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0.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1.xml" ContentType="application/vnd.openxmlformats-officedocument.theme+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13.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theme/theme14.xml" ContentType="application/vnd.openxmlformats-officedocument.theme+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theme/theme15.xml" ContentType="application/vnd.openxmlformats-officedocument.theme+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theme/theme16.xml" ContentType="application/vnd.openxmlformats-officedocument.theme+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17.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18.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19.xml" ContentType="application/vnd.openxmlformats-officedocument.theme+xml"/>
  <Override PartName="/ppt/slideLayouts/slideLayout889.xml" ContentType="application/vnd.openxmlformats-officedocument.presentationml.slideLayout+xml"/>
  <Override PartName="/ppt/theme/theme20.xml" ContentType="application/vnd.openxmlformats-officedocument.theme+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theme/theme21.xml" ContentType="application/vnd.openxmlformats-officedocument.theme+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theme/theme22.xml" ContentType="application/vnd.openxmlformats-officedocument.theme+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23.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24.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theme/theme25.xml" ContentType="application/vnd.openxmlformats-officedocument.theme+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theme/theme26.xml" ContentType="application/vnd.openxmlformats-officedocument.theme+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theme/theme27.xml" ContentType="application/vnd.openxmlformats-officedocument.theme+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28.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29.xml" ContentType="application/vnd.openxmlformats-officedocument.theme+xml"/>
  <Override PartName="/ppt/slideLayouts/slideLayout982.xml" ContentType="application/vnd.openxmlformats-officedocument.presentationml.slideLayout+xml"/>
  <Override PartName="/ppt/theme/theme30.xml" ContentType="application/vnd.openxmlformats-officedocument.theme+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theme/theme31.xml" ContentType="application/vnd.openxmlformats-officedocument.theme+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theme/theme32.xml" ContentType="application/vnd.openxmlformats-officedocument.theme+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theme/theme33.xml" ContentType="application/vnd.openxmlformats-officedocument.theme+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theme/theme34.xml" ContentType="application/vnd.openxmlformats-officedocument.theme+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theme/theme35.xml" ContentType="application/vnd.openxmlformats-officedocument.theme+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theme/theme36.xml" ContentType="application/vnd.openxmlformats-officedocument.theme+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theme/theme37.xml" ContentType="application/vnd.openxmlformats-officedocument.theme+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theme/theme38.xml" ContentType="application/vnd.openxmlformats-officedocument.theme+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theme/theme39.xml" ContentType="application/vnd.openxmlformats-officedocument.theme+xml"/>
  <Override PartName="/ppt/slideLayouts/slideLayout1085.xml" ContentType="application/vnd.openxmlformats-officedocument.presentationml.slideLayout+xml"/>
  <Override PartName="/ppt/theme/theme40.xml" ContentType="application/vnd.openxmlformats-officedocument.theme+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41.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42.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theme/theme43.xml" ContentType="application/vnd.openxmlformats-officedocument.theme+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theme/theme44.xml" ContentType="application/vnd.openxmlformats-officedocument.theme+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theme/theme45.xml" ContentType="application/vnd.openxmlformats-officedocument.theme+xml"/>
  <Override PartName="/ppt/slideLayouts/slideLayout1147.xml" ContentType="application/vnd.openxmlformats-officedocument.presentationml.slideLayout+xml"/>
  <Override PartName="/ppt/theme/theme46.xml" ContentType="application/vnd.openxmlformats-officedocument.theme+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theme/theme47.xml" ContentType="application/vnd.openxmlformats-officedocument.theme+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theme/theme48.xml" ContentType="application/vnd.openxmlformats-officedocument.theme+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theme/theme49.xml" ContentType="application/vnd.openxmlformats-officedocument.theme+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theme/theme50.xml" ContentType="application/vnd.openxmlformats-officedocument.theme+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theme/theme51.xml" ContentType="application/vnd.openxmlformats-officedocument.theme+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theme/theme52.xml" ContentType="application/vnd.openxmlformats-officedocument.theme+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theme/theme53.xml" ContentType="application/vnd.openxmlformats-officedocument.theme+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theme/theme54.xml" ContentType="application/vnd.openxmlformats-officedocument.theme+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theme/theme55.xml" ContentType="application/vnd.openxmlformats-officedocument.theme+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theme/theme56.xml" ContentType="application/vnd.openxmlformats-officedocument.theme+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theme/theme57.xml" ContentType="application/vnd.openxmlformats-officedocument.theme+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theme/theme58.xml" ContentType="application/vnd.openxmlformats-officedocument.theme+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theme/theme59.xml" ContentType="application/vnd.openxmlformats-officedocument.theme+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60.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theme/theme61.xml" ContentType="application/vnd.openxmlformats-officedocument.theme+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theme/theme62.xml" ContentType="application/vnd.openxmlformats-officedocument.theme+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theme/theme63.xml" ContentType="application/vnd.openxmlformats-officedocument.theme+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theme/theme64.xml" ContentType="application/vnd.openxmlformats-officedocument.theme+xml"/>
  <Override PartName="/ppt/slideLayouts/slideLayout1362.xml" ContentType="application/vnd.openxmlformats-officedocument.presentationml.slideLayout+xml"/>
  <Override PartName="/ppt/theme/theme65.xml" ContentType="application/vnd.openxmlformats-officedocument.theme+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66.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theme/theme67.xml" ContentType="application/vnd.openxmlformats-officedocument.theme+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theme/theme68.xml" ContentType="application/vnd.openxmlformats-officedocument.theme+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theme/theme69.xml" ContentType="application/vnd.openxmlformats-officedocument.theme+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70.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71.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72.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theme/theme73.xml" ContentType="application/vnd.openxmlformats-officedocument.theme+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theme/theme74.xml" ContentType="application/vnd.openxmlformats-officedocument.theme+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theme/theme75.xml" ContentType="application/vnd.openxmlformats-officedocument.theme+xml"/>
  <Override PartName="/ppt/slideLayouts/slideLayout1481.xml" ContentType="application/vnd.openxmlformats-officedocument.presentationml.slideLayout+xml"/>
  <Override PartName="/ppt/theme/theme76.xml" ContentType="application/vnd.openxmlformats-officedocument.theme+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theme/theme77.xml" ContentType="application/vnd.openxmlformats-officedocument.theme+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theme/theme78.xml" ContentType="application/vnd.openxmlformats-officedocument.theme+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theme/theme79.xml" ContentType="application/vnd.openxmlformats-officedocument.theme+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theme/theme80.xml" ContentType="application/vnd.openxmlformats-officedocument.theme+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theme/theme81.xml" ContentType="application/vnd.openxmlformats-officedocument.theme+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theme/theme82.xml" ContentType="application/vnd.openxmlformats-officedocument.theme+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theme/theme83.xml" ContentType="application/vnd.openxmlformats-officedocument.theme+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theme/theme84.xml" ContentType="application/vnd.openxmlformats-officedocument.theme+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theme/theme85.xml" ContentType="application/vnd.openxmlformats-officedocument.theme+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theme/theme86.xml" ContentType="application/vnd.openxmlformats-officedocument.theme+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theme/theme87.xml" ContentType="application/vnd.openxmlformats-officedocument.theme+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theme/theme88.xml" ContentType="application/vnd.openxmlformats-officedocument.theme+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theme/theme89.xml" ContentType="application/vnd.openxmlformats-officedocument.theme+xml"/>
  <Override PartName="/ppt/slideLayouts/slideLayout2331.xml" ContentType="application/vnd.openxmlformats-officedocument.presentationml.slideLayout+xml"/>
  <Override PartName="/ppt/theme/theme90.xml" ContentType="application/vnd.openxmlformats-officedocument.theme+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theme/theme91.xml" ContentType="application/vnd.openxmlformats-officedocument.theme+xml"/>
  <Override PartName="/ppt/slideLayouts/slideLayout2343.xml" ContentType="application/vnd.openxmlformats-officedocument.presentationml.slideLayout+xml"/>
  <Override PartName="/ppt/theme/theme92.xml" ContentType="application/vnd.openxmlformats-officedocument.theme+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theme/theme93.xml" ContentType="application/vnd.openxmlformats-officedocument.theme+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theme/theme94.xml" ContentType="application/vnd.openxmlformats-officedocument.theme+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theme/theme95.xml" ContentType="application/vnd.openxmlformats-officedocument.theme+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theme/theme96.xml" ContentType="application/vnd.openxmlformats-officedocument.theme+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theme/theme97.xml" ContentType="application/vnd.openxmlformats-officedocument.theme+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theme/theme98.xml" ContentType="application/vnd.openxmlformats-officedocument.theme+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theme/theme99.xml" ContentType="application/vnd.openxmlformats-officedocument.theme+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theme/theme100.xml" ContentType="application/vnd.openxmlformats-officedocument.theme+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theme/theme101.xml" ContentType="application/vnd.openxmlformats-officedocument.theme+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theme/theme102.xml" ContentType="application/vnd.openxmlformats-officedocument.theme+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theme/theme103.xml" ContentType="application/vnd.openxmlformats-officedocument.theme+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theme/theme104.xml" ContentType="application/vnd.openxmlformats-officedocument.theme+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theme/theme105.xml" ContentType="application/vnd.openxmlformats-officedocument.theme+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theme/theme106.xml" ContentType="application/vnd.openxmlformats-officedocument.theme+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theme/theme107.xml" ContentType="application/vnd.openxmlformats-officedocument.theme+xml"/>
  <Override PartName="/ppt/slideLayouts/slideLayout2499.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theme/theme108.xml" ContentType="application/vnd.openxmlformats-officedocument.theme+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theme/theme109.xml" ContentType="application/vnd.openxmlformats-officedocument.theme+xml"/>
  <Override PartName="/ppt/slideLayouts/slideLayout2524.xml" ContentType="application/vnd.openxmlformats-officedocument.presentationml.slideLayout+xml"/>
  <Override PartName="/ppt/theme/theme110.xml" ContentType="application/vnd.openxmlformats-officedocument.theme+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theme/theme111.xml" ContentType="application/vnd.openxmlformats-officedocument.theme+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0.xml" ContentType="application/vnd.openxmlformats-officedocument.presentationml.slideLayout+xml"/>
  <Override PartName="/ppt/theme/theme112.xml" ContentType="application/vnd.openxmlformats-officedocument.theme+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theme/theme113.xml" ContentType="application/vnd.openxmlformats-officedocument.theme+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theme/theme114.xml" ContentType="application/vnd.openxmlformats-officedocument.theme+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theme/theme115.xml" ContentType="application/vnd.openxmlformats-officedocument.theme+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theme/theme116.xml" ContentType="application/vnd.openxmlformats-officedocument.theme+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theme/theme117.xml" ContentType="application/vnd.openxmlformats-officedocument.theme+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0.xml" ContentType="application/vnd.openxmlformats-officedocument.presentationml.slideLayout+xml"/>
  <Override PartName="/ppt/theme/theme118.xml" ContentType="application/vnd.openxmlformats-officedocument.theme+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theme/theme119.xml" ContentType="application/vnd.openxmlformats-officedocument.theme+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theme/theme120.xml" ContentType="application/vnd.openxmlformats-officedocument.theme+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theme/theme121.xml" ContentType="application/vnd.openxmlformats-officedocument.theme+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theme/theme122.xml" ContentType="application/vnd.openxmlformats-officedocument.theme+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theme/theme123.xml" ContentType="application/vnd.openxmlformats-officedocument.theme+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theme/theme124.xml" ContentType="application/vnd.openxmlformats-officedocument.theme+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00.xml" ContentType="application/vnd.openxmlformats-officedocument.presentationml.slideLayout+xml"/>
  <Override PartName="/ppt/theme/theme125.xml" ContentType="application/vnd.openxmlformats-officedocument.theme+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theme/theme126.xml" ContentType="application/vnd.openxmlformats-officedocument.theme+xml"/>
  <Override PartName="/ppt/slideLayouts/slideLayout2712.xml" ContentType="application/vnd.openxmlformats-officedocument.presentationml.slideLayout+xml"/>
  <Override PartName="/ppt/theme/theme127.xml" ContentType="application/vnd.openxmlformats-officedocument.theme+xml"/>
  <Override PartName="/ppt/slideLayouts/slideLayout2713.xml" ContentType="application/vnd.openxmlformats-officedocument.presentationml.slideLayout+xml"/>
  <Override PartName="/ppt/theme/theme128.xml" ContentType="application/vnd.openxmlformats-officedocument.theme+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theme/theme129.xml" ContentType="application/vnd.openxmlformats-officedocument.theme+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theme/theme130.xml" ContentType="application/vnd.openxmlformats-officedocument.theme+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theme/theme131.xml" ContentType="application/vnd.openxmlformats-officedocument.theme+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theme/theme132.xml" ContentType="application/vnd.openxmlformats-officedocument.theme+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theme/theme133.xml" ContentType="application/vnd.openxmlformats-officedocument.theme+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theme/theme134.xml" ContentType="application/vnd.openxmlformats-officedocument.theme+xml"/>
  <Override PartName="/ppt/slideLayouts/slideLayout2783.xml" ContentType="application/vnd.openxmlformats-officedocument.presentationml.slideLayout+xml"/>
  <Override PartName="/ppt/theme/theme135.xml" ContentType="application/vnd.openxmlformats-officedocument.theme+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theme/theme136.xml" ContentType="application/vnd.openxmlformats-officedocument.theme+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theme/theme137.xml" ContentType="application/vnd.openxmlformats-officedocument.theme+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theme/theme138.xml" ContentType="application/vnd.openxmlformats-officedocument.theme+xml"/>
  <Override PartName="/ppt/slideLayouts/slideLayout2819.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theme/theme139.xml" ContentType="application/vnd.openxmlformats-officedocument.theme+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0.xml" ContentType="application/vnd.openxmlformats-officedocument.presentationml.slideLayout+xml"/>
  <Override PartName="/ppt/theme/theme140.xml" ContentType="application/vnd.openxmlformats-officedocument.theme+xml"/>
  <Override PartName="/ppt/theme/theme14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theme/themeOverride2.xml" ContentType="application/vnd.openxmlformats-officedocument.themeOverride+xml"/>
  <Override PartName="/ppt/notesSlides/notesSlide16.xml" ContentType="application/vnd.openxmlformats-officedocument.presentationml.notesSlide+xml"/>
  <Override PartName="/ppt/theme/themeOverride3.xml" ContentType="application/vnd.openxmlformats-officedocument.themeOverride+xml"/>
  <Override PartName="/ppt/notesSlides/notesSlide17.xml" ContentType="application/vnd.openxmlformats-officedocument.presentationml.notesSlide+xml"/>
  <Override PartName="/ppt/theme/themeOverride4.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notesSlides/notesSlide21.xml" ContentType="application/vnd.openxmlformats-officedocument.presentationml.notesSlide+xml"/>
  <Override PartName="/ppt/theme/themeOverride12.xml" ContentType="application/vnd.openxmlformats-officedocument.themeOverride+xml"/>
  <Override PartName="/ppt/theme/themeOverride13.xml" ContentType="application/vnd.openxmlformats-officedocument.themeOverride+xml"/>
  <Override PartName="/ppt/notesSlides/notesSlide22.xml" ContentType="application/vnd.openxmlformats-officedocument.presentationml.notesSlide+xml"/>
  <Override PartName="/ppt/theme/themeOverride14.xml" ContentType="application/vnd.openxmlformats-officedocument.themeOverride+xml"/>
  <Override PartName="/ppt/theme/themeOverride15.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heme/themeOverride16.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theme/themeOverride17.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18.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19.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theme/themeOverride20.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21.xml" ContentType="application/vnd.openxmlformats-officedocument.themeOverride+xml"/>
  <Override PartName="/ppt/theme/themeOverride22.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theme/themeOverride23.xml" ContentType="application/vnd.openxmlformats-officedocument.themeOverr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heme/themeOverride24.xml" ContentType="application/vnd.openxmlformats-officedocument.themeOverride+xml"/>
  <Override PartName="/ppt/notesSlides/notesSlide117.xml" ContentType="application/vnd.openxmlformats-officedocument.presentationml.notesSlide+xml"/>
  <Override PartName="/ppt/theme/themeOverride25.xml" ContentType="application/vnd.openxmlformats-officedocument.themeOverride+xml"/>
  <Override PartName="/ppt/notesSlides/notesSlide118.xml" ContentType="application/vnd.openxmlformats-officedocument.presentationml.notesSlide+xml"/>
  <Override PartName="/ppt/theme/themeOverride26.xml" ContentType="application/vnd.openxmlformats-officedocument.themeOverride+xml"/>
  <Override PartName="/ppt/notesSlides/notesSlide119.xml" ContentType="application/vnd.openxmlformats-officedocument.presentationml.notesSlide+xml"/>
  <Override PartName="/ppt/theme/themeOverride27.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theme/themeOverride28.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theme/themeOverride29.xml" ContentType="application/vnd.openxmlformats-officedocument.themeOverr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theme/themeOverride30.xml" ContentType="application/vnd.openxmlformats-officedocument.themeOverr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heme/themeOverride31.xml" ContentType="application/vnd.openxmlformats-officedocument.themeOverr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theme/themeOverride32.xml" ContentType="application/vnd.openxmlformats-officedocument.themeOverride+xml"/>
  <Override PartName="/ppt/notesSlides/notesSlide184.xml" ContentType="application/vnd.openxmlformats-officedocument.presentationml.notesSlide+xml"/>
  <Override PartName="/ppt/theme/themeOverride33.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theme/themeOverride34.xml" ContentType="application/vnd.openxmlformats-officedocument.themeOverr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theme/themeOverride35.xml" ContentType="application/vnd.openxmlformats-officedocument.themeOverr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36.xml" ContentType="application/vnd.openxmlformats-officedocument.themeOverride+xml"/>
  <Override PartName="/ppt/notesSlides/notesSlide230.xml" ContentType="application/vnd.openxmlformats-officedocument.presentationml.notesSlide+xml"/>
  <Override PartName="/ppt/theme/themeOverride37.xml" ContentType="application/vnd.openxmlformats-officedocument.themeOverride+xml"/>
  <Override PartName="/ppt/notesSlides/notesSlide231.xml" ContentType="application/vnd.openxmlformats-officedocument.presentationml.notesSlide+xml"/>
  <Override PartName="/ppt/theme/themeOverride38.xml" ContentType="application/vnd.openxmlformats-officedocument.themeOverride+xml"/>
  <Override PartName="/ppt/theme/themeOverride39.xml" ContentType="application/vnd.openxmlformats-officedocument.themeOverr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theme/themeOverride40.xml" ContentType="application/vnd.openxmlformats-officedocument.themeOverr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41.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theme/themeOverride42.xml" ContentType="application/vnd.openxmlformats-officedocument.themeOverride+xml"/>
  <Override PartName="/ppt/notesSlides/notesSlide260.xml" ContentType="application/vnd.openxmlformats-officedocument.presentationml.notesSlide+xml"/>
  <Override PartName="/ppt/theme/themeOverride43.xml" ContentType="application/vnd.openxmlformats-officedocument.themeOverr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theme/themeOverride44.xml" ContentType="application/vnd.openxmlformats-officedocument.themeOverr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theme/themeOverride45.xml" ContentType="application/vnd.openxmlformats-officedocument.themeOverr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theme/themeOverride46.xml" ContentType="application/vnd.openxmlformats-officedocument.themeOverr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theme/themeOverride47.xml" ContentType="application/vnd.openxmlformats-officedocument.themeOverr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theme/themeOverride48.xml" ContentType="application/vnd.openxmlformats-officedocument.themeOverr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theme/themeOverride49.xml" ContentType="application/vnd.openxmlformats-officedocument.themeOverr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theme/themeOverride50.xml" ContentType="application/vnd.openxmlformats-officedocument.themeOverr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theme/themeOverride51.xml" ContentType="application/vnd.openxmlformats-officedocument.themeOverr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theme/themeOverride52.xml" ContentType="application/vnd.openxmlformats-officedocument.themeOverr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theme/themeOverride53.xml" ContentType="application/vnd.openxmlformats-officedocument.themeOverr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theme/themeOverride54.xml" ContentType="application/vnd.openxmlformats-officedocument.themeOverride+xml"/>
  <Override PartName="/ppt/notesSlides/notesSlide352.xml" ContentType="application/vnd.openxmlformats-officedocument.presentationml.notesSlide+xml"/>
  <Override PartName="/ppt/theme/themeOverride55.xml" ContentType="application/vnd.openxmlformats-officedocument.themeOverride+xml"/>
  <Override PartName="/ppt/notesSlides/notesSlide353.xml" ContentType="application/vnd.openxmlformats-officedocument.presentationml.notesSlide+xml"/>
  <Override PartName="/ppt/theme/themeOverride56.xml" ContentType="application/vnd.openxmlformats-officedocument.themeOverride+xml"/>
  <Override PartName="/ppt/notesSlides/notesSlide354.xml" ContentType="application/vnd.openxmlformats-officedocument.presentationml.notesSlide+xml"/>
  <Override PartName="/ppt/theme/themeOverride57.xml" ContentType="application/vnd.openxmlformats-officedocument.themeOverr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theme/themeOverride58.xml" ContentType="application/vnd.openxmlformats-officedocument.themeOverr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theme/themeOverride59.xml" ContentType="application/vnd.openxmlformats-officedocument.themeOverr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theme/themeOverride60.xml" ContentType="application/vnd.openxmlformats-officedocument.themeOverr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charts/chart1.xml" ContentType="application/vnd.openxmlformats-officedocument.drawingml.chart+xml"/>
  <Override PartName="/ppt/theme/themeOverride61.xml" ContentType="application/vnd.openxmlformats-officedocument.themeOverr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notesSlides/notesSlide380.xml" ContentType="application/vnd.openxmlformats-officedocument.presentationml.notesSlide+xml"/>
  <Override PartName="/ppt/notesSlides/notesSlide381.xml" ContentType="application/vnd.openxmlformats-officedocument.presentationml.notesSlide+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theme/themeOverride66.xml" ContentType="application/vnd.openxmlformats-officedocument.themeOverr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theme/themeOverride67.xml" ContentType="application/vnd.openxmlformats-officedocument.themeOverr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slides/slide1510.xml" ContentType="application/vnd.openxmlformats-officedocument.presentationml.slide+xml"/>
  <Override PartName="/ppt/notesSlides/notesSlide1110.xml" ContentType="application/vnd.openxmlformats-officedocument.presentationml.notesSlide+xml"/>
  <Override PartName="/ppt/slideLayouts/slideLayout22400.xml" ContentType="application/vnd.openxmlformats-officedocument.presentationml.slideLayout+xml"/>
  <Override PartName="/ppt/notesMasters/notesMaster10.xml" ContentType="application/vnd.openxmlformats-officedocument.presentationml.notesMaster+xml"/>
  <Override PartName="/ppt/slideMasters/slideMaster230.xml" ContentType="application/vnd.openxmlformats-officedocument.presentationml.slideMaster+xml"/>
  <Override PartName="/ppt/theme/theme450.xml" ContentType="application/vnd.openxmlformats-officedocument.theme+xml"/>
  <Override PartName="/ppt/slideLayouts/slideLayout23100.xml" ContentType="application/vnd.openxmlformats-officedocument.presentationml.slideLayout+xml"/>
  <Override PartName="/ppt/slideLayouts/slideLayout23600.xml" ContentType="application/vnd.openxmlformats-officedocument.presentationml.slideLayout+xml"/>
  <Override PartName="/ppt/slideLayouts/slideLayout22600.xml" ContentType="application/vnd.openxmlformats-officedocument.presentationml.slideLayout+xml"/>
  <Override PartName="/ppt/slideLayouts/slideLayout23000.xml" ContentType="application/vnd.openxmlformats-officedocument.presentationml.slideLayout+xml"/>
  <Override PartName="/ppt/slideLayouts/slideLayout23500.xml" ContentType="application/vnd.openxmlformats-officedocument.presentationml.slideLayout+xml"/>
  <Override PartName="/ppt/slideLayouts/slideLayout22500.xml" ContentType="application/vnd.openxmlformats-officedocument.presentationml.slideLayout+xml"/>
  <Override PartName="/ppt/slideLayouts/slideLayout22900.xml" ContentType="application/vnd.openxmlformats-officedocument.presentationml.slideLayout+xml"/>
  <Override PartName="/ppt/slideLayouts/slideLayout23400.xml" ContentType="application/vnd.openxmlformats-officedocument.presentationml.slideLayout+xml"/>
  <Override PartName="/ppt/slideLayouts/slideLayout22800.xml" ContentType="application/vnd.openxmlformats-officedocument.presentationml.slideLayout+xml"/>
  <Override PartName="/ppt/slideLayouts/slideLayout23300.xml" ContentType="application/vnd.openxmlformats-officedocument.presentationml.slideLayout+xml"/>
  <Override PartName="/ppt/slideLayouts/slideLayout22700.xml" ContentType="application/vnd.openxmlformats-officedocument.presentationml.slideLayout+xml"/>
  <Override PartName="/ppt/slideLayouts/slideLayout23200.xml" ContentType="application/vnd.openxmlformats-officedocument.presentationml.slideLayout+xml"/>
  <Override PartName="/ppt/theme/theme230.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5036" r:id="rId2"/>
    <p:sldMasterId id="2147485074" r:id="rId3"/>
    <p:sldMasterId id="2147485155" r:id="rId4"/>
    <p:sldMasterId id="2147485231" r:id="rId5"/>
    <p:sldMasterId id="2147485306" r:id="rId6"/>
    <p:sldMasterId id="2147485395" r:id="rId7"/>
    <p:sldMasterId id="2147485521" r:id="rId8"/>
    <p:sldMasterId id="2147485788" r:id="rId9"/>
    <p:sldMasterId id="2147485800" r:id="rId10"/>
    <p:sldMasterId id="2147486052" r:id="rId11"/>
    <p:sldMasterId id="2147486151" r:id="rId12"/>
    <p:sldMasterId id="2147486218" r:id="rId13"/>
    <p:sldMasterId id="2147486916" r:id="rId14"/>
    <p:sldMasterId id="2147486930" r:id="rId15"/>
    <p:sldMasterId id="2147486945" r:id="rId16"/>
    <p:sldMasterId id="2147486957" r:id="rId17"/>
    <p:sldMasterId id="2147486971" r:id="rId18"/>
    <p:sldMasterId id="2147486983" r:id="rId19"/>
    <p:sldMasterId id="2147486995" r:id="rId20"/>
    <p:sldMasterId id="2147486997" r:id="rId21"/>
    <p:sldMasterId id="2147487009" r:id="rId22"/>
    <p:sldMasterId id="2147487021" r:id="rId23"/>
    <p:sldMasterId id="2147487024" r:id="rId24"/>
    <p:sldMasterId id="2147487036" r:id="rId25"/>
    <p:sldMasterId id="2147487048" r:id="rId26"/>
    <p:sldMasterId id="2147487060" r:id="rId27"/>
    <p:sldMasterId id="2147487072" r:id="rId28"/>
    <p:sldMasterId id="2147487086" r:id="rId29"/>
    <p:sldMasterId id="2147487098" r:id="rId30"/>
    <p:sldMasterId id="2147487100" r:id="rId31"/>
    <p:sldMasterId id="2147487113" r:id="rId32"/>
    <p:sldMasterId id="2147487124" r:id="rId33"/>
    <p:sldMasterId id="2147487136" r:id="rId34"/>
    <p:sldMasterId id="2147487148" r:id="rId35"/>
    <p:sldMasterId id="2147487161" r:id="rId36"/>
    <p:sldMasterId id="2147487175" r:id="rId37"/>
    <p:sldMasterId id="2147487187" r:id="rId38"/>
    <p:sldMasterId id="2147487199" r:id="rId39"/>
    <p:sldMasterId id="2147487211" r:id="rId40"/>
    <p:sldMasterId id="2147487213" r:id="rId41"/>
    <p:sldMasterId id="2147487226" r:id="rId42"/>
    <p:sldMasterId id="2147487240" r:id="rId43"/>
    <p:sldMasterId id="2147487254" r:id="rId44"/>
    <p:sldMasterId id="2147487267" r:id="rId45"/>
    <p:sldMasterId id="2147487279" r:id="rId46"/>
    <p:sldMasterId id="2147487281" r:id="rId47"/>
    <p:sldMasterId id="2147487293" r:id="rId48"/>
    <p:sldMasterId id="2147487305" r:id="rId49"/>
    <p:sldMasterId id="2147487317" r:id="rId50"/>
    <p:sldMasterId id="2147487330" r:id="rId51"/>
    <p:sldMasterId id="2147487342" r:id="rId52"/>
    <p:sldMasterId id="2147487355" r:id="rId53"/>
    <p:sldMasterId id="2147487367" r:id="rId54"/>
    <p:sldMasterId id="2147487380" r:id="rId55"/>
    <p:sldMasterId id="2147487392" r:id="rId56"/>
    <p:sldMasterId id="2147487404" r:id="rId57"/>
    <p:sldMasterId id="2147487419" r:id="rId58"/>
    <p:sldMasterId id="2147487431" r:id="rId59"/>
    <p:sldMasterId id="2147487445" r:id="rId60"/>
    <p:sldMasterId id="2147487459" r:id="rId61"/>
    <p:sldMasterId id="2147487473" r:id="rId62"/>
    <p:sldMasterId id="2147487487" r:id="rId63"/>
    <p:sldMasterId id="2147487499" r:id="rId64"/>
    <p:sldMasterId id="2147487513" r:id="rId65"/>
    <p:sldMasterId id="2147487515" r:id="rId66"/>
    <p:sldMasterId id="2147487530" r:id="rId67"/>
    <p:sldMasterId id="2147487542" r:id="rId68"/>
    <p:sldMasterId id="2147487556" r:id="rId69"/>
    <p:sldMasterId id="2147487568" r:id="rId70"/>
    <p:sldMasterId id="2147487580" r:id="rId71"/>
    <p:sldMasterId id="2147487592" r:id="rId72"/>
    <p:sldMasterId id="2147487604" r:id="rId73"/>
    <p:sldMasterId id="2147487617" r:id="rId74"/>
    <p:sldMasterId id="2147487631" r:id="rId75"/>
    <p:sldMasterId id="2147487643" r:id="rId76"/>
    <p:sldMasterId id="2147487647" r:id="rId77"/>
    <p:sldMasterId id="2147487659" r:id="rId78"/>
    <p:sldMasterId id="2147487673" r:id="rId79"/>
    <p:sldMasterId id="2147487685" r:id="rId80"/>
    <p:sldMasterId id="2147488056" r:id="rId81"/>
    <p:sldMasterId id="2147488427" r:id="rId82"/>
    <p:sldMasterId id="2147488439" r:id="rId83"/>
    <p:sldMasterId id="2147488453" r:id="rId84"/>
    <p:sldMasterId id="2147488467" r:id="rId85"/>
    <p:sldMasterId id="2147488479" r:id="rId86"/>
    <p:sldMasterId id="2147488482" r:id="rId87"/>
    <p:sldMasterId id="2147488485" r:id="rId88"/>
    <p:sldMasterId id="2147488498" r:id="rId89"/>
    <p:sldMasterId id="2147488512" r:id="rId90"/>
    <p:sldMasterId id="2147488514" r:id="rId91"/>
    <p:sldMasterId id="2147488526" r:id="rId92"/>
    <p:sldMasterId id="2147488528" r:id="rId93"/>
    <p:sldMasterId id="2147488531" r:id="rId94"/>
    <p:sldMasterId id="2147488544" r:id="rId95"/>
    <p:sldMasterId id="2147488558" r:id="rId96"/>
    <p:sldMasterId id="2147488570" r:id="rId97"/>
    <p:sldMasterId id="2147488582" r:id="rId98"/>
    <p:sldMasterId id="2147488594" r:id="rId99"/>
    <p:sldMasterId id="2147488606" r:id="rId100"/>
    <p:sldMasterId id="2147488618" r:id="rId101"/>
    <p:sldMasterId id="2147488630" r:id="rId102"/>
    <p:sldMasterId id="2147488646" r:id="rId103"/>
    <p:sldMasterId id="2147488658" r:id="rId104"/>
    <p:sldMasterId id="2147488670" r:id="rId105"/>
    <p:sldMasterId id="2147488682" r:id="rId106"/>
    <p:sldMasterId id="2147488686" r:id="rId107"/>
    <p:sldMasterId id="2147488698" r:id="rId108"/>
    <p:sldMasterId id="2147488710" r:id="rId109"/>
    <p:sldMasterId id="2147488725" r:id="rId110"/>
    <p:sldMasterId id="2147488727" r:id="rId111"/>
    <p:sldMasterId id="2147488743" r:id="rId112"/>
    <p:sldMasterId id="2147488755" r:id="rId113"/>
    <p:sldMasterId id="2147488767" r:id="rId114"/>
    <p:sldMasterId id="2147488779" r:id="rId115"/>
    <p:sldMasterId id="2147488791" r:id="rId116"/>
    <p:sldMasterId id="2147488805" r:id="rId117"/>
    <p:sldMasterId id="2147488819" r:id="rId118"/>
    <p:sldMasterId id="2147488831" r:id="rId119"/>
    <p:sldMasterId id="2147488843" r:id="rId120"/>
    <p:sldMasterId id="2147488855" r:id="rId121"/>
    <p:sldMasterId id="2147488867" r:id="rId122"/>
    <p:sldMasterId id="2147488879" r:id="rId123"/>
    <p:sldMasterId id="2147488892" r:id="rId124"/>
    <p:sldMasterId id="2147488906" r:id="rId125"/>
    <p:sldMasterId id="2147488918" r:id="rId126"/>
    <p:sldMasterId id="2147488930" r:id="rId127"/>
    <p:sldMasterId id="2147488932" r:id="rId128"/>
    <p:sldMasterId id="2147488934" r:id="rId129"/>
    <p:sldMasterId id="2147488946" r:id="rId130"/>
    <p:sldMasterId id="2147488970" r:id="rId131"/>
    <p:sldMasterId id="2147488982" r:id="rId132"/>
    <p:sldMasterId id="2147488994" r:id="rId133"/>
    <p:sldMasterId id="2147489009" r:id="rId134"/>
    <p:sldMasterId id="2147489021" r:id="rId135"/>
    <p:sldMasterId id="2147489023" r:id="rId136"/>
    <p:sldMasterId id="2147489037" r:id="rId137"/>
    <p:sldMasterId id="2147489049" r:id="rId138"/>
    <p:sldMasterId id="2147489061" r:id="rId139"/>
    <p:sldMasterId id="2147489073" r:id="rId140"/>
  </p:sldMasterIdLst>
  <p:notesMasterIdLst>
    <p:notesMasterId r:id="rId683"/>
  </p:notesMasterIdLst>
  <p:sldIdLst>
    <p:sldId id="5105" r:id="rId141"/>
    <p:sldId id="5158" r:id="rId142"/>
    <p:sldId id="5159" r:id="rId143"/>
    <p:sldId id="5160" r:id="rId144"/>
    <p:sldId id="5161" r:id="rId145"/>
    <p:sldId id="5162" r:id="rId146"/>
    <p:sldId id="5163" r:id="rId147"/>
    <p:sldId id="5164" r:id="rId148"/>
    <p:sldId id="5165" r:id="rId149"/>
    <p:sldId id="5166" r:id="rId150"/>
    <p:sldId id="5167" r:id="rId151"/>
    <p:sldId id="5168" r:id="rId152"/>
    <p:sldId id="5169" r:id="rId153"/>
    <p:sldId id="5170" r:id="rId154"/>
    <p:sldId id="5311" r:id="rId155"/>
    <p:sldId id="5171" r:id="rId156"/>
    <p:sldId id="5172" r:id="rId157"/>
    <p:sldId id="5173" r:id="rId158"/>
    <p:sldId id="5174" r:id="rId159"/>
    <p:sldId id="5175" r:id="rId160"/>
    <p:sldId id="2399" r:id="rId161"/>
    <p:sldId id="5391" r:id="rId162"/>
    <p:sldId id="5313" r:id="rId163"/>
    <p:sldId id="5314" r:id="rId164"/>
    <p:sldId id="259" r:id="rId165"/>
    <p:sldId id="5315" r:id="rId166"/>
    <p:sldId id="5316" r:id="rId167"/>
    <p:sldId id="5317" r:id="rId168"/>
    <p:sldId id="5318" r:id="rId169"/>
    <p:sldId id="5319" r:id="rId170"/>
    <p:sldId id="5320" r:id="rId171"/>
    <p:sldId id="5321" r:id="rId172"/>
    <p:sldId id="5324" r:id="rId173"/>
    <p:sldId id="268" r:id="rId174"/>
    <p:sldId id="269" r:id="rId175"/>
    <p:sldId id="5322" r:id="rId176"/>
    <p:sldId id="5323" r:id="rId177"/>
    <p:sldId id="272" r:id="rId178"/>
    <p:sldId id="273" r:id="rId179"/>
    <p:sldId id="274" r:id="rId180"/>
    <p:sldId id="275" r:id="rId181"/>
    <p:sldId id="714" r:id="rId182"/>
    <p:sldId id="5382" r:id="rId183"/>
    <p:sldId id="3856" r:id="rId184"/>
    <p:sldId id="716" r:id="rId185"/>
    <p:sldId id="717" r:id="rId186"/>
    <p:sldId id="718" r:id="rId187"/>
    <p:sldId id="719" r:id="rId188"/>
    <p:sldId id="720" r:id="rId189"/>
    <p:sldId id="721" r:id="rId190"/>
    <p:sldId id="722" r:id="rId191"/>
    <p:sldId id="723" r:id="rId192"/>
    <p:sldId id="3354" r:id="rId193"/>
    <p:sldId id="3361" r:id="rId194"/>
    <p:sldId id="3362" r:id="rId195"/>
    <p:sldId id="3355" r:id="rId196"/>
    <p:sldId id="3359" r:id="rId197"/>
    <p:sldId id="3356" r:id="rId198"/>
    <p:sldId id="1203" r:id="rId199"/>
    <p:sldId id="1202" r:id="rId200"/>
    <p:sldId id="3358" r:id="rId201"/>
    <p:sldId id="5325" r:id="rId202"/>
    <p:sldId id="5326" r:id="rId203"/>
    <p:sldId id="2377" r:id="rId204"/>
    <p:sldId id="5327" r:id="rId205"/>
    <p:sldId id="5328" r:id="rId206"/>
    <p:sldId id="5329" r:id="rId207"/>
    <p:sldId id="5330" r:id="rId208"/>
    <p:sldId id="5331" r:id="rId209"/>
    <p:sldId id="5332" r:id="rId210"/>
    <p:sldId id="523" r:id="rId211"/>
    <p:sldId id="524" r:id="rId212"/>
    <p:sldId id="5333" r:id="rId213"/>
    <p:sldId id="3752" r:id="rId214"/>
    <p:sldId id="2418" r:id="rId215"/>
    <p:sldId id="2419" r:id="rId216"/>
    <p:sldId id="2420" r:id="rId217"/>
    <p:sldId id="3749" r:id="rId218"/>
    <p:sldId id="377" r:id="rId219"/>
    <p:sldId id="379" r:id="rId220"/>
    <p:sldId id="3849" r:id="rId221"/>
    <p:sldId id="396" r:id="rId222"/>
    <p:sldId id="5381" r:id="rId223"/>
    <p:sldId id="4517" r:id="rId224"/>
    <p:sldId id="5380" r:id="rId225"/>
    <p:sldId id="399" r:id="rId226"/>
    <p:sldId id="400" r:id="rId227"/>
    <p:sldId id="401" r:id="rId228"/>
    <p:sldId id="402" r:id="rId229"/>
    <p:sldId id="403" r:id="rId230"/>
    <p:sldId id="404" r:id="rId231"/>
    <p:sldId id="405" r:id="rId232"/>
    <p:sldId id="3671" r:id="rId233"/>
    <p:sldId id="3669" r:id="rId234"/>
    <p:sldId id="4516" r:id="rId235"/>
    <p:sldId id="3657" r:id="rId236"/>
    <p:sldId id="3658" r:id="rId237"/>
    <p:sldId id="430" r:id="rId238"/>
    <p:sldId id="3729" r:id="rId239"/>
    <p:sldId id="3667" r:id="rId240"/>
    <p:sldId id="3650" r:id="rId241"/>
    <p:sldId id="4093" r:id="rId242"/>
    <p:sldId id="4085" r:id="rId243"/>
    <p:sldId id="4086" r:id="rId244"/>
    <p:sldId id="4087" r:id="rId245"/>
    <p:sldId id="4088" r:id="rId246"/>
    <p:sldId id="4089" r:id="rId247"/>
    <p:sldId id="4090" r:id="rId248"/>
    <p:sldId id="4091" r:id="rId249"/>
    <p:sldId id="4092" r:id="rId250"/>
    <p:sldId id="4067" r:id="rId251"/>
    <p:sldId id="990" r:id="rId252"/>
    <p:sldId id="1030" r:id="rId253"/>
    <p:sldId id="1144" r:id="rId254"/>
    <p:sldId id="432" r:id="rId255"/>
    <p:sldId id="4050" r:id="rId256"/>
    <p:sldId id="420" r:id="rId257"/>
    <p:sldId id="5257" r:id="rId258"/>
    <p:sldId id="4051" r:id="rId259"/>
    <p:sldId id="4052" r:id="rId260"/>
    <p:sldId id="3379" r:id="rId261"/>
    <p:sldId id="256" r:id="rId262"/>
    <p:sldId id="1075" r:id="rId263"/>
    <p:sldId id="258" r:id="rId264"/>
    <p:sldId id="5258" r:id="rId265"/>
    <p:sldId id="260" r:id="rId266"/>
    <p:sldId id="261" r:id="rId267"/>
    <p:sldId id="262" r:id="rId268"/>
    <p:sldId id="263" r:id="rId269"/>
    <p:sldId id="264" r:id="rId270"/>
    <p:sldId id="265" r:id="rId271"/>
    <p:sldId id="266" r:id="rId272"/>
    <p:sldId id="4066" r:id="rId273"/>
    <p:sldId id="4095" r:id="rId274"/>
    <p:sldId id="4068" r:id="rId275"/>
    <p:sldId id="270" r:id="rId276"/>
    <p:sldId id="271" r:id="rId277"/>
    <p:sldId id="4071" r:id="rId278"/>
    <p:sldId id="4072" r:id="rId279"/>
    <p:sldId id="4073" r:id="rId280"/>
    <p:sldId id="3387" r:id="rId281"/>
    <p:sldId id="544" r:id="rId282"/>
    <p:sldId id="545" r:id="rId283"/>
    <p:sldId id="1154" r:id="rId284"/>
    <p:sldId id="546" r:id="rId285"/>
    <p:sldId id="547" r:id="rId286"/>
    <p:sldId id="548" r:id="rId287"/>
    <p:sldId id="549" r:id="rId288"/>
    <p:sldId id="550" r:id="rId289"/>
    <p:sldId id="551" r:id="rId290"/>
    <p:sldId id="552" r:id="rId291"/>
    <p:sldId id="553" r:id="rId292"/>
    <p:sldId id="1143" r:id="rId293"/>
    <p:sldId id="4096" r:id="rId294"/>
    <p:sldId id="3256" r:id="rId295"/>
    <p:sldId id="3257" r:id="rId296"/>
    <p:sldId id="3258" r:id="rId297"/>
    <p:sldId id="3259" r:id="rId298"/>
    <p:sldId id="3260" r:id="rId299"/>
    <p:sldId id="3261" r:id="rId300"/>
    <p:sldId id="1151" r:id="rId301"/>
    <p:sldId id="5285" r:id="rId302"/>
    <p:sldId id="5286" r:id="rId303"/>
    <p:sldId id="5287" r:id="rId304"/>
    <p:sldId id="5288" r:id="rId305"/>
    <p:sldId id="5289" r:id="rId306"/>
    <p:sldId id="5290" r:id="rId307"/>
    <p:sldId id="5291" r:id="rId308"/>
    <p:sldId id="5292" r:id="rId309"/>
    <p:sldId id="5293" r:id="rId310"/>
    <p:sldId id="5294" r:id="rId311"/>
    <p:sldId id="5295" r:id="rId312"/>
    <p:sldId id="5296" r:id="rId313"/>
    <p:sldId id="5297" r:id="rId314"/>
    <p:sldId id="5298" r:id="rId315"/>
    <p:sldId id="5299" r:id="rId316"/>
    <p:sldId id="5300" r:id="rId317"/>
    <p:sldId id="5301" r:id="rId318"/>
    <p:sldId id="5302" r:id="rId319"/>
    <p:sldId id="5303" r:id="rId320"/>
    <p:sldId id="458" r:id="rId321"/>
    <p:sldId id="4936" r:id="rId322"/>
    <p:sldId id="4937" r:id="rId323"/>
    <p:sldId id="4938" r:id="rId324"/>
    <p:sldId id="4939" r:id="rId325"/>
    <p:sldId id="5260" r:id="rId326"/>
    <p:sldId id="5261" r:id="rId327"/>
    <p:sldId id="5262" r:id="rId328"/>
    <p:sldId id="4972" r:id="rId329"/>
    <p:sldId id="5263" r:id="rId330"/>
    <p:sldId id="4973" r:id="rId331"/>
    <p:sldId id="5264" r:id="rId332"/>
    <p:sldId id="5265" r:id="rId333"/>
    <p:sldId id="5266" r:id="rId334"/>
    <p:sldId id="5267" r:id="rId335"/>
    <p:sldId id="5268" r:id="rId336"/>
    <p:sldId id="5269" r:id="rId337"/>
    <p:sldId id="5270" r:id="rId338"/>
    <p:sldId id="5271" r:id="rId339"/>
    <p:sldId id="5272" r:id="rId340"/>
    <p:sldId id="3402" r:id="rId341"/>
    <p:sldId id="3939" r:id="rId342"/>
    <p:sldId id="4203" r:id="rId343"/>
    <p:sldId id="4205" r:id="rId344"/>
    <p:sldId id="5305" r:id="rId345"/>
    <p:sldId id="4201" r:id="rId346"/>
    <p:sldId id="3949" r:id="rId347"/>
    <p:sldId id="3945" r:id="rId348"/>
    <p:sldId id="3950" r:id="rId349"/>
    <p:sldId id="3951" r:id="rId350"/>
    <p:sldId id="4206" r:id="rId351"/>
    <p:sldId id="4202" r:id="rId352"/>
    <p:sldId id="3953" r:id="rId353"/>
    <p:sldId id="5306" r:id="rId354"/>
    <p:sldId id="4210" r:id="rId355"/>
    <p:sldId id="4321" r:id="rId356"/>
    <p:sldId id="5307" r:id="rId357"/>
    <p:sldId id="4212" r:id="rId358"/>
    <p:sldId id="4211" r:id="rId359"/>
    <p:sldId id="1219" r:id="rId360"/>
    <p:sldId id="1179" r:id="rId361"/>
    <p:sldId id="5378" r:id="rId362"/>
    <p:sldId id="470" r:id="rId363"/>
    <p:sldId id="1141" r:id="rId364"/>
    <p:sldId id="471" r:id="rId365"/>
    <p:sldId id="5223" r:id="rId366"/>
    <p:sldId id="472" r:id="rId367"/>
    <p:sldId id="473" r:id="rId368"/>
    <p:sldId id="474" r:id="rId369"/>
    <p:sldId id="475" r:id="rId370"/>
    <p:sldId id="5234" r:id="rId371"/>
    <p:sldId id="478" r:id="rId372"/>
    <p:sldId id="1161" r:id="rId373"/>
    <p:sldId id="5210" r:id="rId374"/>
    <p:sldId id="2301" r:id="rId375"/>
    <p:sldId id="2302" r:id="rId376"/>
    <p:sldId id="2303" r:id="rId377"/>
    <p:sldId id="2304" r:id="rId378"/>
    <p:sldId id="3407" r:id="rId379"/>
    <p:sldId id="3408" r:id="rId380"/>
    <p:sldId id="3751" r:id="rId381"/>
    <p:sldId id="4158" r:id="rId382"/>
    <p:sldId id="5394" r:id="rId383"/>
    <p:sldId id="5312" r:id="rId384"/>
    <p:sldId id="5395" r:id="rId385"/>
    <p:sldId id="5396" r:id="rId386"/>
    <p:sldId id="5397" r:id="rId387"/>
    <p:sldId id="5398" r:id="rId388"/>
    <p:sldId id="5399" r:id="rId389"/>
    <p:sldId id="5400" r:id="rId390"/>
    <p:sldId id="5401" r:id="rId391"/>
    <p:sldId id="5402" r:id="rId392"/>
    <p:sldId id="5403" r:id="rId393"/>
    <p:sldId id="5404" r:id="rId394"/>
    <p:sldId id="5405" r:id="rId395"/>
    <p:sldId id="5406" r:id="rId396"/>
    <p:sldId id="5407" r:id="rId397"/>
    <p:sldId id="5408" r:id="rId398"/>
    <p:sldId id="5409" r:id="rId399"/>
    <p:sldId id="5410" r:id="rId400"/>
    <p:sldId id="2442" r:id="rId401"/>
    <p:sldId id="5384" r:id="rId402"/>
    <p:sldId id="4941" r:id="rId403"/>
    <p:sldId id="4942" r:id="rId404"/>
    <p:sldId id="4943" r:id="rId405"/>
    <p:sldId id="4944" r:id="rId406"/>
    <p:sldId id="4945" r:id="rId407"/>
    <p:sldId id="4946" r:id="rId408"/>
    <p:sldId id="4947" r:id="rId409"/>
    <p:sldId id="4948" r:id="rId410"/>
    <p:sldId id="4949" r:id="rId411"/>
    <p:sldId id="4950" r:id="rId412"/>
    <p:sldId id="4951" r:id="rId413"/>
    <p:sldId id="4952" r:id="rId414"/>
    <p:sldId id="4953" r:id="rId415"/>
    <p:sldId id="4954" r:id="rId416"/>
    <p:sldId id="4955" r:id="rId417"/>
    <p:sldId id="4956" r:id="rId418"/>
    <p:sldId id="4957" r:id="rId419"/>
    <p:sldId id="4958" r:id="rId420"/>
    <p:sldId id="3920" r:id="rId421"/>
    <p:sldId id="5385" r:id="rId422"/>
    <p:sldId id="433" r:id="rId423"/>
    <p:sldId id="2486" r:id="rId424"/>
    <p:sldId id="434" r:id="rId425"/>
    <p:sldId id="435" r:id="rId426"/>
    <p:sldId id="436" r:id="rId427"/>
    <p:sldId id="437" r:id="rId428"/>
    <p:sldId id="438" r:id="rId429"/>
    <p:sldId id="5273" r:id="rId430"/>
    <p:sldId id="5274" r:id="rId431"/>
    <p:sldId id="441" r:id="rId432"/>
    <p:sldId id="3629" r:id="rId433"/>
    <p:sldId id="2521" r:id="rId434"/>
    <p:sldId id="2522" r:id="rId435"/>
    <p:sldId id="2523" r:id="rId436"/>
    <p:sldId id="2524" r:id="rId437"/>
    <p:sldId id="2525" r:id="rId438"/>
    <p:sldId id="2526" r:id="rId439"/>
    <p:sldId id="5275" r:id="rId440"/>
    <p:sldId id="3728" r:id="rId441"/>
    <p:sldId id="5386" r:id="rId442"/>
    <p:sldId id="514" r:id="rId443"/>
    <p:sldId id="5276" r:id="rId444"/>
    <p:sldId id="515" r:id="rId445"/>
    <p:sldId id="516" r:id="rId446"/>
    <p:sldId id="517" r:id="rId447"/>
    <p:sldId id="518" r:id="rId448"/>
    <p:sldId id="519" r:id="rId449"/>
    <p:sldId id="520" r:id="rId450"/>
    <p:sldId id="4290" r:id="rId451"/>
    <p:sldId id="522" r:id="rId452"/>
    <p:sldId id="5277" r:id="rId453"/>
    <p:sldId id="5304" r:id="rId454"/>
    <p:sldId id="5278" r:id="rId455"/>
    <p:sldId id="5279" r:id="rId456"/>
    <p:sldId id="4209" r:id="rId457"/>
    <p:sldId id="5280" r:id="rId458"/>
    <p:sldId id="5281" r:id="rId459"/>
    <p:sldId id="5282" r:id="rId460"/>
    <p:sldId id="2520" r:id="rId461"/>
    <p:sldId id="3806" r:id="rId462"/>
    <p:sldId id="3805" r:id="rId463"/>
    <p:sldId id="3826" r:id="rId464"/>
    <p:sldId id="3809" r:id="rId465"/>
    <p:sldId id="3810" r:id="rId466"/>
    <p:sldId id="3811" r:id="rId467"/>
    <p:sldId id="3812" r:id="rId468"/>
    <p:sldId id="3813" r:id="rId469"/>
    <p:sldId id="3814" r:id="rId470"/>
    <p:sldId id="3830" r:id="rId471"/>
    <p:sldId id="3838" r:id="rId472"/>
    <p:sldId id="3798" r:id="rId473"/>
    <p:sldId id="3804" r:id="rId474"/>
    <p:sldId id="3808" r:id="rId475"/>
    <p:sldId id="3831" r:id="rId476"/>
    <p:sldId id="3832" r:id="rId477"/>
    <p:sldId id="3833" r:id="rId478"/>
    <p:sldId id="3834" r:id="rId479"/>
    <p:sldId id="3835" r:id="rId480"/>
    <p:sldId id="3608" r:id="rId481"/>
    <p:sldId id="5283" r:id="rId482"/>
    <p:sldId id="5284" r:id="rId483"/>
    <p:sldId id="4894" r:id="rId484"/>
    <p:sldId id="521" r:id="rId485"/>
    <p:sldId id="4893" r:id="rId486"/>
    <p:sldId id="4895" r:id="rId487"/>
    <p:sldId id="4896" r:id="rId488"/>
    <p:sldId id="4897" r:id="rId489"/>
    <p:sldId id="4898" r:id="rId490"/>
    <p:sldId id="5308" r:id="rId491"/>
    <p:sldId id="5309" r:id="rId492"/>
    <p:sldId id="4901" r:id="rId493"/>
    <p:sldId id="416" r:id="rId494"/>
    <p:sldId id="4139" r:id="rId495"/>
    <p:sldId id="4926" r:id="rId496"/>
    <p:sldId id="4141" r:id="rId497"/>
    <p:sldId id="415" r:id="rId498"/>
    <p:sldId id="4902" r:id="rId499"/>
    <p:sldId id="4929" r:id="rId500"/>
    <p:sldId id="2459" r:id="rId501"/>
    <p:sldId id="812" r:id="rId502"/>
    <p:sldId id="813" r:id="rId503"/>
    <p:sldId id="5336" r:id="rId504"/>
    <p:sldId id="814" r:id="rId505"/>
    <p:sldId id="815" r:id="rId506"/>
    <p:sldId id="816" r:id="rId507"/>
    <p:sldId id="817" r:id="rId508"/>
    <p:sldId id="818" r:id="rId509"/>
    <p:sldId id="819" r:id="rId510"/>
    <p:sldId id="820" r:id="rId511"/>
    <p:sldId id="821" r:id="rId512"/>
    <p:sldId id="2457" r:id="rId513"/>
    <p:sldId id="2484" r:id="rId514"/>
    <p:sldId id="2463" r:id="rId515"/>
    <p:sldId id="5334" r:id="rId516"/>
    <p:sldId id="2476" r:id="rId517"/>
    <p:sldId id="2461" r:id="rId518"/>
    <p:sldId id="2421" r:id="rId519"/>
    <p:sldId id="5335" r:id="rId520"/>
    <p:sldId id="2424" r:id="rId521"/>
    <p:sldId id="4187" r:id="rId522"/>
    <p:sldId id="4188" r:id="rId523"/>
    <p:sldId id="4189" r:id="rId524"/>
    <p:sldId id="4190" r:id="rId525"/>
    <p:sldId id="4191" r:id="rId526"/>
    <p:sldId id="4192" r:id="rId527"/>
    <p:sldId id="4193" r:id="rId528"/>
    <p:sldId id="4194" r:id="rId529"/>
    <p:sldId id="4195" r:id="rId530"/>
    <p:sldId id="4033" r:id="rId531"/>
    <p:sldId id="4196" r:id="rId532"/>
    <p:sldId id="4197" r:id="rId533"/>
    <p:sldId id="4198" r:id="rId534"/>
    <p:sldId id="4199" r:id="rId535"/>
    <p:sldId id="4200" r:id="rId536"/>
    <p:sldId id="5337" r:id="rId537"/>
    <p:sldId id="5338" r:id="rId538"/>
    <p:sldId id="5339" r:id="rId539"/>
    <p:sldId id="4204" r:id="rId540"/>
    <p:sldId id="1166" r:id="rId541"/>
    <p:sldId id="5387" r:id="rId542"/>
    <p:sldId id="555" r:id="rId543"/>
    <p:sldId id="5340" r:id="rId544"/>
    <p:sldId id="556" r:id="rId545"/>
    <p:sldId id="557" r:id="rId546"/>
    <p:sldId id="558" r:id="rId547"/>
    <p:sldId id="559" r:id="rId548"/>
    <p:sldId id="560" r:id="rId549"/>
    <p:sldId id="561" r:id="rId550"/>
    <p:sldId id="568" r:id="rId551"/>
    <p:sldId id="563" r:id="rId552"/>
    <p:sldId id="3708" r:id="rId553"/>
    <p:sldId id="3712" r:id="rId554"/>
    <p:sldId id="3710" r:id="rId555"/>
    <p:sldId id="3702" r:id="rId556"/>
    <p:sldId id="3703" r:id="rId557"/>
    <p:sldId id="3704" r:id="rId558"/>
    <p:sldId id="3706" r:id="rId559"/>
    <p:sldId id="3707" r:id="rId560"/>
    <p:sldId id="414" r:id="rId561"/>
    <p:sldId id="5388" r:id="rId562"/>
    <p:sldId id="508" r:id="rId563"/>
    <p:sldId id="1186" r:id="rId564"/>
    <p:sldId id="509" r:id="rId565"/>
    <p:sldId id="510" r:id="rId566"/>
    <p:sldId id="511" r:id="rId567"/>
    <p:sldId id="512" r:id="rId568"/>
    <p:sldId id="513" r:id="rId569"/>
    <p:sldId id="5341" r:id="rId570"/>
    <p:sldId id="1235" r:id="rId571"/>
    <p:sldId id="5342" r:id="rId572"/>
    <p:sldId id="1228" r:id="rId573"/>
    <p:sldId id="1229" r:id="rId574"/>
    <p:sldId id="3648" r:id="rId575"/>
    <p:sldId id="1222" r:id="rId576"/>
    <p:sldId id="1223" r:id="rId577"/>
    <p:sldId id="1224" r:id="rId578"/>
    <p:sldId id="1267" r:id="rId579"/>
    <p:sldId id="1268" r:id="rId580"/>
    <p:sldId id="1227" r:id="rId581"/>
    <p:sldId id="5389" r:id="rId582"/>
    <p:sldId id="375" r:id="rId583"/>
    <p:sldId id="1195" r:id="rId584"/>
    <p:sldId id="376" r:id="rId585"/>
    <p:sldId id="5343" r:id="rId586"/>
    <p:sldId id="378" r:id="rId587"/>
    <p:sldId id="5344" r:id="rId588"/>
    <p:sldId id="380" r:id="rId589"/>
    <p:sldId id="381" r:id="rId590"/>
    <p:sldId id="382" r:id="rId591"/>
    <p:sldId id="383" r:id="rId592"/>
    <p:sldId id="5345" r:id="rId593"/>
    <p:sldId id="1194" r:id="rId594"/>
    <p:sldId id="1196" r:id="rId595"/>
    <p:sldId id="5346" r:id="rId596"/>
    <p:sldId id="5347" r:id="rId597"/>
    <p:sldId id="5348" r:id="rId598"/>
    <p:sldId id="1216" r:id="rId599"/>
    <p:sldId id="1204" r:id="rId600"/>
    <p:sldId id="1201" r:id="rId601"/>
    <p:sldId id="5390" r:id="rId602"/>
    <p:sldId id="4730" r:id="rId603"/>
    <p:sldId id="4731" r:id="rId604"/>
    <p:sldId id="4732" r:id="rId605"/>
    <p:sldId id="4733" r:id="rId606"/>
    <p:sldId id="4734" r:id="rId607"/>
    <p:sldId id="5350" r:id="rId608"/>
    <p:sldId id="4735" r:id="rId609"/>
    <p:sldId id="5351" r:id="rId610"/>
    <p:sldId id="5352" r:id="rId611"/>
    <p:sldId id="4822" r:id="rId612"/>
    <p:sldId id="4737" r:id="rId613"/>
    <p:sldId id="4738" r:id="rId614"/>
    <p:sldId id="4739" r:id="rId615"/>
    <p:sldId id="4740" r:id="rId616"/>
    <p:sldId id="4821" r:id="rId617"/>
    <p:sldId id="4742" r:id="rId618"/>
    <p:sldId id="5353" r:id="rId619"/>
    <p:sldId id="4743" r:id="rId620"/>
    <p:sldId id="2485" r:id="rId621"/>
    <p:sldId id="5354" r:id="rId622"/>
    <p:sldId id="5355" r:id="rId623"/>
    <p:sldId id="5356" r:id="rId624"/>
    <p:sldId id="5357" r:id="rId625"/>
    <p:sldId id="3815" r:id="rId626"/>
    <p:sldId id="3816" r:id="rId627"/>
    <p:sldId id="3817" r:id="rId628"/>
    <p:sldId id="3818" r:id="rId629"/>
    <p:sldId id="3819" r:id="rId630"/>
    <p:sldId id="3820" r:id="rId631"/>
    <p:sldId id="3821" r:id="rId632"/>
    <p:sldId id="3822" r:id="rId633"/>
    <p:sldId id="3823" r:id="rId634"/>
    <p:sldId id="3824" r:id="rId635"/>
    <p:sldId id="3825" r:id="rId636"/>
    <p:sldId id="5358" r:id="rId637"/>
    <p:sldId id="3827" r:id="rId638"/>
    <p:sldId id="3828" r:id="rId639"/>
    <p:sldId id="3829" r:id="rId640"/>
    <p:sldId id="2474" r:id="rId641"/>
    <p:sldId id="5359" r:id="rId642"/>
    <p:sldId id="5360" r:id="rId643"/>
    <p:sldId id="5361" r:id="rId644"/>
    <p:sldId id="5362" r:id="rId645"/>
    <p:sldId id="5363" r:id="rId646"/>
    <p:sldId id="5364" r:id="rId647"/>
    <p:sldId id="5365" r:id="rId648"/>
    <p:sldId id="5366" r:id="rId649"/>
    <p:sldId id="5367" r:id="rId650"/>
    <p:sldId id="5368" r:id="rId651"/>
    <p:sldId id="5369" r:id="rId652"/>
    <p:sldId id="267" r:id="rId653"/>
    <p:sldId id="5370" r:id="rId654"/>
    <p:sldId id="5371" r:id="rId655"/>
    <p:sldId id="5372" r:id="rId656"/>
    <p:sldId id="5373" r:id="rId657"/>
    <p:sldId id="5374" r:id="rId658"/>
    <p:sldId id="5375" r:id="rId659"/>
    <p:sldId id="5376" r:id="rId660"/>
    <p:sldId id="2497" r:id="rId661"/>
    <p:sldId id="5228" r:id="rId662"/>
    <p:sldId id="5229" r:id="rId663"/>
    <p:sldId id="5230" r:id="rId664"/>
    <p:sldId id="5231" r:id="rId665"/>
    <p:sldId id="5232" r:id="rId666"/>
    <p:sldId id="5233" r:id="rId667"/>
    <p:sldId id="5377" r:id="rId668"/>
    <p:sldId id="5235" r:id="rId669"/>
    <p:sldId id="5236" r:id="rId670"/>
    <p:sldId id="5237" r:id="rId671"/>
    <p:sldId id="5238" r:id="rId672"/>
    <p:sldId id="5239" r:id="rId673"/>
    <p:sldId id="5240" r:id="rId674"/>
    <p:sldId id="5241" r:id="rId675"/>
    <p:sldId id="5242" r:id="rId676"/>
    <p:sldId id="5243" r:id="rId677"/>
    <p:sldId id="5244" r:id="rId678"/>
    <p:sldId id="5245" r:id="rId679"/>
    <p:sldId id="5246" r:id="rId680"/>
    <p:sldId id="3855" r:id="rId681"/>
    <p:sldId id="4045" r:id="rId682"/>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le" id="{1C6571C2-4D2C-174E-BA2A-2B8342CE9EEB}">
          <p14:sldIdLst>
            <p14:sldId id="5105"/>
          </p14:sldIdLst>
        </p14:section>
        <p14:section name="Matthew • متى" id="{510B2EF5-2C4A-6D40-9B52-ECFA2BC6E36D}">
          <p14:sldIdLst>
            <p14:sldId id="5158"/>
            <p14:sldId id="5159"/>
            <p14:sldId id="5160"/>
            <p14:sldId id="5161"/>
            <p14:sldId id="5162"/>
            <p14:sldId id="5163"/>
            <p14:sldId id="5164"/>
            <p14:sldId id="5165"/>
            <p14:sldId id="5166"/>
            <p14:sldId id="5167"/>
            <p14:sldId id="5168"/>
            <p14:sldId id="5169"/>
            <p14:sldId id="5170"/>
            <p14:sldId id="5311"/>
            <p14:sldId id="5171"/>
            <p14:sldId id="5172"/>
            <p14:sldId id="5173"/>
            <p14:sldId id="5174"/>
            <p14:sldId id="5175"/>
            <p14:sldId id="2399"/>
          </p14:sldIdLst>
        </p14:section>
        <p14:section name="Mark • مرقس" id="{702F5F87-3852-E244-8190-22A8373CB06D}">
          <p14:sldIdLst>
            <p14:sldId id="5391"/>
            <p14:sldId id="5313"/>
            <p14:sldId id="5314"/>
            <p14:sldId id="259"/>
            <p14:sldId id="5315"/>
            <p14:sldId id="5316"/>
            <p14:sldId id="5317"/>
            <p14:sldId id="5318"/>
            <p14:sldId id="5319"/>
            <p14:sldId id="5320"/>
            <p14:sldId id="5321"/>
            <p14:sldId id="5324"/>
            <p14:sldId id="268"/>
            <p14:sldId id="269"/>
            <p14:sldId id="5322"/>
            <p14:sldId id="5323"/>
            <p14:sldId id="272"/>
            <p14:sldId id="273"/>
            <p14:sldId id="274"/>
            <p14:sldId id="275"/>
          </p14:sldIdLst>
        </p14:section>
        <p14:section name="Luke • لوقا" id="{8CB4BE76-31F6-C441-B6D0-DF7492633474}">
          <p14:sldIdLst>
            <p14:sldId id="714"/>
            <p14:sldId id="5382"/>
            <p14:sldId id="3856"/>
            <p14:sldId id="716"/>
            <p14:sldId id="717"/>
            <p14:sldId id="718"/>
            <p14:sldId id="719"/>
            <p14:sldId id="720"/>
            <p14:sldId id="721"/>
            <p14:sldId id="722"/>
            <p14:sldId id="723"/>
            <p14:sldId id="3354"/>
            <p14:sldId id="3361"/>
            <p14:sldId id="3362"/>
            <p14:sldId id="3355"/>
            <p14:sldId id="3359"/>
            <p14:sldId id="3356"/>
            <p14:sldId id="1203"/>
            <p14:sldId id="1202"/>
            <p14:sldId id="3358"/>
          </p14:sldIdLst>
        </p14:section>
        <p14:section name="John • يوحنا" id="{2122280D-F31A-A74A-BA4A-CC6F4EEE85FA}">
          <p14:sldIdLst>
            <p14:sldId id="5325"/>
            <p14:sldId id="5326"/>
            <p14:sldId id="2377"/>
            <p14:sldId id="5327"/>
            <p14:sldId id="5328"/>
            <p14:sldId id="5329"/>
            <p14:sldId id="5330"/>
            <p14:sldId id="5331"/>
            <p14:sldId id="5332"/>
            <p14:sldId id="523"/>
            <p14:sldId id="524"/>
            <p14:sldId id="5333"/>
            <p14:sldId id="3752"/>
            <p14:sldId id="2418"/>
            <p14:sldId id="2419"/>
            <p14:sldId id="2420"/>
            <p14:sldId id="3749"/>
            <p14:sldId id="377"/>
            <p14:sldId id="379"/>
            <p14:sldId id="3849"/>
          </p14:sldIdLst>
        </p14:section>
        <p14:section name="Acts • اعمال" id="{1F7B6D2C-97FB-2647-A3FB-90F2E3CCC635}">
          <p14:sldIdLst>
            <p14:sldId id="396"/>
            <p14:sldId id="5381"/>
            <p14:sldId id="4517"/>
            <p14:sldId id="5380"/>
            <p14:sldId id="399"/>
            <p14:sldId id="400"/>
            <p14:sldId id="401"/>
            <p14:sldId id="402"/>
            <p14:sldId id="403"/>
            <p14:sldId id="404"/>
            <p14:sldId id="405"/>
            <p14:sldId id="3671"/>
            <p14:sldId id="3669"/>
            <p14:sldId id="4516"/>
            <p14:sldId id="3657"/>
            <p14:sldId id="3658"/>
            <p14:sldId id="430"/>
            <p14:sldId id="3729"/>
            <p14:sldId id="3667"/>
            <p14:sldId id="3650"/>
          </p14:sldIdLst>
        </p14:section>
        <p14:section name="Romans • رومية" id="{9B1AD92E-6CE9-3D43-B64E-D263063A5CED}">
          <p14:sldIdLst>
            <p14:sldId id="4093"/>
            <p14:sldId id="4085"/>
            <p14:sldId id="4086"/>
            <p14:sldId id="4087"/>
            <p14:sldId id="4088"/>
            <p14:sldId id="4089"/>
            <p14:sldId id="4090"/>
            <p14:sldId id="4091"/>
            <p14:sldId id="4092"/>
            <p14:sldId id="4067"/>
            <p14:sldId id="990"/>
            <p14:sldId id="1030"/>
            <p14:sldId id="1144"/>
            <p14:sldId id="432"/>
            <p14:sldId id="4050"/>
            <p14:sldId id="420"/>
            <p14:sldId id="5257"/>
            <p14:sldId id="4051"/>
            <p14:sldId id="4052"/>
            <p14:sldId id="3379"/>
          </p14:sldIdLst>
        </p14:section>
        <p14:section name="1 Corinthians •  1 كورنثوس" id="{690CB662-D162-0C41-A670-9C35C6532E57}">
          <p14:sldIdLst>
            <p14:sldId id="256"/>
            <p14:sldId id="1075"/>
            <p14:sldId id="258"/>
            <p14:sldId id="5258"/>
            <p14:sldId id="260"/>
            <p14:sldId id="261"/>
            <p14:sldId id="262"/>
            <p14:sldId id="263"/>
            <p14:sldId id="264"/>
            <p14:sldId id="265"/>
            <p14:sldId id="266"/>
            <p14:sldId id="4066"/>
            <p14:sldId id="4095"/>
            <p14:sldId id="4068"/>
            <p14:sldId id="270"/>
            <p14:sldId id="271"/>
            <p14:sldId id="4071"/>
            <p14:sldId id="4072"/>
            <p14:sldId id="4073"/>
            <p14:sldId id="3387"/>
          </p14:sldIdLst>
        </p14:section>
        <p14:section name="2 Corinthians •  2 كورنثوس" id="{4E0A9EEE-CFA1-764C-8EE8-6DBC8E3C14A9}">
          <p14:sldIdLst>
            <p14:sldId id="544"/>
            <p14:sldId id="545"/>
            <p14:sldId id="1154"/>
            <p14:sldId id="546"/>
            <p14:sldId id="547"/>
            <p14:sldId id="548"/>
            <p14:sldId id="549"/>
            <p14:sldId id="550"/>
            <p14:sldId id="551"/>
            <p14:sldId id="552"/>
            <p14:sldId id="553"/>
            <p14:sldId id="1143"/>
            <p14:sldId id="4096"/>
            <p14:sldId id="3256"/>
            <p14:sldId id="3257"/>
            <p14:sldId id="3258"/>
            <p14:sldId id="3259"/>
            <p14:sldId id="3260"/>
            <p14:sldId id="3261"/>
            <p14:sldId id="1151"/>
          </p14:sldIdLst>
        </p14:section>
        <p14:section name="Galatians • غلاطية" id="{FD775DD1-9D78-1F43-A1EE-D23BCA17FBA0}">
          <p14:sldIdLst>
            <p14:sldId id="5285"/>
            <p14:sldId id="5286"/>
            <p14:sldId id="5287"/>
            <p14:sldId id="5288"/>
            <p14:sldId id="5289"/>
            <p14:sldId id="5290"/>
            <p14:sldId id="5291"/>
            <p14:sldId id="5292"/>
            <p14:sldId id="5293"/>
            <p14:sldId id="5294"/>
            <p14:sldId id="5295"/>
            <p14:sldId id="5296"/>
            <p14:sldId id="5297"/>
            <p14:sldId id="5298"/>
            <p14:sldId id="5299"/>
            <p14:sldId id="5300"/>
            <p14:sldId id="5301"/>
            <p14:sldId id="5302"/>
            <p14:sldId id="5303"/>
            <p14:sldId id="458"/>
          </p14:sldIdLst>
        </p14:section>
        <p14:section name="Ephesians • افسس" id="{B9D176C7-743D-D442-84A6-B19202B78D8A}">
          <p14:sldIdLst>
            <p14:sldId id="4936"/>
            <p14:sldId id="4937"/>
            <p14:sldId id="4938"/>
            <p14:sldId id="4939"/>
            <p14:sldId id="5260"/>
            <p14:sldId id="5261"/>
            <p14:sldId id="5262"/>
            <p14:sldId id="4972"/>
            <p14:sldId id="5263"/>
            <p14:sldId id="4973"/>
            <p14:sldId id="5264"/>
            <p14:sldId id="5265"/>
            <p14:sldId id="5266"/>
            <p14:sldId id="5267"/>
            <p14:sldId id="5268"/>
            <p14:sldId id="5269"/>
            <p14:sldId id="5270"/>
            <p14:sldId id="5271"/>
            <p14:sldId id="5272"/>
            <p14:sldId id="3402"/>
          </p14:sldIdLst>
        </p14:section>
        <p14:section name="Philippians • فيلبي" id="{65C75122-0359-F843-A508-7EA2E944033D}">
          <p14:sldIdLst>
            <p14:sldId id="3939"/>
            <p14:sldId id="4203"/>
            <p14:sldId id="4205"/>
            <p14:sldId id="5305"/>
            <p14:sldId id="4201"/>
            <p14:sldId id="3949"/>
            <p14:sldId id="3945"/>
            <p14:sldId id="3950"/>
            <p14:sldId id="3951"/>
            <p14:sldId id="4206"/>
            <p14:sldId id="4202"/>
            <p14:sldId id="3953"/>
            <p14:sldId id="5306"/>
            <p14:sldId id="4210"/>
            <p14:sldId id="4321"/>
            <p14:sldId id="5307"/>
            <p14:sldId id="4212"/>
            <p14:sldId id="4211"/>
            <p14:sldId id="1219"/>
            <p14:sldId id="1179"/>
          </p14:sldIdLst>
        </p14:section>
        <p14:section name="Colossians • كولوسي" id="{5BFA616B-B94C-FD44-B5FE-D8250D861601}">
          <p14:sldIdLst>
            <p14:sldId id="5378"/>
            <p14:sldId id="470"/>
            <p14:sldId id="1141"/>
            <p14:sldId id="471"/>
            <p14:sldId id="5223"/>
            <p14:sldId id="472"/>
            <p14:sldId id="473"/>
            <p14:sldId id="474"/>
            <p14:sldId id="475"/>
            <p14:sldId id="5234"/>
            <p14:sldId id="478"/>
            <p14:sldId id="1161"/>
            <p14:sldId id="5210"/>
            <p14:sldId id="2301"/>
            <p14:sldId id="2302"/>
            <p14:sldId id="2303"/>
            <p14:sldId id="2304"/>
            <p14:sldId id="3407"/>
            <p14:sldId id="3408"/>
            <p14:sldId id="3751"/>
          </p14:sldIdLst>
        </p14:section>
        <p14:section name="1 Thessalonians • 1 تسالونيكي" id="{6E66C5A2-5B09-EB4F-82F5-01B33D0AFCEE}">
          <p14:sldIdLst>
            <p14:sldId id="4158"/>
            <p14:sldId id="5394"/>
            <p14:sldId id="5312"/>
            <p14:sldId id="5395"/>
            <p14:sldId id="5396"/>
            <p14:sldId id="5397"/>
            <p14:sldId id="5398"/>
            <p14:sldId id="5399"/>
            <p14:sldId id="5400"/>
            <p14:sldId id="5401"/>
            <p14:sldId id="5402"/>
            <p14:sldId id="5403"/>
            <p14:sldId id="5404"/>
            <p14:sldId id="5405"/>
            <p14:sldId id="5406"/>
            <p14:sldId id="5407"/>
            <p14:sldId id="5408"/>
            <p14:sldId id="5409"/>
            <p14:sldId id="5410"/>
            <p14:sldId id="2442"/>
          </p14:sldIdLst>
        </p14:section>
        <p14:section name="2 Thesslonians • 2 تسالونيكي" id="{9D31B634-434D-A740-AE2E-1886AD0EE7EB}">
          <p14:sldIdLst>
            <p14:sldId id="5384"/>
            <p14:sldId id="4941"/>
            <p14:sldId id="4942"/>
            <p14:sldId id="4943"/>
            <p14:sldId id="4944"/>
            <p14:sldId id="4945"/>
            <p14:sldId id="4946"/>
            <p14:sldId id="4947"/>
            <p14:sldId id="4948"/>
            <p14:sldId id="4949"/>
            <p14:sldId id="4950"/>
            <p14:sldId id="4951"/>
            <p14:sldId id="4952"/>
            <p14:sldId id="4953"/>
            <p14:sldId id="4954"/>
            <p14:sldId id="4955"/>
            <p14:sldId id="4956"/>
            <p14:sldId id="4957"/>
            <p14:sldId id="4958"/>
            <p14:sldId id="3920"/>
          </p14:sldIdLst>
        </p14:section>
        <p14:section name="1 Timothy • 1 تيموثاوس" id="{D6EE79C6-9688-FE4F-834F-8890B4EE9A87}">
          <p14:sldIdLst>
            <p14:sldId id="5385"/>
            <p14:sldId id="433"/>
            <p14:sldId id="2486"/>
            <p14:sldId id="434"/>
            <p14:sldId id="435"/>
            <p14:sldId id="436"/>
            <p14:sldId id="437"/>
            <p14:sldId id="438"/>
            <p14:sldId id="5273"/>
            <p14:sldId id="5274"/>
            <p14:sldId id="441"/>
            <p14:sldId id="3629"/>
            <p14:sldId id="2521"/>
            <p14:sldId id="2522"/>
            <p14:sldId id="2523"/>
            <p14:sldId id="2524"/>
            <p14:sldId id="2525"/>
            <p14:sldId id="2526"/>
            <p14:sldId id="5275"/>
            <p14:sldId id="3728"/>
          </p14:sldIdLst>
        </p14:section>
        <p14:section name="2 Timothy • 2 تيموثاوس" id="{8A6A3F43-5678-AA46-8D44-FCF98F6E9CB7}">
          <p14:sldIdLst>
            <p14:sldId id="5386"/>
            <p14:sldId id="514"/>
            <p14:sldId id="5276"/>
            <p14:sldId id="515"/>
            <p14:sldId id="516"/>
            <p14:sldId id="517"/>
            <p14:sldId id="518"/>
            <p14:sldId id="519"/>
            <p14:sldId id="520"/>
            <p14:sldId id="4290"/>
            <p14:sldId id="522"/>
            <p14:sldId id="5277"/>
            <p14:sldId id="5304"/>
            <p14:sldId id="5278"/>
            <p14:sldId id="5279"/>
            <p14:sldId id="4209"/>
            <p14:sldId id="5280"/>
            <p14:sldId id="5281"/>
            <p14:sldId id="5282"/>
            <p14:sldId id="2520"/>
          </p14:sldIdLst>
        </p14:section>
        <p14:section name="Titus • تيطس" id="{73513531-FC59-9943-B37F-53A70076F885}">
          <p14:sldIdLst>
            <p14:sldId id="3806"/>
            <p14:sldId id="3805"/>
            <p14:sldId id="3826"/>
            <p14:sldId id="3809"/>
            <p14:sldId id="3810"/>
            <p14:sldId id="3811"/>
            <p14:sldId id="3812"/>
            <p14:sldId id="3813"/>
            <p14:sldId id="3814"/>
            <p14:sldId id="3830"/>
            <p14:sldId id="3838"/>
            <p14:sldId id="3798"/>
            <p14:sldId id="3804"/>
            <p14:sldId id="3808"/>
            <p14:sldId id="3831"/>
            <p14:sldId id="3832"/>
            <p14:sldId id="3833"/>
            <p14:sldId id="3834"/>
            <p14:sldId id="3835"/>
            <p14:sldId id="3608"/>
          </p14:sldIdLst>
        </p14:section>
        <p14:section name="Philemon • فليمون" id="{5955C00E-D1C7-3E42-BB23-2127BD05AFE7}">
          <p14:sldIdLst>
            <p14:sldId id="5283"/>
            <p14:sldId id="5284"/>
            <p14:sldId id="4894"/>
            <p14:sldId id="521"/>
            <p14:sldId id="4893"/>
            <p14:sldId id="4895"/>
            <p14:sldId id="4896"/>
            <p14:sldId id="4897"/>
            <p14:sldId id="4898"/>
            <p14:sldId id="5308"/>
            <p14:sldId id="5309"/>
            <p14:sldId id="4901"/>
            <p14:sldId id="416"/>
            <p14:sldId id="4139"/>
            <p14:sldId id="4926"/>
            <p14:sldId id="4141"/>
            <p14:sldId id="415"/>
            <p14:sldId id="4902"/>
            <p14:sldId id="4929"/>
            <p14:sldId id="2459"/>
          </p14:sldIdLst>
        </p14:section>
        <p14:section name="Hebrews • عبرانيين" id="{66D63F7D-9C82-D748-BD3D-217AFB1EDC1F}">
          <p14:sldIdLst>
            <p14:sldId id="812"/>
            <p14:sldId id="813"/>
            <p14:sldId id="5336"/>
            <p14:sldId id="814"/>
            <p14:sldId id="815"/>
            <p14:sldId id="816"/>
            <p14:sldId id="817"/>
            <p14:sldId id="818"/>
            <p14:sldId id="819"/>
            <p14:sldId id="820"/>
            <p14:sldId id="821"/>
            <p14:sldId id="2457"/>
            <p14:sldId id="2484"/>
            <p14:sldId id="2463"/>
            <p14:sldId id="5334"/>
            <p14:sldId id="2476"/>
            <p14:sldId id="2461"/>
            <p14:sldId id="2421"/>
            <p14:sldId id="5335"/>
            <p14:sldId id="2424"/>
          </p14:sldIdLst>
        </p14:section>
        <p14:section name="James • يعقوب" id="{C66CB4EF-96BE-F24F-9839-3DBC51BEBDA6}">
          <p14:sldIdLst>
            <p14:sldId id="4187"/>
            <p14:sldId id="4188"/>
            <p14:sldId id="4189"/>
            <p14:sldId id="4190"/>
            <p14:sldId id="4191"/>
            <p14:sldId id="4192"/>
            <p14:sldId id="4193"/>
            <p14:sldId id="4194"/>
            <p14:sldId id="4195"/>
            <p14:sldId id="4033"/>
            <p14:sldId id="4196"/>
            <p14:sldId id="4197"/>
            <p14:sldId id="4198"/>
            <p14:sldId id="4199"/>
            <p14:sldId id="4200"/>
            <p14:sldId id="5337"/>
            <p14:sldId id="5338"/>
            <p14:sldId id="5339"/>
            <p14:sldId id="4204"/>
            <p14:sldId id="1166"/>
          </p14:sldIdLst>
        </p14:section>
        <p14:section name="1 Peter • بطرس 1" id="{12955E1F-64F6-7747-9814-126DE2935371}">
          <p14:sldIdLst>
            <p14:sldId id="5387"/>
            <p14:sldId id="555"/>
            <p14:sldId id="5340"/>
            <p14:sldId id="556"/>
            <p14:sldId id="557"/>
            <p14:sldId id="558"/>
            <p14:sldId id="559"/>
            <p14:sldId id="560"/>
            <p14:sldId id="561"/>
            <p14:sldId id="568"/>
            <p14:sldId id="563"/>
            <p14:sldId id="3708"/>
            <p14:sldId id="3712"/>
            <p14:sldId id="3710"/>
            <p14:sldId id="3702"/>
            <p14:sldId id="3703"/>
            <p14:sldId id="3704"/>
            <p14:sldId id="3706"/>
            <p14:sldId id="3707"/>
            <p14:sldId id="414"/>
          </p14:sldIdLst>
        </p14:section>
        <p14:section name="2 Peter • بطرس 2" id="{830447B4-D202-E44D-9223-AC1CB5A356A4}">
          <p14:sldIdLst>
            <p14:sldId id="5388"/>
            <p14:sldId id="508"/>
            <p14:sldId id="1186"/>
            <p14:sldId id="509"/>
            <p14:sldId id="510"/>
            <p14:sldId id="511"/>
            <p14:sldId id="512"/>
            <p14:sldId id="513"/>
            <p14:sldId id="5341"/>
            <p14:sldId id="1235"/>
            <p14:sldId id="5342"/>
            <p14:sldId id="1228"/>
            <p14:sldId id="1229"/>
            <p14:sldId id="3648"/>
            <p14:sldId id="1222"/>
            <p14:sldId id="1223"/>
            <p14:sldId id="1224"/>
            <p14:sldId id="1267"/>
            <p14:sldId id="1268"/>
            <p14:sldId id="1227"/>
          </p14:sldIdLst>
        </p14:section>
        <p14:section name="1 John • 1 يوحنا" id="{E053969E-07EB-4F44-BB41-00379B498D84}">
          <p14:sldIdLst>
            <p14:sldId id="5389"/>
            <p14:sldId id="375"/>
            <p14:sldId id="1195"/>
            <p14:sldId id="376"/>
            <p14:sldId id="5343"/>
            <p14:sldId id="378"/>
            <p14:sldId id="5344"/>
            <p14:sldId id="380"/>
            <p14:sldId id="381"/>
            <p14:sldId id="382"/>
            <p14:sldId id="383"/>
            <p14:sldId id="5345"/>
            <p14:sldId id="1194"/>
            <p14:sldId id="1196"/>
            <p14:sldId id="5346"/>
            <p14:sldId id="5347"/>
            <p14:sldId id="5348"/>
            <p14:sldId id="1216"/>
            <p14:sldId id="1204"/>
            <p14:sldId id="1201"/>
          </p14:sldIdLst>
        </p14:section>
        <p14:section name="2 John • 2 يوحنا" id="{55BD8650-A070-4949-B79F-B5212094FDE2}">
          <p14:sldIdLst>
            <p14:sldId id="5390"/>
            <p14:sldId id="4730"/>
            <p14:sldId id="4731"/>
            <p14:sldId id="4732"/>
            <p14:sldId id="4733"/>
            <p14:sldId id="4734"/>
            <p14:sldId id="5350"/>
            <p14:sldId id="4735"/>
            <p14:sldId id="5351"/>
            <p14:sldId id="5352"/>
            <p14:sldId id="4822"/>
            <p14:sldId id="4737"/>
            <p14:sldId id="4738"/>
            <p14:sldId id="4739"/>
            <p14:sldId id="4740"/>
            <p14:sldId id="4821"/>
            <p14:sldId id="4742"/>
            <p14:sldId id="5353"/>
            <p14:sldId id="4743"/>
            <p14:sldId id="2485"/>
          </p14:sldIdLst>
        </p14:section>
        <p14:section name="3 John • 3 يوحنا" id="{FEC95109-DBF7-9C40-9D8E-2B33809166DB}">
          <p14:sldIdLst>
            <p14:sldId id="5354"/>
            <p14:sldId id="5355"/>
            <p14:sldId id="5356"/>
            <p14:sldId id="5357"/>
            <p14:sldId id="3815"/>
            <p14:sldId id="3816"/>
            <p14:sldId id="3817"/>
            <p14:sldId id="3818"/>
            <p14:sldId id="3819"/>
            <p14:sldId id="3820"/>
            <p14:sldId id="3821"/>
            <p14:sldId id="3822"/>
            <p14:sldId id="3823"/>
            <p14:sldId id="3824"/>
            <p14:sldId id="3825"/>
            <p14:sldId id="5358"/>
            <p14:sldId id="3827"/>
            <p14:sldId id="3828"/>
            <p14:sldId id="3829"/>
            <p14:sldId id="2474"/>
          </p14:sldIdLst>
        </p14:section>
        <p14:section name="Jude • يهوذا" id="{CBC605DF-E4AD-ED48-9F9E-085C45D62D7C}">
          <p14:sldIdLst>
            <p14:sldId id="5359"/>
            <p14:sldId id="5360"/>
            <p14:sldId id="5361"/>
            <p14:sldId id="5362"/>
            <p14:sldId id="5363"/>
            <p14:sldId id="5364"/>
            <p14:sldId id="5365"/>
            <p14:sldId id="5366"/>
            <p14:sldId id="5367"/>
            <p14:sldId id="5368"/>
            <p14:sldId id="5369"/>
            <p14:sldId id="267"/>
            <p14:sldId id="5370"/>
            <p14:sldId id="5371"/>
            <p14:sldId id="5372"/>
            <p14:sldId id="5373"/>
            <p14:sldId id="5374"/>
            <p14:sldId id="5375"/>
            <p14:sldId id="5376"/>
            <p14:sldId id="2497"/>
          </p14:sldIdLst>
        </p14:section>
        <p14:section name="Revelation • رؤيا" id="{1CA9B952-E9D1-9F41-8D7B-2742B8803BC5}">
          <p14:sldIdLst>
            <p14:sldId id="5228"/>
            <p14:sldId id="5229"/>
            <p14:sldId id="5230"/>
            <p14:sldId id="5231"/>
            <p14:sldId id="5232"/>
            <p14:sldId id="5233"/>
            <p14:sldId id="5377"/>
            <p14:sldId id="5235"/>
            <p14:sldId id="5236"/>
            <p14:sldId id="5237"/>
            <p14:sldId id="5238"/>
            <p14:sldId id="5239"/>
            <p14:sldId id="5240"/>
            <p14:sldId id="5241"/>
            <p14:sldId id="5242"/>
            <p14:sldId id="5243"/>
            <p14:sldId id="5244"/>
            <p14:sldId id="5245"/>
            <p14:sldId id="5246"/>
            <p14:sldId id="385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a:srgbClr val="001933"/>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46F890A9-2807-4EBB-B81D-B2AA78EC7F39}" styleName="Dark Style 2 - Accent 5/Accent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0660B408-B3CF-4A94-85FC-2B1E0A45F4A2}" styleName="Dark Style 2 - Accent 1/Accent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445" autoAdjust="0"/>
    <p:restoredTop sz="67211" autoAdjust="0"/>
  </p:normalViewPr>
  <p:slideViewPr>
    <p:cSldViewPr snapToGrid="0" snapToObjects="1">
      <p:cViewPr varScale="1">
        <p:scale>
          <a:sx n="84" d="100"/>
          <a:sy n="84" d="100"/>
        </p:scale>
        <p:origin x="2544" y="176"/>
      </p:cViewPr>
      <p:guideLst>
        <p:guide orient="horz" pos="2160"/>
        <p:guide pos="2880"/>
      </p:guideLst>
    </p:cSldViewPr>
  </p:slideViewPr>
  <p:outlineViewPr>
    <p:cViewPr>
      <p:scale>
        <a:sx n="33" d="100"/>
        <a:sy n="33" d="100"/>
      </p:scale>
      <p:origin x="0" y="12520"/>
    </p:cViewPr>
  </p:outlineViewPr>
  <p:notesTextViewPr>
    <p:cViewPr>
      <p:scale>
        <a:sx n="100" d="100"/>
        <a:sy n="100" d="100"/>
      </p:scale>
      <p:origin x="0" y="0"/>
    </p:cViewPr>
  </p:notesTextViewPr>
  <p:sorterViewPr>
    <p:cViewPr varScale="1">
      <p:scale>
        <a:sx n="50" d="100"/>
        <a:sy n="50" d="100"/>
      </p:scale>
      <p:origin x="0" y="164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671" Type="http://schemas.openxmlformats.org/officeDocument/2006/relationships/slide" Target="slides/slide531.xml"/><Relationship Id="rId21" Type="http://schemas.openxmlformats.org/officeDocument/2006/relationships/slideMaster" Target="slideMasters/slideMaster21.xml"/><Relationship Id="rId324" Type="http://schemas.openxmlformats.org/officeDocument/2006/relationships/slide" Target="slides/slide184.xml"/><Relationship Id="rId531" Type="http://schemas.openxmlformats.org/officeDocument/2006/relationships/slide" Target="slides/slide391.xml"/><Relationship Id="rId629" Type="http://schemas.openxmlformats.org/officeDocument/2006/relationships/slide" Target="slides/slide489.xml"/><Relationship Id="rId170" Type="http://schemas.openxmlformats.org/officeDocument/2006/relationships/slide" Target="slides/slide30.xml"/><Relationship Id="rId268" Type="http://schemas.openxmlformats.org/officeDocument/2006/relationships/slide" Target="slides/slide128.xml"/><Relationship Id="rId475" Type="http://schemas.openxmlformats.org/officeDocument/2006/relationships/slide" Target="slides/slide335.xml"/><Relationship Id="rId682" Type="http://schemas.openxmlformats.org/officeDocument/2006/relationships/slide" Target="slides/slide542.xml"/><Relationship Id="rId32" Type="http://schemas.openxmlformats.org/officeDocument/2006/relationships/slideMaster" Target="slideMasters/slideMaster32.xml"/><Relationship Id="rId128" Type="http://schemas.openxmlformats.org/officeDocument/2006/relationships/slideMaster" Target="slideMasters/slideMaster128.xml"/><Relationship Id="rId335" Type="http://schemas.openxmlformats.org/officeDocument/2006/relationships/slide" Target="slides/slide195.xml"/><Relationship Id="rId542" Type="http://schemas.openxmlformats.org/officeDocument/2006/relationships/slide" Target="slides/slide402.xml"/><Relationship Id="rId181" Type="http://schemas.openxmlformats.org/officeDocument/2006/relationships/slide" Target="slides/slide41.xml"/><Relationship Id="rId402" Type="http://schemas.openxmlformats.org/officeDocument/2006/relationships/slide" Target="slides/slide262.xml"/><Relationship Id="rId279" Type="http://schemas.openxmlformats.org/officeDocument/2006/relationships/slide" Target="slides/slide139.xml"/><Relationship Id="rId486" Type="http://schemas.openxmlformats.org/officeDocument/2006/relationships/slide" Target="slides/slide346.xml"/><Relationship Id="rId43" Type="http://schemas.openxmlformats.org/officeDocument/2006/relationships/slideMaster" Target="slideMasters/slideMaster43.xml"/><Relationship Id="rId139" Type="http://schemas.openxmlformats.org/officeDocument/2006/relationships/slideMaster" Target="slideMasters/slideMaster139.xml"/><Relationship Id="rId346" Type="http://schemas.openxmlformats.org/officeDocument/2006/relationships/slide" Target="slides/slide206.xml"/><Relationship Id="rId553" Type="http://schemas.openxmlformats.org/officeDocument/2006/relationships/slide" Target="slides/slide413.xml"/><Relationship Id="rId192" Type="http://schemas.openxmlformats.org/officeDocument/2006/relationships/slide" Target="slides/slide52.xml"/><Relationship Id="rId206" Type="http://schemas.openxmlformats.org/officeDocument/2006/relationships/slide" Target="slides/slide66.xml"/><Relationship Id="rId413" Type="http://schemas.openxmlformats.org/officeDocument/2006/relationships/slide" Target="slides/slide273.xml"/><Relationship Id="rId497" Type="http://schemas.openxmlformats.org/officeDocument/2006/relationships/slide" Target="slides/slide357.xml"/><Relationship Id="rId620" Type="http://schemas.openxmlformats.org/officeDocument/2006/relationships/slide" Target="slides/slide480.xml"/><Relationship Id="rId357" Type="http://schemas.openxmlformats.org/officeDocument/2006/relationships/slide" Target="slides/slide217.xml"/><Relationship Id="rId54" Type="http://schemas.openxmlformats.org/officeDocument/2006/relationships/slideMaster" Target="slideMasters/slideMaster54.xml"/><Relationship Id="rId217" Type="http://schemas.openxmlformats.org/officeDocument/2006/relationships/slide" Target="slides/slide77.xml"/><Relationship Id="rId564" Type="http://schemas.openxmlformats.org/officeDocument/2006/relationships/slide" Target="slides/slide424.xml"/><Relationship Id="rId424" Type="http://schemas.openxmlformats.org/officeDocument/2006/relationships/slide" Target="slides/slide284.xml"/><Relationship Id="rId631" Type="http://schemas.openxmlformats.org/officeDocument/2006/relationships/slide" Target="slides/slide491.xml"/><Relationship Id="rId270" Type="http://schemas.openxmlformats.org/officeDocument/2006/relationships/slide" Target="slides/slide130.xml"/><Relationship Id="rId65" Type="http://schemas.openxmlformats.org/officeDocument/2006/relationships/slideMaster" Target="slideMasters/slideMaster65.xml"/><Relationship Id="rId130" Type="http://schemas.openxmlformats.org/officeDocument/2006/relationships/slideMaster" Target="slideMasters/slideMaster130.xml"/><Relationship Id="rId368" Type="http://schemas.openxmlformats.org/officeDocument/2006/relationships/slide" Target="slides/slide228.xml"/><Relationship Id="rId575" Type="http://schemas.openxmlformats.org/officeDocument/2006/relationships/slide" Target="slides/slide435.xml"/><Relationship Id="rId228" Type="http://schemas.openxmlformats.org/officeDocument/2006/relationships/slide" Target="slides/slide88.xml"/><Relationship Id="rId435" Type="http://schemas.openxmlformats.org/officeDocument/2006/relationships/slide" Target="slides/slide295.xml"/><Relationship Id="rId642" Type="http://schemas.openxmlformats.org/officeDocument/2006/relationships/slide" Target="slides/slide502.xml"/><Relationship Id="rId281" Type="http://schemas.openxmlformats.org/officeDocument/2006/relationships/slide" Target="slides/slide141.xml"/><Relationship Id="rId502" Type="http://schemas.openxmlformats.org/officeDocument/2006/relationships/slide" Target="slides/slide362.xml"/><Relationship Id="rId76" Type="http://schemas.openxmlformats.org/officeDocument/2006/relationships/slideMaster" Target="slideMasters/slideMaster76.xml"/><Relationship Id="rId141" Type="http://schemas.openxmlformats.org/officeDocument/2006/relationships/slide" Target="slides/slide1.xml"/><Relationship Id="rId379" Type="http://schemas.openxmlformats.org/officeDocument/2006/relationships/slide" Target="slides/slide239.xml"/><Relationship Id="rId586" Type="http://schemas.openxmlformats.org/officeDocument/2006/relationships/slide" Target="slides/slide446.xml"/><Relationship Id="rId7" Type="http://schemas.openxmlformats.org/officeDocument/2006/relationships/slideMaster" Target="slideMasters/slideMaster7.xml"/><Relationship Id="rId239" Type="http://schemas.openxmlformats.org/officeDocument/2006/relationships/slide" Target="slides/slide99.xml"/><Relationship Id="rId446" Type="http://schemas.openxmlformats.org/officeDocument/2006/relationships/slide" Target="slides/slide306.xml"/><Relationship Id="rId653" Type="http://schemas.openxmlformats.org/officeDocument/2006/relationships/slide" Target="slides/slide513.xml"/><Relationship Id="rId292" Type="http://schemas.openxmlformats.org/officeDocument/2006/relationships/slide" Target="slides/slide152.xml"/><Relationship Id="rId306" Type="http://schemas.openxmlformats.org/officeDocument/2006/relationships/slide" Target="slides/slide166.xml"/><Relationship Id="rId87" Type="http://schemas.openxmlformats.org/officeDocument/2006/relationships/slideMaster" Target="slideMasters/slideMaster87.xml"/><Relationship Id="rId513" Type="http://schemas.openxmlformats.org/officeDocument/2006/relationships/slide" Target="slides/slide373.xml"/><Relationship Id="rId597" Type="http://schemas.openxmlformats.org/officeDocument/2006/relationships/slide" Target="slides/slide457.xml"/><Relationship Id="rId152" Type="http://schemas.openxmlformats.org/officeDocument/2006/relationships/slide" Target="slides/slide12.xml"/><Relationship Id="rId457" Type="http://schemas.openxmlformats.org/officeDocument/2006/relationships/slide" Target="slides/slide317.xml"/><Relationship Id="rId664" Type="http://schemas.openxmlformats.org/officeDocument/2006/relationships/slide" Target="slides/slide524.xml"/><Relationship Id="rId14" Type="http://schemas.openxmlformats.org/officeDocument/2006/relationships/slideMaster" Target="slideMasters/slideMaster14.xml"/><Relationship Id="rId317" Type="http://schemas.openxmlformats.org/officeDocument/2006/relationships/slide" Target="slides/slide177.xml"/><Relationship Id="rId524" Type="http://schemas.openxmlformats.org/officeDocument/2006/relationships/slide" Target="slides/slide384.xml"/><Relationship Id="rId98" Type="http://schemas.openxmlformats.org/officeDocument/2006/relationships/slideMaster" Target="slideMasters/slideMaster98.xml"/><Relationship Id="rId163" Type="http://schemas.openxmlformats.org/officeDocument/2006/relationships/slide" Target="slides/slide23.xml"/><Relationship Id="rId370" Type="http://schemas.openxmlformats.org/officeDocument/2006/relationships/slide" Target="slides/slide230.xml"/><Relationship Id="rId230" Type="http://schemas.openxmlformats.org/officeDocument/2006/relationships/slide" Target="slides/slide90.xml"/><Relationship Id="rId468" Type="http://schemas.openxmlformats.org/officeDocument/2006/relationships/slide" Target="slides/slide328.xml"/><Relationship Id="rId675" Type="http://schemas.openxmlformats.org/officeDocument/2006/relationships/slide" Target="slides/slide535.xml"/><Relationship Id="rId25" Type="http://schemas.openxmlformats.org/officeDocument/2006/relationships/slideMaster" Target="slideMasters/slideMaster25.xml"/><Relationship Id="rId328" Type="http://schemas.openxmlformats.org/officeDocument/2006/relationships/slide" Target="slides/slide188.xml"/><Relationship Id="rId535" Type="http://schemas.openxmlformats.org/officeDocument/2006/relationships/slide" Target="slides/slide395.xml"/><Relationship Id="rId174" Type="http://schemas.openxmlformats.org/officeDocument/2006/relationships/slide" Target="slides/slide34.xml"/><Relationship Id="rId381" Type="http://schemas.openxmlformats.org/officeDocument/2006/relationships/slide" Target="slides/slide241.xml"/><Relationship Id="rId602" Type="http://schemas.openxmlformats.org/officeDocument/2006/relationships/slide" Target="slides/slide462.xml"/><Relationship Id="rId241" Type="http://schemas.openxmlformats.org/officeDocument/2006/relationships/slide" Target="slides/slide101.xml"/><Relationship Id="rId479" Type="http://schemas.openxmlformats.org/officeDocument/2006/relationships/slide" Target="slides/slide339.xml"/><Relationship Id="rId686" Type="http://schemas.openxmlformats.org/officeDocument/2006/relationships/theme" Target="theme/theme1.xml"/><Relationship Id="rId36" Type="http://schemas.openxmlformats.org/officeDocument/2006/relationships/slideMaster" Target="slideMasters/slideMaster36.xml"/><Relationship Id="rId339" Type="http://schemas.openxmlformats.org/officeDocument/2006/relationships/slide" Target="slides/slide199.xml"/><Relationship Id="rId546" Type="http://schemas.openxmlformats.org/officeDocument/2006/relationships/slide" Target="slides/slide406.xml"/><Relationship Id="rId101" Type="http://schemas.openxmlformats.org/officeDocument/2006/relationships/slideMaster" Target="slideMasters/slideMaster101.xml"/><Relationship Id="rId185" Type="http://schemas.openxmlformats.org/officeDocument/2006/relationships/slide" Target="slides/slide45.xml"/><Relationship Id="rId406" Type="http://schemas.openxmlformats.org/officeDocument/2006/relationships/slide" Target="slides/slide266.xml"/><Relationship Id="rId392" Type="http://schemas.openxmlformats.org/officeDocument/2006/relationships/slide" Target="slides/slide252.xml"/><Relationship Id="rId613" Type="http://schemas.openxmlformats.org/officeDocument/2006/relationships/slide" Target="slides/slide473.xml"/><Relationship Id="rId252" Type="http://schemas.openxmlformats.org/officeDocument/2006/relationships/slide" Target="slides/slide112.xml"/><Relationship Id="rId47" Type="http://schemas.openxmlformats.org/officeDocument/2006/relationships/slideMaster" Target="slideMasters/slideMaster47.xml"/><Relationship Id="rId112" Type="http://schemas.openxmlformats.org/officeDocument/2006/relationships/slideMaster" Target="slideMasters/slideMaster112.xml"/><Relationship Id="rId557" Type="http://schemas.openxmlformats.org/officeDocument/2006/relationships/slide" Target="slides/slide417.xml"/><Relationship Id="rId196" Type="http://schemas.openxmlformats.org/officeDocument/2006/relationships/slide" Target="slides/slide56.xml"/><Relationship Id="rId417" Type="http://schemas.openxmlformats.org/officeDocument/2006/relationships/slide" Target="slides/slide277.xml"/><Relationship Id="rId624" Type="http://schemas.openxmlformats.org/officeDocument/2006/relationships/slide" Target="slides/slide484.xml"/><Relationship Id="rId263" Type="http://schemas.openxmlformats.org/officeDocument/2006/relationships/slide" Target="slides/slide123.xml"/><Relationship Id="rId470" Type="http://schemas.openxmlformats.org/officeDocument/2006/relationships/slide" Target="slides/slide330.xml"/><Relationship Id="rId58" Type="http://schemas.openxmlformats.org/officeDocument/2006/relationships/slideMaster" Target="slideMasters/slideMaster58.xml"/><Relationship Id="rId123" Type="http://schemas.openxmlformats.org/officeDocument/2006/relationships/slideMaster" Target="slideMasters/slideMaster123.xml"/><Relationship Id="rId330" Type="http://schemas.openxmlformats.org/officeDocument/2006/relationships/slide" Target="slides/slide190.xml"/><Relationship Id="rId568" Type="http://schemas.openxmlformats.org/officeDocument/2006/relationships/slide" Target="slides/slide428.xml"/><Relationship Id="rId428" Type="http://schemas.openxmlformats.org/officeDocument/2006/relationships/slide" Target="slides/slide288.xml"/><Relationship Id="rId635" Type="http://schemas.openxmlformats.org/officeDocument/2006/relationships/slide" Target="slides/slide495.xml"/><Relationship Id="rId274" Type="http://schemas.openxmlformats.org/officeDocument/2006/relationships/slide" Target="slides/slide134.xml"/><Relationship Id="rId481" Type="http://schemas.openxmlformats.org/officeDocument/2006/relationships/slide" Target="slides/slide341.xml"/><Relationship Id="rId69" Type="http://schemas.openxmlformats.org/officeDocument/2006/relationships/slideMaster" Target="slideMasters/slideMaster69.xml"/><Relationship Id="rId134" Type="http://schemas.openxmlformats.org/officeDocument/2006/relationships/slideMaster" Target="slideMasters/slideMaster134.xml"/><Relationship Id="rId579" Type="http://schemas.openxmlformats.org/officeDocument/2006/relationships/slide" Target="slides/slide439.xml"/><Relationship Id="rId341" Type="http://schemas.openxmlformats.org/officeDocument/2006/relationships/slide" Target="slides/slide201.xml"/><Relationship Id="rId439" Type="http://schemas.openxmlformats.org/officeDocument/2006/relationships/slide" Target="slides/slide299.xml"/><Relationship Id="rId646" Type="http://schemas.openxmlformats.org/officeDocument/2006/relationships/slide" Target="slides/slide506.xml"/><Relationship Id="rId201" Type="http://schemas.openxmlformats.org/officeDocument/2006/relationships/slide" Target="slides/slide61.xml"/><Relationship Id="rId285" Type="http://schemas.openxmlformats.org/officeDocument/2006/relationships/slide" Target="slides/slide145.xml"/><Relationship Id="rId506" Type="http://schemas.openxmlformats.org/officeDocument/2006/relationships/slide" Target="slides/slide366.xml"/><Relationship Id="rId492" Type="http://schemas.openxmlformats.org/officeDocument/2006/relationships/slide" Target="slides/slide352.xml"/><Relationship Id="rId145" Type="http://schemas.openxmlformats.org/officeDocument/2006/relationships/slide" Target="slides/slide5.xml"/><Relationship Id="rId352" Type="http://schemas.openxmlformats.org/officeDocument/2006/relationships/slide" Target="slides/slide212.xml"/><Relationship Id="rId212" Type="http://schemas.openxmlformats.org/officeDocument/2006/relationships/slide" Target="slides/slide72.xml"/><Relationship Id="rId254" Type="http://schemas.openxmlformats.org/officeDocument/2006/relationships/slide" Target="slides/slide114.xml"/><Relationship Id="rId657" Type="http://schemas.openxmlformats.org/officeDocument/2006/relationships/slide" Target="slides/slide517.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56.xml"/><Relationship Id="rId461" Type="http://schemas.openxmlformats.org/officeDocument/2006/relationships/slide" Target="slides/slide321.xml"/><Relationship Id="rId517" Type="http://schemas.openxmlformats.org/officeDocument/2006/relationships/slide" Target="slides/slide377.xml"/><Relationship Id="rId559" Type="http://schemas.openxmlformats.org/officeDocument/2006/relationships/slide" Target="slides/slide419.xml"/><Relationship Id="rId60" Type="http://schemas.openxmlformats.org/officeDocument/2006/relationships/slideMaster" Target="slideMasters/slideMaster60.xml"/><Relationship Id="rId156" Type="http://schemas.openxmlformats.org/officeDocument/2006/relationships/slide" Target="slides/slide16.xml"/><Relationship Id="rId198" Type="http://schemas.openxmlformats.org/officeDocument/2006/relationships/slide" Target="slides/slide58.xml"/><Relationship Id="rId321" Type="http://schemas.openxmlformats.org/officeDocument/2006/relationships/slide" Target="slides/slide181.xml"/><Relationship Id="rId363" Type="http://schemas.openxmlformats.org/officeDocument/2006/relationships/slide" Target="slides/slide223.xml"/><Relationship Id="rId419" Type="http://schemas.openxmlformats.org/officeDocument/2006/relationships/slide" Target="slides/slide279.xml"/><Relationship Id="rId570" Type="http://schemas.openxmlformats.org/officeDocument/2006/relationships/slide" Target="slides/slide430.xml"/><Relationship Id="rId626" Type="http://schemas.openxmlformats.org/officeDocument/2006/relationships/slide" Target="slides/slide486.xml"/><Relationship Id="rId223" Type="http://schemas.openxmlformats.org/officeDocument/2006/relationships/slide" Target="slides/slide83.xml"/><Relationship Id="rId430" Type="http://schemas.openxmlformats.org/officeDocument/2006/relationships/slide" Target="slides/slide290.xml"/><Relationship Id="rId668" Type="http://schemas.openxmlformats.org/officeDocument/2006/relationships/slide" Target="slides/slide528.xml"/><Relationship Id="rId18" Type="http://schemas.openxmlformats.org/officeDocument/2006/relationships/slideMaster" Target="slideMasters/slideMaster18.xml"/><Relationship Id="rId265" Type="http://schemas.openxmlformats.org/officeDocument/2006/relationships/slide" Target="slides/slide125.xml"/><Relationship Id="rId472" Type="http://schemas.openxmlformats.org/officeDocument/2006/relationships/slide" Target="slides/slide332.xml"/><Relationship Id="rId528" Type="http://schemas.openxmlformats.org/officeDocument/2006/relationships/slide" Target="slides/slide388.xml"/><Relationship Id="rId125" Type="http://schemas.openxmlformats.org/officeDocument/2006/relationships/slideMaster" Target="slideMasters/slideMaster125.xml"/><Relationship Id="rId167" Type="http://schemas.openxmlformats.org/officeDocument/2006/relationships/slide" Target="slides/slide27.xml"/><Relationship Id="rId332" Type="http://schemas.openxmlformats.org/officeDocument/2006/relationships/slide" Target="slides/slide192.xml"/><Relationship Id="rId374" Type="http://schemas.openxmlformats.org/officeDocument/2006/relationships/slide" Target="slides/slide234.xml"/><Relationship Id="rId581" Type="http://schemas.openxmlformats.org/officeDocument/2006/relationships/slide" Target="slides/slide441.xml"/><Relationship Id="rId71" Type="http://schemas.openxmlformats.org/officeDocument/2006/relationships/slideMaster" Target="slideMasters/slideMaster71.xml"/><Relationship Id="rId234" Type="http://schemas.openxmlformats.org/officeDocument/2006/relationships/slide" Target="slides/slide94.xml"/><Relationship Id="rId637" Type="http://schemas.openxmlformats.org/officeDocument/2006/relationships/slide" Target="slides/slide497.xml"/><Relationship Id="rId679" Type="http://schemas.openxmlformats.org/officeDocument/2006/relationships/slide" Target="slides/slide539.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36.xml"/><Relationship Id="rId441" Type="http://schemas.openxmlformats.org/officeDocument/2006/relationships/slide" Target="slides/slide301.xml"/><Relationship Id="rId483" Type="http://schemas.openxmlformats.org/officeDocument/2006/relationships/slide" Target="slides/slide343.xml"/><Relationship Id="rId539" Type="http://schemas.openxmlformats.org/officeDocument/2006/relationships/slide" Target="slides/slide399.xml"/><Relationship Id="rId40" Type="http://schemas.openxmlformats.org/officeDocument/2006/relationships/slideMaster" Target="slideMasters/slideMaster40.xml"/><Relationship Id="rId136" Type="http://schemas.openxmlformats.org/officeDocument/2006/relationships/slideMaster" Target="slideMasters/slideMaster136.xml"/><Relationship Id="rId178" Type="http://schemas.openxmlformats.org/officeDocument/2006/relationships/slide" Target="slides/slide38.xml"/><Relationship Id="rId301" Type="http://schemas.openxmlformats.org/officeDocument/2006/relationships/slide" Target="slides/slide161.xml"/><Relationship Id="rId343" Type="http://schemas.openxmlformats.org/officeDocument/2006/relationships/slide" Target="slides/slide203.xml"/><Relationship Id="rId550" Type="http://schemas.openxmlformats.org/officeDocument/2006/relationships/slide" Target="slides/slide410.xml"/><Relationship Id="rId82" Type="http://schemas.openxmlformats.org/officeDocument/2006/relationships/slideMaster" Target="slideMasters/slideMaster82.xml"/><Relationship Id="rId203" Type="http://schemas.openxmlformats.org/officeDocument/2006/relationships/slide" Target="slides/slide63.xml"/><Relationship Id="rId385" Type="http://schemas.openxmlformats.org/officeDocument/2006/relationships/slide" Target="slides/slide245.xml"/><Relationship Id="rId592" Type="http://schemas.openxmlformats.org/officeDocument/2006/relationships/slide" Target="slides/slide452.xml"/><Relationship Id="rId606" Type="http://schemas.openxmlformats.org/officeDocument/2006/relationships/slide" Target="slides/slide466.xml"/><Relationship Id="rId648" Type="http://schemas.openxmlformats.org/officeDocument/2006/relationships/slide" Target="slides/slide508.xml"/><Relationship Id="rId245" Type="http://schemas.openxmlformats.org/officeDocument/2006/relationships/slide" Target="slides/slide105.xml"/><Relationship Id="rId287" Type="http://schemas.openxmlformats.org/officeDocument/2006/relationships/slide" Target="slides/slide147.xml"/><Relationship Id="rId410" Type="http://schemas.openxmlformats.org/officeDocument/2006/relationships/slide" Target="slides/slide270.xml"/><Relationship Id="rId452" Type="http://schemas.openxmlformats.org/officeDocument/2006/relationships/slide" Target="slides/slide312.xml"/><Relationship Id="rId494" Type="http://schemas.openxmlformats.org/officeDocument/2006/relationships/slide" Target="slides/slide354.xml"/><Relationship Id="rId508" Type="http://schemas.openxmlformats.org/officeDocument/2006/relationships/slide" Target="slides/slide368.xml"/><Relationship Id="rId105" Type="http://schemas.openxmlformats.org/officeDocument/2006/relationships/slideMaster" Target="slideMasters/slideMaster105.xml"/><Relationship Id="rId147" Type="http://schemas.openxmlformats.org/officeDocument/2006/relationships/slide" Target="slides/slide7.xml"/><Relationship Id="rId312" Type="http://schemas.openxmlformats.org/officeDocument/2006/relationships/slide" Target="slides/slide172.xml"/><Relationship Id="rId354" Type="http://schemas.openxmlformats.org/officeDocument/2006/relationships/slide" Target="slides/slide21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49.xml"/><Relationship Id="rId396" Type="http://schemas.openxmlformats.org/officeDocument/2006/relationships/slide" Target="slides/slide256.xml"/><Relationship Id="rId561" Type="http://schemas.openxmlformats.org/officeDocument/2006/relationships/slide" Target="slides/slide421.xml"/><Relationship Id="rId617" Type="http://schemas.openxmlformats.org/officeDocument/2006/relationships/slide" Target="slides/slide477.xml"/><Relationship Id="rId659" Type="http://schemas.openxmlformats.org/officeDocument/2006/relationships/slide" Target="slides/slide519.xml"/><Relationship Id="rId214" Type="http://schemas.openxmlformats.org/officeDocument/2006/relationships/slide" Target="slides/slide74.xml"/><Relationship Id="rId256" Type="http://schemas.openxmlformats.org/officeDocument/2006/relationships/slide" Target="slides/slide116.xml"/><Relationship Id="rId298" Type="http://schemas.openxmlformats.org/officeDocument/2006/relationships/slide" Target="slides/slide158.xml"/><Relationship Id="rId421" Type="http://schemas.openxmlformats.org/officeDocument/2006/relationships/slide" Target="slides/slide281.xml"/><Relationship Id="rId463" Type="http://schemas.openxmlformats.org/officeDocument/2006/relationships/slide" Target="slides/slide323.xml"/><Relationship Id="rId519" Type="http://schemas.openxmlformats.org/officeDocument/2006/relationships/slide" Target="slides/slide379.xml"/><Relationship Id="rId670" Type="http://schemas.openxmlformats.org/officeDocument/2006/relationships/slide" Target="slides/slide530.xml"/><Relationship Id="rId116" Type="http://schemas.openxmlformats.org/officeDocument/2006/relationships/slideMaster" Target="slideMasters/slideMaster116.xml"/><Relationship Id="rId158" Type="http://schemas.openxmlformats.org/officeDocument/2006/relationships/slide" Target="slides/slide18.xml"/><Relationship Id="rId323" Type="http://schemas.openxmlformats.org/officeDocument/2006/relationships/slide" Target="slides/slide183.xml"/><Relationship Id="rId530" Type="http://schemas.openxmlformats.org/officeDocument/2006/relationships/slide" Target="slides/slide390.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25.xml"/><Relationship Id="rId572" Type="http://schemas.openxmlformats.org/officeDocument/2006/relationships/slide" Target="slides/slide432.xml"/><Relationship Id="rId628" Type="http://schemas.openxmlformats.org/officeDocument/2006/relationships/slide" Target="slides/slide488.xml"/><Relationship Id="rId225" Type="http://schemas.openxmlformats.org/officeDocument/2006/relationships/slide" Target="slides/slide85.xml"/><Relationship Id="rId267" Type="http://schemas.openxmlformats.org/officeDocument/2006/relationships/slide" Target="slides/slide127.xml"/><Relationship Id="rId432" Type="http://schemas.openxmlformats.org/officeDocument/2006/relationships/slide" Target="slides/slide292.xml"/><Relationship Id="rId474" Type="http://schemas.openxmlformats.org/officeDocument/2006/relationships/slide" Target="slides/slide334.xml"/><Relationship Id="rId127" Type="http://schemas.openxmlformats.org/officeDocument/2006/relationships/slideMaster" Target="slideMasters/slideMaster127.xml"/><Relationship Id="rId681" Type="http://schemas.openxmlformats.org/officeDocument/2006/relationships/slide" Target="slides/slide541.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29.xml"/><Relationship Id="rId334" Type="http://schemas.openxmlformats.org/officeDocument/2006/relationships/slide" Target="slides/slide194.xml"/><Relationship Id="rId376" Type="http://schemas.openxmlformats.org/officeDocument/2006/relationships/slide" Target="slides/slide236.xml"/><Relationship Id="rId541" Type="http://schemas.openxmlformats.org/officeDocument/2006/relationships/slide" Target="slides/slide401.xml"/><Relationship Id="rId583" Type="http://schemas.openxmlformats.org/officeDocument/2006/relationships/slide" Target="slides/slide443.xml"/><Relationship Id="rId639" Type="http://schemas.openxmlformats.org/officeDocument/2006/relationships/slide" Target="slides/slide499.xml"/><Relationship Id="rId4" Type="http://schemas.openxmlformats.org/officeDocument/2006/relationships/slideMaster" Target="slideMasters/slideMaster4.xml"/><Relationship Id="rId180" Type="http://schemas.openxmlformats.org/officeDocument/2006/relationships/slide" Target="slides/slide40.xml"/><Relationship Id="rId236" Type="http://schemas.openxmlformats.org/officeDocument/2006/relationships/slide" Target="slides/slide96.xml"/><Relationship Id="rId278" Type="http://schemas.openxmlformats.org/officeDocument/2006/relationships/slide" Target="slides/slide138.xml"/><Relationship Id="rId401" Type="http://schemas.openxmlformats.org/officeDocument/2006/relationships/slide" Target="slides/slide261.xml"/><Relationship Id="rId443" Type="http://schemas.openxmlformats.org/officeDocument/2006/relationships/slide" Target="slides/slide303.xml"/><Relationship Id="rId650" Type="http://schemas.openxmlformats.org/officeDocument/2006/relationships/slide" Target="slides/slide510.xml"/><Relationship Id="rId303" Type="http://schemas.openxmlformats.org/officeDocument/2006/relationships/slide" Target="slides/slide163.xml"/><Relationship Id="rId485" Type="http://schemas.openxmlformats.org/officeDocument/2006/relationships/slide" Target="slides/slide34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Master" Target="slideMasters/slideMaster138.xml"/><Relationship Id="rId345" Type="http://schemas.openxmlformats.org/officeDocument/2006/relationships/slide" Target="slides/slide205.xml"/><Relationship Id="rId387" Type="http://schemas.openxmlformats.org/officeDocument/2006/relationships/slide" Target="slides/slide247.xml"/><Relationship Id="rId510" Type="http://schemas.openxmlformats.org/officeDocument/2006/relationships/slide" Target="slides/slide370.xml"/><Relationship Id="rId552" Type="http://schemas.openxmlformats.org/officeDocument/2006/relationships/slide" Target="slides/slide412.xml"/><Relationship Id="rId594" Type="http://schemas.openxmlformats.org/officeDocument/2006/relationships/slide" Target="slides/slide454.xml"/><Relationship Id="rId608" Type="http://schemas.openxmlformats.org/officeDocument/2006/relationships/slide" Target="slides/slide468.xml"/><Relationship Id="rId191" Type="http://schemas.openxmlformats.org/officeDocument/2006/relationships/slide" Target="slides/slide51.xml"/><Relationship Id="rId205" Type="http://schemas.openxmlformats.org/officeDocument/2006/relationships/slide" Target="slides/slide65.xml"/><Relationship Id="rId247" Type="http://schemas.openxmlformats.org/officeDocument/2006/relationships/slide" Target="slides/slide107.xml"/><Relationship Id="rId412" Type="http://schemas.openxmlformats.org/officeDocument/2006/relationships/slide" Target="slides/slide272.xml"/><Relationship Id="rId107" Type="http://schemas.openxmlformats.org/officeDocument/2006/relationships/slideMaster" Target="slideMasters/slideMaster107.xml"/><Relationship Id="rId289" Type="http://schemas.openxmlformats.org/officeDocument/2006/relationships/slide" Target="slides/slide149.xml"/><Relationship Id="rId454" Type="http://schemas.openxmlformats.org/officeDocument/2006/relationships/slide" Target="slides/slide314.xml"/><Relationship Id="rId496" Type="http://schemas.openxmlformats.org/officeDocument/2006/relationships/slide" Target="slides/slide356.xml"/><Relationship Id="rId661" Type="http://schemas.openxmlformats.org/officeDocument/2006/relationships/slide" Target="slides/slide52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xml"/><Relationship Id="rId314" Type="http://schemas.openxmlformats.org/officeDocument/2006/relationships/slide" Target="slides/slide174.xml"/><Relationship Id="rId356" Type="http://schemas.openxmlformats.org/officeDocument/2006/relationships/slide" Target="slides/slide216.xml"/><Relationship Id="rId398" Type="http://schemas.openxmlformats.org/officeDocument/2006/relationships/slide" Target="slides/slide258.xml"/><Relationship Id="rId521" Type="http://schemas.openxmlformats.org/officeDocument/2006/relationships/slide" Target="slides/slide381.xml"/><Relationship Id="rId563" Type="http://schemas.openxmlformats.org/officeDocument/2006/relationships/slide" Target="slides/slide423.xml"/><Relationship Id="rId619" Type="http://schemas.openxmlformats.org/officeDocument/2006/relationships/slide" Target="slides/slide479.xml"/><Relationship Id="rId95" Type="http://schemas.openxmlformats.org/officeDocument/2006/relationships/slideMaster" Target="slideMasters/slideMaster95.xml"/><Relationship Id="rId160" Type="http://schemas.openxmlformats.org/officeDocument/2006/relationships/slide" Target="slides/slide20.xml"/><Relationship Id="rId216" Type="http://schemas.openxmlformats.org/officeDocument/2006/relationships/slide" Target="slides/slide76.xml"/><Relationship Id="rId423" Type="http://schemas.openxmlformats.org/officeDocument/2006/relationships/slide" Target="slides/slide283.xml"/><Relationship Id="rId258" Type="http://schemas.openxmlformats.org/officeDocument/2006/relationships/slide" Target="slides/slide118.xml"/><Relationship Id="rId465" Type="http://schemas.openxmlformats.org/officeDocument/2006/relationships/slide" Target="slides/slide325.xml"/><Relationship Id="rId630" Type="http://schemas.openxmlformats.org/officeDocument/2006/relationships/slide" Target="slides/slide490.xml"/><Relationship Id="rId672" Type="http://schemas.openxmlformats.org/officeDocument/2006/relationships/slide" Target="slides/slide532.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Master" Target="slideMasters/slideMaster118.xml"/><Relationship Id="rId325" Type="http://schemas.openxmlformats.org/officeDocument/2006/relationships/slide" Target="slides/slide185.xml"/><Relationship Id="rId367" Type="http://schemas.openxmlformats.org/officeDocument/2006/relationships/slide" Target="slides/slide227.xml"/><Relationship Id="rId532" Type="http://schemas.openxmlformats.org/officeDocument/2006/relationships/slide" Target="slides/slide392.xml"/><Relationship Id="rId574" Type="http://schemas.openxmlformats.org/officeDocument/2006/relationships/slide" Target="slides/slide434.xml"/><Relationship Id="rId171" Type="http://schemas.openxmlformats.org/officeDocument/2006/relationships/slide" Target="slides/slide31.xml"/><Relationship Id="rId227" Type="http://schemas.openxmlformats.org/officeDocument/2006/relationships/slide" Target="slides/slide87.xml"/><Relationship Id="rId269" Type="http://schemas.openxmlformats.org/officeDocument/2006/relationships/slide" Target="slides/slide129.xml"/><Relationship Id="rId434" Type="http://schemas.openxmlformats.org/officeDocument/2006/relationships/slide" Target="slides/slide294.xml"/><Relationship Id="rId476" Type="http://schemas.openxmlformats.org/officeDocument/2006/relationships/slide" Target="slides/slide336.xml"/><Relationship Id="rId641" Type="http://schemas.openxmlformats.org/officeDocument/2006/relationships/slide" Target="slides/slide501.xml"/><Relationship Id="rId683" Type="http://schemas.openxmlformats.org/officeDocument/2006/relationships/notesMaster" Target="notesMasters/notesMaster1.xml"/><Relationship Id="rId33" Type="http://schemas.openxmlformats.org/officeDocument/2006/relationships/slideMaster" Target="slideMasters/slideMaster33.xml"/><Relationship Id="rId129" Type="http://schemas.openxmlformats.org/officeDocument/2006/relationships/slideMaster" Target="slideMasters/slideMaster129.xml"/><Relationship Id="rId280" Type="http://schemas.openxmlformats.org/officeDocument/2006/relationships/slide" Target="slides/slide140.xml"/><Relationship Id="rId336" Type="http://schemas.openxmlformats.org/officeDocument/2006/relationships/slide" Target="slides/slide196.xml"/><Relationship Id="rId501" Type="http://schemas.openxmlformats.org/officeDocument/2006/relationships/slide" Target="slides/slide361.xml"/><Relationship Id="rId543" Type="http://schemas.openxmlformats.org/officeDocument/2006/relationships/slide" Target="slides/slide403.xml"/><Relationship Id="rId75" Type="http://schemas.openxmlformats.org/officeDocument/2006/relationships/slideMaster" Target="slideMasters/slideMaster75.xml"/><Relationship Id="rId140" Type="http://schemas.openxmlformats.org/officeDocument/2006/relationships/slideMaster" Target="slideMasters/slideMaster140.xml"/><Relationship Id="rId182" Type="http://schemas.openxmlformats.org/officeDocument/2006/relationships/slide" Target="slides/slide42.xml"/><Relationship Id="rId378" Type="http://schemas.openxmlformats.org/officeDocument/2006/relationships/slide" Target="slides/slide238.xml"/><Relationship Id="rId403" Type="http://schemas.openxmlformats.org/officeDocument/2006/relationships/slide" Target="slides/slide263.xml"/><Relationship Id="rId585" Type="http://schemas.openxmlformats.org/officeDocument/2006/relationships/slide" Target="slides/slide445.xml"/><Relationship Id="rId6" Type="http://schemas.openxmlformats.org/officeDocument/2006/relationships/slideMaster" Target="slideMasters/slideMaster6.xml"/><Relationship Id="rId238" Type="http://schemas.openxmlformats.org/officeDocument/2006/relationships/slide" Target="slides/slide98.xml"/><Relationship Id="rId445" Type="http://schemas.openxmlformats.org/officeDocument/2006/relationships/slide" Target="slides/slide305.xml"/><Relationship Id="rId487" Type="http://schemas.openxmlformats.org/officeDocument/2006/relationships/slide" Target="slides/slide347.xml"/><Relationship Id="rId610" Type="http://schemas.openxmlformats.org/officeDocument/2006/relationships/slide" Target="slides/slide470.xml"/><Relationship Id="rId652" Type="http://schemas.openxmlformats.org/officeDocument/2006/relationships/slide" Target="slides/slide512.xml"/><Relationship Id="rId291" Type="http://schemas.openxmlformats.org/officeDocument/2006/relationships/slide" Target="slides/slide151.xml"/><Relationship Id="rId305" Type="http://schemas.openxmlformats.org/officeDocument/2006/relationships/slide" Target="slides/slide165.xml"/><Relationship Id="rId347" Type="http://schemas.openxmlformats.org/officeDocument/2006/relationships/slide" Target="slides/slide207.xml"/><Relationship Id="rId512" Type="http://schemas.openxmlformats.org/officeDocument/2006/relationships/slide" Target="slides/slide37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11.xml"/><Relationship Id="rId389" Type="http://schemas.openxmlformats.org/officeDocument/2006/relationships/slide" Target="slides/slide249.xml"/><Relationship Id="rId554" Type="http://schemas.openxmlformats.org/officeDocument/2006/relationships/slide" Target="slides/slide414.xml"/><Relationship Id="rId596" Type="http://schemas.openxmlformats.org/officeDocument/2006/relationships/slide" Target="slides/slide456.xml"/><Relationship Id="rId193" Type="http://schemas.openxmlformats.org/officeDocument/2006/relationships/slide" Target="slides/slide53.xml"/><Relationship Id="rId207" Type="http://schemas.openxmlformats.org/officeDocument/2006/relationships/slide" Target="slides/slide67.xml"/><Relationship Id="rId249" Type="http://schemas.openxmlformats.org/officeDocument/2006/relationships/slide" Target="slides/slide109.xml"/><Relationship Id="rId414" Type="http://schemas.openxmlformats.org/officeDocument/2006/relationships/slide" Target="slides/slide274.xml"/><Relationship Id="rId456" Type="http://schemas.openxmlformats.org/officeDocument/2006/relationships/slide" Target="slides/slide316.xml"/><Relationship Id="rId498" Type="http://schemas.openxmlformats.org/officeDocument/2006/relationships/slide" Target="slides/slide358.xml"/><Relationship Id="rId621" Type="http://schemas.openxmlformats.org/officeDocument/2006/relationships/slide" Target="slides/slide481.xml"/><Relationship Id="rId663" Type="http://schemas.openxmlformats.org/officeDocument/2006/relationships/slide" Target="slides/slide523.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20.xml"/><Relationship Id="rId316" Type="http://schemas.openxmlformats.org/officeDocument/2006/relationships/slide" Target="slides/slide176.xml"/><Relationship Id="rId523" Type="http://schemas.openxmlformats.org/officeDocument/2006/relationships/slide" Target="slides/slide383.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Master" Target="slideMasters/slideMaster120.xml"/><Relationship Id="rId358" Type="http://schemas.openxmlformats.org/officeDocument/2006/relationships/slide" Target="slides/slide218.xml"/><Relationship Id="rId565" Type="http://schemas.openxmlformats.org/officeDocument/2006/relationships/slide" Target="slides/slide425.xml"/><Relationship Id="rId162" Type="http://schemas.openxmlformats.org/officeDocument/2006/relationships/slide" Target="slides/slide22.xml"/><Relationship Id="rId218" Type="http://schemas.openxmlformats.org/officeDocument/2006/relationships/slide" Target="slides/slide78.xml"/><Relationship Id="rId425" Type="http://schemas.openxmlformats.org/officeDocument/2006/relationships/slide" Target="slides/slide285.xml"/><Relationship Id="rId467" Type="http://schemas.openxmlformats.org/officeDocument/2006/relationships/slide" Target="slides/slide327.xml"/><Relationship Id="rId632" Type="http://schemas.openxmlformats.org/officeDocument/2006/relationships/slide" Target="slides/slide492.xml"/><Relationship Id="rId271" Type="http://schemas.openxmlformats.org/officeDocument/2006/relationships/slide" Target="slides/slide131.xml"/><Relationship Id="rId674" Type="http://schemas.openxmlformats.org/officeDocument/2006/relationships/slide" Target="slides/slide53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Master" Target="slideMasters/slideMaster131.xml"/><Relationship Id="rId327" Type="http://schemas.openxmlformats.org/officeDocument/2006/relationships/slide" Target="slides/slide187.xml"/><Relationship Id="rId369" Type="http://schemas.openxmlformats.org/officeDocument/2006/relationships/slide" Target="slides/slide229.xml"/><Relationship Id="rId534" Type="http://schemas.openxmlformats.org/officeDocument/2006/relationships/slide" Target="slides/slide394.xml"/><Relationship Id="rId576" Type="http://schemas.openxmlformats.org/officeDocument/2006/relationships/slide" Target="slides/slide436.xml"/><Relationship Id="rId173" Type="http://schemas.openxmlformats.org/officeDocument/2006/relationships/slide" Target="slides/slide33.xml"/><Relationship Id="rId229" Type="http://schemas.openxmlformats.org/officeDocument/2006/relationships/slide" Target="slides/slide89.xml"/><Relationship Id="rId380" Type="http://schemas.openxmlformats.org/officeDocument/2006/relationships/slide" Target="slides/slide240.xml"/><Relationship Id="rId436" Type="http://schemas.openxmlformats.org/officeDocument/2006/relationships/slide" Target="slides/slide296.xml"/><Relationship Id="rId601" Type="http://schemas.openxmlformats.org/officeDocument/2006/relationships/slide" Target="slides/slide461.xml"/><Relationship Id="rId643" Type="http://schemas.openxmlformats.org/officeDocument/2006/relationships/slide" Target="slides/slide503.xml"/><Relationship Id="rId240" Type="http://schemas.openxmlformats.org/officeDocument/2006/relationships/slide" Target="slides/slide100.xml"/><Relationship Id="rId478" Type="http://schemas.openxmlformats.org/officeDocument/2006/relationships/slide" Target="slides/slide338.xml"/><Relationship Id="rId685" Type="http://schemas.openxmlformats.org/officeDocument/2006/relationships/viewProps" Target="viewProps.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42.xml"/><Relationship Id="rId338" Type="http://schemas.openxmlformats.org/officeDocument/2006/relationships/slide" Target="slides/slide198.xml"/><Relationship Id="rId503" Type="http://schemas.openxmlformats.org/officeDocument/2006/relationships/slide" Target="slides/slide363.xml"/><Relationship Id="rId545" Type="http://schemas.openxmlformats.org/officeDocument/2006/relationships/slide" Target="slides/slide405.xml"/><Relationship Id="rId587" Type="http://schemas.openxmlformats.org/officeDocument/2006/relationships/slide" Target="slides/slide447.xml"/><Relationship Id="rId8" Type="http://schemas.openxmlformats.org/officeDocument/2006/relationships/slideMaster" Target="slideMasters/slideMaster8.xml"/><Relationship Id="rId142" Type="http://schemas.openxmlformats.org/officeDocument/2006/relationships/slide" Target="slides/slide2.xml"/><Relationship Id="rId184" Type="http://schemas.openxmlformats.org/officeDocument/2006/relationships/slide" Target="slides/slide44.xml"/><Relationship Id="rId391" Type="http://schemas.openxmlformats.org/officeDocument/2006/relationships/slide" Target="slides/slide251.xml"/><Relationship Id="rId405" Type="http://schemas.openxmlformats.org/officeDocument/2006/relationships/slide" Target="slides/slide265.xml"/><Relationship Id="rId447" Type="http://schemas.openxmlformats.org/officeDocument/2006/relationships/slide" Target="slides/slide307.xml"/><Relationship Id="rId612" Type="http://schemas.openxmlformats.org/officeDocument/2006/relationships/slide" Target="slides/slide472.xml"/><Relationship Id="rId251" Type="http://schemas.openxmlformats.org/officeDocument/2006/relationships/slide" Target="slides/slide111.xml"/><Relationship Id="rId489" Type="http://schemas.openxmlformats.org/officeDocument/2006/relationships/slide" Target="slides/slide349.xml"/><Relationship Id="rId654" Type="http://schemas.openxmlformats.org/officeDocument/2006/relationships/slide" Target="slides/slide514.xml"/><Relationship Id="rId46" Type="http://schemas.openxmlformats.org/officeDocument/2006/relationships/slideMaster" Target="slideMasters/slideMaster46.xml"/><Relationship Id="rId293" Type="http://schemas.openxmlformats.org/officeDocument/2006/relationships/slide" Target="slides/slide153.xml"/><Relationship Id="rId307" Type="http://schemas.openxmlformats.org/officeDocument/2006/relationships/slide" Target="slides/slide167.xml"/><Relationship Id="rId349" Type="http://schemas.openxmlformats.org/officeDocument/2006/relationships/slide" Target="slides/slide209.xml"/><Relationship Id="rId514" Type="http://schemas.openxmlformats.org/officeDocument/2006/relationships/slide" Target="slides/slide374.xml"/><Relationship Id="rId556" Type="http://schemas.openxmlformats.org/officeDocument/2006/relationships/slide" Target="slides/slide416.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13.xml"/><Relationship Id="rId195" Type="http://schemas.openxmlformats.org/officeDocument/2006/relationships/slide" Target="slides/slide55.xml"/><Relationship Id="rId209" Type="http://schemas.openxmlformats.org/officeDocument/2006/relationships/slide" Target="slides/slide69.xml"/><Relationship Id="rId360" Type="http://schemas.openxmlformats.org/officeDocument/2006/relationships/slide" Target="slides/slide220.xml"/><Relationship Id="rId416" Type="http://schemas.openxmlformats.org/officeDocument/2006/relationships/slide" Target="slides/slide276.xml"/><Relationship Id="rId598" Type="http://schemas.openxmlformats.org/officeDocument/2006/relationships/slide" Target="slides/slide458.xml"/><Relationship Id="rId220" Type="http://schemas.openxmlformats.org/officeDocument/2006/relationships/slide" Target="slides/slide80.xml"/><Relationship Id="rId458" Type="http://schemas.openxmlformats.org/officeDocument/2006/relationships/slide" Target="slides/slide318.xml"/><Relationship Id="rId623" Type="http://schemas.openxmlformats.org/officeDocument/2006/relationships/slide" Target="slides/slide483.xml"/><Relationship Id="rId665" Type="http://schemas.openxmlformats.org/officeDocument/2006/relationships/slide" Target="slides/slide525.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22.xml"/><Relationship Id="rId318" Type="http://schemas.openxmlformats.org/officeDocument/2006/relationships/slide" Target="slides/slide178.xml"/><Relationship Id="rId525" Type="http://schemas.openxmlformats.org/officeDocument/2006/relationships/slide" Target="slides/slide385.xml"/><Relationship Id="rId567" Type="http://schemas.openxmlformats.org/officeDocument/2006/relationships/slide" Target="slides/slide427.xml"/><Relationship Id="rId99" Type="http://schemas.openxmlformats.org/officeDocument/2006/relationships/slideMaster" Target="slideMasters/slideMaster99.xml"/><Relationship Id="rId122" Type="http://schemas.openxmlformats.org/officeDocument/2006/relationships/slideMaster" Target="slideMasters/slideMaster122.xml"/><Relationship Id="rId164" Type="http://schemas.openxmlformats.org/officeDocument/2006/relationships/slide" Target="slides/slide24.xml"/><Relationship Id="rId371" Type="http://schemas.openxmlformats.org/officeDocument/2006/relationships/slide" Target="slides/slide231.xml"/><Relationship Id="rId427" Type="http://schemas.openxmlformats.org/officeDocument/2006/relationships/slide" Target="slides/slide287.xml"/><Relationship Id="rId469" Type="http://schemas.openxmlformats.org/officeDocument/2006/relationships/slide" Target="slides/slide329.xml"/><Relationship Id="rId634" Type="http://schemas.openxmlformats.org/officeDocument/2006/relationships/slide" Target="slides/slide494.xml"/><Relationship Id="rId676" Type="http://schemas.openxmlformats.org/officeDocument/2006/relationships/slide" Target="slides/slide536.xml"/><Relationship Id="rId26" Type="http://schemas.openxmlformats.org/officeDocument/2006/relationships/slideMaster" Target="slideMasters/slideMaster26.xml"/><Relationship Id="rId231" Type="http://schemas.openxmlformats.org/officeDocument/2006/relationships/slide" Target="slides/slide91.xml"/><Relationship Id="rId273" Type="http://schemas.openxmlformats.org/officeDocument/2006/relationships/slide" Target="slides/slide133.xml"/><Relationship Id="rId329" Type="http://schemas.openxmlformats.org/officeDocument/2006/relationships/slide" Target="slides/slide189.xml"/><Relationship Id="rId480" Type="http://schemas.openxmlformats.org/officeDocument/2006/relationships/slide" Target="slides/slide340.xml"/><Relationship Id="rId536" Type="http://schemas.openxmlformats.org/officeDocument/2006/relationships/slide" Target="slides/slide396.xml"/><Relationship Id="rId68" Type="http://schemas.openxmlformats.org/officeDocument/2006/relationships/slideMaster" Target="slideMasters/slideMaster68.xml"/><Relationship Id="rId133" Type="http://schemas.openxmlformats.org/officeDocument/2006/relationships/slideMaster" Target="slideMasters/slideMaster133.xml"/><Relationship Id="rId175" Type="http://schemas.openxmlformats.org/officeDocument/2006/relationships/slide" Target="slides/slide35.xml"/><Relationship Id="rId340" Type="http://schemas.openxmlformats.org/officeDocument/2006/relationships/slide" Target="slides/slide200.xml"/><Relationship Id="rId578" Type="http://schemas.openxmlformats.org/officeDocument/2006/relationships/slide" Target="slides/slide438.xml"/><Relationship Id="rId200" Type="http://schemas.openxmlformats.org/officeDocument/2006/relationships/slide" Target="slides/slide60.xml"/><Relationship Id="rId382" Type="http://schemas.openxmlformats.org/officeDocument/2006/relationships/slide" Target="slides/slide242.xml"/><Relationship Id="rId438" Type="http://schemas.openxmlformats.org/officeDocument/2006/relationships/slide" Target="slides/slide298.xml"/><Relationship Id="rId603" Type="http://schemas.openxmlformats.org/officeDocument/2006/relationships/slide" Target="slides/slide463.xml"/><Relationship Id="rId645" Type="http://schemas.openxmlformats.org/officeDocument/2006/relationships/slide" Target="slides/slide505.xml"/><Relationship Id="rId687" Type="http://schemas.openxmlformats.org/officeDocument/2006/relationships/tableStyles" Target="tableStyles.xml"/><Relationship Id="rId242" Type="http://schemas.openxmlformats.org/officeDocument/2006/relationships/slide" Target="slides/slide102.xml"/><Relationship Id="rId284" Type="http://schemas.openxmlformats.org/officeDocument/2006/relationships/slide" Target="slides/slide144.xml"/><Relationship Id="rId491" Type="http://schemas.openxmlformats.org/officeDocument/2006/relationships/slide" Target="slides/slide351.xml"/><Relationship Id="rId505" Type="http://schemas.openxmlformats.org/officeDocument/2006/relationships/slide" Target="slides/slide36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4.xml"/><Relationship Id="rId547" Type="http://schemas.openxmlformats.org/officeDocument/2006/relationships/slide" Target="slides/slide407.xml"/><Relationship Id="rId589" Type="http://schemas.openxmlformats.org/officeDocument/2006/relationships/slide" Target="slides/slide449.xml"/><Relationship Id="rId90" Type="http://schemas.openxmlformats.org/officeDocument/2006/relationships/slideMaster" Target="slideMasters/slideMaster90.xml"/><Relationship Id="rId186" Type="http://schemas.openxmlformats.org/officeDocument/2006/relationships/slide" Target="slides/slide46.xml"/><Relationship Id="rId351" Type="http://schemas.openxmlformats.org/officeDocument/2006/relationships/slide" Target="slides/slide211.xml"/><Relationship Id="rId393" Type="http://schemas.openxmlformats.org/officeDocument/2006/relationships/slide" Target="slides/slide253.xml"/><Relationship Id="rId407" Type="http://schemas.openxmlformats.org/officeDocument/2006/relationships/slide" Target="slides/slide267.xml"/><Relationship Id="rId449" Type="http://schemas.openxmlformats.org/officeDocument/2006/relationships/slide" Target="slides/slide309.xml"/><Relationship Id="rId614" Type="http://schemas.openxmlformats.org/officeDocument/2006/relationships/slide" Target="slides/slide474.xml"/><Relationship Id="rId656" Type="http://schemas.openxmlformats.org/officeDocument/2006/relationships/slide" Target="slides/slide516.xml"/><Relationship Id="rId211" Type="http://schemas.openxmlformats.org/officeDocument/2006/relationships/slide" Target="slides/slide71.xml"/><Relationship Id="rId253" Type="http://schemas.openxmlformats.org/officeDocument/2006/relationships/slide" Target="slides/slide113.xml"/><Relationship Id="rId295" Type="http://schemas.openxmlformats.org/officeDocument/2006/relationships/slide" Target="slides/slide155.xml"/><Relationship Id="rId309" Type="http://schemas.openxmlformats.org/officeDocument/2006/relationships/slide" Target="slides/slide169.xml"/><Relationship Id="rId460" Type="http://schemas.openxmlformats.org/officeDocument/2006/relationships/slide" Target="slides/slide320.xml"/><Relationship Id="rId516" Type="http://schemas.openxmlformats.org/officeDocument/2006/relationships/slide" Target="slides/slide376.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180.xml"/><Relationship Id="rId558" Type="http://schemas.openxmlformats.org/officeDocument/2006/relationships/slide" Target="slides/slide418.xml"/><Relationship Id="rId155" Type="http://schemas.openxmlformats.org/officeDocument/2006/relationships/slide" Target="slides/slide15.xml"/><Relationship Id="rId197" Type="http://schemas.openxmlformats.org/officeDocument/2006/relationships/slide" Target="slides/slide57.xml"/><Relationship Id="rId362" Type="http://schemas.openxmlformats.org/officeDocument/2006/relationships/slide" Target="slides/slide222.xml"/><Relationship Id="rId418" Type="http://schemas.openxmlformats.org/officeDocument/2006/relationships/slide" Target="slides/slide278.xml"/><Relationship Id="rId625" Type="http://schemas.openxmlformats.org/officeDocument/2006/relationships/slide" Target="slides/slide485.xml"/><Relationship Id="rId222" Type="http://schemas.openxmlformats.org/officeDocument/2006/relationships/slide" Target="slides/slide82.xml"/><Relationship Id="rId264" Type="http://schemas.openxmlformats.org/officeDocument/2006/relationships/slide" Target="slides/slide124.xml"/><Relationship Id="rId471" Type="http://schemas.openxmlformats.org/officeDocument/2006/relationships/slide" Target="slides/slide331.xml"/><Relationship Id="rId667" Type="http://schemas.openxmlformats.org/officeDocument/2006/relationships/slide" Target="slides/slide527.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Master" Target="slideMasters/slideMaster124.xml"/><Relationship Id="rId527" Type="http://schemas.openxmlformats.org/officeDocument/2006/relationships/slide" Target="slides/slide387.xml"/><Relationship Id="rId569" Type="http://schemas.openxmlformats.org/officeDocument/2006/relationships/slide" Target="slides/slide429.xml"/><Relationship Id="rId70" Type="http://schemas.openxmlformats.org/officeDocument/2006/relationships/slideMaster" Target="slideMasters/slideMaster70.xml"/><Relationship Id="rId166" Type="http://schemas.openxmlformats.org/officeDocument/2006/relationships/slide" Target="slides/slide26.xml"/><Relationship Id="rId331" Type="http://schemas.openxmlformats.org/officeDocument/2006/relationships/slide" Target="slides/slide191.xml"/><Relationship Id="rId373" Type="http://schemas.openxmlformats.org/officeDocument/2006/relationships/slide" Target="slides/slide233.xml"/><Relationship Id="rId429" Type="http://schemas.openxmlformats.org/officeDocument/2006/relationships/slide" Target="slides/slide289.xml"/><Relationship Id="rId580" Type="http://schemas.openxmlformats.org/officeDocument/2006/relationships/slide" Target="slides/slide440.xml"/><Relationship Id="rId636" Type="http://schemas.openxmlformats.org/officeDocument/2006/relationships/slide" Target="slides/slide496.xml"/><Relationship Id="rId1" Type="http://schemas.openxmlformats.org/officeDocument/2006/relationships/slideMaster" Target="slideMasters/slideMaster1.xml"/><Relationship Id="rId233" Type="http://schemas.openxmlformats.org/officeDocument/2006/relationships/slide" Target="slides/slide93.xml"/><Relationship Id="rId440" Type="http://schemas.openxmlformats.org/officeDocument/2006/relationships/slide" Target="slides/slide300.xml"/><Relationship Id="rId678" Type="http://schemas.openxmlformats.org/officeDocument/2006/relationships/slide" Target="slides/slide538.xml"/><Relationship Id="rId28" Type="http://schemas.openxmlformats.org/officeDocument/2006/relationships/slideMaster" Target="slideMasters/slideMaster28.xml"/><Relationship Id="rId275" Type="http://schemas.openxmlformats.org/officeDocument/2006/relationships/slide" Target="slides/slide135.xml"/><Relationship Id="rId300" Type="http://schemas.openxmlformats.org/officeDocument/2006/relationships/slide" Target="slides/slide160.xml"/><Relationship Id="rId482" Type="http://schemas.openxmlformats.org/officeDocument/2006/relationships/slide" Target="slides/slide342.xml"/><Relationship Id="rId538" Type="http://schemas.openxmlformats.org/officeDocument/2006/relationships/slide" Target="slides/slide398.xml"/><Relationship Id="rId81" Type="http://schemas.openxmlformats.org/officeDocument/2006/relationships/slideMaster" Target="slideMasters/slideMaster81.xml"/><Relationship Id="rId135" Type="http://schemas.openxmlformats.org/officeDocument/2006/relationships/slideMaster" Target="slideMasters/slideMaster135.xml"/><Relationship Id="rId177" Type="http://schemas.openxmlformats.org/officeDocument/2006/relationships/slide" Target="slides/slide37.xml"/><Relationship Id="rId342" Type="http://schemas.openxmlformats.org/officeDocument/2006/relationships/slide" Target="slides/slide202.xml"/><Relationship Id="rId384" Type="http://schemas.openxmlformats.org/officeDocument/2006/relationships/slide" Target="slides/slide244.xml"/><Relationship Id="rId591" Type="http://schemas.openxmlformats.org/officeDocument/2006/relationships/slide" Target="slides/slide451.xml"/><Relationship Id="rId605" Type="http://schemas.openxmlformats.org/officeDocument/2006/relationships/slide" Target="slides/slide465.xml"/><Relationship Id="rId202" Type="http://schemas.openxmlformats.org/officeDocument/2006/relationships/slide" Target="slides/slide62.xml"/><Relationship Id="rId244" Type="http://schemas.openxmlformats.org/officeDocument/2006/relationships/slide" Target="slides/slide104.xml"/><Relationship Id="rId647" Type="http://schemas.openxmlformats.org/officeDocument/2006/relationships/slide" Target="slides/slide507.xml"/><Relationship Id="rId39" Type="http://schemas.openxmlformats.org/officeDocument/2006/relationships/slideMaster" Target="slideMasters/slideMaster39.xml"/><Relationship Id="rId286" Type="http://schemas.openxmlformats.org/officeDocument/2006/relationships/slide" Target="slides/slide146.xml"/><Relationship Id="rId451" Type="http://schemas.openxmlformats.org/officeDocument/2006/relationships/slide" Target="slides/slide311.xml"/><Relationship Id="rId493" Type="http://schemas.openxmlformats.org/officeDocument/2006/relationships/slide" Target="slides/slide353.xml"/><Relationship Id="rId507" Type="http://schemas.openxmlformats.org/officeDocument/2006/relationships/slide" Target="slides/slide367.xml"/><Relationship Id="rId549" Type="http://schemas.openxmlformats.org/officeDocument/2006/relationships/slide" Target="slides/slide409.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6.xml"/><Relationship Id="rId188" Type="http://schemas.openxmlformats.org/officeDocument/2006/relationships/slide" Target="slides/slide48.xml"/><Relationship Id="rId311" Type="http://schemas.openxmlformats.org/officeDocument/2006/relationships/slide" Target="slides/slide171.xml"/><Relationship Id="rId353" Type="http://schemas.openxmlformats.org/officeDocument/2006/relationships/slide" Target="slides/slide213.xml"/><Relationship Id="rId395" Type="http://schemas.openxmlformats.org/officeDocument/2006/relationships/slide" Target="slides/slide255.xml"/><Relationship Id="rId409" Type="http://schemas.openxmlformats.org/officeDocument/2006/relationships/slide" Target="slides/slide269.xml"/><Relationship Id="rId560" Type="http://schemas.openxmlformats.org/officeDocument/2006/relationships/slide" Target="slides/slide420.xml"/><Relationship Id="rId92" Type="http://schemas.openxmlformats.org/officeDocument/2006/relationships/slideMaster" Target="slideMasters/slideMaster92.xml"/><Relationship Id="rId213" Type="http://schemas.openxmlformats.org/officeDocument/2006/relationships/slide" Target="slides/slide73.xml"/><Relationship Id="rId420" Type="http://schemas.openxmlformats.org/officeDocument/2006/relationships/slide" Target="slides/slide280.xml"/><Relationship Id="rId616" Type="http://schemas.openxmlformats.org/officeDocument/2006/relationships/slide" Target="slides/slide476.xml"/><Relationship Id="rId658" Type="http://schemas.openxmlformats.org/officeDocument/2006/relationships/slide" Target="slides/slide518.xml"/><Relationship Id="rId255" Type="http://schemas.openxmlformats.org/officeDocument/2006/relationships/slide" Target="slides/slide115.xml"/><Relationship Id="rId297" Type="http://schemas.openxmlformats.org/officeDocument/2006/relationships/slide" Target="slides/slide157.xml"/><Relationship Id="rId462" Type="http://schemas.openxmlformats.org/officeDocument/2006/relationships/slide" Target="slides/slide322.xml"/><Relationship Id="rId518" Type="http://schemas.openxmlformats.org/officeDocument/2006/relationships/slide" Target="slides/slide378.xml"/><Relationship Id="rId115" Type="http://schemas.openxmlformats.org/officeDocument/2006/relationships/slideMaster" Target="slideMasters/slideMaster115.xml"/><Relationship Id="rId157" Type="http://schemas.openxmlformats.org/officeDocument/2006/relationships/slide" Target="slides/slide17.xml"/><Relationship Id="rId322" Type="http://schemas.openxmlformats.org/officeDocument/2006/relationships/slide" Target="slides/slide182.xml"/><Relationship Id="rId364" Type="http://schemas.openxmlformats.org/officeDocument/2006/relationships/slide" Target="slides/slide224.xml"/><Relationship Id="rId61" Type="http://schemas.openxmlformats.org/officeDocument/2006/relationships/slideMaster" Target="slideMasters/slideMaster61.xml"/><Relationship Id="rId199" Type="http://schemas.openxmlformats.org/officeDocument/2006/relationships/slide" Target="slides/slide59.xml"/><Relationship Id="rId571" Type="http://schemas.openxmlformats.org/officeDocument/2006/relationships/slide" Target="slides/slide431.xml"/><Relationship Id="rId627" Type="http://schemas.openxmlformats.org/officeDocument/2006/relationships/slide" Target="slides/slide487.xml"/><Relationship Id="rId669" Type="http://schemas.openxmlformats.org/officeDocument/2006/relationships/slide" Target="slides/slide529.xml"/><Relationship Id="rId19" Type="http://schemas.openxmlformats.org/officeDocument/2006/relationships/slideMaster" Target="slideMasters/slideMaster19.xml"/><Relationship Id="rId224" Type="http://schemas.openxmlformats.org/officeDocument/2006/relationships/slide" Target="slides/slide84.xml"/><Relationship Id="rId266" Type="http://schemas.openxmlformats.org/officeDocument/2006/relationships/slide" Target="slides/slide126.xml"/><Relationship Id="rId431" Type="http://schemas.openxmlformats.org/officeDocument/2006/relationships/slide" Target="slides/slide291.xml"/><Relationship Id="rId473" Type="http://schemas.openxmlformats.org/officeDocument/2006/relationships/slide" Target="slides/slide333.xml"/><Relationship Id="rId529" Type="http://schemas.openxmlformats.org/officeDocument/2006/relationships/slide" Target="slides/slide389.xml"/><Relationship Id="rId680" Type="http://schemas.openxmlformats.org/officeDocument/2006/relationships/slide" Target="slides/slide540.xml"/><Relationship Id="rId30" Type="http://schemas.openxmlformats.org/officeDocument/2006/relationships/slideMaster" Target="slideMasters/slideMaster30.xml"/><Relationship Id="rId126" Type="http://schemas.openxmlformats.org/officeDocument/2006/relationships/slideMaster" Target="slideMasters/slideMaster126.xml"/><Relationship Id="rId168" Type="http://schemas.openxmlformats.org/officeDocument/2006/relationships/slide" Target="slides/slide28.xml"/><Relationship Id="rId333" Type="http://schemas.openxmlformats.org/officeDocument/2006/relationships/slide" Target="slides/slide193.xml"/><Relationship Id="rId540" Type="http://schemas.openxmlformats.org/officeDocument/2006/relationships/slide" Target="slides/slide400.xml"/><Relationship Id="rId72" Type="http://schemas.openxmlformats.org/officeDocument/2006/relationships/slideMaster" Target="slideMasters/slideMaster72.xml"/><Relationship Id="rId375" Type="http://schemas.openxmlformats.org/officeDocument/2006/relationships/slide" Target="slides/slide235.xml"/><Relationship Id="rId582" Type="http://schemas.openxmlformats.org/officeDocument/2006/relationships/slide" Target="slides/slide442.xml"/><Relationship Id="rId638" Type="http://schemas.openxmlformats.org/officeDocument/2006/relationships/slide" Target="slides/slide498.xml"/><Relationship Id="rId3" Type="http://schemas.openxmlformats.org/officeDocument/2006/relationships/slideMaster" Target="slideMasters/slideMaster3.xml"/><Relationship Id="rId235" Type="http://schemas.openxmlformats.org/officeDocument/2006/relationships/slide" Target="slides/slide95.xml"/><Relationship Id="rId277" Type="http://schemas.openxmlformats.org/officeDocument/2006/relationships/slide" Target="slides/slide137.xml"/><Relationship Id="rId400" Type="http://schemas.openxmlformats.org/officeDocument/2006/relationships/slide" Target="slides/slide260.xml"/><Relationship Id="rId442" Type="http://schemas.openxmlformats.org/officeDocument/2006/relationships/slide" Target="slides/slide302.xml"/><Relationship Id="rId484" Type="http://schemas.openxmlformats.org/officeDocument/2006/relationships/slide" Target="slides/slide344.xml"/><Relationship Id="rId137" Type="http://schemas.openxmlformats.org/officeDocument/2006/relationships/slideMaster" Target="slideMasters/slideMaster137.xml"/><Relationship Id="rId302" Type="http://schemas.openxmlformats.org/officeDocument/2006/relationships/slide" Target="slides/slide162.xml"/><Relationship Id="rId344" Type="http://schemas.openxmlformats.org/officeDocument/2006/relationships/slide" Target="slides/slide20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39.xml"/><Relationship Id="rId386" Type="http://schemas.openxmlformats.org/officeDocument/2006/relationships/slide" Target="slides/slide246.xml"/><Relationship Id="rId551" Type="http://schemas.openxmlformats.org/officeDocument/2006/relationships/slide" Target="slides/slide411.xml"/><Relationship Id="rId593" Type="http://schemas.openxmlformats.org/officeDocument/2006/relationships/slide" Target="slides/slide453.xml"/><Relationship Id="rId607" Type="http://schemas.openxmlformats.org/officeDocument/2006/relationships/slide" Target="slides/slide467.xml"/><Relationship Id="rId649" Type="http://schemas.openxmlformats.org/officeDocument/2006/relationships/slide" Target="slides/slide509.xml"/><Relationship Id="rId190" Type="http://schemas.openxmlformats.org/officeDocument/2006/relationships/slide" Target="slides/slide50.xml"/><Relationship Id="rId204" Type="http://schemas.openxmlformats.org/officeDocument/2006/relationships/slide" Target="slides/slide64.xml"/><Relationship Id="rId246" Type="http://schemas.openxmlformats.org/officeDocument/2006/relationships/slide" Target="slides/slide106.xml"/><Relationship Id="rId288" Type="http://schemas.openxmlformats.org/officeDocument/2006/relationships/slide" Target="slides/slide148.xml"/><Relationship Id="rId411" Type="http://schemas.openxmlformats.org/officeDocument/2006/relationships/slide" Target="slides/slide271.xml"/><Relationship Id="rId453" Type="http://schemas.openxmlformats.org/officeDocument/2006/relationships/slide" Target="slides/slide313.xml"/><Relationship Id="rId509" Type="http://schemas.openxmlformats.org/officeDocument/2006/relationships/slide" Target="slides/slide369.xml"/><Relationship Id="rId660" Type="http://schemas.openxmlformats.org/officeDocument/2006/relationships/slide" Target="slides/slide520.xml"/><Relationship Id="rId106" Type="http://schemas.openxmlformats.org/officeDocument/2006/relationships/slideMaster" Target="slideMasters/slideMaster106.xml"/><Relationship Id="rId313" Type="http://schemas.openxmlformats.org/officeDocument/2006/relationships/slide" Target="slides/slide173.xml"/><Relationship Id="rId495" Type="http://schemas.openxmlformats.org/officeDocument/2006/relationships/slide" Target="slides/slide35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8.xml"/><Relationship Id="rId355" Type="http://schemas.openxmlformats.org/officeDocument/2006/relationships/slide" Target="slides/slide215.xml"/><Relationship Id="rId397" Type="http://schemas.openxmlformats.org/officeDocument/2006/relationships/slide" Target="slides/slide257.xml"/><Relationship Id="rId520" Type="http://schemas.openxmlformats.org/officeDocument/2006/relationships/slide" Target="slides/slide380.xml"/><Relationship Id="rId562" Type="http://schemas.openxmlformats.org/officeDocument/2006/relationships/slide" Target="slides/slide422.xml"/><Relationship Id="rId618" Type="http://schemas.openxmlformats.org/officeDocument/2006/relationships/slide" Target="slides/slide478.xml"/><Relationship Id="rId215" Type="http://schemas.openxmlformats.org/officeDocument/2006/relationships/slide" Target="slides/slide75.xml"/><Relationship Id="rId257" Type="http://schemas.openxmlformats.org/officeDocument/2006/relationships/slide" Target="slides/slide117.xml"/><Relationship Id="rId422" Type="http://schemas.openxmlformats.org/officeDocument/2006/relationships/slide" Target="slides/slide282.xml"/><Relationship Id="rId464" Type="http://schemas.openxmlformats.org/officeDocument/2006/relationships/slide" Target="slides/slide324.xml"/><Relationship Id="rId299" Type="http://schemas.openxmlformats.org/officeDocument/2006/relationships/slide" Target="slides/slide159.xml"/><Relationship Id="rId63" Type="http://schemas.openxmlformats.org/officeDocument/2006/relationships/slideMaster" Target="slideMasters/slideMaster63.xml"/><Relationship Id="rId159" Type="http://schemas.openxmlformats.org/officeDocument/2006/relationships/slide" Target="slides/slide19.xml"/><Relationship Id="rId366" Type="http://schemas.openxmlformats.org/officeDocument/2006/relationships/slide" Target="slides/slide226.xml"/><Relationship Id="rId573" Type="http://schemas.openxmlformats.org/officeDocument/2006/relationships/slide" Target="slides/slide433.xml"/><Relationship Id="rId226" Type="http://schemas.openxmlformats.org/officeDocument/2006/relationships/slide" Target="slides/slide86.xml"/><Relationship Id="rId433" Type="http://schemas.openxmlformats.org/officeDocument/2006/relationships/slide" Target="slides/slide293.xml"/><Relationship Id="rId640" Type="http://schemas.openxmlformats.org/officeDocument/2006/relationships/slide" Target="slides/slide500.xml"/><Relationship Id="rId74" Type="http://schemas.openxmlformats.org/officeDocument/2006/relationships/slideMaster" Target="slideMasters/slideMaster74.xml"/><Relationship Id="rId377" Type="http://schemas.openxmlformats.org/officeDocument/2006/relationships/slide" Target="slides/slide237.xml"/><Relationship Id="rId500" Type="http://schemas.openxmlformats.org/officeDocument/2006/relationships/slide" Target="slides/slide360.xml"/><Relationship Id="rId584" Type="http://schemas.openxmlformats.org/officeDocument/2006/relationships/slide" Target="slides/slide444.xml"/><Relationship Id="rId5" Type="http://schemas.openxmlformats.org/officeDocument/2006/relationships/slideMaster" Target="slideMasters/slideMaster5.xml"/><Relationship Id="rId237" Type="http://schemas.openxmlformats.org/officeDocument/2006/relationships/slide" Target="slides/slide97.xml"/><Relationship Id="rId444" Type="http://schemas.openxmlformats.org/officeDocument/2006/relationships/slide" Target="slides/slide304.xml"/><Relationship Id="rId651" Type="http://schemas.openxmlformats.org/officeDocument/2006/relationships/slide" Target="slides/slide511.xml"/><Relationship Id="rId290" Type="http://schemas.openxmlformats.org/officeDocument/2006/relationships/slide" Target="slides/slide150.xml"/><Relationship Id="rId304" Type="http://schemas.openxmlformats.org/officeDocument/2006/relationships/slide" Target="slides/slide164.xml"/><Relationship Id="rId388" Type="http://schemas.openxmlformats.org/officeDocument/2006/relationships/slide" Target="slides/slide248.xml"/><Relationship Id="rId511" Type="http://schemas.openxmlformats.org/officeDocument/2006/relationships/slide" Target="slides/slide371.xml"/><Relationship Id="rId609" Type="http://schemas.openxmlformats.org/officeDocument/2006/relationships/slide" Target="slides/slide469.xml"/><Relationship Id="rId85" Type="http://schemas.openxmlformats.org/officeDocument/2006/relationships/slideMaster" Target="slideMasters/slideMaster85.xml"/><Relationship Id="rId150" Type="http://schemas.openxmlformats.org/officeDocument/2006/relationships/slide" Target="slides/slide10.xml"/><Relationship Id="rId595" Type="http://schemas.openxmlformats.org/officeDocument/2006/relationships/slide" Target="slides/slide455.xml"/><Relationship Id="rId248" Type="http://schemas.openxmlformats.org/officeDocument/2006/relationships/slide" Target="slides/slide108.xml"/><Relationship Id="rId455" Type="http://schemas.openxmlformats.org/officeDocument/2006/relationships/slide" Target="slides/slide315.xml"/><Relationship Id="rId662" Type="http://schemas.openxmlformats.org/officeDocument/2006/relationships/slide" Target="slides/slide522.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75.xml"/><Relationship Id="rId522" Type="http://schemas.openxmlformats.org/officeDocument/2006/relationships/slide" Target="slides/slide382.xml"/><Relationship Id="rId96" Type="http://schemas.openxmlformats.org/officeDocument/2006/relationships/slideMaster" Target="slideMasters/slideMaster96.xml"/><Relationship Id="rId161" Type="http://schemas.openxmlformats.org/officeDocument/2006/relationships/slide" Target="slides/slide21.xml"/><Relationship Id="rId399" Type="http://schemas.openxmlformats.org/officeDocument/2006/relationships/slide" Target="slides/slide259.xml"/><Relationship Id="rId259" Type="http://schemas.openxmlformats.org/officeDocument/2006/relationships/slide" Target="slides/slide119.xml"/><Relationship Id="rId466" Type="http://schemas.openxmlformats.org/officeDocument/2006/relationships/slide" Target="slides/slide326.xml"/><Relationship Id="rId673" Type="http://schemas.openxmlformats.org/officeDocument/2006/relationships/slide" Target="slides/slide533.xml"/><Relationship Id="rId23" Type="http://schemas.openxmlformats.org/officeDocument/2006/relationships/slideMaster" Target="slideMasters/slideMaster23.xml"/><Relationship Id="rId119" Type="http://schemas.openxmlformats.org/officeDocument/2006/relationships/slideMaster" Target="slideMasters/slideMaster119.xml"/><Relationship Id="rId326" Type="http://schemas.openxmlformats.org/officeDocument/2006/relationships/slide" Target="slides/slide186.xml"/><Relationship Id="rId533" Type="http://schemas.openxmlformats.org/officeDocument/2006/relationships/slide" Target="slides/slide393.xml"/><Relationship Id="rId172" Type="http://schemas.openxmlformats.org/officeDocument/2006/relationships/slide" Target="slides/slide32.xml"/><Relationship Id="rId477" Type="http://schemas.openxmlformats.org/officeDocument/2006/relationships/slide" Target="slides/slide337.xml"/><Relationship Id="rId600" Type="http://schemas.openxmlformats.org/officeDocument/2006/relationships/slide" Target="slides/slide460.xml"/><Relationship Id="rId684" Type="http://schemas.openxmlformats.org/officeDocument/2006/relationships/presProps" Target="presProps.xml"/><Relationship Id="rId337" Type="http://schemas.openxmlformats.org/officeDocument/2006/relationships/slide" Target="slides/slide197.xml"/><Relationship Id="rId34" Type="http://schemas.openxmlformats.org/officeDocument/2006/relationships/slideMaster" Target="slideMasters/slideMaster34.xml"/><Relationship Id="rId544" Type="http://schemas.openxmlformats.org/officeDocument/2006/relationships/slide" Target="slides/slide404.xml"/><Relationship Id="rId183" Type="http://schemas.openxmlformats.org/officeDocument/2006/relationships/slide" Target="slides/slide43.xml"/><Relationship Id="rId390" Type="http://schemas.openxmlformats.org/officeDocument/2006/relationships/slide" Target="slides/slide250.xml"/><Relationship Id="rId404" Type="http://schemas.openxmlformats.org/officeDocument/2006/relationships/slide" Target="slides/slide264.xml"/><Relationship Id="rId611" Type="http://schemas.openxmlformats.org/officeDocument/2006/relationships/slide" Target="slides/slide471.xml"/><Relationship Id="rId250" Type="http://schemas.openxmlformats.org/officeDocument/2006/relationships/slide" Target="slides/slide110.xml"/><Relationship Id="rId488" Type="http://schemas.openxmlformats.org/officeDocument/2006/relationships/slide" Target="slides/slide348.xml"/><Relationship Id="rId45" Type="http://schemas.openxmlformats.org/officeDocument/2006/relationships/slideMaster" Target="slideMasters/slideMaster45.xml"/><Relationship Id="rId110" Type="http://schemas.openxmlformats.org/officeDocument/2006/relationships/slideMaster" Target="slideMasters/slideMaster110.xml"/><Relationship Id="rId348" Type="http://schemas.openxmlformats.org/officeDocument/2006/relationships/slide" Target="slides/slide208.xml"/><Relationship Id="rId555" Type="http://schemas.openxmlformats.org/officeDocument/2006/relationships/slide" Target="slides/slide415.xml"/><Relationship Id="rId194" Type="http://schemas.openxmlformats.org/officeDocument/2006/relationships/slide" Target="slides/slide54.xml"/><Relationship Id="rId208" Type="http://schemas.openxmlformats.org/officeDocument/2006/relationships/slide" Target="slides/slide68.xml"/><Relationship Id="rId415" Type="http://schemas.openxmlformats.org/officeDocument/2006/relationships/slide" Target="slides/slide275.xml"/><Relationship Id="rId622" Type="http://schemas.openxmlformats.org/officeDocument/2006/relationships/slide" Target="slides/slide482.xml"/><Relationship Id="rId261" Type="http://schemas.openxmlformats.org/officeDocument/2006/relationships/slide" Target="slides/slide121.xml"/><Relationship Id="rId499" Type="http://schemas.openxmlformats.org/officeDocument/2006/relationships/slide" Target="slides/slide359.xml"/><Relationship Id="rId56" Type="http://schemas.openxmlformats.org/officeDocument/2006/relationships/slideMaster" Target="slideMasters/slideMaster56.xml"/><Relationship Id="rId359" Type="http://schemas.openxmlformats.org/officeDocument/2006/relationships/slide" Target="slides/slide219.xml"/><Relationship Id="rId566" Type="http://schemas.openxmlformats.org/officeDocument/2006/relationships/slide" Target="slides/slide426.xml"/><Relationship Id="rId121" Type="http://schemas.openxmlformats.org/officeDocument/2006/relationships/slideMaster" Target="slideMasters/slideMaster121.xml"/><Relationship Id="rId219" Type="http://schemas.openxmlformats.org/officeDocument/2006/relationships/slide" Target="slides/slide79.xml"/><Relationship Id="rId426" Type="http://schemas.openxmlformats.org/officeDocument/2006/relationships/slide" Target="slides/slide286.xml"/><Relationship Id="rId633" Type="http://schemas.openxmlformats.org/officeDocument/2006/relationships/slide" Target="slides/slide493.xml"/><Relationship Id="rId67" Type="http://schemas.openxmlformats.org/officeDocument/2006/relationships/slideMaster" Target="slideMasters/slideMaster67.xml"/><Relationship Id="rId272" Type="http://schemas.openxmlformats.org/officeDocument/2006/relationships/slide" Target="slides/slide132.xml"/><Relationship Id="rId577" Type="http://schemas.openxmlformats.org/officeDocument/2006/relationships/slide" Target="slides/slide437.xml"/><Relationship Id="rId132" Type="http://schemas.openxmlformats.org/officeDocument/2006/relationships/slideMaster" Target="slideMasters/slideMaster132.xml"/><Relationship Id="rId437" Type="http://schemas.openxmlformats.org/officeDocument/2006/relationships/slide" Target="slides/slide297.xml"/><Relationship Id="rId644" Type="http://schemas.openxmlformats.org/officeDocument/2006/relationships/slide" Target="slides/slide504.xml"/><Relationship Id="rId283" Type="http://schemas.openxmlformats.org/officeDocument/2006/relationships/slide" Target="slides/slide143.xml"/><Relationship Id="rId490" Type="http://schemas.openxmlformats.org/officeDocument/2006/relationships/slide" Target="slides/slide350.xml"/><Relationship Id="rId504" Type="http://schemas.openxmlformats.org/officeDocument/2006/relationships/slide" Target="slides/slide364.xml"/><Relationship Id="rId78" Type="http://schemas.openxmlformats.org/officeDocument/2006/relationships/slideMaster" Target="slideMasters/slideMaster78.xml"/><Relationship Id="rId143" Type="http://schemas.openxmlformats.org/officeDocument/2006/relationships/slide" Target="slides/slide3.xml"/><Relationship Id="rId350" Type="http://schemas.openxmlformats.org/officeDocument/2006/relationships/slide" Target="slides/slide210.xml"/><Relationship Id="rId588" Type="http://schemas.openxmlformats.org/officeDocument/2006/relationships/slide" Target="slides/slide448.xml"/><Relationship Id="rId9" Type="http://schemas.openxmlformats.org/officeDocument/2006/relationships/slideMaster" Target="slideMasters/slideMaster9.xml"/><Relationship Id="rId210" Type="http://schemas.openxmlformats.org/officeDocument/2006/relationships/slide" Target="slides/slide70.xml"/><Relationship Id="rId448" Type="http://schemas.openxmlformats.org/officeDocument/2006/relationships/slide" Target="slides/slide308.xml"/><Relationship Id="rId655" Type="http://schemas.openxmlformats.org/officeDocument/2006/relationships/slide" Target="slides/slide515.xml"/><Relationship Id="rId294" Type="http://schemas.openxmlformats.org/officeDocument/2006/relationships/slide" Target="slides/slide154.xml"/><Relationship Id="rId308" Type="http://schemas.openxmlformats.org/officeDocument/2006/relationships/slide" Target="slides/slide168.xml"/><Relationship Id="rId515" Type="http://schemas.openxmlformats.org/officeDocument/2006/relationships/slide" Target="slides/slide375.xml"/><Relationship Id="rId89" Type="http://schemas.openxmlformats.org/officeDocument/2006/relationships/slideMaster" Target="slideMasters/slideMaster89.xml"/><Relationship Id="rId154" Type="http://schemas.openxmlformats.org/officeDocument/2006/relationships/slide" Target="slides/slide14.xml"/><Relationship Id="rId361" Type="http://schemas.openxmlformats.org/officeDocument/2006/relationships/slide" Target="slides/slide221.xml"/><Relationship Id="rId599" Type="http://schemas.openxmlformats.org/officeDocument/2006/relationships/slide" Target="slides/slide459.xml"/><Relationship Id="rId459" Type="http://schemas.openxmlformats.org/officeDocument/2006/relationships/slide" Target="slides/slide319.xml"/><Relationship Id="rId666" Type="http://schemas.openxmlformats.org/officeDocument/2006/relationships/slide" Target="slides/slide526.xml"/><Relationship Id="rId16" Type="http://schemas.openxmlformats.org/officeDocument/2006/relationships/slideMaster" Target="slideMasters/slideMaster16.xml"/><Relationship Id="rId221" Type="http://schemas.openxmlformats.org/officeDocument/2006/relationships/slide" Target="slides/slide81.xml"/><Relationship Id="rId319" Type="http://schemas.openxmlformats.org/officeDocument/2006/relationships/slide" Target="slides/slide179.xml"/><Relationship Id="rId526" Type="http://schemas.openxmlformats.org/officeDocument/2006/relationships/slide" Target="slides/slide386.xml"/><Relationship Id="rId165" Type="http://schemas.openxmlformats.org/officeDocument/2006/relationships/slide" Target="slides/slide25.xml"/><Relationship Id="rId372" Type="http://schemas.openxmlformats.org/officeDocument/2006/relationships/slide" Target="slides/slide232.xml"/><Relationship Id="rId677" Type="http://schemas.openxmlformats.org/officeDocument/2006/relationships/slide" Target="slides/slide537.xml"/><Relationship Id="rId232" Type="http://schemas.openxmlformats.org/officeDocument/2006/relationships/slide" Target="slides/slide92.xml"/><Relationship Id="rId27" Type="http://schemas.openxmlformats.org/officeDocument/2006/relationships/slideMaster" Target="slideMasters/slideMaster27.xml"/><Relationship Id="rId537" Type="http://schemas.openxmlformats.org/officeDocument/2006/relationships/slide" Target="slides/slide397.xml"/><Relationship Id="rId80" Type="http://schemas.openxmlformats.org/officeDocument/2006/relationships/slideMaster" Target="slideMasters/slideMaster80.xml"/><Relationship Id="rId176" Type="http://schemas.openxmlformats.org/officeDocument/2006/relationships/slide" Target="slides/slide36.xml"/><Relationship Id="rId383" Type="http://schemas.openxmlformats.org/officeDocument/2006/relationships/slide" Target="slides/slide243.xml"/><Relationship Id="rId590" Type="http://schemas.openxmlformats.org/officeDocument/2006/relationships/slide" Target="slides/slide450.xml"/><Relationship Id="rId604" Type="http://schemas.openxmlformats.org/officeDocument/2006/relationships/slide" Target="slides/slide464.xml"/><Relationship Id="rId243" Type="http://schemas.openxmlformats.org/officeDocument/2006/relationships/slide" Target="slides/slide103.xml"/><Relationship Id="rId450" Type="http://schemas.openxmlformats.org/officeDocument/2006/relationships/slide" Target="slides/slide310.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70.xml"/><Relationship Id="rId548" Type="http://schemas.openxmlformats.org/officeDocument/2006/relationships/slide" Target="slides/slide408.xml"/><Relationship Id="rId91" Type="http://schemas.openxmlformats.org/officeDocument/2006/relationships/slideMaster" Target="slideMasters/slideMaster91.xml"/><Relationship Id="rId187" Type="http://schemas.openxmlformats.org/officeDocument/2006/relationships/slide" Target="slides/slide47.xml"/><Relationship Id="rId394" Type="http://schemas.openxmlformats.org/officeDocument/2006/relationships/slide" Target="slides/slide254.xml"/><Relationship Id="rId408" Type="http://schemas.openxmlformats.org/officeDocument/2006/relationships/slide" Target="slides/slide268.xml"/><Relationship Id="rId615" Type="http://schemas.openxmlformats.org/officeDocument/2006/relationships/slide" Target="slides/slide475.xml"/></Relationships>
</file>

<file path=ppt/charts/_rels/chart1.xml.rels><?xml version="1.0" encoding="UTF-8" standalone="yes"?>
<Relationships xmlns="http://schemas.openxmlformats.org/package/2006/relationships"><Relationship Id="rId2" Type="http://schemas.openxmlformats.org/officeDocument/2006/relationships/oleObject" Target="Rick%20HD:Users:griffith:Documents:All%20PPT:DVDs%20&amp;%20CDs%20Burned:DVD%200%20Courses%20in%20pdf%20and%20Word:Courses%20in%20pdf%20&amp;%20Word:NTS%20Folder:NTS%20Handouts:NT%20Book%20Lengths.xlsx" TargetMode="External"/><Relationship Id="rId1" Type="http://schemas.openxmlformats.org/officeDocument/2006/relationships/themeOverride" Target="../theme/themeOverride6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view3D>
      <c:rotX val="15"/>
      <c:rotY val="20"/>
      <c:rAngAx val="1"/>
    </c:view3D>
    <c:floor>
      <c:thickness val="0"/>
    </c:floor>
    <c:sideWall>
      <c:thickness val="0"/>
    </c:sideWall>
    <c:backWall>
      <c:thickness val="0"/>
    </c:backWall>
    <c:plotArea>
      <c:layout/>
      <c:bar3DChart>
        <c:barDir val="col"/>
        <c:grouping val="clustered"/>
        <c:varyColors val="0"/>
        <c:ser>
          <c:idx val="0"/>
          <c:order val="0"/>
          <c:invertIfNegative val="0"/>
          <c:cat>
            <c:strRef>
              <c:f>NT!$A$1:$A$27</c:f>
              <c:strCache>
                <c:ptCount val="27"/>
                <c:pt idx="0">
                  <c:v>MATT</c:v>
                </c:pt>
                <c:pt idx="1">
                  <c:v>MARK</c:v>
                </c:pt>
                <c:pt idx="2">
                  <c:v>LUKE</c:v>
                </c:pt>
                <c:pt idx="3">
                  <c:v>JOHN</c:v>
                </c:pt>
                <c:pt idx="4">
                  <c:v>ACTS</c:v>
                </c:pt>
                <c:pt idx="5">
                  <c:v>ROM</c:v>
                </c:pt>
                <c:pt idx="6">
                  <c:v>1CO</c:v>
                </c:pt>
                <c:pt idx="7">
                  <c:v>2CO</c:v>
                </c:pt>
                <c:pt idx="8">
                  <c:v>GAL</c:v>
                </c:pt>
                <c:pt idx="9">
                  <c:v>EPH</c:v>
                </c:pt>
                <c:pt idx="10">
                  <c:v>PHIL</c:v>
                </c:pt>
                <c:pt idx="11">
                  <c:v>COL</c:v>
                </c:pt>
                <c:pt idx="12">
                  <c:v>1TH</c:v>
                </c:pt>
                <c:pt idx="13">
                  <c:v>2TH</c:v>
                </c:pt>
                <c:pt idx="14">
                  <c:v>1TIM</c:v>
                </c:pt>
                <c:pt idx="15">
                  <c:v>2TIM</c:v>
                </c:pt>
                <c:pt idx="16">
                  <c:v>TIT</c:v>
                </c:pt>
                <c:pt idx="17">
                  <c:v>PHM</c:v>
                </c:pt>
                <c:pt idx="18">
                  <c:v>HEB</c:v>
                </c:pt>
                <c:pt idx="19">
                  <c:v>JAS</c:v>
                </c:pt>
                <c:pt idx="20">
                  <c:v>1PET</c:v>
                </c:pt>
                <c:pt idx="21">
                  <c:v>2PET</c:v>
                </c:pt>
                <c:pt idx="22">
                  <c:v>1JN</c:v>
                </c:pt>
                <c:pt idx="23">
                  <c:v>2JN</c:v>
                </c:pt>
                <c:pt idx="24">
                  <c:v>3JN</c:v>
                </c:pt>
                <c:pt idx="25">
                  <c:v>JUDE</c:v>
                </c:pt>
                <c:pt idx="26">
                  <c:v>REV</c:v>
                </c:pt>
              </c:strCache>
            </c:strRef>
          </c:cat>
          <c:val>
            <c:numRef>
              <c:f>NT!$B$1:$B$27</c:f>
              <c:numCache>
                <c:formatCode>General</c:formatCode>
                <c:ptCount val="27"/>
                <c:pt idx="0">
                  <c:v>28</c:v>
                </c:pt>
                <c:pt idx="1">
                  <c:v>16</c:v>
                </c:pt>
                <c:pt idx="2">
                  <c:v>24</c:v>
                </c:pt>
                <c:pt idx="3">
                  <c:v>21</c:v>
                </c:pt>
                <c:pt idx="4">
                  <c:v>28</c:v>
                </c:pt>
                <c:pt idx="5">
                  <c:v>16</c:v>
                </c:pt>
                <c:pt idx="6">
                  <c:v>16</c:v>
                </c:pt>
                <c:pt idx="7">
                  <c:v>13</c:v>
                </c:pt>
                <c:pt idx="8">
                  <c:v>6</c:v>
                </c:pt>
                <c:pt idx="9">
                  <c:v>6</c:v>
                </c:pt>
                <c:pt idx="10">
                  <c:v>4</c:v>
                </c:pt>
                <c:pt idx="11">
                  <c:v>4</c:v>
                </c:pt>
                <c:pt idx="12">
                  <c:v>5</c:v>
                </c:pt>
                <c:pt idx="13">
                  <c:v>3</c:v>
                </c:pt>
                <c:pt idx="14">
                  <c:v>6</c:v>
                </c:pt>
                <c:pt idx="15">
                  <c:v>4</c:v>
                </c:pt>
                <c:pt idx="16">
                  <c:v>3</c:v>
                </c:pt>
                <c:pt idx="17">
                  <c:v>1</c:v>
                </c:pt>
                <c:pt idx="18">
                  <c:v>13</c:v>
                </c:pt>
                <c:pt idx="19">
                  <c:v>5</c:v>
                </c:pt>
                <c:pt idx="20">
                  <c:v>5</c:v>
                </c:pt>
                <c:pt idx="21">
                  <c:v>3</c:v>
                </c:pt>
                <c:pt idx="22">
                  <c:v>5</c:v>
                </c:pt>
                <c:pt idx="23">
                  <c:v>1</c:v>
                </c:pt>
                <c:pt idx="24">
                  <c:v>1</c:v>
                </c:pt>
                <c:pt idx="25">
                  <c:v>1</c:v>
                </c:pt>
                <c:pt idx="26">
                  <c:v>22</c:v>
                </c:pt>
              </c:numCache>
            </c:numRef>
          </c:val>
          <c:extLst>
            <c:ext xmlns:c16="http://schemas.microsoft.com/office/drawing/2014/chart" uri="{C3380CC4-5D6E-409C-BE32-E72D297353CC}">
              <c16:uniqueId val="{00000000-A58D-B043-896A-FDF66A023233}"/>
            </c:ext>
          </c:extLst>
        </c:ser>
        <c:dLbls>
          <c:showLegendKey val="0"/>
          <c:showVal val="0"/>
          <c:showCatName val="0"/>
          <c:showSerName val="0"/>
          <c:showPercent val="0"/>
          <c:showBubbleSize val="0"/>
        </c:dLbls>
        <c:gapWidth val="150"/>
        <c:shape val="box"/>
        <c:axId val="224467200"/>
        <c:axId val="224509952"/>
        <c:axId val="0"/>
      </c:bar3DChart>
      <c:catAx>
        <c:axId val="224467200"/>
        <c:scaling>
          <c:orientation val="minMax"/>
        </c:scaling>
        <c:delete val="0"/>
        <c:axPos val="b"/>
        <c:numFmt formatCode="General" sourceLinked="0"/>
        <c:majorTickMark val="out"/>
        <c:minorTickMark val="none"/>
        <c:tickLblPos val="nextTo"/>
        <c:txPr>
          <a:bodyPr/>
          <a:lstStyle/>
          <a:p>
            <a:pPr>
              <a:defRPr sz="1600" b="1"/>
            </a:pPr>
            <a:endParaRPr lang="en-US"/>
          </a:p>
        </c:txPr>
        <c:crossAx val="224509952"/>
        <c:crosses val="autoZero"/>
        <c:auto val="1"/>
        <c:lblAlgn val="ctr"/>
        <c:lblOffset val="100"/>
        <c:noMultiLvlLbl val="0"/>
      </c:catAx>
      <c:valAx>
        <c:axId val="224509952"/>
        <c:scaling>
          <c:orientation val="minMax"/>
        </c:scaling>
        <c:delete val="0"/>
        <c:axPos val="l"/>
        <c:majorGridlines/>
        <c:numFmt formatCode="General" sourceLinked="1"/>
        <c:majorTickMark val="out"/>
        <c:minorTickMark val="none"/>
        <c:tickLblPos val="nextTo"/>
        <c:txPr>
          <a:bodyPr/>
          <a:lstStyle/>
          <a:p>
            <a:pPr>
              <a:defRPr sz="2000" b="1"/>
            </a:pPr>
            <a:endParaRPr lang="en-US"/>
          </a:p>
        </c:txPr>
        <c:crossAx val="224467200"/>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141.xml"/></Relationships>
</file>

<file path=ppt/notesMasters/_rels/notesMaster10.xml.rels><?xml version="1.0" encoding="UTF-8" standalone="yes"?>
<Relationships xmlns="http://schemas.openxmlformats.org/package/2006/relationships"><Relationship Id="rId1" Type="http://schemas.openxmlformats.org/officeDocument/2006/relationships/theme" Target="../theme/theme45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2/5/26</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Masters/notesMaster10.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5"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b="1" i="0">
                <a:latin typeface="Arial" panose="020B0604020202020204" pitchFamily="34" charset="0"/>
                <a:ea typeface="+mn-ea"/>
                <a:cs typeface="+mn-cs"/>
              </a:defRPr>
            </a:lvl1pPr>
          </a:lstStyle>
          <a:p>
            <a:pPr>
              <a:defRPr/>
            </a:pPr>
            <a:endParaRPr lang="en-US" dirty="0"/>
          </a:p>
        </p:txBody>
      </p:sp>
      <p:sp>
        <p:nvSpPr>
          <p:cNvPr id="25907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4277"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4278"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b="1" i="0">
                <a:latin typeface="Arial" panose="020B0604020202020204" pitchFamily="34" charset="0"/>
                <a:ea typeface="+mn-ea"/>
                <a:cs typeface="+mn-cs"/>
              </a:defRPr>
            </a:lvl1pPr>
          </a:lstStyle>
          <a:p>
            <a:pPr>
              <a:defRPr/>
            </a:pPr>
            <a:endParaRPr lang="en-US" dirty="0"/>
          </a:p>
        </p:txBody>
      </p:sp>
      <p:sp>
        <p:nvSpPr>
          <p:cNvPr id="54279"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b="1" i="0">
                <a:latin typeface="Arial" panose="020B0604020202020204" pitchFamily="34" charset="0"/>
              </a:defRPr>
            </a:lvl1pPr>
          </a:lstStyle>
          <a:p>
            <a:pPr>
              <a:defRPr/>
            </a:pPr>
            <a:fld id="{88A3F1C3-438E-FA46-9388-6A19E01A8995}" type="slidenum">
              <a:rPr lang="en-US" smtClean="0"/>
              <a:pPr>
                <a:defRPr/>
              </a:pPr>
              <a:t>‹#›</a:t>
            </a:fld>
            <a:endParaRPr lang="en-US" dirty="0"/>
          </a:p>
        </p:txBody>
      </p:sp>
    </p:spTree>
    <p:extLst>
      <p:ext uri="{BB962C8B-B14F-4D97-AF65-F5344CB8AC3E}">
        <p14:creationId xmlns:p14="http://schemas.microsoft.com/office/powerpoint/2010/main" val="234449828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ＭＳ Ｐゴシック"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10.xml.rels><?xml version="1.0" encoding="UTF-8" standalone="yes"?>
<Relationships xmlns="http://schemas.openxmlformats.org/package/2006/relationships"><Relationship Id="rId2" Type="http://schemas.openxmlformats.org/officeDocument/2006/relationships/slide" Target="../slides/slide1510.xml"/><Relationship Id="rId1" Type="http://schemas.openxmlformats.org/officeDocument/2006/relationships/notesMaster" Target="../notesMasters/notesMaster10.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B3458A-BDEA-2648-9A1B-AEB190E608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6522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769400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a:p>
          <a:p>
            <a:r>
              <a:rPr lang="en-US"/>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1794383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Even though the word "kingdom" does not appear in this letter, labor for the kingdom is the focus. Such efforts are not without hardship, as this letter well testifies.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1731932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4426158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089316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Our master is the "Lord Jesus Christ," and since he is the Lord of all, he is the highest authority in the universe. The focus should not be human teachers, but the Divine Teacher with all authority.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3795351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The focus of this letter is to get the readers to change their view of Paul from doubt to trust. In the first movement (1–7), he defends himself against those who accused him of greed and an inferior ministry to that of the false teachers in their midst. Once their confidence in Paul is restored, they would then be motivated to give his team their offerings for Jerusalem saints (8–9), and then finally (10–13) to see that he is an apostle with authority even to judge them.</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4788365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How difficult it is to lead people when they do not even respond to our love! Such was Paul's predicament. The letter is a classic reminder to love and trust those who shepherd us with the truth of the gospel.</a:t>
            </a:r>
          </a:p>
          <a:p>
            <a:endParaRPr lang="en-US"/>
          </a:p>
        </p:txBody>
      </p:sp>
    </p:spTree>
    <p:extLst>
      <p:ext uri="{BB962C8B-B14F-4D97-AF65-F5344CB8AC3E}">
        <p14:creationId xmlns:p14="http://schemas.microsoft.com/office/powerpoint/2010/main" val="122245380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 hand.</a:t>
            </a:r>
          </a:p>
          <a:p>
            <a:r>
              <a:rPr lang="en-SG" b="1" dirty="0">
                <a:latin typeface="Arial" panose="020B0604020202020204" pitchFamily="34" charset="0"/>
                <a:cs typeface="Arial" panose="020B0604020202020204" pitchFamily="34" charset="0"/>
              </a:rPr>
              <a:t>Your family background is far from ideal. Your father—or mother—neglected you growing up.</a:t>
            </a:r>
          </a:p>
          <a:p>
            <a:r>
              <a:rPr lang="en-SG" b="1" dirty="0">
                <a:latin typeface="Arial" panose="020B0604020202020204" pitchFamily="34" charset="0"/>
                <a:cs typeface="Arial" panose="020B0604020202020204" pitchFamily="34" charset="0"/>
              </a:rPr>
              <a:t>I find that here in Singapore many people struggle with apathy towards them at work. A worldwide survey was done some years back where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Paul wrote the second letter to Corinth that we have in our possession during his third journey, which essentially was a follow-up trip to Greece but had its greatest amount of time in Ephesus where he taught two years (Acts 19:10).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8965951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678C5F-2A81-0643-B71E-83140F95588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43714" name="Rectangle 2"/>
          <p:cNvSpPr>
            <a:spLocks noGrp="1" noRot="1" noChangeAspect="1" noChangeArrowheads="1"/>
          </p:cNvSpPr>
          <p:nvPr>
            <p:ph type="sldImg"/>
          </p:nvPr>
        </p:nvSpPr>
        <p:spPr>
          <a:solidFill>
            <a:srgbClr val="FFFFFF"/>
          </a:solidFill>
          <a:ln/>
        </p:spPr>
      </p:sp>
      <p:sp>
        <p:nvSpPr>
          <p:cNvPr id="2437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870929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W</a:t>
            </a:r>
            <a:r>
              <a:rPr lang="en-SG" b="1"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1"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You have to</a:t>
            </a:r>
            <a:r>
              <a:rPr lang="en-US" b="1" baseline="0" dirty="0">
                <a:latin typeface="Arial" panose="020B0604020202020204" pitchFamily="34" charset="0"/>
                <a:cs typeface="Arial" panose="020B0604020202020204" pitchFamily="34" charset="0"/>
              </a:rPr>
              <a:t> applaud the man here who is giving his best effort to put out the fire, even though it has no effect. He certainly looks sincere. But is sincerity enough? It's the same for our relationship with God. </a:t>
            </a:r>
            <a:r>
              <a:rPr lang="en-US" b="1" dirty="0">
                <a:latin typeface="Arial" panose="020B0604020202020204" pitchFamily="34" charset="0"/>
                <a:cs typeface="Arial" panose="020B0604020202020204" pitchFamily="34" charset="0"/>
              </a:rPr>
              <a:t>The issue</a:t>
            </a:r>
            <a:r>
              <a:rPr lang="en-US" b="1" baseline="0" dirty="0">
                <a:latin typeface="Arial" panose="020B0604020202020204" pitchFamily="34" charset="0"/>
                <a:cs typeface="Arial" panose="020B0604020202020204" pitchFamily="34" charset="0"/>
              </a:rPr>
              <a:t> for salvation is not how hard you try to be good. The fact is that none of us can be good enough to have our sins forgiven and be put into a right relationship with God. We need help—REAL help! We need God to justify us (declare us not guilty), which is the idea discussed in Galatians.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64033278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ar-SA" b="1" dirty="0">
                <a:cs typeface="Arial" panose="020B0604020202020204" pitchFamily="34" charset="0"/>
              </a:rPr>
              <a:t>التبرير</a:t>
            </a:r>
            <a:r>
              <a:rPr lang="en-US" dirty="0"/>
              <a:t> is the instantaneous legal act of God when he declares a sinner "not guilty" due to Christ's righteousness being applied to this person, which makes him or her righteous in God's sight</a:t>
            </a:r>
            <a:r>
              <a:rPr lang="en-US" baseline="0" dirty="0"/>
              <a:t> (cf. notes, 155h). It is being so innocent before God that it's "just-if-I'd" never sinned.</a:t>
            </a:r>
            <a:endParaRPr lang="en-US" dirty="0"/>
          </a:p>
        </p:txBody>
      </p:sp>
    </p:spTree>
    <p:extLst>
      <p:ext uri="{BB962C8B-B14F-4D97-AF65-F5344CB8AC3E}">
        <p14:creationId xmlns:p14="http://schemas.microsoft.com/office/powerpoint/2010/main" val="73012044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7299225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D5D9E-BA15-D54B-9584-D8534D0E0FD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42018" name="Rectangle 2"/>
          <p:cNvSpPr>
            <a:spLocks noGrp="1" noRot="1" noChangeAspect="1" noChangeArrowheads="1" noTextEdit="1"/>
          </p:cNvSpPr>
          <p:nvPr>
            <p:ph type="sldImg"/>
          </p:nvPr>
        </p:nvSpPr>
        <p:spPr>
          <a:ln/>
        </p:spPr>
      </p:sp>
      <p:sp>
        <p:nvSpPr>
          <p:cNvPr id="342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62223480"/>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BDED8B-9779-A845-BA9B-650C8A4639E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1927332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A8D51BF-E2E4-654C-8E23-81CB1FD4077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80393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E850F6E-2D76-EB40-9898-8B0D90ECD4F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37922" name="Rectangle 2"/>
          <p:cNvSpPr>
            <a:spLocks noGrp="1" noRot="1" noChangeAspect="1" noChangeArrowheads="1" noTextEdit="1"/>
          </p:cNvSpPr>
          <p:nvPr>
            <p:ph type="sldImg"/>
          </p:nvPr>
        </p:nvSpPr>
        <p:spPr>
          <a:ln/>
        </p:spPr>
      </p:sp>
      <p:sp>
        <p:nvSpPr>
          <p:cNvPr id="3379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256897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9826345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But slavery to </a:t>
            </a:r>
            <a:r>
              <a:rPr lang="en-US" sz="1200" kern="1200" dirty="0">
                <a:solidFill>
                  <a:schemeClr val="tx1"/>
                </a:solidFill>
                <a:effectLst/>
                <a:latin typeface="Times New Roman" pitchFamily="-112" charset="0"/>
                <a:ea typeface="ＭＳ Ｐゴシック" charset="-128"/>
                <a:cs typeface="ＭＳ Ｐゴシック" charset="-128"/>
              </a:rPr>
              <a:t>false teaching</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is the worst slavery because we all have experienced it and its affects are much more far-reaching, so how can you be free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618853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What reasons can we give that simple trust in Christ alone puts us in a right relationship with God?</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480704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[Jesus himself appointed Paul to proclaim justification by faith as his defining doctrinal truth.]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[Personal: Paul defends his apostolic call to counter Judaizer teaching that Paul invented justification by faith.]</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57590594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[Whether Old Testament or new, we have always been put in a right relationship with God by simple trust.]</a:t>
            </a:r>
          </a:p>
          <a:p>
            <a:r>
              <a:rPr lang="en-US" b="1" dirty="0">
                <a:latin typeface="Arial" panose="020B0604020202020204" pitchFamily="34" charset="0"/>
                <a:cs typeface="Arial" panose="020B0604020202020204" pitchFamily="34" charset="0"/>
              </a:rPr>
              <a:t>[Practical: Paul applies salvation by faith in Spirit-led living by exhorting balance and others-orientation.]</a:t>
            </a: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733946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[Whether Old Testament or new, we have always been put in a right relationship with God by simple trust.]</a:t>
            </a:r>
          </a:p>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[Practical: Paul applies salvation by faith in Spirit-led living by exhorting balance and others-orientation.]</a:t>
            </a:r>
          </a:p>
        </p:txBody>
      </p:sp>
    </p:spTree>
    <p:extLst>
      <p:ext uri="{BB962C8B-B14F-4D97-AF65-F5344CB8AC3E}">
        <p14:creationId xmlns:p14="http://schemas.microsoft.com/office/powerpoint/2010/main" val="118855983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7909747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2833912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CC67E4-45C8-784F-B70A-EBAC9A1AAAA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57730" name="Rectangle 2"/>
          <p:cNvSpPr>
            <a:spLocks noGrp="1" noRot="1" noChangeAspect="1" noChangeArrowheads="1"/>
          </p:cNvSpPr>
          <p:nvPr>
            <p:ph type="sldImg"/>
          </p:nvPr>
        </p:nvSpPr>
        <p:spPr>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a:latin typeface="Times New Roman" charset="0"/>
                <a:cs typeface="Times New Roman" charset="0"/>
              </a:rPr>
              <a:t>Love leads to unity—and greater unity leads to more love.</a:t>
            </a:r>
          </a:p>
          <a:p>
            <a:pPr eaLnBrk="1" hangingPunct="1"/>
            <a:r>
              <a:rPr lang="en-US">
                <a:latin typeface="Times New Roman" charset="0"/>
                <a:cs typeface="Times New Roman" charset="0"/>
              </a:rPr>
              <a:t>One of the hallmarks of the gospel is its ability to bring former enemies to be friends.</a:t>
            </a:r>
          </a:p>
          <a:p>
            <a:pPr eaLnBrk="1" hangingPunct="1"/>
            <a:endParaRPr lang="en-US">
              <a:latin typeface="Times New Roman" charset="0"/>
              <a:cs typeface="Times New Roman" charset="0"/>
            </a:endParaRPr>
          </a:p>
          <a:p>
            <a:pPr eaLnBrk="1" hangingPunct="1"/>
            <a:endParaRPr lang="en-US">
              <a:latin typeface="Times New Roman" charset="0"/>
              <a:cs typeface="Times New Roman" charset="0"/>
            </a:endParaRPr>
          </a:p>
        </p:txBody>
      </p:sp>
    </p:spTree>
    <p:extLst>
      <p:ext uri="{BB962C8B-B14F-4D97-AF65-F5344CB8AC3E}">
        <p14:creationId xmlns:p14="http://schemas.microsoft.com/office/powerpoint/2010/main" val="446152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1868322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4"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ميلنا الطبيعي هو التحرك نحو الانقسام. نريد أن نكون حول أشخاص يشبهوننا ، يتحدثون مثلنا ، يأكلون مثلنا ، يشمون مثلنا ، ويتصرفون </a:t>
            </a:r>
            <a:r>
              <a:rPr lang="ar-SA" b="1" dirty="0" err="1">
                <a:latin typeface="Arial" panose="020B0604020202020204" pitchFamily="34" charset="0"/>
                <a:cs typeface="Arial" panose="020B0604020202020204" pitchFamily="34" charset="0"/>
              </a:rPr>
              <a:t>مثلنا.الله</a:t>
            </a:r>
            <a:r>
              <a:rPr lang="ar-SA" b="1" dirty="0">
                <a:latin typeface="Arial" panose="020B0604020202020204" pitchFamily="34" charset="0"/>
                <a:cs typeface="Arial" panose="020B0604020202020204" pitchFamily="34" charset="0"/>
              </a:rPr>
              <a:t> أوسع بكثير وأكثر مرونة من هذا. كم عدد السباقات الموجودة؟ لم يخلق أجناس مختلفة. لقد صنع جنسًا واحدًا فقط يسمى الجنس البشري. يريدنا أن نتعلم المزيد عنه وعن ذراعيه المفتوحة من خلال الاتحاد مع أولئك الذين يختلفون عنا بطرق ثانوية ومع ذلك متحدون بالطريقة الرئيسية - طريق يسوع.</a:t>
            </a:r>
            <a:r>
              <a:rPr lang="en-SG" b="1" dirty="0">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5226042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There was no greater distance between two groups in the first century than the chasm between Jews and Gentiles. Ephesus had both groups living together before Paul showed up, but the gospel called them both to leave there long-held beliefs to meet Jesus in the middle—the One who brings a sword but also binds long-held wounds.</a:t>
            </a:r>
          </a:p>
          <a:p>
            <a:endParaRPr lang="en-US"/>
          </a:p>
          <a:p>
            <a:r>
              <a:rPr lang="en-US"/>
              <a:t>The Acts 19 riot reveals the hatred of the Ephesian silversmiths who cared only for their money rather than for truth.</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36958760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This verse is the turning point in the book from the theology (Ephesians 1–3) to the outworking of that doctrine (Ephesians 4–6). Note how all these 4:1-2 traits result in unity in love.</a:t>
            </a:r>
          </a:p>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6CC10C-29B9-E242-B2DC-0E4A89B6872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09602" name="Rectangle 2"/>
          <p:cNvSpPr>
            <a:spLocks noGrp="1" noRot="1" noChangeAspect="1" noChangeArrowheads="1" noTextEdit="1"/>
          </p:cNvSpPr>
          <p:nvPr>
            <p:ph type="sldImg"/>
          </p:nvPr>
        </p:nvSpPr>
        <p:spPr>
          <a:ln/>
        </p:spPr>
      </p:sp>
      <p:sp>
        <p:nvSpPr>
          <p:cNvPr id="409603" name="Rectangle 3"/>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When we think we are better than others, unity never results. Disunity always comes from one person or group thinking inaccurately high of self!</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Ephesians 1:9-10 doesn't use the word "millennium," but this is obviously the referent:</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Times New Roman" pitchFamily="-111" charset="0"/>
                <a:ea typeface="ＭＳ Ｐゴシック" charset="0"/>
                <a:cs typeface="Times New Roman" pitchFamily="-111" charset="0"/>
              </a:rPr>
              <a:t>Eph. 1:9 NLT   God has now revealed to us his mysterious will regarding Christ—which is to fulfill his own good plan. 10 And this is the plan: At the right time he will bring everything together under the authority of Christ—everything in heaven and on earth.</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7484395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So, on the cross, Paul says, Jesus actually crucified the old covenant too! The OT has great value for study, but it is not the standard by which God measures obedience for the Christian—except in those areas repeated in the NT and thus showing themselves to be new covenant truth also.</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46401167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Too often we neglect to see that God has NOT worked the same way in all ages. Paul declared this new way where Gentiles need not become Jews like in the OT, but rather, God has formed a brand new entity called the Church where it makes no difference whether one is a Jew or a Gentile.</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946515990"/>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Along with this emphasis on the demonic realm, Paul urges in Ephesians to rely on the Spirit. This makes sense, for none of us can defeat fallen angels in our own strength. To this we can add that this letter best portrays Christ as Head of his body, the Church.</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6029852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Unity in love is founded our our equality in Christ (chapters 1–3) and resulting in our witness to the world (chapters 4–6). </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664485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This epistle best explains the nature of the church—what it is, how is fits into God's plan for the ages, how to defeat its opponents, etc.</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169EB51-FF1D-544B-AEE6-D48C8068C73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192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63965986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022941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Church unity is one of the strongest pulls to the gospel for the lost—and, conversely, church disunity probably discourages the lost from seeking Jesus more than anything else. Unbelievers say, "Hey, I already have problems at home, at work, at the club, on the road. Why do I need to add more politics to my life?"</a:t>
            </a:r>
          </a:p>
          <a:p>
            <a:endParaRPr lang="en-US">
              <a:cs typeface="ＭＳ Ｐゴシック" charset="0"/>
            </a:endParaRPr>
          </a:p>
        </p:txBody>
      </p:sp>
    </p:spTree>
    <p:extLst>
      <p:ext uri="{BB962C8B-B14F-4D97-AF65-F5344CB8AC3E}">
        <p14:creationId xmlns:p14="http://schemas.microsoft.com/office/powerpoint/2010/main" val="121864675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What do we need to do so we don’t end up divided due to our diversity?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188669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a:p>
            <a:pPr eaLnBrk="1" hangingPunct="1"/>
            <a:endParaRPr lang="en-US" b="1" dirty="0">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God for our equality in Christ (Eph 1–3).</a:t>
            </a:r>
          </a:p>
          <a:p>
            <a:pPr eaLnBrk="1" hangingPunct="1"/>
            <a:r>
              <a:rPr lang="en-SG" b="1" dirty="0">
                <a:latin typeface="Arial" panose="020B0604020202020204" pitchFamily="34" charset="0"/>
                <a:ea typeface="ＭＳ Ｐゴシック" charset="0"/>
                <a:cs typeface="ＭＳ Ｐゴシック" charset="0"/>
              </a:rPr>
              <a:t>[Praise God that none of us is better than any other due to salvation or ethnic origin or class.]</a:t>
            </a:r>
          </a:p>
        </p:txBody>
      </p:sp>
    </p:spTree>
    <p:extLst>
      <p:ext uri="{BB962C8B-B14F-4D97-AF65-F5344CB8AC3E}">
        <p14:creationId xmlns:p14="http://schemas.microsoft.com/office/powerpoint/2010/main" val="4051561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SG" b="1" dirty="0">
                <a:latin typeface="Arial" panose="020B0604020202020204" pitchFamily="34" charset="0"/>
                <a:ea typeface="ＭＳ Ｐゴシック" charset="0"/>
                <a:cs typeface="ＭＳ Ｐゴシック" charset="0"/>
              </a:rPr>
              <a:t>Love the church to witness to the world (Eph 4–6).</a:t>
            </a:r>
          </a:p>
          <a:p>
            <a:pPr eaLnBrk="1" hangingPunct="1"/>
            <a:r>
              <a:rPr lang="en-SG" b="1" dirty="0">
                <a:latin typeface="Arial" panose="020B0604020202020204" pitchFamily="34" charset="0"/>
                <a:ea typeface="ＭＳ Ｐゴシック" charset="0"/>
                <a:cs typeface="ＭＳ Ｐゴシック" charset="0"/>
              </a:rPr>
              <a:t>[Unity leads to care for each other in a way that attracts unbelievers.]</a:t>
            </a:r>
          </a:p>
        </p:txBody>
      </p:sp>
    </p:spTree>
    <p:extLst>
      <p:ext uri="{BB962C8B-B14F-4D97-AF65-F5344CB8AC3E}">
        <p14:creationId xmlns:p14="http://schemas.microsoft.com/office/powerpoint/2010/main" val="123381159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8B0E3E-4C19-1E4E-BB60-77CA9253717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198</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36898" name="Rectangle 2"/>
          <p:cNvSpPr>
            <a:spLocks noGrp="1" noRot="1" noChangeAspect="1" noChangeArrowheads="1"/>
          </p:cNvSpPr>
          <p:nvPr>
            <p:ph type="sldImg"/>
          </p:nvPr>
        </p:nvSpPr>
        <p:spPr>
          <a:solidFill>
            <a:srgbClr val="FFFFFF"/>
          </a:solidFill>
          <a:ln/>
        </p:spPr>
      </p:sp>
      <p:sp>
        <p:nvSpPr>
          <p:cNvPr id="336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Love God, love the church as equals, and love the nations (Main Idea).</a:t>
            </a:r>
          </a:p>
          <a:p>
            <a:pPr marL="0" marR="0" lvl="2" indent="0" algn="l" defTabSz="914400" rtl="0" eaLnBrk="1" fontAlgn="base" latinLnBrk="0" hangingPunct="1">
              <a:lnSpc>
                <a:spcPct val="100000"/>
              </a:lnSpc>
              <a:spcBef>
                <a:spcPct val="30000"/>
              </a:spcBef>
              <a:spcAft>
                <a:spcPct val="0"/>
              </a:spcAft>
              <a:buClrTx/>
              <a:buSzTx/>
              <a:buFontTx/>
              <a:buNone/>
              <a:tabLst/>
              <a:defRPr/>
            </a:pPr>
            <a:r>
              <a:rPr lang="en-SG" b="1" dirty="0">
                <a:latin typeface="Arial" panose="020B0604020202020204" pitchFamily="34" charset="0"/>
                <a:ea typeface="ＭＳ Ｐゴシック" charset="0"/>
                <a:cs typeface="ＭＳ Ｐゴシック" charset="0"/>
              </a:rPr>
              <a:t>The way to unity for believing Jews and Gentiles is to see their equality and love one another as a witness to the world.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7522527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Love is sacrifice, not feeling. The willingness to selflessly commit to God and others stems from humbly realizing all this is about him and not us.</a:t>
            </a:r>
          </a:p>
          <a:p>
            <a:endParaRPr lang="en-US">
              <a:cs typeface="ＭＳ Ｐゴシック" charset="0"/>
            </a:endParaRPr>
          </a:p>
        </p:txBody>
      </p:sp>
    </p:spTree>
    <p:extLst>
      <p:ext uri="{BB962C8B-B14F-4D97-AF65-F5344CB8AC3E}">
        <p14:creationId xmlns:p14="http://schemas.microsoft.com/office/powerpoint/2010/main" val="354364640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Repeated from slide 14 above:</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ＭＳ Ｐゴシック" charset="0"/>
              </a:rPr>
              <a:t>Believers know that Jesus saves people from any and every ethnic group (see Rev 5:9; 7:9), but too often treat others as if they are in a different spiritual family. The major ethnic problem in the early church was the division between Jews and Gentiles, but the same idea shows up in societies today: Chinese versus Malay (Singapore), black versus white (USA), Arab versus Israeli (Jordan), Hutu versus Tutsi (Rwanda), etc.</a:t>
            </a:r>
          </a:p>
        </p:txBody>
      </p:sp>
    </p:spTree>
    <p:extLst>
      <p:ext uri="{BB962C8B-B14F-4D97-AF65-F5344CB8AC3E}">
        <p14:creationId xmlns:p14="http://schemas.microsoft.com/office/powerpoint/2010/main" val="176937512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C79C1E-95BC-FD4D-8EBD-AA6AA4D0FD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1026"/>
          <p:cNvSpPr>
            <a:spLocks noGrp="1" noRot="1" noChangeAspect="1" noChangeArrowheads="1" noTextEdit="1"/>
          </p:cNvSpPr>
          <p:nvPr>
            <p:ph type="sldImg"/>
          </p:nvPr>
        </p:nvSpPr>
        <p:spPr>
          <a:ln/>
        </p:spPr>
      </p:sp>
      <p:sp>
        <p:nvSpPr>
          <p:cNvPr id="21094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8272836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The reality is that we are told to mimic the attitude of Christ in the book of Philippians</a:t>
            </a:r>
            <a:r>
              <a:rPr lang="en-SG" sz="1200" b="1" dirty="0">
                <a:effectLst/>
                <a:latin typeface="Arial" panose="020B0604020202020204" pitchFamily="34" charset="0"/>
                <a:ea typeface="Times New Roman" panose="02020603050405020304" pitchFamily="18" charset="0"/>
              </a:rPr>
              <a:t>.</a:t>
            </a:r>
            <a:endParaRPr lang="en-US" dirty="0"/>
          </a:p>
        </p:txBody>
      </p:sp>
    </p:spTree>
    <p:extLst>
      <p:ext uri="{BB962C8B-B14F-4D97-AF65-F5344CB8AC3E}">
        <p14:creationId xmlns:p14="http://schemas.microsoft.com/office/powerpoint/2010/main" val="30406546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5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الان... ماذا عن تواريخ كتابة هذه الوثائق الهامة؟ ونحن متروكين هنا مع أفضل تخميناتنا العلمية. ثمة جدال سيكون دائمًا هنا. لكن بعض أفضل التخمينات، بناء على عقود من البحث الأكاديمي والدراسة هي هذه – حسب الترتيب المقترح...</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متى... تم كتابته في وقت ما خلال الأربعينات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لوقا... مقترح كما يلي، بين السنتين 57 و59 بعد الميلاد...</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مرقس... في العقد التالي... بين 64 و68...</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    وأخيرًا... إنجيل يوحنا... حوالي العام 69 بعد الميلاد... ولكن بالتأكيد بعد وضع الأناجيل الإزائية... مرة أخرى، ستجد دائماً عدم اتفاق حول هذه التواريخ. ومع ذلك، فهذه التواريخ مأخوذة عن أبحاث علماء ومعلمين مسيحيين معروفين.</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9604655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0CB257-508B-AD4F-A014-7D2C8FC9ECB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97346" name="Rectangle 2"/>
          <p:cNvSpPr>
            <a:spLocks noGrp="1" noRot="1" noChangeAspect="1" noChangeArrowheads="1" noTextEdit="1"/>
          </p:cNvSpPr>
          <p:nvPr>
            <p:ph type="sldImg"/>
          </p:nvPr>
        </p:nvSpPr>
        <p:spPr>
          <a:ln/>
        </p:spPr>
      </p:sp>
      <p:sp>
        <p:nvSpPr>
          <p:cNvPr id="697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533745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5310727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8A0E66-4D76-4942-877A-5C42A8015F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951650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8596773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68AA664-EB4F-F64E-8297-858B0F0BCBF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7570" name="Rectangle 1026"/>
          <p:cNvSpPr>
            <a:spLocks noGrp="1" noRot="1" noChangeAspect="1" noChangeArrowheads="1" noTextEdit="1"/>
          </p:cNvSpPr>
          <p:nvPr>
            <p:ph type="sldImg"/>
          </p:nvPr>
        </p:nvSpPr>
        <p:spPr>
          <a:ln/>
        </p:spPr>
      </p:sp>
      <p:sp>
        <p:nvSpPr>
          <p:cNvPr id="23757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8387160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1" dirty="0">
                <a:effectLst/>
                <a:latin typeface="Arial" panose="020B0604020202020204" pitchFamily="34" charset="0"/>
                <a:cs typeface="Arial" panose="020B0604020202020204" pitchFamily="34" charset="0"/>
              </a:rPr>
              <a:t> </a:t>
            </a:r>
            <a:r>
              <a:rPr lang="ar-SA" b="1" dirty="0">
                <a:effectLst/>
                <a:latin typeface="Arial" panose="020B0604020202020204" pitchFamily="34" charset="0"/>
                <a:cs typeface="Arial" panose="020B0604020202020204" pitchFamily="34" charset="0"/>
              </a:rPr>
              <a:t>من هو مثالك الاعلى في الحياة؟ من يعجبك اكثر من الاشخاص؟ بمن اكثر تريد ان تتشبه او تقلد؟ </a:t>
            </a:r>
          </a:p>
          <a:p>
            <a:r>
              <a:rPr lang="ar-SA" b="1" dirty="0">
                <a:effectLst/>
                <a:latin typeface="Arial" panose="020B0604020202020204" pitchFamily="34" charset="0"/>
                <a:cs typeface="Arial" panose="020B0604020202020204" pitchFamily="34" charset="0"/>
              </a:rPr>
              <a:t>قبل 100 سنة اكثر الناس المحبوبين كانوا</a:t>
            </a:r>
            <a:r>
              <a:rPr lang="ar-SA" b="1" baseline="0" dirty="0">
                <a:effectLst/>
                <a:latin typeface="Arial" panose="020B0604020202020204" pitchFamily="34" charset="0"/>
                <a:cs typeface="Arial" panose="020B0604020202020204" pitchFamily="34" charset="0"/>
              </a:rPr>
              <a:t> العلماء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218001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6192DE-1539-9B4A-822A-F86A1AA371A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199488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Stated as a question, the letter of Philippians answers this question</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What are some results when we commit ourselves to respond to life with the same perspective that Jesus had—that kind of view or thinking that the risen Savior has?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569416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7941967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ＭＳ Ｐゴシック" charset="0"/>
              </a:rPr>
              <a:t>التمثل بالمسيح يقود الى انسجام مع الناس والله </a:t>
            </a:r>
            <a:endParaRPr lang="en-US" dirty="0">
              <a:cs typeface="ＭＳ Ｐゴシック" charset="0"/>
            </a:endParaRPr>
          </a:p>
        </p:txBody>
      </p:sp>
    </p:spTree>
    <p:extLst>
      <p:ext uri="{BB962C8B-B14F-4D97-AF65-F5344CB8AC3E}">
        <p14:creationId xmlns:p14="http://schemas.microsoft.com/office/powerpoint/2010/main" val="73210161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30786941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rPr>
              <a:t>You can mimic Jesus in any of these areas with his help.</a:t>
            </a:r>
            <a:endParaRPr lang="ar-SA" sz="1200" b="1" dirty="0">
              <a:effectLst/>
              <a:latin typeface="Arial" panose="020B0604020202020204" pitchFamily="34" charset="0"/>
              <a:ea typeface="Times New Roman" panose="02020603050405020304" pitchFamily="18"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ar-SA" sz="1200" b="1" dirty="0">
                <a:effectLst/>
                <a:latin typeface="Arial" panose="020B0604020202020204" pitchFamily="34" charset="0"/>
                <a:cs typeface="Arial" panose="020B0604020202020204" pitchFamily="34" charset="0"/>
              </a:rPr>
              <a:t>تستطيع ان تتمثل بالمسيح من خلال هذه المساحات بمعونته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A599DDB-6EF9-A142-AE1E-A2DA3047A49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781125735"/>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5A2414-7B16-2848-BB52-221D541E20A2}" type="slidenum">
              <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222</a:t>
            </a:fld>
            <a:endParaRPr kumimoji="0" lang="en-GB"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While under house arrest in Rome (cf. Acts 28:30-31), Paul lived above it all despite his circumstances and despite the news of false teaching at Colosse. What helped him rise beyond such negative things was a focus on the exalted status of Jesus as God.</a:t>
            </a: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Jesus is God. Caesar is not God. That should be evident enough, despite the fact that Nero was about to claim to be God.</a:t>
            </a:r>
          </a:p>
          <a:p>
            <a:endParaRPr lang="en-US"/>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Since Jesus is God, he is superior to any false teaching that claims the same for its leader. But the Colossians were focused on angels, not even others claiming divinity. Since they didn't even believe that their philosophy was led by one who is God, how much more should we evaluate the claims of Christ? Colossians faced a syncretistic ("syn," together + Cretan cities) teaching that drew from Jewish, Greek, and other pagan roots. We learn about it from how Paul fought against it in this letter.</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https://</a:t>
            </a:r>
            <a:r>
              <a:rPr lang="en-US" b="1" dirty="0" err="1">
                <a:latin typeface="Arial" panose="020B0604020202020204" pitchFamily="34" charset="0"/>
                <a:cs typeface="Arial" panose="020B0604020202020204" pitchFamily="34" charset="0"/>
              </a:rPr>
              <a:t>www.merriam-webster.com</a:t>
            </a:r>
            <a:r>
              <a:rPr lang="en-US" b="1" dirty="0">
                <a:latin typeface="Arial" panose="020B0604020202020204" pitchFamily="34" charset="0"/>
                <a:cs typeface="Arial" panose="020B0604020202020204" pitchFamily="34" charset="0"/>
              </a:rPr>
              <a:t>/dictionary/syncretic:</a:t>
            </a:r>
          </a:p>
          <a:p>
            <a:r>
              <a:rPr lang="en-US" b="1" dirty="0">
                <a:latin typeface="Arial" panose="020B0604020202020204" pitchFamily="34" charset="0"/>
                <a:cs typeface="Arial" panose="020B0604020202020204" pitchFamily="34" charset="0"/>
              </a:rPr>
              <a:t>Syncretic has its roots in an ancient alliance. It's a descendant of the Greek word </a:t>
            </a:r>
            <a:r>
              <a:rPr lang="en-US" b="1" dirty="0" err="1">
                <a:latin typeface="Arial" panose="020B0604020202020204" pitchFamily="34" charset="0"/>
                <a:cs typeface="Arial" panose="020B0604020202020204" pitchFamily="34" charset="0"/>
              </a:rPr>
              <a:t>synkrētismos</a:t>
            </a:r>
            <a:r>
              <a:rPr lang="en-US" b="1" dirty="0">
                <a:latin typeface="Arial" panose="020B0604020202020204" pitchFamily="34" charset="0"/>
                <a:cs typeface="Arial" panose="020B0604020202020204" pitchFamily="34" charset="0"/>
              </a:rPr>
              <a:t>, meaning "federation of Cretan cities-syn- means "together," with, and </a:t>
            </a:r>
            <a:r>
              <a:rPr lang="en-US" b="1" dirty="0" err="1">
                <a:latin typeface="Arial" panose="020B0604020202020204" pitchFamily="34" charset="0"/>
                <a:cs typeface="Arial" panose="020B0604020202020204" pitchFamily="34" charset="0"/>
              </a:rPr>
              <a:t>Krēt</a:t>
            </a:r>
            <a:r>
              <a:rPr lang="en-US" b="1" dirty="0">
                <a:latin typeface="Arial" panose="020B0604020202020204" pitchFamily="34" charset="0"/>
                <a:cs typeface="Arial" panose="020B0604020202020204" pitchFamily="34" charset="0"/>
              </a:rPr>
              <a:t>- means "Cretan." The adjective first appeared in English in the mid-19th century, and the related noun "syncretism" debuted over 200 years earlier. "Syncretic" retains the idea of coalition and appears in such contexts as "syncretic religions," "syncretic societies," and even "syncretic music," all describing things influenced by two or more styles or traditions. The word also has a specific application in linguistics, where it refers to a fusion of grammatical forms.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0232624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The key defense against false teaching is to highlight how we all have too low a view of Jesus. Since he is God in human flesh (even still, right now!), every other philosophy is wanting. </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zh-CN"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endParaRPr lang="en-US" dirty="0"/>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02C46C-FD3E-744A-8D50-81EA80696B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7266" name="Rectangle 2"/>
          <p:cNvSpPr>
            <a:spLocks noGrp="1" noRot="1" noChangeAspect="1" noChangeArrowheads="1" noTextEdit="1"/>
          </p:cNvSpPr>
          <p:nvPr>
            <p:ph type="sldImg"/>
          </p:nvPr>
        </p:nvSpPr>
        <p:spPr>
          <a:ln/>
        </p:spPr>
      </p:sp>
      <p:sp>
        <p:nvSpPr>
          <p:cNvPr id="2672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a:latin typeface="Times New Roman" charset="0"/>
                <a:ea typeface="ＭＳ Ｐゴシック" charset="0"/>
                <a:cs typeface="ＭＳ Ｐゴシック" charset="0"/>
              </a:rPr>
              <a:t>Summation: The way to fight heresy is not just by pointing out its errors (Col 1–2). This must be accompanied by a lifestyle who imitating (Col 3–4).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Application: Be able to prove that Jesus is God and live a life balanced between the extremes of too much law and too much license.</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9939159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Only God can transform us from Satan's kingdom into Christ's kingdom.</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95485324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Col 2:14 NLT: "</a:t>
            </a: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He canceled the record of the charges against us and took it away by nailing it to the cross."</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nearly identical to Ephesians 2:14-15…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Eph. 2:14    For Christ himself has brought peace to us. He united Jews and Gentiles into one people when, in his own body on the cross, he broke down the wall of hostility that separated us. 15 He did this by ending the system of law with its commandments and regulations. He made peace between Jews and Gentiles by creating in himself one new people from the two groups.</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5276447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a:cs typeface="ＭＳ Ｐゴシック" charset="0"/>
              </a:rPr>
              <a:t>هنا المخطط الأساسي لإنجيل متى، مصممًا حول الأسماء الثلاثة للرب يسوع المسيح.</a:t>
            </a:r>
            <a:endParaRPr lang="en-US" dirty="0">
              <a:cs typeface="ＭＳ Ｐゴシック" charset="0"/>
            </a:endParaRPr>
          </a:p>
        </p:txBody>
      </p:sp>
    </p:spTree>
    <p:extLst>
      <p:ext uri="{BB962C8B-B14F-4D97-AF65-F5344CB8AC3E}">
        <p14:creationId xmlns:p14="http://schemas.microsoft.com/office/powerpoint/2010/main" val="54775875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Col. 1:13 For he has rescued us from the kingdom of darkness and transferred us into the Kingdom of his dear Son, 14 who purchased our freedom and forgave our sins.</a:t>
            </a:r>
          </a:p>
          <a:p>
            <a:endParaRPr 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0976926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At least three explicit statements show Jesus to be God himself in a human body.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99721D-6A3F-AA4E-8671-67681A35E22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7536579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9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7C98D01-2206-1147-A132-29C15580CFC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19554" name="Rectangle 2"/>
          <p:cNvSpPr>
            <a:spLocks noGrp="1" noRot="1" noChangeAspect="1" noChangeArrowheads="1" noTextEdit="1"/>
          </p:cNvSpPr>
          <p:nvPr>
            <p:ph type="sldImg"/>
          </p:nvPr>
        </p:nvSpPr>
        <p:spPr>
          <a:ln/>
        </p:spPr>
      </p:sp>
      <p:sp>
        <p:nvSpPr>
          <p:cNvPr id="919555"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Times New Roman" charset="0"/>
                <a:ea typeface="ＭＳ Ｐゴシック" charset="0"/>
                <a:cs typeface="ＭＳ Ｐゴシック" charset="0"/>
              </a:rPr>
              <a:t>Paul shows Christ's exalted position over the Colossian heresy in the first two chapters—and then explains how that leads to our position united with Christ and the holy practices that should result. </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NS-12-Colossians-10, 71</a:t>
            </a:r>
          </a:p>
        </p:txBody>
      </p:sp>
    </p:spTree>
    <p:extLst>
      <p:ext uri="{BB962C8B-B14F-4D97-AF65-F5344CB8AC3E}">
        <p14:creationId xmlns:p14="http://schemas.microsoft.com/office/powerpoint/2010/main" val="294365319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2E5F92F-3BCF-EC41-B9A6-E69F4DFE12A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34498" name="Rectangle 1026"/>
          <p:cNvSpPr>
            <a:spLocks noGrp="1" noRot="1" noChangeAspect="1" noChangeArrowheads="1" noTextEdit="1"/>
          </p:cNvSpPr>
          <p:nvPr>
            <p:ph type="sldImg"/>
          </p:nvPr>
        </p:nvSpPr>
        <p:spPr>
          <a:ln/>
        </p:spPr>
      </p:sp>
      <p:sp>
        <p:nvSpPr>
          <p:cNvPr id="23449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ar-SA" sz="1800" b="1" dirty="0">
                <a:effectLst/>
                <a:latin typeface="Calibri" panose="020F0502020204030204" pitchFamily="34" charset="0"/>
                <a:ea typeface="Calibri" panose="020F0502020204030204" pitchFamily="34" charset="0"/>
                <a:cs typeface="Arial" panose="020B0604020202020204" pitchFamily="34" charset="0"/>
              </a:rPr>
              <a:t> </a:t>
            </a:r>
            <a:r>
              <a:rPr lang="en-US" sz="1800" b="1" dirty="0">
                <a:latin typeface="Arial" panose="020B0604020202020204" pitchFamily="34" charset="0"/>
                <a:ea typeface="ＭＳ Ｐゴシック" charset="0"/>
                <a:cs typeface="Arial" panose="020B0604020202020204" pitchFamily="34" charset="0"/>
              </a:rPr>
              <a:t>Paul wanted the church at Colossae to see that there only HOPE was in Jesus—not in any of the false ideas impacting the assembly. </a:t>
            </a: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ar-JO" sz="18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r>
              <a:rPr lang="ar-SA" sz="1800" b="1" dirty="0">
                <a:effectLst/>
                <a:latin typeface="Calibri" panose="020F0502020204030204" pitchFamily="34" charset="0"/>
                <a:ea typeface="Calibri" panose="020F0502020204030204" pitchFamily="34" charset="0"/>
                <a:cs typeface="Arial" panose="020B0604020202020204" pitchFamily="34" charset="0"/>
              </a:rPr>
              <a:t>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The only one who doesn't need protection is God. Everyone else can succumb to sin, errors, and death. Paul sought to convince the Colossian church that they also needed protection from dangerous ideas infiltrating the church.</a:t>
            </a:r>
          </a:p>
          <a:p>
            <a:endParaRPr lang="en-US" dirty="0">
              <a:cs typeface="ＭＳ Ｐゴシック" charset="0"/>
            </a:endParaRPr>
          </a:p>
        </p:txBody>
      </p:sp>
    </p:spTree>
    <p:extLst>
      <p:ext uri="{BB962C8B-B14F-4D97-AF65-F5344CB8AC3E}">
        <p14:creationId xmlns:p14="http://schemas.microsoft.com/office/powerpoint/2010/main" val="114477459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التعليم الكاذب يحيط بنا في كل مكان. أفادت منظمات الاستطلاع ذات السمعة الطيبة في الولايات المتحدة مثل تقرير غالوب وبارنا أن العديد يقعون في فخ التعاليم الكاذبة حتى يغادروا الكنيسة.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482276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70A409-1A2E-9A42-BA84-D99A6A3BFBD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3410" name="Rectangle 2"/>
          <p:cNvSpPr>
            <a:spLocks noGrp="1" noRot="1" noChangeAspect="1" noChangeArrowheads="1" noTextEdit="1"/>
          </p:cNvSpPr>
          <p:nvPr>
            <p:ph type="sldImg"/>
          </p:nvPr>
        </p:nvSpPr>
        <p:spPr>
          <a:ln/>
        </p:spPr>
      </p:sp>
      <p:sp>
        <p:nvSpPr>
          <p:cNvPr id="2734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Syncretistic means to draw from many sources into one, and the letter shows at least five different sources for the Colossian heresy.</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497386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التي يمكننا بها منع الأفكار الهرطقية من أسرِنا في فخِّها؟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3072320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إحفظ نفسك من البدع بقبولك لألوهية المسيح وتفوّقهُ على كل شيء.</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942672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Arial" panose="020B0604020202020204" pitchFamily="34" charset="0"/>
                <a:ea typeface="ＭＳ Ｐゴシック" pitchFamily="-111" charset="-128"/>
                <a:cs typeface="Arial" panose="020B0604020202020204" pitchFamily="34" charset="0"/>
              </a:rPr>
              <a:t>إحمِ نفسك من البدع بأسلوب حياتك الطاهرة.</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636887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JO" sz="1800" b="1" dirty="0">
                <a:effectLst/>
                <a:latin typeface="Calibri" panose="020F0502020204030204" pitchFamily="34" charset="0"/>
                <a:ea typeface="Calibri" panose="020F0502020204030204" pitchFamily="34" charset="0"/>
                <a:cs typeface="Arial" panose="020B0604020202020204" pitchFamily="34" charset="0"/>
              </a:rPr>
              <a:t>أخدم يسوع في حياتك كمخلص، وإله وملك! هذه هي الرسالة والتطبيق الأساسي في كل إنجيل متى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324747425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Jesus being God should impact us to want to reflect his purity as his church.</a:t>
            </a:r>
          </a:p>
          <a:p>
            <a:endParaRPr lang="en-US">
              <a:cs typeface="ＭＳ Ｐゴシック" charset="0"/>
            </a:endParaRPr>
          </a:p>
        </p:txBody>
      </p:sp>
    </p:spTree>
    <p:extLst>
      <p:ext uri="{BB962C8B-B14F-4D97-AF65-F5344CB8AC3E}">
        <p14:creationId xmlns:p14="http://schemas.microsoft.com/office/powerpoint/2010/main" val="317216367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cs typeface="ＭＳ Ｐゴシック" charset="0"/>
              </a:rPr>
              <a:t>The way to defend against heresy is twofold: a high view of Jesus and a high view of holiness.</a:t>
            </a:r>
          </a:p>
          <a:p>
            <a:endParaRPr lang="en-US">
              <a:cs typeface="ＭＳ Ｐゴシック" charset="0"/>
            </a:endParaRPr>
          </a:p>
        </p:txBody>
      </p:sp>
    </p:spTree>
    <p:extLst>
      <p:ext uri="{BB962C8B-B14F-4D97-AF65-F5344CB8AC3E}">
        <p14:creationId xmlns:p14="http://schemas.microsoft.com/office/powerpoint/2010/main" val="64929036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Follow-up with new believers today often postpones any teaching on the return of Jesus. Paul did not share such a view with the suffering Thessalonians, who needed this hope during their difficulties.</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87208704"/>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The repeated subject at the end of all five chapters of this epistle is the return of Jesus to "catch up" (rapture) those who believe in him. </a:t>
            </a:r>
          </a:p>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ＭＳ Ｐゴシック" pitchFamily="-111" charset="-128"/>
                <a:cs typeface="ＭＳ Ｐゴシック" pitchFamily="-111" charset="-128"/>
              </a:rPr>
              <a:t>هذا يعني الاستعداد لعودة المسيح.</a:t>
            </a:r>
            <a:endParaRPr lang="en-US" sz="1200" kern="1200" dirty="0">
              <a:solidFill>
                <a:schemeClr val="tx1"/>
              </a:solidFill>
              <a:effectLst/>
              <a:latin typeface="+mn-lt"/>
              <a:ea typeface="ＭＳ Ｐゴシック" pitchFamily="-111" charset="-128"/>
              <a:cs typeface="ＭＳ Ｐゴシック" pitchFamily="-111" charset="-128"/>
            </a:endParaRPr>
          </a:p>
          <a:p>
            <a:pPr algn="r" rtl="1"/>
            <a:endParaRPr lang="en-US" sz="1200" kern="1200" dirty="0">
              <a:solidFill>
                <a:schemeClr val="tx1"/>
              </a:solidFill>
              <a:effectLst/>
              <a:latin typeface="+mn-lt"/>
              <a:ea typeface="ＭＳ Ｐゴシック" pitchFamily="-111" charset="-128"/>
              <a:cs typeface="ＭＳ Ｐゴシック" pitchFamily="-111" charset="-128"/>
            </a:endParaRPr>
          </a:p>
          <a:p>
            <a:pPr marL="0" marR="0" lvl="0" indent="0" algn="l" defTabSz="457200" rtl="1" eaLnBrk="0" fontAlgn="base" latinLnBrk="0" hangingPunct="0">
              <a:lnSpc>
                <a:spcPct val="100000"/>
              </a:lnSpc>
              <a:spcBef>
                <a:spcPct val="30000"/>
              </a:spcBef>
              <a:spcAft>
                <a:spcPct val="0"/>
              </a:spcAft>
              <a:buClrTx/>
              <a:buSzTx/>
              <a:buFontTx/>
              <a:buNone/>
              <a:tabLst/>
              <a:defRPr/>
            </a:pPr>
            <a:r>
              <a:rPr lang="en-US"/>
              <a:t>Since the Rapture is inevitable and will be sudden or without warning (imminent, or can happen at any time), the church needs to be vigilant or constantly prepared for Christ's return.</a:t>
            </a:r>
          </a:p>
          <a:p>
            <a:pPr algn="l" rtl="1"/>
            <a:endParaRPr lang="ar-JO" sz="1200" kern="1200" dirty="0">
              <a:solidFill>
                <a:schemeClr val="tx1"/>
              </a:solidFill>
              <a:effectLst/>
              <a:latin typeface="+mn-lt"/>
              <a:ea typeface="ＭＳ Ｐゴシック" pitchFamily="-111" charset="-128"/>
              <a:cs typeface="ＭＳ Ｐゴシック" pitchFamily="-111" charset="-128"/>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175176684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a:t>What is the association between love and holiness on one hand, and the return of Christ? How do they relate?</a:t>
            </a:r>
          </a:p>
          <a:p>
            <a:endParaRPr lang="en-US"/>
          </a:p>
          <a:p>
            <a:r>
              <a:rPr lang="en-US"/>
              <a:t>Perhaps the Apostle John sums up what Paul also says in 1 Thessalonians:</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mn-lt"/>
                <a:ea typeface="ＭＳ Ｐゴシック" pitchFamily="-111" charset="-128"/>
                <a:cs typeface="ＭＳ Ｐゴシック" pitchFamily="-111" charset="-128"/>
              </a:rPr>
              <a:t>1John 2:28    And now, dear children, remain in fellowship with Christ so that when he returns, you will be full of courage and not shrink back from him in shame.</a:t>
            </a:r>
          </a:p>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There exist other ways to be ready for Jesus to return, but Paul noted three in this short letter: </a:t>
            </a:r>
          </a:p>
          <a:p>
            <a:pPr marL="228600" indent="-228600">
              <a:buAutoNum type="arabicParenBoth"/>
            </a:pPr>
            <a:r>
              <a:rPr lang="en-US"/>
              <a:t>watch their money motivations, </a:t>
            </a:r>
          </a:p>
          <a:p>
            <a:pPr marL="228600" indent="-228600">
              <a:buAutoNum type="arabicParenBoth"/>
            </a:pPr>
            <a:r>
              <a:rPr lang="en-US"/>
              <a:t>keep learning theology, especially eschatology (study of the future), and</a:t>
            </a:r>
          </a:p>
          <a:p>
            <a:pPr marL="228600" indent="-228600">
              <a:buAutoNum type="arabicParenBoth"/>
            </a:pPr>
            <a:r>
              <a:rPr lang="en-US"/>
              <a:t>Prioritize people.</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0920454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The fact that Christians will rule with Jesus in the millennial kingdom should motivate us toward living in a worthy manner of this high calling.</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25817008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1 Thess 4:14</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mn-lt"/>
                <a:ea typeface="ＭＳ Ｐゴシック" pitchFamily="-111" charset="-128"/>
                <a:cs typeface="ＭＳ Ｐゴシック" pitchFamily="-111" charset="-128"/>
              </a:rPr>
              <a:t>For since we believe that Jesus died and was raised to life again, we also believe that when Jesus returns, God will bring back with him the believers who have died.</a:t>
            </a:r>
          </a:p>
          <a:p>
            <a:endParaRPr lang="en-US"/>
          </a:p>
          <a:p>
            <a:r>
              <a:rPr lang="en-US"/>
              <a:t>Being "in Jesus" means that we participate in the benefits of the new covenant, including a new, glorified body like his.</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8069133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With only five chapters and 16 mentions of salvation, this important doctrine appears more than three times per chapter, on average.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085805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D241D4-D718-BE42-8E13-F4021AE352B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xfrm>
            <a:off x="1143000" y="685800"/>
            <a:ext cx="4572000" cy="3429000"/>
          </a:xfrm>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The Lordship of Christ is even more prominent than salvation. The fact that Jesus will return to claim his own shows that he is ruler over all.</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1891804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95A99F-792C-6C4C-B658-D3002DD4604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xmlns="" val="1"/>
            </a:ext>
          </a:extLst>
        </p:spPr>
      </p:sp>
      <p:sp>
        <p:nvSpPr>
          <p:cNvPr id="79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ormAutofit fontScale="25000" lnSpcReduction="20000"/>
          </a:bodyPr>
          <a:lstStyle/>
          <a:p>
            <a:pPr eaLnBrk="1" hangingPunct="1"/>
            <a:r>
              <a:rPr lang="en-US">
                <a:latin typeface="Times New Roman" charset="0"/>
                <a:ea typeface="ＭＳ Ｐゴシック" charset="0"/>
                <a:cs typeface="ＭＳ Ｐゴシック" charset="0"/>
              </a:rPr>
              <a:t>The five mentions of the Rapture are scattered throughout the letter, appearing at the end of each chapter. </a:t>
            </a:r>
          </a:p>
          <a:p>
            <a:pPr eaLnBrk="1" hangingPunct="1"/>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As noted on slide 5, </a:t>
            </a:r>
            <a:r>
              <a:rPr lang="en-US"/>
              <a:t>there exist other ways to be ready for Jesus to return, but Paul noted three in this short letter: </a:t>
            </a:r>
          </a:p>
          <a:p>
            <a:pPr marL="228600" indent="-228600">
              <a:buAutoNum type="arabicParenBoth"/>
            </a:pPr>
            <a:r>
              <a:rPr lang="en-US"/>
              <a:t>watch their money motivations (1:1–3:13), </a:t>
            </a:r>
          </a:p>
          <a:p>
            <a:pPr marL="228600" indent="-228600">
              <a:buAutoNum type="arabicParenBoth"/>
            </a:pPr>
            <a:r>
              <a:rPr lang="en-US"/>
              <a:t>keep learning theology, especially eschatology (4:13–5:11), and</a:t>
            </a:r>
          </a:p>
          <a:p>
            <a:pPr marL="228600" indent="-228600">
              <a:buAutoNum type="arabicParenBoth"/>
            </a:pPr>
            <a:r>
              <a:rPr lang="en-US"/>
              <a:t>Prioritize people (4:1-12; 5:12-28).</a:t>
            </a:r>
          </a:p>
          <a:p>
            <a:pPr eaLnBrk="1" hangingPunct="1"/>
            <a:endParaRPr lang="en-US">
              <a:latin typeface="Times New Roman" charset="0"/>
              <a:ea typeface="ＭＳ Ｐゴシック" charset="0"/>
              <a:cs typeface="ＭＳ Ｐゴシック" charset="0"/>
            </a:endParaRPr>
          </a:p>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t>Faith must have a firm foundation, so Paul established this bedrock of Christ's return for his own.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403AFFA-93C4-7B4B-9524-05C9750F260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6500327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cs typeface="ＭＳ Ｐゴシック" charset="0"/>
              </a:rPr>
              <a:t>The multi-function pocketknife helps the handyman to be ready for many projects. Likewise, believers must be prepared for the return of Jesus and serve him in a variety of ways until that wonderful day.</a:t>
            </a:r>
          </a:p>
          <a:p>
            <a:endParaRPr lang="en-US">
              <a:cs typeface="ＭＳ Ｐゴシック" charset="0"/>
            </a:endParaRPr>
          </a:p>
        </p:txBody>
      </p:sp>
    </p:spTree>
    <p:extLst>
      <p:ext uri="{BB962C8B-B14F-4D97-AF65-F5344CB8AC3E}">
        <p14:creationId xmlns:p14="http://schemas.microsoft.com/office/powerpoint/2010/main" val="399793645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b="0" dirty="0">
                <a:latin typeface="Arial" panose="020B0604020202020204" pitchFamily="34" charset="0"/>
                <a:cs typeface="Arial" panose="020B0604020202020204" pitchFamily="34" charset="0"/>
              </a:rPr>
              <a:t>ربما في وقت ما في المستقبل غير البعيد، سينهض ملايين الناس بسرعة لمقابلة الرب يسوع المسيح.</a:t>
            </a:r>
            <a:endParaRPr lang="en-US" b="0" dirty="0">
              <a:latin typeface="Arial" panose="020B0604020202020204" pitchFamily="34" charset="0"/>
              <a:cs typeface="Arial" panose="020B0604020202020204" pitchFamily="34" charset="0"/>
            </a:endParaRPr>
          </a:p>
          <a:p>
            <a:pPr algn="l" rtl="1"/>
            <a:endParaRPr lang="en-US" b="0" dirty="0">
              <a:latin typeface="Arial" panose="020B0604020202020204" pitchFamily="34" charset="0"/>
              <a:cs typeface="Arial" panose="020B0604020202020204" pitchFamily="34" charset="0"/>
            </a:endParaRPr>
          </a:p>
          <a:p>
            <a:pPr marL="0" marR="0" lvl="0" indent="0" algn="l" defTabSz="457200" rtl="1"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At some point in perhaps the not-too-distant future, millions of people will just quickly rise to meet the Lord Jesus Christ.</a:t>
            </a:r>
          </a:p>
          <a:p>
            <a:pPr algn="l" rtl="1"/>
            <a:endParaRPr lang="ar-JO"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7778358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ما هي الطرق المحددة التي يمكنك أن تكون مستعدًا بها عندما يعود يسوع؟</a:t>
            </a:r>
            <a:endPar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pPr algn="r" rtl="1"/>
            <a:endPar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pPr marL="0" marR="0" lvl="0" indent="0" algn="l" defTabSz="4572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What specific ways can you be ready for Jesus when he comes back?</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pPr algn="l" rtl="1"/>
            <a:endPar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4204371552"/>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عش للمسيح كما لو أن المال ليس مصدر قلق كبير.</a:t>
            </a:r>
            <a:endPar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pPr algn="l" rtl="1"/>
            <a:endPar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pPr marL="0" marR="0" lvl="0" indent="0" algn="l" defTabSz="4572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Live for Christ as if money is not a big concern</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a:t>
            </a:r>
            <a:endParaRPr lang="en-US" dirty="0">
              <a:latin typeface="Arial" panose="020B0604020202020204" pitchFamily="34" charset="0"/>
              <a:cs typeface="Arial" panose="020B0604020202020204" pitchFamily="34" charset="0"/>
            </a:endParaRPr>
          </a:p>
          <a:p>
            <a:pPr algn="l" rtl="1"/>
            <a:endPar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138963851"/>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يجب أن تشغل العقيدة والعلاقات الكثير من وقتنا.</a:t>
            </a:r>
          </a:p>
          <a:p>
            <a:pPr algn="r" rtl="1"/>
            <a:r>
              <a:rPr lang="ar-JO"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على وجه الخصوص، نحن بحاجة إلى لاهوت المجيء الثاني للمسيح.</a:t>
            </a:r>
            <a:endPar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pPr algn="l" rtl="1"/>
            <a:endParaRPr lang="en-US" b="0" dirty="0">
              <a:latin typeface="Arial" panose="020B0604020202020204" pitchFamily="34" charset="0"/>
              <a:cs typeface="Arial" panose="020B0604020202020204" pitchFamily="34" charset="0"/>
            </a:endParaRPr>
          </a:p>
          <a:p>
            <a:pPr marL="0" marR="0" lvl="0" indent="0" algn="l" defTabSz="457200" rtl="1"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Relationships and doctrine should occupy much of our time</a:t>
            </a:r>
            <a:r>
              <a:rPr lang="en-SG" sz="1200" kern="1200" dirty="0">
                <a:solidFill>
                  <a:schemeClr val="tx1"/>
                </a:solidFill>
                <a:effectLst/>
                <a:latin typeface="Arial" panose="020B0604020202020204" pitchFamily="34" charset="0"/>
                <a:ea typeface="ＭＳ Ｐゴシック" pitchFamily="-111" charset="-128"/>
                <a:cs typeface="Arial" panose="020B0604020202020204" pitchFamily="34" charset="0"/>
              </a:rPr>
              <a:t>. In particular, we need a theology of Christ’s second coming.</a:t>
            </a:r>
            <a:endParaRPr lang="en-US" dirty="0">
              <a:latin typeface="Arial" panose="020B0604020202020204" pitchFamily="34" charset="0"/>
              <a:cs typeface="Arial" panose="020B0604020202020204" pitchFamily="34" charset="0"/>
            </a:endParaRPr>
          </a:p>
          <a:p>
            <a:pPr algn="l" rtl="1"/>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808658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a:cs typeface="ＭＳ Ｐゴシック" charset="0"/>
              </a:rPr>
              <a:t>Jesus can come back at any moment, so be ready for him in how you use your finances, invest in your friends, and prioritize learning his Word.</a:t>
            </a:r>
          </a:p>
          <a:p>
            <a:endParaRPr lang="en-US">
              <a:cs typeface="ＭＳ Ｐゴシック" charset="0"/>
            </a:endParaRPr>
          </a:p>
        </p:txBody>
      </p:sp>
    </p:spTree>
    <p:extLst>
      <p:ext uri="{BB962C8B-B14F-4D97-AF65-F5344CB8AC3E}">
        <p14:creationId xmlns:p14="http://schemas.microsoft.com/office/powerpoint/2010/main" val="3730791800"/>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mn-lt"/>
                <a:ea typeface="ＭＳ Ｐゴシック" pitchFamily="-111" charset="-128"/>
                <a:cs typeface="ＭＳ Ｐゴシック" pitchFamily="-111" charset="-128"/>
              </a:rPr>
              <a:t>1Th. 3:11</a:t>
            </a:r>
            <a:r>
              <a:rPr lang="en-US" sz="1200" kern="1200">
                <a:solidFill>
                  <a:schemeClr val="tx1"/>
                </a:solidFill>
                <a:effectLst/>
                <a:latin typeface="+mn-lt"/>
                <a:ea typeface="ＭＳ Ｐゴシック" pitchFamily="-111" charset="-128"/>
                <a:cs typeface="ＭＳ Ｐゴシック" pitchFamily="-111" charset="-128"/>
              </a:rPr>
              <a:t>    May God our Father and our Lord Jesus bring us to you very soon. </a:t>
            </a:r>
            <a:r>
              <a:rPr lang="en-US" sz="1200" b="1" kern="1200" baseline="30000">
                <a:solidFill>
                  <a:schemeClr val="tx1"/>
                </a:solidFill>
                <a:effectLst/>
                <a:latin typeface="+mn-lt"/>
                <a:ea typeface="ＭＳ Ｐゴシック" pitchFamily="-111" charset="-128"/>
                <a:cs typeface="ＭＳ Ｐゴシック" pitchFamily="-111" charset="-128"/>
              </a:rPr>
              <a:t>12</a:t>
            </a:r>
            <a:r>
              <a:rPr lang="en-US" sz="1200" kern="1200">
                <a:solidFill>
                  <a:schemeClr val="tx1"/>
                </a:solidFill>
                <a:effectLst/>
                <a:latin typeface="+mn-lt"/>
                <a:ea typeface="ＭＳ Ｐゴシック" pitchFamily="-111" charset="-128"/>
                <a:cs typeface="ＭＳ Ｐゴシック" pitchFamily="-111" charset="-128"/>
              </a:rPr>
              <a:t> And may the Lord make your love for one another and for all people grow and overflow, just as our love for you overflows. </a:t>
            </a:r>
            <a:r>
              <a:rPr lang="en-US" sz="1200" b="1" kern="1200" baseline="30000">
                <a:solidFill>
                  <a:schemeClr val="tx1"/>
                </a:solidFill>
                <a:effectLst/>
                <a:latin typeface="+mn-lt"/>
                <a:ea typeface="ＭＳ Ｐゴシック" pitchFamily="-111" charset="-128"/>
                <a:cs typeface="ＭＳ Ｐゴシック" pitchFamily="-111" charset="-128"/>
              </a:rPr>
              <a:t>13</a:t>
            </a:r>
            <a:r>
              <a:rPr lang="en-US" sz="1200" kern="1200">
                <a:solidFill>
                  <a:schemeClr val="tx1"/>
                </a:solidFill>
                <a:effectLst/>
                <a:latin typeface="+mn-lt"/>
                <a:ea typeface="ＭＳ Ｐゴシック" pitchFamily="-111" charset="-128"/>
                <a:cs typeface="ＭＳ Ｐゴシック" pitchFamily="-111" charset="-128"/>
              </a:rPr>
              <a:t> May he, as a result, make your hearts strong, blameless, and holy as you stand before God our Father when our Lord Jesus comes again with all his holy people. Amen.</a:t>
            </a:r>
            <a:endParaRPr lang="en-US"/>
          </a:p>
          <a:p>
            <a:endParaRPr lang="en-US"/>
          </a:p>
          <a:p>
            <a:r>
              <a:rPr lang="en-US"/>
              <a:t>2 Cor 5:10 is an appropriate cross-reference:</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a:solidFill>
                  <a:schemeClr val="tx1"/>
                </a:solidFill>
                <a:effectLst/>
                <a:latin typeface="+mn-lt"/>
                <a:ea typeface="ＭＳ Ｐゴシック" pitchFamily="-111" charset="-128"/>
                <a:cs typeface="ＭＳ Ｐゴシック" pitchFamily="-111" charset="-128"/>
              </a:rPr>
              <a:t>For we must all stand before Christ to be judged. We will each receive whatever we deserve for the good or evil we have done in this earthly body.</a:t>
            </a:r>
          </a:p>
          <a:p>
            <a:endParaRPr lang="en-US"/>
          </a:p>
          <a:p>
            <a:endParaRPr lang="en-US"/>
          </a:p>
        </p:txBody>
      </p:sp>
    </p:spTree>
    <p:extLst>
      <p:ext uri="{BB962C8B-B14F-4D97-AF65-F5344CB8AC3E}">
        <p14:creationId xmlns:p14="http://schemas.microsoft.com/office/powerpoint/2010/main" val="9885760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D6CF7F-62F3-AD43-B050-A225213004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b="1" dirty="0">
                <a:latin typeface="Arial" panose="020B0604020202020204" pitchFamily="34" charset="0"/>
                <a:ea typeface="ＭＳ Ｐゴシック" charset="0"/>
                <a:cs typeface="ＭＳ Ｐゴシック" charset="0"/>
              </a:rPr>
              <a:t>يصوّر متى يسوع على أنه الأسد (الملك الحاكم) و الحمل (المخلص الفادي)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ما الذي يعيقك في ملكوتك قبل أن تعانق ملكوت المسيح؟</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وظيفتك؟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توكلك على الله للوفاء باحتياجاتك المادية؟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علاقة؟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أن تخبره الآن أن تريد ملكوته بدلاً من ملكوتك؟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640735749"/>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Do you think your home will be broken into tonight? At his return, Jesus will be as expected as much as you expect a thief to rob your house tonight. </a:t>
            </a: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Are you prepared for him to arrive at any time? Is there anything you do that would make you ashamed if he came back tonight?</a:t>
            </a:r>
          </a:p>
        </p:txBody>
      </p:sp>
    </p:spTree>
    <p:extLst>
      <p:ext uri="{BB962C8B-B14F-4D97-AF65-F5344CB8AC3E}">
        <p14:creationId xmlns:p14="http://schemas.microsoft.com/office/powerpoint/2010/main" val="2720762584"/>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4B996B-7C6B-2246-B7D2-80DE9D613EF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788221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3731343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79319967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1E8A65-50F7-8D41-80A1-97BD0E778B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9266" name="Rectangle 2"/>
          <p:cNvSpPr>
            <a:spLocks noGrp="1" noRot="1" noChangeAspect="1" noChangeArrowheads="1" noTextEdit="1"/>
          </p:cNvSpPr>
          <p:nvPr>
            <p:ph type="sldImg"/>
          </p:nvPr>
        </p:nvSpPr>
        <p:spPr>
          <a:ln/>
        </p:spPr>
      </p:sp>
      <p:sp>
        <p:nvSpPr>
          <p:cNvPr id="1392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3296976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1031888-DFC6-5742-8CC6-9ADF45B0FFD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xfrm>
            <a:off x="914400" y="4343400"/>
            <a:ext cx="5029200" cy="2746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atin typeface="Times New Roman" charset="0"/>
                <a:ea typeface="ＭＳ Ｐゴシック" charset="0"/>
                <a:cs typeface="ＭＳ Ｐゴシック" charset="0"/>
              </a:rPr>
              <a:t>The threefold outline answers how God was affirming the church through Paul. The focus of the letter is the center chapter where he corrects their understanding by reaffirming a pre-trib rapture as he did in 1 Thess 1:10; 4:13-18.</a:t>
            </a:r>
          </a:p>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a:t>
            </a:r>
          </a:p>
          <a:p>
            <a:pPr eaLnBrk="1" hangingPunct="1"/>
            <a:r>
              <a:rPr lang="en-US">
                <a:latin typeface="Times New Roman" charset="0"/>
                <a:ea typeface="ＭＳ Ｐゴシック" charset="0"/>
                <a:cs typeface="ＭＳ Ｐゴシック" charset="0"/>
              </a:rPr>
              <a:t>NS-14-2 Thess-10, 142</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4833732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89C3AC8-D5EC-6F4D-9061-9EE9BEAB13E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37347198"/>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3823813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5897897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991699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2" name="Shape 4492"/>
          <p:cNvSpPr>
            <a:spLocks noGrp="1" noRot="1" noChangeAspect="1"/>
          </p:cNvSpPr>
          <p:nvPr>
            <p:ph type="sldImg"/>
          </p:nvPr>
        </p:nvSpPr>
        <p:spPr>
          <a:prstGeom prst="rect">
            <a:avLst/>
          </a:prstGeom>
        </p:spPr>
        <p:txBody>
          <a:bodyPr/>
          <a:lstStyle/>
          <a:p>
            <a:endParaRPr/>
          </a:p>
        </p:txBody>
      </p:sp>
      <p:sp>
        <p:nvSpPr>
          <p:cNvPr id="4493" name="Shape 4493"/>
          <p:cNvSpPr>
            <a:spLocks noGrp="1"/>
          </p:cNvSpPr>
          <p:nvPr>
            <p:ph type="body" sz="quarter" idx="1"/>
          </p:nvPr>
        </p:nvSpPr>
        <p:spPr>
          <a:prstGeom prst="rect">
            <a:avLst/>
          </a:prstGeom>
        </p:spPr>
        <p:txBody>
          <a:bodyPr/>
          <a:lstStyle/>
          <a:p>
            <a:pPr algn="r"/>
            <a:r>
              <a:rPr dirty="0" err="1"/>
              <a:t>معظمنا</a:t>
            </a:r>
            <a:r>
              <a:rPr dirty="0"/>
              <a:t> </a:t>
            </a:r>
            <a:r>
              <a:rPr dirty="0" err="1"/>
              <a:t>لم</a:t>
            </a:r>
            <a:r>
              <a:rPr dirty="0"/>
              <a:t> </a:t>
            </a:r>
            <a:r>
              <a:rPr dirty="0" err="1"/>
              <a:t>يحترق</a:t>
            </a:r>
            <a:r>
              <a:rPr dirty="0"/>
              <a:t> </a:t>
            </a:r>
            <a:r>
              <a:rPr dirty="0" err="1"/>
              <a:t>منزله</a:t>
            </a:r>
            <a:r>
              <a:rPr dirty="0"/>
              <a:t> ، </a:t>
            </a:r>
            <a:r>
              <a:rPr dirty="0" err="1"/>
              <a:t>لكننا</a:t>
            </a:r>
            <a:r>
              <a:rPr dirty="0"/>
              <a:t> </a:t>
            </a:r>
            <a:r>
              <a:rPr dirty="0" err="1"/>
              <a:t>قد</a:t>
            </a:r>
            <a:r>
              <a:rPr dirty="0"/>
              <a:t> </a:t>
            </a:r>
            <a:r>
              <a:rPr dirty="0" err="1"/>
              <a:t>نعرف</a:t>
            </a:r>
            <a:r>
              <a:rPr dirty="0"/>
              <a:t> </a:t>
            </a:r>
            <a:r>
              <a:rPr dirty="0" err="1"/>
              <a:t>شيئًا</a:t>
            </a:r>
            <a:r>
              <a:rPr dirty="0"/>
              <a:t> عن </a:t>
            </a:r>
            <a:r>
              <a:rPr dirty="0" err="1"/>
              <a:t>تكلفة</a:t>
            </a:r>
            <a:r>
              <a:rPr dirty="0"/>
              <a:t> </a:t>
            </a:r>
            <a:r>
              <a:rPr dirty="0" err="1"/>
              <a:t>كوننا</a:t>
            </a:r>
            <a:r>
              <a:rPr dirty="0"/>
              <a:t> </a:t>
            </a:r>
            <a:r>
              <a:rPr dirty="0" err="1"/>
              <a:t>تلميذًا</a:t>
            </a:r>
            <a:r>
              <a:rPr dirty="0"/>
              <a:t>. </a:t>
            </a:r>
            <a:r>
              <a:rPr dirty="0" err="1"/>
              <a:t>بالنسبة</a:t>
            </a:r>
            <a:r>
              <a:rPr dirty="0"/>
              <a:t> </a:t>
            </a:r>
            <a:r>
              <a:rPr dirty="0" err="1"/>
              <a:t>لي</a:t>
            </a:r>
            <a:r>
              <a:rPr dirty="0"/>
              <a:t> ، </a:t>
            </a:r>
            <a:r>
              <a:rPr dirty="0" err="1"/>
              <a:t>بدأ</a:t>
            </a:r>
            <a:r>
              <a:rPr dirty="0"/>
              <a:t> </a:t>
            </a:r>
            <a:r>
              <a:rPr dirty="0" err="1"/>
              <a:t>الأمر</a:t>
            </a:r>
            <a:r>
              <a:rPr dirty="0"/>
              <a:t> </a:t>
            </a:r>
            <a:r>
              <a:rPr dirty="0" err="1"/>
              <a:t>في</a:t>
            </a:r>
            <a:r>
              <a:rPr dirty="0"/>
              <a:t> </a:t>
            </a:r>
            <a:r>
              <a:rPr dirty="0" err="1"/>
              <a:t>سن</a:t>
            </a:r>
            <a:r>
              <a:rPr dirty="0"/>
              <a:t> 13 </a:t>
            </a:r>
            <a:r>
              <a:rPr dirty="0" err="1"/>
              <a:t>عندما</a:t>
            </a:r>
            <a:r>
              <a:rPr dirty="0"/>
              <a:t> </a:t>
            </a:r>
            <a:r>
              <a:rPr dirty="0" err="1"/>
              <a:t>كنت</a:t>
            </a:r>
            <a:r>
              <a:rPr dirty="0"/>
              <a:t> </a:t>
            </a:r>
            <a:r>
              <a:rPr dirty="0" err="1"/>
              <a:t>أول</a:t>
            </a:r>
            <a:r>
              <a:rPr dirty="0"/>
              <a:t> من </a:t>
            </a:r>
            <a:r>
              <a:rPr dirty="0" err="1"/>
              <a:t>يثق</a:t>
            </a:r>
            <a:r>
              <a:rPr dirty="0"/>
              <a:t> </a:t>
            </a:r>
            <a:r>
              <a:rPr dirty="0" err="1"/>
              <a:t>بالمسيح</a:t>
            </a:r>
            <a:r>
              <a:rPr dirty="0"/>
              <a:t> </a:t>
            </a:r>
            <a:r>
              <a:rPr dirty="0" err="1"/>
              <a:t>في</a:t>
            </a:r>
            <a:r>
              <a:rPr dirty="0"/>
              <a:t> </a:t>
            </a:r>
            <a:r>
              <a:rPr dirty="0" err="1"/>
              <a:t>عائلتي</a:t>
            </a:r>
            <a:r>
              <a:rPr dirty="0"/>
              <a:t>. </a:t>
            </a:r>
            <a:r>
              <a:rPr dirty="0" err="1"/>
              <a:t>كنا</a:t>
            </a:r>
            <a:r>
              <a:rPr dirty="0"/>
              <a:t> </a:t>
            </a:r>
            <a:r>
              <a:rPr dirty="0" err="1"/>
              <a:t>نعيش</a:t>
            </a:r>
            <a:r>
              <a:rPr dirty="0"/>
              <a:t> </a:t>
            </a:r>
            <a:r>
              <a:rPr dirty="0" err="1"/>
              <a:t>في</a:t>
            </a:r>
            <a:r>
              <a:rPr dirty="0"/>
              <a:t> </a:t>
            </a:r>
            <a:r>
              <a:rPr dirty="0" err="1"/>
              <a:t>ثاني</a:t>
            </a:r>
            <a:r>
              <a:rPr dirty="0"/>
              <a:t> </a:t>
            </a:r>
            <a:r>
              <a:rPr dirty="0" err="1"/>
              <a:t>أغنى</a:t>
            </a:r>
            <a:r>
              <a:rPr dirty="0"/>
              <a:t> </a:t>
            </a:r>
            <a:r>
              <a:rPr dirty="0" err="1"/>
              <a:t>جزء</a:t>
            </a:r>
            <a:r>
              <a:rPr dirty="0"/>
              <a:t> من </a:t>
            </a:r>
            <a:r>
              <a:rPr dirty="0" err="1"/>
              <a:t>المدينة</a:t>
            </a:r>
            <a:r>
              <a:rPr dirty="0"/>
              <a:t> </a:t>
            </a:r>
            <a:r>
              <a:rPr dirty="0" err="1"/>
              <a:t>مع</a:t>
            </a:r>
            <a:r>
              <a:rPr dirty="0"/>
              <a:t> </a:t>
            </a:r>
            <a:r>
              <a:rPr dirty="0" err="1"/>
              <a:t>منزل</a:t>
            </a:r>
            <a:r>
              <a:rPr dirty="0"/>
              <a:t> </a:t>
            </a:r>
            <a:r>
              <a:rPr dirty="0" err="1"/>
              <a:t>جميل</a:t>
            </a:r>
            <a:r>
              <a:rPr dirty="0"/>
              <a:t>. </a:t>
            </a:r>
            <a:r>
              <a:rPr dirty="0" err="1"/>
              <a:t>كانت</a:t>
            </a:r>
            <a:r>
              <a:rPr dirty="0"/>
              <a:t> </a:t>
            </a:r>
            <a:r>
              <a:rPr dirty="0" err="1"/>
              <a:t>لدينا</a:t>
            </a:r>
            <a:r>
              <a:rPr dirty="0"/>
              <a:t> </a:t>
            </a:r>
            <a:r>
              <a:rPr dirty="0" err="1"/>
              <a:t>كرفان</a:t>
            </a:r>
            <a:r>
              <a:rPr dirty="0"/>
              <a:t> ، </a:t>
            </a:r>
            <a:r>
              <a:rPr dirty="0" err="1"/>
              <a:t>و</a:t>
            </a:r>
            <a:r>
              <a:rPr dirty="0"/>
              <a:t> 7 </a:t>
            </a:r>
            <a:r>
              <a:rPr dirty="0" err="1"/>
              <a:t>سيارات</a:t>
            </a:r>
            <a:r>
              <a:rPr dirty="0"/>
              <a:t> ، </a:t>
            </a:r>
            <a:r>
              <a:rPr dirty="0" err="1"/>
              <a:t>وزورقان</a:t>
            </a:r>
            <a:r>
              <a:rPr dirty="0"/>
              <a:t> - </a:t>
            </a:r>
            <a:r>
              <a:rPr dirty="0" err="1"/>
              <a:t>وكنا</a:t>
            </a:r>
            <a:r>
              <a:rPr dirty="0"/>
              <a:t> </a:t>
            </a:r>
            <a:r>
              <a:rPr dirty="0" err="1"/>
              <a:t>بائسين</a:t>
            </a:r>
            <a:r>
              <a:rPr dirty="0"/>
              <a:t>. </a:t>
            </a:r>
            <a:r>
              <a:rPr dirty="0" err="1"/>
              <a:t>لتكريم</a:t>
            </a:r>
            <a:r>
              <a:rPr dirty="0"/>
              <a:t> </a:t>
            </a:r>
            <a:r>
              <a:rPr dirty="0" err="1"/>
              <a:t>والديّ</a:t>
            </a:r>
            <a:r>
              <a:rPr dirty="0"/>
              <a:t> ، </a:t>
            </a:r>
            <a:r>
              <a:rPr dirty="0" err="1"/>
              <a:t>وافقت</a:t>
            </a:r>
            <a:r>
              <a:rPr dirty="0"/>
              <a:t> على </a:t>
            </a:r>
            <a:r>
              <a:rPr dirty="0" err="1"/>
              <a:t>التخصص</a:t>
            </a:r>
            <a:r>
              <a:rPr dirty="0"/>
              <a:t> </a:t>
            </a:r>
            <a:r>
              <a:rPr dirty="0" err="1"/>
              <a:t>في</a:t>
            </a:r>
            <a:r>
              <a:rPr dirty="0"/>
              <a:t> </a:t>
            </a:r>
            <a:r>
              <a:rPr dirty="0" err="1"/>
              <a:t>إدارة</a:t>
            </a:r>
            <a:r>
              <a:rPr dirty="0"/>
              <a:t> الأعمال </a:t>
            </a:r>
            <a:r>
              <a:rPr dirty="0" err="1"/>
              <a:t>في</a:t>
            </a:r>
            <a:r>
              <a:rPr dirty="0"/>
              <a:t> </a:t>
            </a:r>
            <a:r>
              <a:rPr dirty="0" err="1"/>
              <a:t>الجامعة</a:t>
            </a:r>
            <a:r>
              <a:rPr dirty="0"/>
              <a:t> ، </a:t>
            </a:r>
            <a:r>
              <a:rPr dirty="0" err="1"/>
              <a:t>لكن</a:t>
            </a:r>
            <a:r>
              <a:rPr dirty="0"/>
              <a:t> الله </a:t>
            </a:r>
            <a:r>
              <a:rPr dirty="0" err="1"/>
              <a:t>أمتلك</a:t>
            </a:r>
            <a:r>
              <a:rPr dirty="0"/>
              <a:t> </a:t>
            </a:r>
            <a:r>
              <a:rPr dirty="0" err="1"/>
              <a:t>قلبي</a:t>
            </a:r>
            <a:r>
              <a:rPr dirty="0"/>
              <a:t>. </a:t>
            </a:r>
            <a:r>
              <a:rPr dirty="0" err="1"/>
              <a:t>بعد</a:t>
            </a:r>
            <a:r>
              <a:rPr dirty="0"/>
              <a:t> </a:t>
            </a:r>
            <a:r>
              <a:rPr dirty="0" err="1"/>
              <a:t>تخرجي</a:t>
            </a:r>
            <a:r>
              <a:rPr dirty="0"/>
              <a:t> </a:t>
            </a:r>
            <a:r>
              <a:rPr dirty="0" err="1"/>
              <a:t>بساعتين</a:t>
            </a:r>
            <a:r>
              <a:rPr dirty="0"/>
              <a:t> ، </a:t>
            </a:r>
            <a:r>
              <a:rPr dirty="0" err="1"/>
              <a:t>غادرت</a:t>
            </a:r>
            <a:r>
              <a:rPr dirty="0"/>
              <a:t> </a:t>
            </a:r>
            <a:r>
              <a:rPr dirty="0" err="1"/>
              <a:t>المنزل</a:t>
            </a:r>
            <a:r>
              <a:rPr dirty="0"/>
              <a:t> </a:t>
            </a:r>
            <a:r>
              <a:rPr dirty="0" err="1"/>
              <a:t>لأصبح</a:t>
            </a:r>
            <a:r>
              <a:rPr dirty="0"/>
              <a:t> </a:t>
            </a:r>
            <a:r>
              <a:rPr dirty="0" err="1"/>
              <a:t>مرسلاً</a:t>
            </a:r>
            <a:r>
              <a:rPr dirty="0"/>
              <a:t>. </a:t>
            </a:r>
            <a:r>
              <a:rPr dirty="0" err="1"/>
              <a:t>أتذكر</a:t>
            </a:r>
            <a:r>
              <a:rPr dirty="0"/>
              <a:t> </a:t>
            </a:r>
            <a:r>
              <a:rPr dirty="0" err="1"/>
              <a:t>والدتي</a:t>
            </a:r>
            <a:r>
              <a:rPr dirty="0"/>
              <a:t> </a:t>
            </a:r>
            <a:r>
              <a:rPr dirty="0" err="1"/>
              <a:t>تقول</a:t>
            </a:r>
            <a:r>
              <a:rPr dirty="0"/>
              <a:t> </a:t>
            </a:r>
            <a:r>
              <a:rPr dirty="0" err="1"/>
              <a:t>بتهور</a:t>
            </a:r>
            <a:r>
              <a:rPr dirty="0"/>
              <a:t> ، "</a:t>
            </a:r>
            <a:r>
              <a:rPr dirty="0" err="1"/>
              <a:t>لا</a:t>
            </a:r>
            <a:r>
              <a:rPr dirty="0"/>
              <a:t> </a:t>
            </a:r>
            <a:r>
              <a:rPr dirty="0" err="1"/>
              <a:t>أستطيع</a:t>
            </a:r>
            <a:r>
              <a:rPr dirty="0"/>
              <a:t> </a:t>
            </a:r>
            <a:r>
              <a:rPr dirty="0" err="1"/>
              <a:t>أن</a:t>
            </a:r>
            <a:r>
              <a:rPr dirty="0"/>
              <a:t> </a:t>
            </a:r>
            <a:r>
              <a:rPr dirty="0" err="1"/>
              <a:t>أصدق</a:t>
            </a:r>
            <a:r>
              <a:rPr dirty="0"/>
              <a:t> </a:t>
            </a:r>
            <a:r>
              <a:rPr dirty="0" err="1"/>
              <a:t>أن</a:t>
            </a:r>
            <a:r>
              <a:rPr dirty="0"/>
              <a:t> </a:t>
            </a:r>
            <a:r>
              <a:rPr dirty="0" err="1"/>
              <a:t>ابني</a:t>
            </a:r>
            <a:r>
              <a:rPr dirty="0"/>
              <a:t> </a:t>
            </a:r>
            <a:r>
              <a:rPr dirty="0" err="1"/>
              <a:t>سيتخرج</a:t>
            </a:r>
            <a:r>
              <a:rPr dirty="0"/>
              <a:t> </a:t>
            </a:r>
            <a:r>
              <a:rPr dirty="0" err="1"/>
              <a:t>بمرتبة</a:t>
            </a:r>
            <a:r>
              <a:rPr dirty="0"/>
              <a:t> </a:t>
            </a:r>
            <a:r>
              <a:rPr dirty="0" err="1"/>
              <a:t>الشرف</a:t>
            </a:r>
            <a:r>
              <a:rPr dirty="0"/>
              <a:t> من </a:t>
            </a:r>
            <a:r>
              <a:rPr dirty="0" err="1"/>
              <a:t>كلية</a:t>
            </a:r>
            <a:r>
              <a:rPr dirty="0"/>
              <a:t> </a:t>
            </a:r>
            <a:r>
              <a:rPr dirty="0" err="1"/>
              <a:t>إدارة</a:t>
            </a:r>
            <a:r>
              <a:rPr dirty="0"/>
              <a:t> الأعمال </a:t>
            </a:r>
            <a:r>
              <a:rPr dirty="0" err="1"/>
              <a:t>ويذهب</a:t>
            </a:r>
            <a:r>
              <a:rPr dirty="0"/>
              <a:t> </a:t>
            </a:r>
            <a:r>
              <a:rPr dirty="0" err="1"/>
              <a:t>للتسول</a:t>
            </a:r>
            <a:r>
              <a:rPr dirty="0"/>
              <a:t> من أجل </a:t>
            </a:r>
            <a:r>
              <a:rPr dirty="0" err="1"/>
              <a:t>المال</a:t>
            </a:r>
            <a:r>
              <a:rPr dirty="0"/>
              <a:t>!”</a:t>
            </a:r>
          </a:p>
          <a:p>
            <a:pPr algn="r"/>
            <a:r>
              <a:rPr dirty="0" err="1"/>
              <a:t>والداي</a:t>
            </a:r>
            <a:r>
              <a:rPr dirty="0"/>
              <a:t> </a:t>
            </a:r>
            <a:r>
              <a:rPr dirty="0" err="1"/>
              <a:t>ترك</a:t>
            </a:r>
            <a:r>
              <a:rPr dirty="0"/>
              <a:t> </a:t>
            </a:r>
            <a:r>
              <a:rPr dirty="0" err="1"/>
              <a:t>اختيار</a:t>
            </a:r>
            <a:r>
              <a:rPr dirty="0"/>
              <a:t> </a:t>
            </a:r>
            <a:r>
              <a:rPr dirty="0" err="1"/>
              <a:t>المهنة</a:t>
            </a:r>
            <a:r>
              <a:rPr dirty="0"/>
              <a:t> </a:t>
            </a:r>
            <a:r>
              <a:rPr dirty="0" err="1"/>
              <a:t>لي</a:t>
            </a:r>
            <a:r>
              <a:rPr dirty="0"/>
              <a:t> ، </a:t>
            </a:r>
            <a:r>
              <a:rPr dirty="0" err="1"/>
              <a:t>لكن</a:t>
            </a:r>
            <a:r>
              <a:rPr dirty="0"/>
              <a:t> </a:t>
            </a:r>
            <a:r>
              <a:rPr dirty="0" err="1"/>
              <a:t>كنيستي</a:t>
            </a:r>
            <a:r>
              <a:rPr dirty="0"/>
              <a:t> </a:t>
            </a:r>
            <a:r>
              <a:rPr dirty="0" err="1"/>
              <a:t>شعرت</a:t>
            </a:r>
            <a:r>
              <a:rPr dirty="0"/>
              <a:t> </a:t>
            </a:r>
            <a:r>
              <a:rPr dirty="0" err="1"/>
              <a:t>أنه</a:t>
            </a:r>
            <a:r>
              <a:rPr dirty="0"/>
              <a:t> </a:t>
            </a:r>
            <a:r>
              <a:rPr dirty="0" err="1"/>
              <a:t>يجب</a:t>
            </a:r>
            <a:r>
              <a:rPr dirty="0"/>
              <a:t> </a:t>
            </a:r>
            <a:r>
              <a:rPr dirty="0" err="1"/>
              <a:t>أن</a:t>
            </a:r>
            <a:r>
              <a:rPr dirty="0"/>
              <a:t> </a:t>
            </a:r>
            <a:r>
              <a:rPr dirty="0" err="1"/>
              <a:t>أبدأ</a:t>
            </a:r>
            <a:r>
              <a:rPr dirty="0"/>
              <a:t> </a:t>
            </a:r>
            <a:r>
              <a:rPr dirty="0" err="1"/>
              <a:t>العمل</a:t>
            </a:r>
            <a:r>
              <a:rPr dirty="0"/>
              <a:t> - </a:t>
            </a:r>
            <a:r>
              <a:rPr dirty="0" err="1"/>
              <a:t>لذلك</a:t>
            </a:r>
            <a:r>
              <a:rPr dirty="0"/>
              <a:t> </a:t>
            </a:r>
            <a:r>
              <a:rPr dirty="0" err="1"/>
              <a:t>عندما</a:t>
            </a:r>
            <a:r>
              <a:rPr dirty="0"/>
              <a:t> </a:t>
            </a:r>
            <a:r>
              <a:rPr dirty="0" err="1"/>
              <a:t>وصلت</a:t>
            </a:r>
            <a:r>
              <a:rPr dirty="0"/>
              <a:t> إلى </a:t>
            </a:r>
            <a:r>
              <a:rPr dirty="0" err="1"/>
              <a:t>آسيا</a:t>
            </a:r>
            <a:r>
              <a:rPr dirty="0"/>
              <a:t> ، </a:t>
            </a:r>
            <a:r>
              <a:rPr dirty="0" err="1"/>
              <a:t>رفضت</a:t>
            </a:r>
            <a:r>
              <a:rPr dirty="0"/>
              <a:t> </a:t>
            </a:r>
            <a:r>
              <a:rPr dirty="0" err="1"/>
              <a:t>كنيستي</a:t>
            </a:r>
            <a:r>
              <a:rPr dirty="0"/>
              <a:t> </a:t>
            </a:r>
            <a:r>
              <a:rPr dirty="0" err="1"/>
              <a:t>دعمي</a:t>
            </a:r>
            <a:r>
              <a:rPr dirty="0"/>
              <a:t> </a:t>
            </a:r>
            <a:r>
              <a:rPr dirty="0" err="1"/>
              <a:t>وطلبت</a:t>
            </a:r>
            <a:r>
              <a:rPr dirty="0"/>
              <a:t> من </a:t>
            </a:r>
            <a:r>
              <a:rPr dirty="0" err="1"/>
              <a:t>الأعضاء</a:t>
            </a:r>
            <a:r>
              <a:rPr dirty="0"/>
              <a:t> </a:t>
            </a:r>
            <a:r>
              <a:rPr dirty="0" err="1"/>
              <a:t>عدم</a:t>
            </a:r>
            <a:r>
              <a:rPr dirty="0"/>
              <a:t> </a:t>
            </a:r>
            <a:r>
              <a:rPr dirty="0" err="1"/>
              <a:t>القيام</a:t>
            </a:r>
            <a:r>
              <a:rPr dirty="0"/>
              <a:t> </a:t>
            </a:r>
            <a:r>
              <a:rPr dirty="0" err="1"/>
              <a:t>بذلك</a:t>
            </a:r>
            <a:r>
              <a:rPr dirty="0"/>
              <a:t> </a:t>
            </a:r>
            <a:r>
              <a:rPr dirty="0" err="1"/>
              <a:t>أيضًا</a:t>
            </a:r>
            <a:r>
              <a:rPr dirty="0"/>
              <a:t>. </a:t>
            </a:r>
            <a:r>
              <a:rPr dirty="0" err="1"/>
              <a:t>لم</a:t>
            </a:r>
            <a:r>
              <a:rPr dirty="0"/>
              <a:t> </a:t>
            </a:r>
            <a:r>
              <a:rPr dirty="0" err="1"/>
              <a:t>أشعر</a:t>
            </a:r>
            <a:r>
              <a:rPr dirty="0"/>
              <a:t> </a:t>
            </a:r>
            <a:r>
              <a:rPr dirty="0" err="1"/>
              <a:t>قط</a:t>
            </a:r>
            <a:r>
              <a:rPr dirty="0"/>
              <a:t> </a:t>
            </a:r>
            <a:r>
              <a:rPr dirty="0" err="1"/>
              <a:t>بالوحدة</a:t>
            </a:r>
            <a:r>
              <a:rPr dirty="0"/>
              <a:t>. </a:t>
            </a:r>
            <a:r>
              <a:rPr dirty="0" err="1"/>
              <a:t>هل</a:t>
            </a:r>
            <a:r>
              <a:rPr dirty="0"/>
              <a:t> </a:t>
            </a:r>
            <a:r>
              <a:rPr dirty="0" err="1"/>
              <a:t>هذا</a:t>
            </a:r>
            <a:r>
              <a:rPr dirty="0"/>
              <a:t> </a:t>
            </a:r>
            <a:r>
              <a:rPr dirty="0" err="1"/>
              <a:t>ما</a:t>
            </a:r>
            <a:r>
              <a:rPr dirty="0"/>
              <a:t> </a:t>
            </a:r>
            <a:r>
              <a:rPr dirty="0" err="1"/>
              <a:t>يعنيه</a:t>
            </a:r>
            <a:r>
              <a:rPr dirty="0"/>
              <a:t> </a:t>
            </a:r>
            <a:r>
              <a:rPr dirty="0" err="1"/>
              <a:t>أن</a:t>
            </a:r>
            <a:r>
              <a:rPr dirty="0"/>
              <a:t> </a:t>
            </a:r>
            <a:r>
              <a:rPr dirty="0" err="1"/>
              <a:t>تكون</a:t>
            </a:r>
            <a:r>
              <a:rPr dirty="0"/>
              <a:t> </a:t>
            </a:r>
            <a:r>
              <a:rPr dirty="0" err="1"/>
              <a:t>تلميذاً</a:t>
            </a:r>
            <a:r>
              <a:rPr dirty="0"/>
              <a:t> - من </a:t>
            </a:r>
            <a:r>
              <a:rPr dirty="0" err="1"/>
              <a:t>أتباع</a:t>
            </a:r>
            <a:r>
              <a:rPr dirty="0"/>
              <a:t> </a:t>
            </a:r>
            <a:r>
              <a:rPr dirty="0" err="1"/>
              <a:t>يسوع</a:t>
            </a:r>
            <a:r>
              <a:rPr dirty="0"/>
              <a:t>؟</a:t>
            </a: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pPr lvl="0"/>
            <a:r>
              <a:rPr lang="en-US" sz="1200" kern="1200">
                <a:solidFill>
                  <a:schemeClr val="tx1"/>
                </a:solidFill>
                <a:effectLst/>
                <a:latin typeface="+mn-lt"/>
                <a:ea typeface="+mn-ea"/>
                <a:cs typeface="+mn-cs"/>
              </a:rPr>
              <a:t>Restated: He is not incomplete or piecemeal in his ministry to us. </a:t>
            </a:r>
          </a:p>
          <a:p>
            <a:pPr lvl="0"/>
            <a:r>
              <a:rPr lang="en-US" sz="1200" kern="1200">
                <a:solidFill>
                  <a:schemeClr val="tx1"/>
                </a:solidFill>
                <a:effectLst/>
                <a:latin typeface="+mn-lt"/>
                <a:ea typeface="+mn-ea"/>
                <a:cs typeface="+mn-cs"/>
              </a:rPr>
              <a:t>• He touches the heart (emotionally), </a:t>
            </a:r>
          </a:p>
          <a:p>
            <a:pPr lvl="0"/>
            <a:r>
              <a:rPr lang="en-US" sz="1200" kern="1200">
                <a:solidFill>
                  <a:schemeClr val="tx1"/>
                </a:solidFill>
                <a:effectLst/>
                <a:latin typeface="+mn-lt"/>
                <a:ea typeface="+mn-ea"/>
                <a:cs typeface="+mn-cs"/>
              </a:rPr>
              <a:t>• the mind (theologically), </a:t>
            </a:r>
          </a:p>
          <a:p>
            <a:pPr lvl="0"/>
            <a:r>
              <a:rPr lang="en-US" sz="1200" kern="1200">
                <a:solidFill>
                  <a:schemeClr val="tx1"/>
                </a:solidFill>
                <a:effectLst/>
                <a:latin typeface="+mn-lt"/>
                <a:ea typeface="+mn-ea"/>
                <a:cs typeface="+mn-cs"/>
              </a:rPr>
              <a:t>• and the hands (practically).</a:t>
            </a:r>
            <a:r>
              <a:rPr lang="en-SG">
                <a:effectLst/>
              </a:rPr>
              <a:t> </a:t>
            </a:r>
            <a:endParaRPr lang="en-US">
              <a:cs typeface="ＭＳ Ｐゴシック" charset="0"/>
            </a:endParaRPr>
          </a:p>
        </p:txBody>
      </p:sp>
    </p:spTree>
    <p:extLst>
      <p:ext uri="{BB962C8B-B14F-4D97-AF65-F5344CB8AC3E}">
        <p14:creationId xmlns:p14="http://schemas.microsoft.com/office/powerpoint/2010/main" val="352477134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helps us not to lose heart so we will grow.]</a:t>
            </a:r>
            <a:r>
              <a:rPr lang="en-SG">
                <a:effectLst/>
              </a:rPr>
              <a:t> </a:t>
            </a:r>
            <a:endParaRPr lang="en-US"/>
          </a:p>
        </p:txBody>
      </p:sp>
    </p:spTree>
    <p:extLst>
      <p:ext uri="{BB962C8B-B14F-4D97-AF65-F5344CB8AC3E}">
        <p14:creationId xmlns:p14="http://schemas.microsoft.com/office/powerpoint/2010/main" val="180809820"/>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Theology matters! The Lord corrects our misconceptions to give us firm footing.</a:t>
            </a:r>
            <a:r>
              <a:rPr lang="en-SG">
                <a:effectLst/>
              </a:rPr>
              <a:t> </a:t>
            </a:r>
            <a:endParaRPr lang="en-US"/>
          </a:p>
        </p:txBody>
      </p:sp>
    </p:spTree>
    <p:extLst>
      <p:ext uri="{BB962C8B-B14F-4D97-AF65-F5344CB8AC3E}">
        <p14:creationId xmlns:p14="http://schemas.microsoft.com/office/powerpoint/2010/main" val="1139627035"/>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helps us hold one another accountable so we will be reliable.</a:t>
            </a:r>
            <a:r>
              <a:rPr lang="en-SG">
                <a:effectLst/>
              </a:rPr>
              <a:t> </a:t>
            </a:r>
          </a:p>
          <a:p>
            <a:r>
              <a:rPr lang="en-SG">
                <a:effectLst/>
              </a:rPr>
              <a:t>• Rather than living an undisciplined life</a:t>
            </a:r>
          </a:p>
          <a:p>
            <a:r>
              <a:rPr lang="en-SG">
                <a:effectLst/>
              </a:rPr>
              <a:t>• Each of us has had to show discipline to learn certain skills such as playing an instrument</a:t>
            </a:r>
          </a:p>
          <a:p>
            <a:r>
              <a:rPr lang="en-SG">
                <a:effectLst/>
              </a:rPr>
              <a:t>• So we need that same type of discipline to know his Word</a:t>
            </a:r>
          </a:p>
          <a:p>
            <a:r>
              <a:rPr lang="en-SG">
                <a:effectLst/>
              </a:rPr>
              <a:t>• And to be a vital part of his church.</a:t>
            </a:r>
          </a:p>
        </p:txBody>
      </p:sp>
    </p:spTree>
    <p:extLst>
      <p:ext uri="{BB962C8B-B14F-4D97-AF65-F5344CB8AC3E}">
        <p14:creationId xmlns:p14="http://schemas.microsoft.com/office/powerpoint/2010/main" val="2675381696"/>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448741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txBox="1">
            <a:spLocks noGrp="1" noChangeArrowheads="1"/>
          </p:cNvSpPr>
          <p:nvPr/>
        </p:nvSpPr>
        <p:spPr bwMode="auto">
          <a:xfrm>
            <a:off x="3890963" y="8707438"/>
            <a:ext cx="2992437" cy="450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9950" tIns="44975" rIns="89950" bIns="44975" anchor="b"/>
          <a:lstStyle>
            <a:lvl1pPr defTabSz="900113" eaLnBrk="0" hangingPunct="0">
              <a:defRPr sz="2400">
                <a:solidFill>
                  <a:schemeClr val="tx1"/>
                </a:solidFill>
                <a:latin typeface="Times New Roman" charset="0"/>
                <a:ea typeface="ＭＳ Ｐゴシック" charset="0"/>
                <a:cs typeface="ＭＳ Ｐゴシック" charset="0"/>
              </a:defRPr>
            </a:lvl1pPr>
            <a:lvl2pPr marL="742950" indent="-285750" defTabSz="900113" eaLnBrk="0" hangingPunct="0">
              <a:defRPr sz="2400">
                <a:solidFill>
                  <a:schemeClr val="tx1"/>
                </a:solidFill>
                <a:latin typeface="Times New Roman" charset="0"/>
                <a:ea typeface="ＭＳ Ｐゴシック" charset="0"/>
              </a:defRPr>
            </a:lvl2pPr>
            <a:lvl3pPr marL="1143000" indent="-228600" defTabSz="900113" eaLnBrk="0" hangingPunct="0">
              <a:defRPr sz="2400">
                <a:solidFill>
                  <a:schemeClr val="tx1"/>
                </a:solidFill>
                <a:latin typeface="Times New Roman" charset="0"/>
                <a:ea typeface="ＭＳ Ｐゴシック" charset="0"/>
              </a:defRPr>
            </a:lvl3pPr>
            <a:lvl4pPr marL="1600200" indent="-228600" defTabSz="900113" eaLnBrk="0" hangingPunct="0">
              <a:defRPr sz="2400">
                <a:solidFill>
                  <a:schemeClr val="tx1"/>
                </a:solidFill>
                <a:latin typeface="Times New Roman" charset="0"/>
                <a:ea typeface="ＭＳ Ｐゴシック" charset="0"/>
              </a:defRPr>
            </a:lvl4pPr>
            <a:lvl5pPr marL="2057400" indent="-228600" defTabSz="900113" eaLnBrk="0" hangingPunct="0">
              <a:defRPr sz="2400">
                <a:solidFill>
                  <a:schemeClr val="tx1"/>
                </a:solidFill>
                <a:latin typeface="Times New Roman" charset="0"/>
                <a:ea typeface="ＭＳ Ｐゴシック" charset="0"/>
              </a:defRPr>
            </a:lvl5pPr>
            <a:lvl6pPr marL="2514600" indent="-228600" defTabSz="90011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90011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90011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900113"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00113" rtl="0" eaLnBrk="0" fontAlgn="base" latinLnBrk="0" hangingPunct="0">
              <a:lnSpc>
                <a:spcPct val="100000"/>
              </a:lnSpc>
              <a:spcBef>
                <a:spcPct val="0"/>
              </a:spcBef>
              <a:spcAft>
                <a:spcPct val="0"/>
              </a:spcAft>
              <a:buClrTx/>
              <a:buSzTx/>
              <a:buFontTx/>
              <a:buNone/>
              <a:tabLst/>
              <a:defRPr/>
            </a:pPr>
            <a:fld id="{D375DD82-C46C-B346-81FC-EA62990DE3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00113" rtl="0" eaLnBrk="0" fontAlgn="base" latinLnBrk="0" hangingPunct="0">
                <a:lnSpc>
                  <a:spcPct val="100000"/>
                </a:lnSpc>
                <a:spcBef>
                  <a:spcPct val="0"/>
                </a:spcBef>
                <a:spcAft>
                  <a:spcPct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7874" name="Rectangle 2"/>
          <p:cNvSpPr>
            <a:spLocks noGrp="1" noRot="1" noChangeAspect="1" noChangeArrowheads="1"/>
          </p:cNvSpPr>
          <p:nvPr>
            <p:ph type="sldImg"/>
          </p:nvPr>
        </p:nvSpPr>
        <p:spPr>
          <a:solidFill>
            <a:srgbClr val="FFFFFF"/>
          </a:solidFill>
          <a:ln/>
        </p:spPr>
      </p:sp>
      <p:sp>
        <p:nvSpPr>
          <p:cNvPr id="2078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lIns="91434" tIns="45716" rIns="91434" bIns="45716"/>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45932304"/>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eaLnBrk="0" fontAlgn="base" hangingPunct="0">
              <a:spcBef>
                <a:spcPct val="30000"/>
              </a:spcBef>
              <a:spcAft>
                <a:spcPct val="0"/>
              </a:spcAft>
            </a:pPr>
            <a:r>
              <a:rPr lang="en-US"/>
              <a:t>The two words above indicate the way I wrote 1 Timothy prior to 19 July 2022</a:t>
            </a:r>
          </a:p>
        </p:txBody>
      </p:sp>
    </p:spTree>
    <p:extLst>
      <p:ext uri="{BB962C8B-B14F-4D97-AF65-F5344CB8AC3E}">
        <p14:creationId xmlns:p14="http://schemas.microsoft.com/office/powerpoint/2010/main" val="209175813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GB" sz="1200" b="1" i="0" u="none" strike="noStrike" kern="1200" cap="none" spc="0" normalizeH="0" baseline="0" noProof="0">
              <a:ln>
                <a:noFill/>
              </a:ln>
              <a:solidFill>
                <a:srgbClr val="FFFFFF"/>
              </a:solidFill>
              <a:effectLst>
                <a:outerShdw blurRad="38100" dist="38100" dir="2700000" algn="tl">
                  <a:srgbClr val="DDDDDD"/>
                </a:outerShdw>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25731355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1" name="Shape 4521"/>
          <p:cNvSpPr>
            <a:spLocks noGrp="1" noRot="1" noChangeAspect="1"/>
          </p:cNvSpPr>
          <p:nvPr>
            <p:ph type="sldImg"/>
          </p:nvPr>
        </p:nvSpPr>
        <p:spPr>
          <a:prstGeom prst="rect">
            <a:avLst/>
          </a:prstGeom>
        </p:spPr>
        <p:txBody>
          <a:bodyPr/>
          <a:lstStyle/>
          <a:p>
            <a:endParaRPr/>
          </a:p>
        </p:txBody>
      </p:sp>
      <p:sp>
        <p:nvSpPr>
          <p:cNvPr id="4522" name="Shape 4522"/>
          <p:cNvSpPr>
            <a:spLocks noGrp="1"/>
          </p:cNvSpPr>
          <p:nvPr>
            <p:ph type="body" sz="quarter" idx="1"/>
          </p:nvPr>
        </p:nvSpPr>
        <p:spPr>
          <a:prstGeom prst="rect">
            <a:avLst/>
          </a:prstGeom>
        </p:spPr>
        <p:txBody>
          <a:bodyPr/>
          <a:lstStyle/>
          <a:p>
            <a:r>
              <a:rPr err="1"/>
              <a:t>سوف</a:t>
            </a:r>
            <a:r>
              <a:t> </a:t>
            </a:r>
            <a:r>
              <a:rPr err="1"/>
              <a:t>نختبر</a:t>
            </a:r>
            <a:r>
              <a:t> </a:t>
            </a:r>
            <a:r>
              <a:rPr err="1"/>
              <a:t>الإنتصار</a:t>
            </a:r>
            <a:r>
              <a:t> على </a:t>
            </a:r>
            <a:r>
              <a:rPr err="1"/>
              <a:t>الموت</a:t>
            </a:r>
            <a:r>
              <a:t> </a:t>
            </a:r>
            <a:r>
              <a:rPr err="1"/>
              <a:t>كما</a:t>
            </a:r>
            <a:r>
              <a:t> </a:t>
            </a:r>
            <a:r>
              <a:rPr err="1"/>
              <a:t>قام</a:t>
            </a:r>
            <a:r>
              <a:t> المسيح من بين </a:t>
            </a:r>
            <a:r>
              <a:rPr err="1"/>
              <a:t>الأموات</a:t>
            </a:r>
            <a:r>
              <a:t> ، </a:t>
            </a:r>
            <a:r>
              <a:rPr err="1"/>
              <a:t>كمسيح</a:t>
            </a:r>
            <a:r>
              <a:t>  </a:t>
            </a:r>
            <a:r>
              <a:rPr err="1"/>
              <a:t>و</a:t>
            </a:r>
            <a:r>
              <a:t>  الله  ( مرقس ١٦) </a:t>
            </a: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2268492698"/>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F12BBEC-CB9D-634C-9BB8-B08CD875DA0C}" type="slidenum">
              <a:rPr kumimoji="0" lang="en-US" sz="1200" b="1" i="0" u="none" strike="noStrike" kern="1200" cap="none" spc="0" normalizeH="0" baseline="0" noProof="0" smtClean="0">
                <a:ln>
                  <a:noFill/>
                </a:ln>
                <a:solidFill>
                  <a:srgbClr val="808080"/>
                </a:solidFill>
                <a:effectLst>
                  <a:outerShdw blurRad="38100" dist="38100" dir="2700000" algn="tl">
                    <a:srgbClr val="DDDDDD"/>
                  </a:outerShdw>
                </a:effectLst>
                <a:uLnTx/>
                <a:uFillTx/>
                <a:latin typeface="Engravers MT"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sz="1200" b="1" i="0" u="none" strike="noStrike" kern="1200" cap="none" spc="0" normalizeH="0" baseline="0" noProof="0">
              <a:ln>
                <a:noFill/>
              </a:ln>
              <a:solidFill>
                <a:srgbClr val="808080"/>
              </a:solidFill>
              <a:effectLst>
                <a:outerShdw blurRad="38100" dist="38100" dir="2700000" algn="tl">
                  <a:srgbClr val="DDDDDD"/>
                </a:outerShdw>
              </a:effectLst>
              <a:uLnTx/>
              <a:uFillTx/>
              <a:latin typeface="Engravers MT" charset="0"/>
              <a:ea typeface="ＭＳ Ｐゴシック" charset="0"/>
            </a:endParaRPr>
          </a:p>
        </p:txBody>
      </p:sp>
    </p:spTree>
    <p:extLst>
      <p:ext uri="{BB962C8B-B14F-4D97-AF65-F5344CB8AC3E}">
        <p14:creationId xmlns:p14="http://schemas.microsoft.com/office/powerpoint/2010/main" val="3894899130"/>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58674431"/>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84325546"/>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تجنب التطرف في الكثير من القواعد وعدد قليل جدا من القواعد.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1022602"/>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ترتيب او تنظيم خدمات العبادة في الكنيسة بشكل رئيسي من خلال عدم السماح لأي شخص بالقيادة.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3577588"/>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تؤثر معتقداتك على كل شيء عنك - سرا وعلانية. فراقبها!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61528081"/>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يجب ألا تكون المجموعات الفرعية المختلفة لكنيستنا عرضة لهجوم العدو</a:t>
            </a:r>
            <a:r>
              <a:rPr kumimoji="1" lang="en-US"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6159893"/>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1" lang="ar-JO" sz="1200" b="1" kern="1200" dirty="0">
                <a:solidFill>
                  <a:schemeClr val="tx1"/>
                </a:solidFill>
                <a:effectLst/>
                <a:latin typeface="Arial" panose="020B0604020202020204" pitchFamily="34" charset="0"/>
                <a:ea typeface="ＭＳ Ｐゴシック" charset="-128"/>
                <a:cs typeface="Arial" panose="020B0604020202020204" pitchFamily="34" charset="0"/>
              </a:rPr>
              <a:t>قاوم المادية التي تستبدل التقوى بالردة.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644613"/>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0879636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DEC73D6-EC1E-AB4E-BF15-CCF499986AF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64194" name="Rectangle 2"/>
          <p:cNvSpPr>
            <a:spLocks noGrp="1" noRot="1" noChangeAspect="1" noChangeArrowheads="1"/>
          </p:cNvSpPr>
          <p:nvPr>
            <p:ph type="sldImg"/>
          </p:nvPr>
        </p:nvSpPr>
        <p:spPr>
          <a:solidFill>
            <a:srgbClr val="FFFFFF"/>
          </a:solidFill>
          <a:ln/>
        </p:spPr>
      </p:sp>
      <p:sp>
        <p:nvSpPr>
          <p:cNvPr id="2641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86153895"/>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7">
            <a:extLst>
              <a:ext uri="{FF2B5EF4-FFF2-40B4-BE49-F238E27FC236}">
                <a16:creationId xmlns:a16="http://schemas.microsoft.com/office/drawing/2014/main" id="{69E1080C-C810-BCA4-598E-3FF7467D64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594FEF-1FFB-004F-BE35-D788874F5E44}"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302</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3571" name="Rectangle 2">
            <a:extLst>
              <a:ext uri="{FF2B5EF4-FFF2-40B4-BE49-F238E27FC236}">
                <a16:creationId xmlns:a16="http://schemas.microsoft.com/office/drawing/2014/main" id="{03AA3343-4DC2-1524-08C3-44760F94D295}"/>
              </a:ext>
            </a:extLst>
          </p:cNvPr>
          <p:cNvSpPr>
            <a:spLocks noGrp="1" noRot="1" noChangeAspect="1" noChangeArrowheads="1" noTextEdit="1"/>
          </p:cNvSpPr>
          <p:nvPr>
            <p:ph type="sldImg"/>
          </p:nvPr>
        </p:nvSpPr>
        <p:spPr>
          <a:solidFill>
            <a:srgbClr val="FFFFFF"/>
          </a:solidFill>
          <a:ln/>
        </p:spPr>
      </p:sp>
      <p:sp>
        <p:nvSpPr>
          <p:cNvPr id="493572" name="Rectangle 3">
            <a:extLst>
              <a:ext uri="{FF2B5EF4-FFF2-40B4-BE49-F238E27FC236}">
                <a16:creationId xmlns:a16="http://schemas.microsoft.com/office/drawing/2014/main" id="{A51FDF42-49ED-68B5-4224-8CEB02EE899D}"/>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7">
            <a:extLst>
              <a:ext uri="{FF2B5EF4-FFF2-40B4-BE49-F238E27FC236}">
                <a16:creationId xmlns:a16="http://schemas.microsoft.com/office/drawing/2014/main" id="{B766BB37-337F-960A-8761-EEF4DAF73C0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B996D12-1AFB-1B4C-A637-177F2E8D0DE1}"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303</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4595" name="Rectangle 1026">
            <a:extLst>
              <a:ext uri="{FF2B5EF4-FFF2-40B4-BE49-F238E27FC236}">
                <a16:creationId xmlns:a16="http://schemas.microsoft.com/office/drawing/2014/main" id="{19AB231A-3201-0B4E-6CC3-FC897A7A1319}"/>
              </a:ext>
            </a:extLst>
          </p:cNvPr>
          <p:cNvSpPr>
            <a:spLocks noGrp="1" noRot="1" noChangeAspect="1" noChangeArrowheads="1" noTextEdit="1"/>
          </p:cNvSpPr>
          <p:nvPr>
            <p:ph type="sldImg"/>
          </p:nvPr>
        </p:nvSpPr>
        <p:spPr>
          <a:solidFill>
            <a:srgbClr val="FFFFFF"/>
          </a:solidFill>
          <a:ln/>
        </p:spPr>
      </p:sp>
      <p:sp>
        <p:nvSpPr>
          <p:cNvPr id="494596" name="Rectangle 1027">
            <a:extLst>
              <a:ext uri="{FF2B5EF4-FFF2-40B4-BE49-F238E27FC236}">
                <a16:creationId xmlns:a16="http://schemas.microsoft.com/office/drawing/2014/main" id="{8CD84313-15C8-6BFA-38E5-633B07723801}"/>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7">
            <a:extLst>
              <a:ext uri="{FF2B5EF4-FFF2-40B4-BE49-F238E27FC236}">
                <a16:creationId xmlns:a16="http://schemas.microsoft.com/office/drawing/2014/main" id="{657E2D45-A31E-7F7E-F801-BCDD946D74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C4EB6C4-51DD-5E4E-8BD1-5FB462FC2FA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305</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5619" name="Rectangle 1026">
            <a:extLst>
              <a:ext uri="{FF2B5EF4-FFF2-40B4-BE49-F238E27FC236}">
                <a16:creationId xmlns:a16="http://schemas.microsoft.com/office/drawing/2014/main" id="{768BA866-BDEB-8EB8-A3D4-58D2C1FE9871}"/>
              </a:ext>
            </a:extLst>
          </p:cNvPr>
          <p:cNvSpPr>
            <a:spLocks noGrp="1" noRot="1" noChangeAspect="1" noChangeArrowheads="1" noTextEdit="1"/>
          </p:cNvSpPr>
          <p:nvPr>
            <p:ph type="sldImg"/>
          </p:nvPr>
        </p:nvSpPr>
        <p:spPr>
          <a:solidFill>
            <a:srgbClr val="FFFFFF"/>
          </a:solidFill>
          <a:ln/>
        </p:spPr>
      </p:sp>
      <p:sp>
        <p:nvSpPr>
          <p:cNvPr id="495620" name="Rectangle 1027">
            <a:extLst>
              <a:ext uri="{FF2B5EF4-FFF2-40B4-BE49-F238E27FC236}">
                <a16:creationId xmlns:a16="http://schemas.microsoft.com/office/drawing/2014/main" id="{E6D4D7EA-6118-ACD7-C1F7-34529855EF45}"/>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2" name="Rectangle 7">
            <a:extLst>
              <a:ext uri="{FF2B5EF4-FFF2-40B4-BE49-F238E27FC236}">
                <a16:creationId xmlns:a16="http://schemas.microsoft.com/office/drawing/2014/main" id="{F96B983F-81FF-EC71-0F32-D34C19E301E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189D7D0-7553-6545-A7A2-167A36B89287}" type="slidenum">
              <a:rPr kumimoji="0" lang="en-US" altLang="en-US" sz="1200" b="1" u="none" strike="noStrike" kern="1200" cap="none" spc="0" normalizeH="0" baseline="0" noProof="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306</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6643" name="Rectangle 2">
            <a:extLst>
              <a:ext uri="{FF2B5EF4-FFF2-40B4-BE49-F238E27FC236}">
                <a16:creationId xmlns:a16="http://schemas.microsoft.com/office/drawing/2014/main" id="{5BF9E494-4ABF-675A-D91A-EAEDBF25AD0B}"/>
              </a:ext>
            </a:extLst>
          </p:cNvPr>
          <p:cNvSpPr>
            <a:spLocks noGrp="1" noRot="1" noChangeAspect="1" noChangeArrowheads="1" noTextEdit="1"/>
          </p:cNvSpPr>
          <p:nvPr>
            <p:ph type="sldImg"/>
          </p:nvPr>
        </p:nvSpPr>
        <p:spPr>
          <a:solidFill>
            <a:srgbClr val="FFFFFF"/>
          </a:solidFill>
          <a:ln/>
        </p:spPr>
      </p:sp>
      <p:sp>
        <p:nvSpPr>
          <p:cNvPr id="496644" name="Rectangle 3">
            <a:extLst>
              <a:ext uri="{FF2B5EF4-FFF2-40B4-BE49-F238E27FC236}">
                <a16:creationId xmlns:a16="http://schemas.microsoft.com/office/drawing/2014/main" id="{9096CF00-FA29-81D2-4081-F83F0A9D5772}"/>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7">
            <a:extLst>
              <a:ext uri="{FF2B5EF4-FFF2-40B4-BE49-F238E27FC236}">
                <a16:creationId xmlns:a16="http://schemas.microsoft.com/office/drawing/2014/main" id="{1D841C75-CC01-DB99-F9DB-F0BD0BCC2D5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8AB4D4E-F466-AE40-B177-56054F87E7A2}"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497667" name="Rectangle 2">
            <a:extLst>
              <a:ext uri="{FF2B5EF4-FFF2-40B4-BE49-F238E27FC236}">
                <a16:creationId xmlns:a16="http://schemas.microsoft.com/office/drawing/2014/main" id="{0456B883-B7C7-7D37-7EA9-0571E465299B}"/>
              </a:ext>
            </a:extLst>
          </p:cNvPr>
          <p:cNvSpPr>
            <a:spLocks noGrp="1" noRot="1" noChangeAspect="1" noChangeArrowheads="1" noTextEdit="1"/>
          </p:cNvSpPr>
          <p:nvPr>
            <p:ph type="sldImg"/>
          </p:nvPr>
        </p:nvSpPr>
        <p:spPr>
          <a:solidFill>
            <a:srgbClr val="FFFFFF"/>
          </a:solidFill>
          <a:ln/>
        </p:spPr>
      </p:sp>
      <p:sp>
        <p:nvSpPr>
          <p:cNvPr id="497668" name="Rectangle 3">
            <a:extLst>
              <a:ext uri="{FF2B5EF4-FFF2-40B4-BE49-F238E27FC236}">
                <a16:creationId xmlns:a16="http://schemas.microsoft.com/office/drawing/2014/main" id="{D4F7F4FB-8A1C-1E20-FAE3-773E326B2759}"/>
              </a:ext>
            </a:extLst>
          </p:cNvPr>
          <p:cNvSpPr>
            <a:spLocks noGrp="1" noChangeArrowheads="1"/>
          </p:cNvSpPr>
          <p:nvPr>
            <p:ph type="body" idx="1"/>
          </p:nvPr>
        </p:nvSpPr>
        <p:spPr>
          <a:xfrm>
            <a:off x="914400" y="4343400"/>
            <a:ext cx="5029200" cy="1227138"/>
          </a:xfrm>
          <a:solidFill>
            <a:srgbClr val="FFFFFF"/>
          </a:solidFill>
          <a:ln>
            <a:solidFill>
              <a:srgbClr val="000000"/>
            </a:solidFill>
          </a:ln>
        </p:spPr>
        <p:txBody>
          <a:bodyPr/>
          <a:lstStyle/>
          <a:p>
            <a:pPr eaLnBrk="1" hangingPunct="1"/>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7">
            <a:extLst>
              <a:ext uri="{FF2B5EF4-FFF2-40B4-BE49-F238E27FC236}">
                <a16:creationId xmlns:a16="http://schemas.microsoft.com/office/drawing/2014/main" id="{B3B8E757-34A5-5BFD-1C86-9DE9D4945D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3D07389A-299B-6049-B920-98BBC618B994}"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313</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8691" name="Rectangle 1026">
            <a:extLst>
              <a:ext uri="{FF2B5EF4-FFF2-40B4-BE49-F238E27FC236}">
                <a16:creationId xmlns:a16="http://schemas.microsoft.com/office/drawing/2014/main" id="{884AA8B5-D3B7-B312-9D8A-8FCF75A4C48A}"/>
              </a:ext>
            </a:extLst>
          </p:cNvPr>
          <p:cNvSpPr>
            <a:spLocks noGrp="1" noRot="1" noChangeAspect="1" noChangeArrowheads="1" noTextEdit="1"/>
          </p:cNvSpPr>
          <p:nvPr>
            <p:ph type="sldImg"/>
          </p:nvPr>
        </p:nvSpPr>
        <p:spPr>
          <a:solidFill>
            <a:srgbClr val="FFFFFF"/>
          </a:solidFill>
          <a:ln/>
        </p:spPr>
      </p:sp>
      <p:sp>
        <p:nvSpPr>
          <p:cNvPr id="498692" name="Rectangle 1027">
            <a:extLst>
              <a:ext uri="{FF2B5EF4-FFF2-40B4-BE49-F238E27FC236}">
                <a16:creationId xmlns:a16="http://schemas.microsoft.com/office/drawing/2014/main" id="{54533D2B-8AEC-39B0-EF53-9068937D35C8}"/>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7">
            <a:extLst>
              <a:ext uri="{FF2B5EF4-FFF2-40B4-BE49-F238E27FC236}">
                <a16:creationId xmlns:a16="http://schemas.microsoft.com/office/drawing/2014/main" id="{7ABF7329-6BDA-DD2A-4B34-BB0E93A7656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D7CE769F-13F9-0B4B-853B-D4D33E282F9B}"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314</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499715" name="Rectangle 1026">
            <a:extLst>
              <a:ext uri="{FF2B5EF4-FFF2-40B4-BE49-F238E27FC236}">
                <a16:creationId xmlns:a16="http://schemas.microsoft.com/office/drawing/2014/main" id="{0AB32431-2C54-4B3D-38A5-0BD6125D381A}"/>
              </a:ext>
            </a:extLst>
          </p:cNvPr>
          <p:cNvSpPr>
            <a:spLocks noGrp="1" noRot="1" noChangeAspect="1" noChangeArrowheads="1" noTextEdit="1"/>
          </p:cNvSpPr>
          <p:nvPr>
            <p:ph type="sldImg"/>
          </p:nvPr>
        </p:nvSpPr>
        <p:spPr>
          <a:solidFill>
            <a:srgbClr val="FFFFFF"/>
          </a:solidFill>
          <a:ln/>
        </p:spPr>
      </p:sp>
      <p:sp>
        <p:nvSpPr>
          <p:cNvPr id="499716" name="Rectangle 1027">
            <a:extLst>
              <a:ext uri="{FF2B5EF4-FFF2-40B4-BE49-F238E27FC236}">
                <a16:creationId xmlns:a16="http://schemas.microsoft.com/office/drawing/2014/main" id="{E56E05C1-1B17-734A-01D4-47BF79FDF54A}"/>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This is called “apostasy.” It literally means a turning away by rejecting.</a:t>
            </a:r>
          </a:p>
          <a:p>
            <a:r>
              <a:rPr lang="en-US" altLang="en-US" b="1" dirty="0">
                <a:latin typeface="Arial" panose="020B0604020202020204" pitchFamily="34" charset="0"/>
              </a:rPr>
              <a:t>Sometimes this means that the person no longer claims to be a Christian—but in other cases, the person still claims the name of Jesus (professes Christ) but has turned away from a key doctrine of the faith. </a:t>
            </a:r>
          </a:p>
          <a:p>
            <a:endParaRPr lang="en-US" altLang="en-US" b="1" dirty="0">
              <a:latin typeface="Arial" panose="020B0604020202020204" pitchFamily="34"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7">
            <a:extLst>
              <a:ext uri="{FF2B5EF4-FFF2-40B4-BE49-F238E27FC236}">
                <a16:creationId xmlns:a16="http://schemas.microsoft.com/office/drawing/2014/main" id="{F8F6789D-E447-6E57-1A48-3473529AD2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AA796C3A-D3C0-2246-BFD1-C131AF59898D}"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315</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0739" name="Rectangle 1026">
            <a:extLst>
              <a:ext uri="{FF2B5EF4-FFF2-40B4-BE49-F238E27FC236}">
                <a16:creationId xmlns:a16="http://schemas.microsoft.com/office/drawing/2014/main" id="{24A0C6FB-2365-1D91-0A63-5107268BE044}"/>
              </a:ext>
            </a:extLst>
          </p:cNvPr>
          <p:cNvSpPr>
            <a:spLocks noGrp="1" noRot="1" noChangeAspect="1" noChangeArrowheads="1" noTextEdit="1"/>
          </p:cNvSpPr>
          <p:nvPr>
            <p:ph type="sldImg"/>
          </p:nvPr>
        </p:nvSpPr>
        <p:spPr>
          <a:solidFill>
            <a:srgbClr val="FFFFFF"/>
          </a:solidFill>
          <a:ln/>
        </p:spPr>
      </p:sp>
      <p:sp>
        <p:nvSpPr>
          <p:cNvPr id="500740" name="Rectangle 1027">
            <a:extLst>
              <a:ext uri="{FF2B5EF4-FFF2-40B4-BE49-F238E27FC236}">
                <a16:creationId xmlns:a16="http://schemas.microsoft.com/office/drawing/2014/main" id="{D020119F-2F20-D505-278C-F0342B1346BE}"/>
              </a:ext>
            </a:extLst>
          </p:cNvPr>
          <p:cNvSpPr>
            <a:spLocks noGrp="1" noChangeArrowheads="1"/>
          </p:cNvSpPr>
          <p:nvPr>
            <p:ph type="body" idx="1"/>
          </p:nvPr>
        </p:nvSpPr>
        <p:spPr>
          <a:solidFill>
            <a:srgbClr val="FFFFFF"/>
          </a:solidFill>
          <a:ln>
            <a:solidFill>
              <a:srgbClr val="000000"/>
            </a:solidFill>
          </a:ln>
        </p:spPr>
        <p:txBody>
          <a:bodyPr/>
          <a:lstStyle/>
          <a:p>
            <a:r>
              <a:rPr lang="en-US" altLang="en-US" b="1" dirty="0">
                <a:latin typeface="Arial" panose="020B0604020202020204" pitchFamily="34" charset="0"/>
              </a:rPr>
              <a:t>Will you be walking with Jesus ten years from now? </a:t>
            </a:r>
          </a:p>
          <a:p>
            <a:r>
              <a:rPr lang="en-US" altLang="en-US" b="1" dirty="0">
                <a:latin typeface="Arial" panose="020B0604020202020204" pitchFamily="34" charset="0"/>
              </a:rPr>
              <a:t>What should you do now to make sure you are faithful then?</a:t>
            </a:r>
            <a:r>
              <a:rPr lang="en-SG" altLang="en-US" b="1" dirty="0">
                <a:latin typeface="Arial" panose="020B0604020202020204" pitchFamily="34" charset="0"/>
              </a:rPr>
              <a:t> </a:t>
            </a:r>
          </a:p>
          <a:p>
            <a:r>
              <a:rPr lang="en-US" altLang="en-US" b="1" dirty="0">
                <a:latin typeface="Arial" panose="020B0604020202020204" pitchFamily="34" charset="0"/>
              </a:rPr>
              <a:t>What can you do now to make sure you are following the Lord faithfully in the future?</a:t>
            </a:r>
            <a:r>
              <a:rPr lang="en-SG" altLang="en-US" b="1" dirty="0">
                <a:latin typeface="Arial" panose="020B0604020202020204" pitchFamily="34" charset="0"/>
              </a:rPr>
              <a:t> </a:t>
            </a:r>
            <a:endParaRPr lang="en-US" altLang="en-US"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Slide Image Placeholder 1">
            <a:extLst>
              <a:ext uri="{FF2B5EF4-FFF2-40B4-BE49-F238E27FC236}">
                <a16:creationId xmlns:a16="http://schemas.microsoft.com/office/drawing/2014/main" id="{8F62E401-CA1B-ABD0-7507-BBC5AD200E8C}"/>
              </a:ext>
            </a:extLst>
          </p:cNvPr>
          <p:cNvSpPr>
            <a:spLocks noGrp="1" noRot="1" noChangeAspect="1" noTextEdit="1"/>
          </p:cNvSpPr>
          <p:nvPr>
            <p:ph type="sldImg"/>
          </p:nvPr>
        </p:nvSpPr>
        <p:spPr>
          <a:ln/>
        </p:spPr>
      </p:sp>
      <p:sp>
        <p:nvSpPr>
          <p:cNvPr id="501763" name="Notes Placeholder 2">
            <a:extLst>
              <a:ext uri="{FF2B5EF4-FFF2-40B4-BE49-F238E27FC236}">
                <a16:creationId xmlns:a16="http://schemas.microsoft.com/office/drawing/2014/main" id="{F679B14C-87DB-88E3-1A07-8E13FAC32D8A}"/>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pitchFamily="2" charset="0"/>
                <a:ea typeface="MS PGothic" panose="020B0600070205080204" pitchFamily="34" charset="-128"/>
              </a:rPr>
              <a:t>_________</a:t>
            </a:r>
          </a:p>
          <a:p>
            <a:pPr eaLnBrk="1" hangingPunct="1">
              <a:spcBef>
                <a:spcPct val="0"/>
              </a:spcBef>
            </a:pPr>
            <a:r>
              <a:rPr lang="en-US" altLang="en-US" b="1" dirty="0">
                <a:latin typeface="Arial" panose="020B0604020202020204" pitchFamily="34" charset="0"/>
                <a:ea typeface="MS PGothic" panose="020B0600070205080204" pitchFamily="34" charset="-128"/>
              </a:rPr>
              <a:t>NS-00-NT Introduction-96</a:t>
            </a:r>
          </a:p>
          <a:p>
            <a:pPr eaLnBrk="1" hangingPunct="1">
              <a:spcBef>
                <a:spcPct val="0"/>
              </a:spcBef>
            </a:pPr>
            <a:r>
              <a:rPr lang="en-US" altLang="en-US" b="1" dirty="0">
                <a:latin typeface="Arial" panose="020B0604020202020204" pitchFamily="34" charset="0"/>
                <a:ea typeface="MS PGothic" panose="020B0600070205080204" pitchFamily="34" charset="-128"/>
              </a:rPr>
              <a:t>NS-03-Luke1-12-slide 65</a:t>
            </a:r>
          </a:p>
          <a:p>
            <a:endParaRPr lang="en-US" altLang="en-US" b="1" dirty="0">
              <a:latin typeface="Arial" panose="020B0604020202020204" pitchFamily="34" charset="0"/>
            </a:endParaRPr>
          </a:p>
          <a:p>
            <a:endParaRPr lang="en-US" altLang="en-US" b="1" dirty="0">
              <a:latin typeface="Arial" panose="020B0604020202020204" pitchFamily="34" charset="0"/>
            </a:endParaRPr>
          </a:p>
        </p:txBody>
      </p:sp>
      <p:sp>
        <p:nvSpPr>
          <p:cNvPr id="501764" name="Slide Number Placeholder 3">
            <a:extLst>
              <a:ext uri="{FF2B5EF4-FFF2-40B4-BE49-F238E27FC236}">
                <a16:creationId xmlns:a16="http://schemas.microsoft.com/office/drawing/2014/main" id="{51BB6321-3B23-E047-C497-0345C3535D66}"/>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97EBC7-CDE8-CD4C-BC97-C5A2AB7AB304}" type="slidenum">
              <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7">
            <a:extLst>
              <a:ext uri="{FF2B5EF4-FFF2-40B4-BE49-F238E27FC236}">
                <a16:creationId xmlns:a16="http://schemas.microsoft.com/office/drawing/2014/main" id="{68CF08B9-F796-2E3A-BB18-58117A0593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791C498E-E016-8543-A181-59B4B4C6E485}"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317</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2787" name="Rectangle 1026">
            <a:extLst>
              <a:ext uri="{FF2B5EF4-FFF2-40B4-BE49-F238E27FC236}">
                <a16:creationId xmlns:a16="http://schemas.microsoft.com/office/drawing/2014/main" id="{BFFD602A-EC15-BC98-7CC7-8320425C0CD0}"/>
              </a:ext>
            </a:extLst>
          </p:cNvPr>
          <p:cNvSpPr>
            <a:spLocks noGrp="1" noRot="1" noChangeAspect="1" noChangeArrowheads="1" noTextEdit="1"/>
          </p:cNvSpPr>
          <p:nvPr>
            <p:ph type="sldImg"/>
          </p:nvPr>
        </p:nvSpPr>
        <p:spPr>
          <a:solidFill>
            <a:srgbClr val="FFFFFF"/>
          </a:solidFill>
          <a:ln/>
        </p:spPr>
      </p:sp>
      <p:sp>
        <p:nvSpPr>
          <p:cNvPr id="502788" name="Rectangle 1027">
            <a:extLst>
              <a:ext uri="{FF2B5EF4-FFF2-40B4-BE49-F238E27FC236}">
                <a16:creationId xmlns:a16="http://schemas.microsoft.com/office/drawing/2014/main" id="{54B54706-5CE5-19FB-2F96-00065CADB64C}"/>
              </a:ext>
            </a:extLst>
          </p:cNvPr>
          <p:cNvSpPr>
            <a:spLocks noGrp="1" noChangeArrowheads="1"/>
          </p:cNvSpPr>
          <p:nvPr>
            <p:ph type="body" idx="1"/>
          </p:nvPr>
        </p:nvSpPr>
        <p:spPr>
          <a:solidFill>
            <a:srgbClr val="FFFFFF"/>
          </a:solidFill>
          <a:ln>
            <a:solidFill>
              <a:srgbClr val="000000"/>
            </a:solidFill>
          </a:ln>
        </p:spPr>
        <p:txBody>
          <a:bodyPr/>
          <a:lstStyle/>
          <a:p>
            <a:r>
              <a:rPr lang="en-US" altLang="en-US" sz="3600" b="1" dirty="0">
                <a:latin typeface="Arial" panose="020B0604020202020204" pitchFamily="34" charset="0"/>
              </a:rPr>
              <a:t>Consistently follow what God says</a:t>
            </a:r>
            <a:r>
              <a:rPr lang="en-SG" altLang="en-US" sz="3600" b="1" dirty="0">
                <a:latin typeface="Arial" panose="020B0604020202020204" pitchFamily="34" charset="0"/>
              </a:rPr>
              <a:t> (1-2)</a:t>
            </a:r>
          </a:p>
          <a:p>
            <a:r>
              <a:rPr lang="en-US" altLang="en-US" sz="3600" b="1" dirty="0">
                <a:latin typeface="Arial" panose="020B0604020202020204" pitchFamily="34" charset="0"/>
              </a:rPr>
              <a:t>Consistently tell others what God says</a:t>
            </a:r>
            <a:r>
              <a:rPr lang="en-SG" altLang="en-US" sz="3600" b="1" dirty="0">
                <a:latin typeface="Arial" panose="020B0604020202020204" pitchFamily="34" charset="0"/>
              </a:rPr>
              <a:t> (3-4)</a:t>
            </a:r>
            <a:endParaRPr lang="en-US" altLang="en-US" sz="3600" b="1" dirty="0">
              <a:latin typeface="Arial" panose="020B0604020202020204" pitchFamily="34" charset="0"/>
              <a:ea typeface="MS PGothic" panose="020B0600070205080204" pitchFamily="34"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8434896"/>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7">
            <a:extLst>
              <a:ext uri="{FF2B5EF4-FFF2-40B4-BE49-F238E27FC236}">
                <a16:creationId xmlns:a16="http://schemas.microsoft.com/office/drawing/2014/main" id="{5A4E93DB-7E87-8655-B563-386E4773F07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a:solidFill>
                  <a:schemeClr val="tx1"/>
                </a:solidFill>
                <a:latin typeface="Arial" panose="020B0604020202020204" pitchFamily="34" charset="0"/>
                <a:ea typeface="MS PGothic" panose="020B0600070205080204" pitchFamily="34" charset="-128"/>
              </a:defRPr>
            </a:lvl1pPr>
            <a:lvl2pPr marL="742950" indent="-285750" defTabSz="457200">
              <a:defRPr sz="2400">
                <a:solidFill>
                  <a:schemeClr val="tx1"/>
                </a:solidFill>
                <a:latin typeface="Arial" panose="020B0604020202020204" pitchFamily="34" charset="0"/>
                <a:ea typeface="MS PGothic" panose="020B0600070205080204" pitchFamily="34" charset="-128"/>
              </a:defRPr>
            </a:lvl2pPr>
            <a:lvl3pPr marL="1143000" indent="-228600" defTabSz="457200">
              <a:defRPr sz="2400">
                <a:solidFill>
                  <a:schemeClr val="tx1"/>
                </a:solidFill>
                <a:latin typeface="Arial" panose="020B0604020202020204" pitchFamily="34" charset="0"/>
                <a:ea typeface="MS PGothic" panose="020B0600070205080204" pitchFamily="34" charset="-128"/>
              </a:defRPr>
            </a:lvl3pPr>
            <a:lvl4pPr marL="1600200" indent="-228600" defTabSz="457200">
              <a:defRPr sz="2400">
                <a:solidFill>
                  <a:schemeClr val="tx1"/>
                </a:solidFill>
                <a:latin typeface="Arial" panose="020B0604020202020204" pitchFamily="34" charset="0"/>
                <a:ea typeface="MS PGothic" panose="020B0600070205080204" pitchFamily="34" charset="-128"/>
              </a:defRPr>
            </a:lvl4pPr>
            <a:lvl5pPr marL="2057400" indent="-228600" defTabSz="457200">
              <a:defRPr sz="2400">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6B8DA1F6-8D02-9347-801D-608760C02D46}"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318</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3811" name="Rectangle 1026">
            <a:extLst>
              <a:ext uri="{FF2B5EF4-FFF2-40B4-BE49-F238E27FC236}">
                <a16:creationId xmlns:a16="http://schemas.microsoft.com/office/drawing/2014/main" id="{8F1A0E52-862C-3277-CD4C-A1CC925831A5}"/>
              </a:ext>
            </a:extLst>
          </p:cNvPr>
          <p:cNvSpPr>
            <a:spLocks noGrp="1" noRot="1" noChangeAspect="1" noChangeArrowheads="1" noTextEdit="1"/>
          </p:cNvSpPr>
          <p:nvPr>
            <p:ph type="sldImg"/>
          </p:nvPr>
        </p:nvSpPr>
        <p:spPr>
          <a:solidFill>
            <a:srgbClr val="FFFFFF"/>
          </a:solidFill>
          <a:ln/>
        </p:spPr>
      </p:sp>
      <p:sp>
        <p:nvSpPr>
          <p:cNvPr id="503812" name="Rectangle 1027">
            <a:extLst>
              <a:ext uri="{FF2B5EF4-FFF2-40B4-BE49-F238E27FC236}">
                <a16:creationId xmlns:a16="http://schemas.microsoft.com/office/drawing/2014/main" id="{3227BB32-9EC2-3CB0-4452-E9FBE7B01A9A}"/>
              </a:ext>
            </a:extLst>
          </p:cNvPr>
          <p:cNvSpPr>
            <a:spLocks noGrp="1" noChangeArrowheads="1"/>
          </p:cNvSpPr>
          <p:nvPr>
            <p:ph type="body" idx="1"/>
          </p:nvPr>
        </p:nvSpPr>
        <p:spPr>
          <a:solidFill>
            <a:srgbClr val="FFFFFF"/>
          </a:solidFill>
          <a:ln>
            <a:solidFill>
              <a:srgbClr val="000000"/>
            </a:solidFill>
          </a:ln>
        </p:spPr>
        <p:txBody>
          <a:bodyPr/>
          <a:lstStyle/>
          <a:p>
            <a:r>
              <a:rPr lang="en-US" sz="1200" b="0" dirty="0">
                <a:effectLst/>
                <a:latin typeface="Times" panose="02020603050405020304"/>
                <a:ea typeface="Times New Roman" panose="02020603050405020304" pitchFamily="18" charset="0"/>
                <a:cs typeface="Times New Roman" panose="02020603050405020304" pitchFamily="18" charset="0"/>
              </a:rPr>
              <a:t>Never stop putting the Bible into practice and also telling others to follow it.</a:t>
            </a:r>
          </a:p>
          <a:p>
            <a:endParaRPr lang="en-US" sz="1200" b="0" dirty="0">
              <a:effectLst/>
              <a:latin typeface="Times" panose="02020603050405020304"/>
              <a:ea typeface="Times New Roman" panose="02020603050405020304" pitchFamily="18" charset="0"/>
              <a:cs typeface="Times New Roman" panose="02020603050405020304" pitchFamily="18" charset="0"/>
            </a:endParaRPr>
          </a:p>
          <a:p>
            <a:r>
              <a:rPr lang="en-US" sz="1200" b="0" dirty="0">
                <a:effectLst/>
                <a:latin typeface="Times" panose="02020603050405020304"/>
                <a:ea typeface="Times New Roman" panose="02020603050405020304" pitchFamily="18" charset="0"/>
                <a:cs typeface="Times New Roman" panose="02020603050405020304" pitchFamily="18" charset="0"/>
              </a:rPr>
              <a:t>Is anything more powerful against heresy than God’s Word—methods, logic, ignoring false teaching, etc.?  While teaching proper doctrine is not the only thing needed, it is the most important thing.</a:t>
            </a:r>
            <a:r>
              <a:rPr lang="en-US" b="0" dirty="0">
                <a:effectLst/>
              </a:rPr>
              <a:t> </a:t>
            </a:r>
            <a:endParaRPr lang="en-US" b="0" dirty="0">
              <a:cs typeface="ＭＳ Ｐゴシック" charset="0"/>
            </a:endParaRPr>
          </a:p>
          <a:p>
            <a:endParaRPr lang="ar-JO" altLang="en-US" b="1" dirty="0">
              <a:latin typeface="Arial" panose="020B0604020202020204" pitchFamily="34" charset="0"/>
              <a:ea typeface="MS PGothic" panose="020B0600070205080204" pitchFamily="34" charset="-128"/>
              <a:cs typeface="Arial" panose="020B0604020202020204" pitchFamily="34"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7">
            <a:extLst>
              <a:ext uri="{FF2B5EF4-FFF2-40B4-BE49-F238E27FC236}">
                <a16:creationId xmlns:a16="http://schemas.microsoft.com/office/drawing/2014/main" id="{9A5041C3-49F3-F6A8-0FCE-447F5FDF7C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944C02C-7599-C74A-8A53-4B790626C47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319</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4835" name="Rectangle 1026">
            <a:extLst>
              <a:ext uri="{FF2B5EF4-FFF2-40B4-BE49-F238E27FC236}">
                <a16:creationId xmlns:a16="http://schemas.microsoft.com/office/drawing/2014/main" id="{F15C3ADC-7DC3-D482-B220-59EE8AFF7FBD}"/>
              </a:ext>
            </a:extLst>
          </p:cNvPr>
          <p:cNvSpPr>
            <a:spLocks noGrp="1" noRot="1" noChangeAspect="1" noChangeArrowheads="1" noTextEdit="1"/>
          </p:cNvSpPr>
          <p:nvPr>
            <p:ph type="sldImg"/>
          </p:nvPr>
        </p:nvSpPr>
        <p:spPr>
          <a:solidFill>
            <a:srgbClr val="FFFFFF"/>
          </a:solidFill>
          <a:ln/>
        </p:spPr>
      </p:sp>
      <p:sp>
        <p:nvSpPr>
          <p:cNvPr id="504836" name="Rectangle 1027">
            <a:extLst>
              <a:ext uri="{FF2B5EF4-FFF2-40B4-BE49-F238E27FC236}">
                <a16:creationId xmlns:a16="http://schemas.microsoft.com/office/drawing/2014/main" id="{22806844-E3F5-1E47-9FCD-202E3424E74C}"/>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7">
            <a:extLst>
              <a:ext uri="{FF2B5EF4-FFF2-40B4-BE49-F238E27FC236}">
                <a16:creationId xmlns:a16="http://schemas.microsoft.com/office/drawing/2014/main" id="{B52AA71C-0666-723B-EB32-0668255892F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73D303A-AEB9-CF4C-B200-AD90F771DD89}" type="slidenum">
              <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320</a:t>
            </a:fld>
            <a:endParaRPr kumimoji="0" lang="en-GB" altLang="en-US" sz="1200" b="0" i="0" u="none" strike="noStrike" kern="1200" cap="none" spc="0" normalizeH="0" baseline="0" noProof="0">
              <a:ln>
                <a:noFill/>
              </a:ln>
              <a:solidFill>
                <a:srgbClr val="FFFFFF"/>
              </a:solidFill>
              <a:effectLst/>
              <a:uLnTx/>
              <a:uFillTx/>
              <a:latin typeface="Comic Sans MS" panose="030F0902030302020204" pitchFamily="66" charset="0"/>
              <a:ea typeface="MS PGothic" panose="020B0600070205080204" pitchFamily="34" charset="-128"/>
              <a:cs typeface="+mn-cs"/>
            </a:endParaRPr>
          </a:p>
        </p:txBody>
      </p:sp>
      <p:sp>
        <p:nvSpPr>
          <p:cNvPr id="505859" name="Rectangle 1026">
            <a:extLst>
              <a:ext uri="{FF2B5EF4-FFF2-40B4-BE49-F238E27FC236}">
                <a16:creationId xmlns:a16="http://schemas.microsoft.com/office/drawing/2014/main" id="{99EAA7B6-FC2E-8CC2-206B-4FD280544BAA}"/>
              </a:ext>
            </a:extLst>
          </p:cNvPr>
          <p:cNvSpPr>
            <a:spLocks noGrp="1" noRot="1" noChangeAspect="1" noChangeArrowheads="1" noTextEdit="1"/>
          </p:cNvSpPr>
          <p:nvPr>
            <p:ph type="sldImg"/>
          </p:nvPr>
        </p:nvSpPr>
        <p:spPr>
          <a:solidFill>
            <a:srgbClr val="FFFFFF"/>
          </a:solidFill>
          <a:ln/>
        </p:spPr>
      </p:sp>
      <p:sp>
        <p:nvSpPr>
          <p:cNvPr id="505860" name="Rectangle 1027">
            <a:extLst>
              <a:ext uri="{FF2B5EF4-FFF2-40B4-BE49-F238E27FC236}">
                <a16:creationId xmlns:a16="http://schemas.microsoft.com/office/drawing/2014/main" id="{004460EA-27B2-6D79-7498-7A78882DE5C3}"/>
              </a:ext>
            </a:extLst>
          </p:cNvPr>
          <p:cNvSpPr>
            <a:spLocks noGrp="1" noChangeArrowheads="1"/>
          </p:cNvSpPr>
          <p:nvPr>
            <p:ph type="body" idx="1"/>
          </p:nvPr>
        </p:nvSpPr>
        <p:spPr>
          <a:solidFill>
            <a:srgbClr val="FFFFFF"/>
          </a:solidFill>
          <a:ln>
            <a:solidFill>
              <a:srgbClr val="000000"/>
            </a:solidFill>
          </a:ln>
        </p:spPr>
        <p:txBody>
          <a:bodyPr/>
          <a:lstStyle/>
          <a:p>
            <a:endParaRPr lang="ar-JO" alt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5701922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Paul’s letter to Titus tells us that a key proper response to false teaching is our conduct—</a:t>
            </a:r>
            <a:r>
              <a:rPr lang="en-SG" b="0" dirty="0">
                <a:effectLst/>
              </a:rPr>
              <a:t> </a:t>
            </a:r>
            <a:endParaRPr lang="en-US" b="0" dirty="0"/>
          </a:p>
        </p:txBody>
      </p:sp>
    </p:spTree>
    <p:extLst>
      <p:ext uri="{BB962C8B-B14F-4D97-AF65-F5344CB8AC3E}">
        <p14:creationId xmlns:p14="http://schemas.microsoft.com/office/powerpoint/2010/main" val="3064472466"/>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a:t>Specifically, Paul says that our good conduct helps us fight those opposed to the gospel.</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0850195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1500855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0F5731-5535-4B40-B7F9-C9135489DC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noTextEdit="1"/>
          </p:cNvSpPr>
          <p:nvPr>
            <p:ph type="sldImg"/>
          </p:nvPr>
        </p:nvSpPr>
        <p:spPr>
          <a:ln/>
        </p:spPr>
      </p:sp>
      <p:sp>
        <p:nvSpPr>
          <p:cNvPr id="3184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32378879"/>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E892AC9-0D14-EB42-A791-216AB9334C2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(So what’s the first way Paul shares that we can we be reputable in the midst of so much false teaching today? It starts with the leadership where Paul says to…)</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2389125183"/>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8A3F1C3-438E-FA46-9388-6A19E01A8995}"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6916870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997851987"/>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0">
              <a:cs typeface="ＭＳ Ｐゴシック" charset="0"/>
            </a:endParaRPr>
          </a:p>
        </p:txBody>
      </p:sp>
    </p:spTree>
    <p:extLst>
      <p:ext uri="{BB962C8B-B14F-4D97-AF65-F5344CB8AC3E}">
        <p14:creationId xmlns:p14="http://schemas.microsoft.com/office/powerpoint/2010/main" val="20396091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We see false teaching even closer to home with churches right here who teach that God heals all who have real faith—and that God is obligated to make us wealthy—and that taking the Lord’s Supper will lead to healing! So how do we respond in such an environment?</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endParaRPr lang="en-US" b="0" dirty="0">
              <a:cs typeface="ＭＳ Ｐゴシック" charset="0"/>
            </a:endParaRPr>
          </a:p>
        </p:txBody>
      </p:sp>
    </p:spTree>
    <p:extLst>
      <p:ext uri="{BB962C8B-B14F-4D97-AF65-F5344CB8AC3E}">
        <p14:creationId xmlns:p14="http://schemas.microsoft.com/office/powerpoint/2010/main" val="1659597656"/>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So what happens when we actually do this?</a:t>
            </a:r>
            <a:endParaRPr lang="en-US" b="0" dirty="0"/>
          </a:p>
        </p:txBody>
      </p:sp>
    </p:spTree>
    <p:extLst>
      <p:ext uri="{BB962C8B-B14F-4D97-AF65-F5344CB8AC3E}">
        <p14:creationId xmlns:p14="http://schemas.microsoft.com/office/powerpoint/2010/main" val="188106925"/>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How can we stand true to the Lord with so many heresies plaguing the church?</a:t>
            </a:r>
            <a:r>
              <a:rPr lang="en-SG" b="0" dirty="0">
                <a:effectLst/>
              </a:rPr>
              <a:t> </a:t>
            </a:r>
            <a:endParaRPr lang="en-US" b="0" dirty="0"/>
          </a:p>
          <a:p>
            <a:endParaRPr lang="en-US" b="0" dirty="0"/>
          </a:p>
        </p:txBody>
      </p:sp>
    </p:spTree>
    <p:extLst>
      <p:ext uri="{BB962C8B-B14F-4D97-AF65-F5344CB8AC3E}">
        <p14:creationId xmlns:p14="http://schemas.microsoft.com/office/powerpoint/2010/main" val="4291110080"/>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Sound doctrine silences error.</a:t>
            </a:r>
          </a:p>
        </p:txBody>
      </p:sp>
    </p:spTree>
    <p:extLst>
      <p:ext uri="{BB962C8B-B14F-4D97-AF65-F5344CB8AC3E}">
        <p14:creationId xmlns:p14="http://schemas.microsoft.com/office/powerpoint/2010/main" val="404883392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ＭＳ Ｐゴシック" charset="-128"/>
                <a:cs typeface="ＭＳ Ｐゴシック" charset="-128"/>
              </a:rPr>
              <a:t>Order life to doctrine.</a:t>
            </a:r>
            <a:endParaRPr lang="en-US" b="0" dirty="0"/>
          </a:p>
        </p:txBody>
      </p:sp>
    </p:spTree>
    <p:extLst>
      <p:ext uri="{BB962C8B-B14F-4D97-AF65-F5344CB8AC3E}">
        <p14:creationId xmlns:p14="http://schemas.microsoft.com/office/powerpoint/2010/main" val="427413636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Never shun good deeds</a:t>
            </a:r>
            <a:r>
              <a:rPr lang="en-SG" b="0" dirty="0">
                <a:effectLst/>
              </a:rPr>
              <a:t> </a:t>
            </a:r>
          </a:p>
        </p:txBody>
      </p:sp>
    </p:spTree>
    <p:extLst>
      <p:ext uri="{BB962C8B-B14F-4D97-AF65-F5344CB8AC3E}">
        <p14:creationId xmlns:p14="http://schemas.microsoft.com/office/powerpoint/2010/main" val="380040236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a:cs typeface="ＭＳ Ｐゴシック" charset="0"/>
              </a:rPr>
              <a:t>Our leaders need to see the unmerited favor Jesus gives—and then humbly instruct how that should result in an honorable lifestyle.</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a:cs typeface="ＭＳ Ｐゴシック" charset="0"/>
              </a:rPr>
              <a:t>Overseers have the responsibility to preach how the Lord enables us to live soberly.</a:t>
            </a:r>
          </a:p>
          <a:p>
            <a:endParaRPr lang="en-US" b="0">
              <a:cs typeface="ＭＳ Ｐゴシック" charset="0"/>
            </a:endParaRPr>
          </a:p>
        </p:txBody>
      </p:sp>
    </p:spTree>
    <p:extLst>
      <p:ext uri="{BB962C8B-B14F-4D97-AF65-F5344CB8AC3E}">
        <p14:creationId xmlns:p14="http://schemas.microsoft.com/office/powerpoint/2010/main" val="1840282838"/>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409791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1B26123-EA5A-CB4A-A38C-141AE450061F}"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14690" name="Rectangle 2"/>
          <p:cNvSpPr>
            <a:spLocks noGrp="1" noRot="1" noChangeAspect="1" noChangeArrowheads="1" noTextEdit="1"/>
          </p:cNvSpPr>
          <p:nvPr>
            <p:ph type="sldImg"/>
          </p:nvPr>
        </p:nvSpPr>
        <p:spPr>
          <a:ln/>
        </p:spPr>
      </p:sp>
      <p:sp>
        <p:nvSpPr>
          <p:cNvPr id="1146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endParaRPr lang="en-US">
              <a:ea typeface="ＭＳ Ｐゴシック" charset="0"/>
              <a:cs typeface="ＭＳ Ｐゴシック" charset="0"/>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x-none"/>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4193284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6328751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How do you know when forgiveness is not unconditional?  When you say</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B5240D20-2ADB-B249-9347-DAEFFA89E53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04310005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Paul began his appeal to </a:t>
            </a:r>
            <a:r>
              <a:rPr lang="ar-SA" b="1" dirty="0">
                <a:cs typeface="Arial" panose="020B0604020202020204" pitchFamily="34" charset="0"/>
              </a:rPr>
              <a:t>فلي</a:t>
            </a:r>
            <a:r>
              <a:rPr lang="en-US" dirty="0"/>
              <a:t> on a very positive note (1-7). </a:t>
            </a:r>
          </a:p>
        </p:txBody>
      </p:sp>
    </p:spTree>
    <p:extLst>
      <p:ext uri="{BB962C8B-B14F-4D97-AF65-F5344CB8AC3E}">
        <p14:creationId xmlns:p14="http://schemas.microsoft.com/office/powerpoint/2010/main" val="756627633"/>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a:t>Paul handles</a:t>
            </a:r>
            <a:r>
              <a:rPr lang="en-US" baseline="0"/>
              <a:t> this situation very delicately, not ever even using the word “forgive,” or commanding it, but he does address the need for reconcilation fairly directly.</a:t>
            </a:r>
            <a:endParaRPr lang="en-US"/>
          </a:p>
        </p:txBody>
      </p:sp>
    </p:spTree>
    <p:extLst>
      <p:ext uri="{BB962C8B-B14F-4D97-AF65-F5344CB8AC3E}">
        <p14:creationId xmlns:p14="http://schemas.microsoft.com/office/powerpoint/2010/main" val="3659172537"/>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It was clearly God's will that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forgive his repentant, runaway slave who had become a brother in Christ. Why? God forgave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of even a greater debt.</a:t>
            </a:r>
            <a:r>
              <a:rPr lang="en-SG" dirty="0">
                <a:effectLst/>
              </a:rPr>
              <a:t> </a:t>
            </a:r>
            <a:endParaRPr lang="en-US" dirty="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6F004D-7600-1341-A911-B49B76C32DB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84322" name="Rectangle 2"/>
          <p:cNvSpPr>
            <a:spLocks noGrp="1" noRot="1" noChangeAspect="1" noChangeArrowheads="1" noTextEdit="1"/>
          </p:cNvSpPr>
          <p:nvPr>
            <p:ph type="sldImg"/>
          </p:nvPr>
        </p:nvSpPr>
        <p:spPr>
          <a:solidFill>
            <a:srgbClr val="FFFFFF"/>
          </a:solidFill>
          <a:ln/>
        </p:spPr>
      </p:sp>
      <p:sp>
        <p:nvSpPr>
          <p:cNvPr id="18432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228600" indent="-228600" eaLnBrk="1" hangingPunct="1"/>
            <a:r>
              <a:rPr lang="en-US" b="0" dirty="0">
                <a:ea typeface="ＭＳ Ｐゴシック" charset="0"/>
                <a:cs typeface="ＭＳ Ｐゴシック" charset="0"/>
              </a:rPr>
              <a:t>With which person in this letter do you best relate to now?</a:t>
            </a:r>
          </a:p>
          <a:p>
            <a:r>
              <a:rPr lang="en-US" sz="1200" b="1" kern="1200" dirty="0">
                <a:solidFill>
                  <a:schemeClr val="tx1"/>
                </a:solidFill>
                <a:effectLst/>
                <a:latin typeface="Arial" panose="020B0604020202020204" pitchFamily="34" charset="0"/>
                <a:ea typeface="ＭＳ Ｐゴシック" charset="-128"/>
                <a:cs typeface="ＭＳ Ｐゴシック" charset="-128"/>
              </a:rPr>
              <a:t>Let's humble ourselves before our great God…  If Paul were writing a similar letter to you as if you were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whom would he ask you to forgive?</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a)</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request you to forgive a former friend who hurt you deeply?</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b)</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Paul say, "Hey, credit to my account all the money lost in the bad business deal because ___ (you fill in the name) still owes me big bucks?"</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c)</a:t>
            </a:r>
            <a:r>
              <a:rPr lang="en-US" sz="1200" b="1" kern="1200" baseline="0" dirty="0">
                <a:solidFill>
                  <a:schemeClr val="tx1"/>
                </a:solidFill>
                <a:effectLst/>
                <a:latin typeface="Arial" panose="020B0604020202020204" pitchFamily="34" charset="0"/>
                <a:ea typeface="ＭＳ Ｐゴシック" charset="-128"/>
                <a:cs typeface="ＭＳ Ｐゴシック" charset="-128"/>
              </a:rPr>
              <a:t> </a:t>
            </a:r>
            <a:r>
              <a:rPr lang="en-US" sz="1200" b="1" kern="1200" dirty="0">
                <a:solidFill>
                  <a:schemeClr val="tx1"/>
                </a:solidFill>
                <a:effectLst/>
                <a:latin typeface="Arial" panose="020B0604020202020204" pitchFamily="34" charset="0"/>
                <a:ea typeface="ＭＳ Ｐゴシック" charset="-128"/>
                <a:cs typeface="ＭＳ Ｐゴシック" charset="-128"/>
              </a:rPr>
              <a:t>Would he ask you, plead with you, implore you to forgive your spouse who has really blown it? Or some believers who really did you wrong?</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d)	Will you, as an act of the will (not the emotions), grant forgiveness unconditionally even if your offender never requests it?</a:t>
            </a:r>
            <a:r>
              <a:rPr lang="en-SG" dirty="0">
                <a:effectLst/>
              </a:rPr>
              <a:t> </a:t>
            </a:r>
            <a:endParaRPr lang="en-US" b="0" dirty="0">
              <a:ea typeface="ＭＳ Ｐゴシック" charset="0"/>
              <a:cs typeface="ＭＳ Ｐゴシック" charset="0"/>
            </a:endParaRPr>
          </a:p>
          <a:p>
            <a:pPr marL="228600" indent="-228600" eaLnBrk="1" hangingPunct="1"/>
            <a:endParaRPr lang="en-US" b="0" dirty="0">
              <a:ea typeface="ＭＳ Ｐゴシック" charset="0"/>
              <a:cs typeface="ＭＳ Ｐゴシック" charset="0"/>
            </a:endParaRPr>
          </a:p>
          <a:p>
            <a:pPr marL="228600" indent="-228600" eaLnBrk="1" hangingPunct="1"/>
            <a:r>
              <a:rPr lang="ar-SA" b="0" dirty="0">
                <a:ea typeface="ＭＳ Ｐゴシック" charset="0"/>
                <a:cs typeface="ＭＳ Ｐゴシック" charset="0"/>
              </a:rPr>
              <a:t>فلي</a:t>
            </a:r>
            <a:r>
              <a:rPr lang="en-US" b="0" dirty="0">
                <a:ea typeface="ＭＳ Ｐゴシック" charset="0"/>
                <a:cs typeface="ＭＳ Ｐゴシック" charset="0"/>
              </a:rPr>
              <a:t>: Whom do you need to forgive a wrong done to you?</a:t>
            </a:r>
          </a:p>
          <a:p>
            <a:pPr marL="228600" indent="-228600" eaLnBrk="1" hangingPunct="1"/>
            <a:r>
              <a:rPr lang="en-US" b="0" dirty="0">
                <a:ea typeface="ＭＳ Ｐゴシック" charset="0"/>
                <a:cs typeface="ＭＳ Ｐゴシック" charset="0"/>
              </a:rPr>
              <a:t>Onesimus: Whose forgiveness do you need to request?</a:t>
            </a:r>
          </a:p>
          <a:p>
            <a:pPr marL="228600" indent="-228600"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Maybe you're not in the position of </a:t>
            </a:r>
            <a:r>
              <a:rPr lang="ar-SA" sz="1200" b="1" kern="1200" dirty="0">
                <a:solidFill>
                  <a:schemeClr val="tx1"/>
                </a:solidFill>
                <a:effectLst/>
                <a:latin typeface="Arial" panose="020B0604020202020204" pitchFamily="34" charset="0"/>
                <a:ea typeface="ＭＳ Ｐゴシック" charset="-128"/>
                <a:cs typeface="ＭＳ Ｐゴシック" charset="-128"/>
              </a:rPr>
              <a:t>فلي</a:t>
            </a:r>
            <a:r>
              <a:rPr lang="en-US" sz="1200" b="1" kern="1200" dirty="0">
                <a:solidFill>
                  <a:schemeClr val="tx1"/>
                </a:solidFill>
                <a:effectLst/>
                <a:latin typeface="Arial" panose="020B0604020202020204" pitchFamily="34" charset="0"/>
                <a:ea typeface="ＭＳ Ｐゴシック" charset="-128"/>
                <a:cs typeface="ＭＳ Ｐゴシック" charset="-128"/>
              </a:rPr>
              <a:t>, needing to grant forgiveness, but perhaps you're where Onesimus was, needing to ask forgiveness.  Onesimus risked his very life to make things right.  Certainly your risk is not greater than his.  How will you respond to God's desire for you?  Will you take the risk of rejection to restore your walk with God by forgiving your offender?</a:t>
            </a:r>
            <a:r>
              <a:rPr lang="en-SG" dirty="0">
                <a:effectLst/>
              </a:rPr>
              <a:t> </a:t>
            </a:r>
            <a:endParaRPr lang="en-US" b="0" dirty="0">
              <a:ea typeface="ＭＳ Ｐゴシック" charset="0"/>
              <a:cs typeface="ＭＳ Ｐゴシック" charset="0"/>
            </a:endParaRPr>
          </a:p>
          <a:p>
            <a:pPr marL="228600" indent="-228600" eaLnBrk="1" hangingPunct="1"/>
            <a:r>
              <a:rPr lang="en-US" b="0" dirty="0">
                <a:ea typeface="ＭＳ Ｐゴシック" charset="0"/>
                <a:cs typeface="ＭＳ Ｐゴシック" charset="0"/>
              </a:rPr>
              <a:t>Paul: How can you help two others reconcile?</a:t>
            </a:r>
          </a:p>
          <a:p>
            <a:pPr marL="228600" indent="-228600" eaLnBrk="1" hangingPunct="1"/>
            <a:r>
              <a:rPr lang="en-US" b="0" dirty="0">
                <a:ea typeface="ＭＳ Ｐゴシック" charset="0"/>
                <a:cs typeface="ＭＳ Ｐゴシック" charset="0"/>
              </a:rPr>
              <a:t>The Church: How can you affirm the reconciliation of others?</a:t>
            </a:r>
          </a:p>
          <a:p>
            <a:pPr marL="228600" indent="-228600" eaLnBrk="1" hangingPunct="1"/>
            <a:endParaRPr lang="en-US" b="0" dirty="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7943FF-F53B-6147-A733-63F06353709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04130" name="Rectangle 2"/>
          <p:cNvSpPr>
            <a:spLocks noGrp="1" noRot="1" noChangeAspect="1" noChangeArrowheads="1"/>
          </p:cNvSpPr>
          <p:nvPr>
            <p:ph type="sldImg"/>
          </p:nvPr>
        </p:nvSpPr>
        <p:spPr>
          <a:solidFill>
            <a:srgbClr val="FFFFFF"/>
          </a:solidFill>
          <a:ln/>
        </p:spPr>
      </p:sp>
      <p:sp>
        <p:nvSpPr>
          <p:cNvPr id="304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666514830"/>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7747641-BF27-0644-9251-DB95B0E02A4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0883" name="Rectangle 2"/>
          <p:cNvSpPr>
            <a:spLocks noGrp="1" noRot="1" noChangeAspect="1" noChangeArrowheads="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هذه الرسالة موجهة للجمهور اليهودي – وهي شبيهة بالرسائل البولسية التي تم</a:t>
            </a:r>
            <a:r>
              <a:rPr lang="ar-SA" b="1" baseline="0" dirty="0">
                <a:latin typeface="Arial" panose="020B0604020202020204" pitchFamily="34" charset="0"/>
                <a:ea typeface="ＭＳ Ｐゴシック" charset="0"/>
                <a:cs typeface="ＭＳ Ｐゴシック" charset="0"/>
              </a:rPr>
              <a:t> تسميتهم بحسب اسم المستلم , ولكن رسالة العبرانيين الوحيدة التي تم تسميتها بحسب مستلميها وليس بحسب كاتبها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00691852"/>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kumimoji="0" lang="ar-SA" sz="1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التفوق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01304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0715503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9378616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9141256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BA5955-5D6A-7748-B467-A813D6E19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4195" name="Rectangle 2"/>
          <p:cNvSpPr>
            <a:spLocks noGrp="1" noRot="1" noChangeAspect="1" noChangeArrowheads="1" noTextEdit="1"/>
          </p:cNvSpPr>
          <p:nvPr>
            <p:ph type="sldImg"/>
          </p:nvPr>
        </p:nvSpPr>
        <p:spPr>
          <a:ln/>
        </p:spPr>
      </p:sp>
      <p:sp>
        <p:nvSpPr>
          <p:cNvPr id="264196"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latin typeface="Times New Roman" charset="0"/>
                <a:ea typeface="ＭＳ Ｐゴシック" charset="0"/>
                <a:cs typeface="ＭＳ Ｐゴシック" charset="0"/>
              </a:rPr>
              <a:t>The supremacy of Jesus over the OT in his person and mediatorial work as our sacrifice moves us to press on for him.</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37338876"/>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13976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AFC2D8E-6BBF-A84C-A684-80F61EF7A2B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374</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42019" name="Rectangle 2"/>
          <p:cNvSpPr>
            <a:spLocks noGrp="1" noRot="1" noChangeAspect="1" noChangeArrowheads="1" noTextEdit="1"/>
          </p:cNvSpPr>
          <p:nvPr>
            <p:ph type="sldImg"/>
          </p:nvPr>
        </p:nvSpPr>
        <p:spPr>
          <a:ln/>
        </p:spPr>
      </p:sp>
      <p:sp>
        <p:nvSpPr>
          <p:cNvPr id="342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961264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DFCD55F-6981-5049-A777-D1FA3BF49FB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0099" name="Rectangle 2"/>
          <p:cNvSpPr>
            <a:spLocks noGrp="1" noRot="1" noChangeAspect="1" noChangeArrowheads="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ar-SA" b="1" dirty="0">
                <a:latin typeface="Arial" panose="020B0604020202020204" pitchFamily="34" charset="0"/>
                <a:ea typeface="ＭＳ Ｐゴシック" charset="0"/>
                <a:cs typeface="ＭＳ Ｐゴシック" charset="0"/>
              </a:rPr>
              <a:t>كسل &amp;وارهاق</a:t>
            </a:r>
            <a:r>
              <a:rPr lang="ar-SA" b="1" baseline="0" dirty="0">
                <a:latin typeface="Arial" panose="020B0604020202020204" pitchFamily="34" charset="0"/>
                <a:ea typeface="ＭＳ Ｐゴシック" charset="0"/>
                <a:cs typeface="ＭＳ Ｐゴシック" charset="0"/>
              </a:rPr>
              <a:t> او تعب – تحتاج الى راحة اكثر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الناموسية – ان يكون عندك ارشادات</a:t>
            </a:r>
            <a:r>
              <a:rPr lang="ar-SA" b="1" baseline="0" dirty="0">
                <a:latin typeface="Arial" panose="020B0604020202020204" pitchFamily="34" charset="0"/>
                <a:ea typeface="ＭＳ Ｐゴシック" charset="0"/>
                <a:cs typeface="ＭＳ Ｐゴシック" charset="0"/>
              </a:rPr>
              <a:t> واضحة بخصوص الطعام والسلوك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الشهوة – غير مضطر للسيطرة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الانانية – استطيع ان انفق المال على نفسي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العائلة – ارضي اهلي اذا نكرت المسيح </a:t>
            </a:r>
            <a:endParaRPr lang="en-US" b="1" dirty="0">
              <a:latin typeface="Arial" panose="020B0604020202020204" pitchFamily="34" charset="0"/>
              <a:ea typeface="ＭＳ Ｐゴシック" charset="0"/>
              <a:cs typeface="ＭＳ Ｐゴシック" charset="0"/>
            </a:endParaRPr>
          </a:p>
          <a:p>
            <a:pPr eaLnBrk="1" hangingPunct="1"/>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ملاحظات اللقاء ( 3/4/18 12: 06)</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الاضطهاد – اختار الحياة  او انكر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الاحفاد – يصبحون اهم من المسيح </a:t>
            </a:r>
            <a:endParaRPr lang="en-US" b="1" dirty="0">
              <a:latin typeface="Arial" panose="020B0604020202020204" pitchFamily="34" charset="0"/>
              <a:ea typeface="ＭＳ Ｐゴシック" charset="0"/>
              <a:cs typeface="ＭＳ Ｐゴシック" charset="0"/>
            </a:endParaRPr>
          </a:p>
          <a:p>
            <a:pPr eaLnBrk="1" hangingPunct="1"/>
            <a:r>
              <a:rPr lang="ar-SA" b="1" dirty="0">
                <a:latin typeface="Arial" panose="020B0604020202020204" pitchFamily="34" charset="0"/>
                <a:ea typeface="ＭＳ Ｐゴシック" charset="0"/>
                <a:cs typeface="ＭＳ Ｐゴシック" charset="0"/>
              </a:rPr>
              <a:t>الامان – توفير الزائد على حد من الاموال خوفا من المستقبل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19458423"/>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ar-SA" b="1" dirty="0">
              <a:effectLst/>
              <a:cs typeface="Arial" panose="020B0604020202020204" pitchFamily="34" charset="0"/>
            </a:endParaRPr>
          </a:p>
          <a:p>
            <a:r>
              <a:rPr lang="ar-SA" b="1" dirty="0">
                <a:effectLst/>
                <a:cs typeface="Arial" panose="020B0604020202020204" pitchFamily="34" charset="0"/>
              </a:rPr>
              <a:t>لماذا عليك </a:t>
            </a:r>
            <a:r>
              <a:rPr lang="ar-SA" b="1" baseline="0" dirty="0">
                <a:effectLst/>
                <a:cs typeface="Arial" panose="020B0604020202020204" pitchFamily="34" charset="0"/>
              </a:rPr>
              <a:t>ان لا تترك ايمانك بالمسيح – مهما كان صعبا من اجل خدمته؟ </a:t>
            </a:r>
            <a:endParaRPr lang="en-US" dirty="0"/>
          </a:p>
        </p:txBody>
      </p:sp>
    </p:spTree>
    <p:extLst>
      <p:ext uri="{BB962C8B-B14F-4D97-AF65-F5344CB8AC3E}">
        <p14:creationId xmlns:p14="http://schemas.microsoft.com/office/powerpoint/2010/main" val="28037488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96795681"/>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8F32B57-3A86-9244-B6D8-8C7527F5CF6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62147" name="Rectangle 2"/>
          <p:cNvSpPr>
            <a:spLocks noGrp="1" noRot="1" noChangeAspect="1" noChangeArrowheads="1" noTextEdit="1"/>
          </p:cNvSpPr>
          <p:nvPr>
            <p:ph type="sldImg"/>
          </p:nvPr>
        </p:nvSpPr>
        <p:spPr>
          <a:ln/>
        </p:spPr>
      </p:sp>
      <p:sp>
        <p:nvSpPr>
          <p:cNvPr id="2621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ar-SA" sz="1200" b="1" kern="1200" dirty="0">
                <a:solidFill>
                  <a:schemeClr val="tx1"/>
                </a:solidFill>
                <a:effectLst/>
                <a:latin typeface="Arial" panose="020B0604020202020204" pitchFamily="34" charset="0"/>
                <a:ea typeface="ＭＳ Ｐゴシック" pitchFamily="-111" charset="-128"/>
                <a:cs typeface="ＭＳ Ｐゴシック" charset="0"/>
              </a:rPr>
              <a:t>المسيح اسمى من اي شخص او اي شيء تتخيله </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___________</a:t>
            </a:r>
          </a:p>
          <a:p>
            <a:pPr eaLnBrk="1" hangingPunct="1"/>
            <a:r>
              <a:rPr lang="en-US" sz="1200" b="1" kern="1200" dirty="0">
                <a:solidFill>
                  <a:schemeClr val="tx1"/>
                </a:solidFill>
                <a:effectLst/>
                <a:latin typeface="Arial" panose="020B0604020202020204" pitchFamily="34" charset="0"/>
                <a:ea typeface="ＭＳ Ｐゴシック" charset="0"/>
                <a:cs typeface="ＭＳ Ｐゴシック" charset="0"/>
              </a:rPr>
              <a:t>NS-19-Hebrews-16, 109, 360, 533</a:t>
            </a:r>
            <a:endParaRPr lang="en-US" sz="1200" b="1" kern="1200" dirty="0">
              <a:solidFill>
                <a:schemeClr val="tx1"/>
              </a:solidFill>
              <a:effectLst/>
              <a:latin typeface="Arial" panose="020B0604020202020204" pitchFamily="34" charset="0"/>
              <a:ea typeface="ＭＳ Ｐゴシック" pitchFamily="-111" charset="-128"/>
              <a:cs typeface="ＭＳ Ｐゴシック" charset="0"/>
            </a:endParaRPr>
          </a:p>
        </p:txBody>
      </p:sp>
    </p:spTree>
    <p:extLst>
      <p:ext uri="{BB962C8B-B14F-4D97-AF65-F5344CB8AC3E}">
        <p14:creationId xmlns:p14="http://schemas.microsoft.com/office/powerpoint/2010/main" val="2075503735"/>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ar-SA" b="1" dirty="0">
                <a:effectLst/>
                <a:cs typeface="Arial" panose="020B0604020202020204" pitchFamily="34" charset="0"/>
              </a:rPr>
              <a:t>لا تتقلص لا تنسحب  بل استمر الى الامام </a:t>
            </a:r>
            <a:endParaRPr lang="en-US" dirty="0"/>
          </a:p>
        </p:txBody>
      </p:sp>
    </p:spTree>
    <p:extLst>
      <p:ext uri="{BB962C8B-B14F-4D97-AF65-F5344CB8AC3E}">
        <p14:creationId xmlns:p14="http://schemas.microsoft.com/office/powerpoint/2010/main" val="562718269"/>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ar-SA" b="1" dirty="0">
              <a:effectLst/>
              <a:cs typeface="Arial" panose="020B0604020202020204" pitchFamily="34" charset="0"/>
            </a:endParaRPr>
          </a:p>
          <a:p>
            <a:r>
              <a:rPr lang="ar-SA" dirty="0">
                <a:effectLst/>
                <a:cs typeface="ＭＳ Ｐゴシック" charset="0"/>
              </a:rPr>
              <a:t>المسيح هو الرئيس الكهنة الوحيد الذي يمثلك انت </a:t>
            </a:r>
            <a:r>
              <a:rPr lang="ar-SA" dirty="0" err="1">
                <a:effectLst/>
                <a:cs typeface="ＭＳ Ｐゴシック" charset="0"/>
              </a:rPr>
              <a:t>الخاطىء</a:t>
            </a:r>
            <a:r>
              <a:rPr lang="ar-SA" dirty="0">
                <a:effectLst/>
                <a:cs typeface="ＭＳ Ｐゴシック" charset="0"/>
              </a:rPr>
              <a:t> امام الله الذي بلا خطية</a:t>
            </a:r>
            <a:r>
              <a:rPr lang="ar-SA" baseline="0" dirty="0">
                <a:effectLst/>
                <a:cs typeface="ＭＳ Ｐゴシック" charset="0"/>
              </a:rPr>
              <a:t> </a:t>
            </a:r>
            <a:endParaRPr lang="en-US" dirty="0">
              <a:cs typeface="ＭＳ Ｐゴシック" charset="0"/>
            </a:endParaRPr>
          </a:p>
        </p:txBody>
      </p:sp>
    </p:spTree>
    <p:extLst>
      <p:ext uri="{BB962C8B-B14F-4D97-AF65-F5344CB8AC3E}">
        <p14:creationId xmlns:p14="http://schemas.microsoft.com/office/powerpoint/2010/main" val="3618647816"/>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80081554"/>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5"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0CDC99-6466-1443-AD30-AF2A8D7EFD9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23266" name="Rectangle 1026"/>
          <p:cNvSpPr>
            <a:spLocks noGrp="1" noRot="1" noChangeAspect="1" noChangeArrowheads="1" noTextEdit="1"/>
          </p:cNvSpPr>
          <p:nvPr>
            <p:ph type="sldImg"/>
          </p:nvPr>
        </p:nvSpPr>
        <p:spPr>
          <a:ln/>
        </p:spPr>
      </p:sp>
      <p:sp>
        <p:nvSpPr>
          <p:cNvPr id="523267"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Like many scholars, I have struggled how to relate faith and works in the letter of James. Does he say that salvation is by faith plus works? Or does he write that faith always shows itself in deeds? If so, how many works would be needed to prove one is really a Christian? After much study over the decades, I have concluded that James tells us how faith </a:t>
            </a:r>
            <a:r>
              <a:rPr lang="en-US" i="1"/>
              <a:t>should</a:t>
            </a:r>
            <a:r>
              <a:rPr lang="en-US" i="0"/>
              <a:t> show itself in works—so he exhorts believers to a </a:t>
            </a:r>
            <a:r>
              <a:rPr lang="en-US" i="1"/>
              <a:t>faith that works.</a:t>
            </a:r>
          </a:p>
          <a:p>
            <a:pPr eaLnBrk="1" hangingPunct="1"/>
            <a:endParaRPr lang="en-US"/>
          </a:p>
        </p:txBody>
      </p:sp>
    </p:spTree>
    <p:extLst>
      <p:ext uri="{BB962C8B-B14F-4D97-AF65-F5344CB8AC3E}">
        <p14:creationId xmlns:p14="http://schemas.microsoft.com/office/powerpoint/2010/main" val="1457620040"/>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hard-hitting letter repeatedly lists works that reveal a genuine trust in Christ. James goes from subject to subject rather quickly, but each one commands a deed expected of Christians. Thus, "works" is a fitting key word to sum up his message.</a:t>
            </a:r>
          </a:p>
          <a:p>
            <a:endParaRPr lang="en-US"/>
          </a:p>
        </p:txBody>
      </p:sp>
    </p:spTree>
    <p:extLst>
      <p:ext uri="{BB962C8B-B14F-4D97-AF65-F5344CB8AC3E}">
        <p14:creationId xmlns:p14="http://schemas.microsoft.com/office/powerpoint/2010/main" val="184916495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One doesn't have to be a Christian very long to see that believers do NOT always live like believers should. Thus we have the NT to show us the standards that God expects. But unbelievers cannot see faith. Faith is too intangible, so non-Christians can only see works in Christians. Thus, faith is revealed or shown to be true when Christians live like Christians.</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384</a:t>
            </a:fld>
            <a:endParaRPr lang="en-US"/>
          </a:p>
        </p:txBody>
      </p:sp>
    </p:spTree>
    <p:extLst>
      <p:ext uri="{BB962C8B-B14F-4D97-AF65-F5344CB8AC3E}">
        <p14:creationId xmlns:p14="http://schemas.microsoft.com/office/powerpoint/2010/main" val="11057275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We can too easily think that hearing the truth automatically leads to living the truth—even though none of us believe that listening is the same as doing. But this is deceptive nature of listening to too many sermons without putting them into practice.</a:t>
            </a:r>
          </a:p>
          <a:p>
            <a:endParaRPr lang="en-US"/>
          </a:p>
        </p:txBody>
      </p:sp>
    </p:spTree>
    <p:extLst>
      <p:ext uri="{BB962C8B-B14F-4D97-AF65-F5344CB8AC3E}">
        <p14:creationId xmlns:p14="http://schemas.microsoft.com/office/powerpoint/2010/main" val="212847660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26F2939-F990-0D45-AEB6-51F2097391A8}"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US" sz="1200" b="0" i="0" u="none" strike="noStrike" kern="1200" cap="none" spc="0" normalizeH="0" baseline="0" noProof="0">
              <a:ln>
                <a:noFill/>
              </a:ln>
              <a:solidFill>
                <a:prstClr val="black"/>
              </a:solidFill>
              <a:effectLst/>
              <a:uLnTx/>
              <a:uFillTx/>
              <a:latin typeface="Verdana" charset="0"/>
              <a:ea typeface="ＭＳ Ｐゴシック" charset="0"/>
            </a:endParaRPr>
          </a:p>
        </p:txBody>
      </p:sp>
      <p:sp>
        <p:nvSpPr>
          <p:cNvPr id="542722" name="Rectangle 2"/>
          <p:cNvSpPr>
            <a:spLocks noGrp="1" noRot="1" noChangeAspect="1" noChangeArrowheads="1" noTextEdit="1"/>
          </p:cNvSpPr>
          <p:nvPr>
            <p:ph type="sldImg"/>
          </p:nvPr>
        </p:nvSpPr>
        <p:spPr>
          <a:ln/>
        </p:spPr>
      </p:sp>
      <p:sp>
        <p:nvSpPr>
          <p:cNvPr id="5427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This letter is likely the first among all the NT letters, whether by Paul or others. How sad to realize that the church so quickly did not follow the ethics that Jesus lived and taught! James has many allusions to the Sermon on the Mount (Matthew 5–7), sharing many of the same ethical concerns as that most famous of sermons.</a:t>
            </a:r>
          </a:p>
          <a:p>
            <a:pPr eaLnBrk="1" hangingPunct="1"/>
            <a:endParaRPr lang="en-US"/>
          </a:p>
        </p:txBody>
      </p:sp>
    </p:spTree>
    <p:extLst>
      <p:ext uri="{BB962C8B-B14F-4D97-AF65-F5344CB8AC3E}">
        <p14:creationId xmlns:p14="http://schemas.microsoft.com/office/powerpoint/2010/main" val="186408178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word "kingdom" never appears in the letter, and it never tells how to enter that kingdom by salvation. Instead, the emphasis is this kingdom life it out in the decisions that we make.</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387</a:t>
            </a:fld>
            <a:endParaRPr lang="en-US"/>
          </a:p>
        </p:txBody>
      </p:sp>
    </p:spTree>
    <p:extLst>
      <p:ext uri="{BB962C8B-B14F-4D97-AF65-F5344CB8AC3E}">
        <p14:creationId xmlns:p14="http://schemas.microsoft.com/office/powerpoint/2010/main" val="201986052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36222591"/>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James does not use the theological language of Paul's later epistles, such as being "in Christ" (Eph 1) or "ministers of the new covenant" (2 Cor 4). His concern is more practical so that these early Jewish believers within a decade of Christ's life would show Jesus in community.</a:t>
            </a:r>
          </a:p>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3709986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Much misunderstanding of this letter has resulted from teachers who think that James shows the way to salvation. Rather, he shows the way from salvation or the expected results.</a:t>
            </a:r>
          </a:p>
          <a:p>
            <a:endPar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a:p>
            <a:r>
              <a:rPr lang="en-US" sz="12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See Zane Hodges, The Epistle of James (Irving, TX: Grace Evangelical Society, 1994), 41. </a:t>
            </a:r>
            <a:endParaRPr lang="en-US" b="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99452685"/>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The letter has little "high Christology," or profound teaching about the nature of work of Christ. The emphasis is on putting into practice the reality of who Jesus is.</a:t>
            </a: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390</a:t>
            </a:fld>
            <a:endParaRPr lang="en-US"/>
          </a:p>
        </p:txBody>
      </p:sp>
    </p:spTree>
    <p:extLst>
      <p:ext uri="{BB962C8B-B14F-4D97-AF65-F5344CB8AC3E}">
        <p14:creationId xmlns:p14="http://schemas.microsoft.com/office/powerpoint/2010/main" val="138001407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t>James is NOT an evangelistic book to lead unbelievers to Christ, Rather, James wrote to "believers in our Lord Jesus Christ" (1:2, 16, 19; 2:1, 5, 14; 3:1, 10, 12; 4:11; 5:7, 9, 10, 12, 19).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His goal was to help them see how others can see their faith by looking at their works.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NS-20-James-10, 55, 57, 73, 76, 98, 117, 133, 154, 186, 192, 203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391</a:t>
            </a:fld>
            <a:endParaRPr lang="en-US" dirty="0"/>
          </a:p>
        </p:txBody>
      </p:sp>
    </p:spTree>
    <p:extLst>
      <p:ext uri="{BB962C8B-B14F-4D97-AF65-F5344CB8AC3E}">
        <p14:creationId xmlns:p14="http://schemas.microsoft.com/office/powerpoint/2010/main" val="114725396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Workers punch in their time clock not to get a job, but rather to live out the role and identity that they already have. Likewise, those identifying with Christ should work this out as a natural indicator of the faith in Jesus that they already have.</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F39E1E6-299E-3145-8F85-69D324BC6F5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77764429"/>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Each sermon in the "Be" series at the Bible Exposition link at this website seeks to show not what believers DO but what they should BE. Yet, this letter aptly includes both being and doing. </a:t>
            </a:r>
          </a:p>
          <a:p>
            <a:endParaRPr lang="en-US" dirty="0">
              <a:cs typeface="ＭＳ Ｐゴシック" charset="0"/>
            </a:endParaRPr>
          </a:p>
        </p:txBody>
      </p:sp>
    </p:spTree>
    <p:extLst>
      <p:ext uri="{BB962C8B-B14F-4D97-AF65-F5344CB8AC3E}">
        <p14:creationId xmlns:p14="http://schemas.microsoft.com/office/powerpoint/2010/main" val="998729849"/>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هل سيكون لديك توهج خاص؟</a:t>
            </a:r>
          </a:p>
          <a:p>
            <a:pPr algn="r"/>
            <a:r>
              <a:rPr lang="ar-JO" b="1" dirty="0">
                <a:cs typeface="Arial" panose="020B0604020202020204" pitchFamily="34" charset="0"/>
              </a:rPr>
              <a:t> هل يبتسم المسيحيون أكثر؟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0179382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هل يجب أن نحاول جعل الآخرين يسألون عن إيماننا من خلال رؤية التخصصات الدينية فينا مثل الصلاة وقراءة الكتاب المقدس؟ </a:t>
            </a:r>
          </a:p>
          <a:p>
            <a:pPr algn="r"/>
            <a:r>
              <a:rPr lang="ar-JO" b="1" dirty="0">
                <a:cs typeface="Arial" panose="020B0604020202020204" pitchFamily="34" charset="0"/>
              </a:rPr>
              <a:t>ماذا لو قلنا للناس ما يقوله الكتاب المقدس؟</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8121559"/>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يجب أن تبدو ثقتك بالمسيح؟ </a:t>
            </a:r>
          </a:p>
          <a:p>
            <a:pPr marL="0" marR="0" indent="0" algn="r" defTabSz="457200" rtl="0" eaLnBrk="1" fontAlgn="auto" latinLnBrk="0" hangingPunct="1">
              <a:lnSpc>
                <a:spcPct val="100000"/>
              </a:lnSpc>
              <a:spcBef>
                <a:spcPts val="0"/>
              </a:spcBef>
              <a:spcAft>
                <a:spcPts val="0"/>
              </a:spcAft>
              <a:buClrTx/>
              <a:buSzTx/>
              <a:buFontTx/>
              <a:buNone/>
              <a:tabLst/>
              <a:defRPr/>
            </a:pPr>
            <a:r>
              <a:rPr lang="ar-JO" b="1" dirty="0">
                <a:cs typeface="Arial" panose="020B0604020202020204" pitchFamily="34" charset="0"/>
              </a:rPr>
              <a:t>كيف يبدو الإيمان بيسوع؟</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8332662"/>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6AAAFA0-2159-6E4E-A091-BA8BC66F261A}"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529410" name="Rectangle 2"/>
          <p:cNvSpPr>
            <a:spLocks noGrp="1" noRot="1" noChangeAspect="1" noChangeArrowheads="1" noTextEdit="1"/>
          </p:cNvSpPr>
          <p:nvPr>
            <p:ph type="sldImg"/>
          </p:nvPr>
        </p:nvSpPr>
        <p:spPr>
          <a:ln/>
        </p:spPr>
      </p:sp>
      <p:sp>
        <p:nvSpPr>
          <p:cNvPr id="52941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key idea here is that works reveal faith. Otherwise, we are hypocrites by saying that we believe when in reality we live immature, immoral lives.</a:t>
            </a:r>
          </a:p>
          <a:p>
            <a:pPr eaLnBrk="1" hangingPunct="1"/>
            <a:endParaRPr lang="en-US" dirty="0"/>
          </a:p>
        </p:txBody>
      </p:sp>
    </p:spTree>
    <p:extLst>
      <p:ext uri="{BB962C8B-B14F-4D97-AF65-F5344CB8AC3E}">
        <p14:creationId xmlns:p14="http://schemas.microsoft.com/office/powerpoint/2010/main" val="7625886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17484950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85172880"/>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cs typeface="ＭＳ Ｐゴシック" charset="0"/>
              </a:rPr>
              <a:t>James tells us what happens if we do NOT show our faith in chapter 2 where others cannot see who we really are as believers. If we see those without food or clothing but do not help them, they will not see our faith. That doesn't mean that the faith is not there. If simply means that we are living inconsistently with the faith we profess that should include compassion in a practical sense. </a:t>
            </a:r>
          </a:p>
          <a:p>
            <a:r>
              <a:rPr lang="en-US" dirty="0">
                <a:cs typeface="ＭＳ Ｐゴシック" charset="0"/>
              </a:rPr>
              <a:t>____________</a:t>
            </a:r>
          </a:p>
          <a:p>
            <a:pPr marL="0" algn="l">
              <a:spcBef>
                <a:spcPts val="0"/>
              </a:spcBef>
              <a:spcAft>
                <a:spcPts val="0"/>
              </a:spcAft>
            </a:pPr>
            <a:r>
              <a:rPr lang="en-US" sz="1800" b="0" dirty="0">
                <a:effectLst/>
                <a:latin typeface="Times" panose="02020603050405020304"/>
                <a:ea typeface="Times New Roman" panose="02020603050405020304" pitchFamily="18" charset="0"/>
                <a:cs typeface="Times New Roman" panose="02020603050405020304" pitchFamily="18" charset="0"/>
              </a:rPr>
              <a:t>What specific works noted in the letter of James do you consistently do that reveal your calling as a Christian?</a:t>
            </a:r>
          </a:p>
          <a:p>
            <a:r>
              <a:rPr lang="en-US" sz="1800" b="0" dirty="0">
                <a:effectLst/>
                <a:latin typeface="Times" panose="02020603050405020304"/>
                <a:ea typeface="Times New Roman" panose="02020603050405020304" pitchFamily="18" charset="0"/>
                <a:cs typeface="Times New Roman" panose="02020603050405020304" pitchFamily="18" charset="0"/>
              </a:rPr>
              <a:t>Others should see </a:t>
            </a:r>
            <a:r>
              <a:rPr lang="en-US" sz="1800" b="0" i="1" dirty="0">
                <a:effectLst/>
                <a:latin typeface="Times" panose="02020603050405020304"/>
                <a:ea typeface="Times New Roman" panose="02020603050405020304" pitchFamily="18" charset="0"/>
                <a:cs typeface="Times New Roman" panose="02020603050405020304" pitchFamily="18" charset="0"/>
              </a:rPr>
              <a:t>works</a:t>
            </a:r>
            <a:r>
              <a:rPr lang="en-US" sz="1800" b="0" dirty="0">
                <a:effectLst/>
                <a:latin typeface="Times" panose="02020603050405020304"/>
                <a:ea typeface="Times New Roman" panose="02020603050405020304" pitchFamily="18" charset="0"/>
                <a:cs typeface="Times New Roman" panose="02020603050405020304" pitchFamily="18" charset="0"/>
              </a:rPr>
              <a:t> resulting from our belief in Christ (James 2:14-26; cf. 1 John 2:3-6, 9-11, 18-19, 24-25; 3:24; 4:20; etc.).</a:t>
            </a:r>
            <a:r>
              <a:rPr lang="en-US" b="0" dirty="0">
                <a:effectLst/>
              </a:rPr>
              <a:t> </a:t>
            </a:r>
            <a:endParaRPr lang="en-US" b="0" dirty="0">
              <a:cs typeface="ＭＳ Ｐゴシック" charset="0"/>
            </a:endParaRPr>
          </a:p>
        </p:txBody>
      </p:sp>
    </p:spTree>
    <p:extLst>
      <p:ext uri="{BB962C8B-B14F-4D97-AF65-F5344CB8AC3E}">
        <p14:creationId xmlns:p14="http://schemas.microsoft.com/office/powerpoint/2010/main" val="1028629269"/>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41"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87282A2-3898-C843-A302-BC2D0462D2BF}"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29442" name="Rectangle 1026"/>
          <p:cNvSpPr>
            <a:spLocks noGrp="1" noRot="1" noChangeAspect="1" noChangeArrowheads="1" noTextEdit="1"/>
          </p:cNvSpPr>
          <p:nvPr>
            <p:ph type="sldImg"/>
          </p:nvPr>
        </p:nvSpPr>
        <p:spPr>
          <a:ln/>
        </p:spPr>
      </p:sp>
      <p:sp>
        <p:nvSpPr>
          <p:cNvPr id="829443"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This hard-hitting letter shows the authority of this leader of the church of Jerusalem in that it has many frank, concise commands.</a:t>
            </a:r>
          </a:p>
          <a:p>
            <a:pPr marL="0" algn="l" defTabSz="457200" rtl="0" eaLnBrk="1" latinLnBrk="0" hangingPunct="1"/>
            <a:endParaRPr lang="en-US" dirty="0"/>
          </a:p>
        </p:txBody>
      </p:sp>
    </p:spTree>
    <p:extLst>
      <p:ext uri="{BB962C8B-B14F-4D97-AF65-F5344CB8AC3E}">
        <p14:creationId xmlns:p14="http://schemas.microsoft.com/office/powerpoint/2010/main" val="173719740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860D8C3-03D7-9248-89CA-94BC88A9D82B}" type="slidenum">
              <a:rPr kumimoji="0" lang="en-US" sz="1200" b="0" i="0" u="none" strike="noStrike" kern="1200" cap="none" spc="0" normalizeH="0" baseline="0" noProof="0">
                <a:ln>
                  <a:noFill/>
                </a:ln>
                <a:solidFill>
                  <a:prstClr val="black"/>
                </a:solidFill>
                <a:effectLst/>
                <a:uLnTx/>
                <a:uFillTx/>
                <a:latin typeface="Verdana"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US" sz="1200" b="0" i="0" u="none" strike="noStrike" kern="1200" cap="none" spc="0" normalizeH="0" baseline="0" noProof="0" dirty="0">
              <a:ln>
                <a:noFill/>
              </a:ln>
              <a:solidFill>
                <a:prstClr val="black"/>
              </a:solidFill>
              <a:effectLst/>
              <a:uLnTx/>
              <a:uFillTx/>
              <a:latin typeface="Verdana" charset="0"/>
              <a:ea typeface="ＭＳ Ｐゴシック" charset="0"/>
            </a:endParaRPr>
          </a:p>
        </p:txBody>
      </p:sp>
      <p:sp>
        <p:nvSpPr>
          <p:cNvPr id="831490" name="Rectangle 1026"/>
          <p:cNvSpPr>
            <a:spLocks noGrp="1" noRot="1" noChangeAspect="1" noChangeArrowheads="1" noTextEdit="1"/>
          </p:cNvSpPr>
          <p:nvPr>
            <p:ph type="sldImg"/>
          </p:nvPr>
        </p:nvSpPr>
        <p:spPr>
          <a:ln/>
        </p:spPr>
      </p:sp>
      <p:sp>
        <p:nvSpPr>
          <p:cNvPr id="831491"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Note how many of these relate to the speech of the believer. We all vastly underestimate the impact of the words we say and hear.</a:t>
            </a:r>
          </a:p>
          <a:p>
            <a:pPr eaLnBrk="1" hangingPunct="1"/>
            <a:endParaRPr lang="en-US" dirty="0"/>
          </a:p>
        </p:txBody>
      </p:sp>
    </p:spTree>
    <p:extLst>
      <p:ext uri="{BB962C8B-B14F-4D97-AF65-F5344CB8AC3E}">
        <p14:creationId xmlns:p14="http://schemas.microsoft.com/office/powerpoint/2010/main" val="29319607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406</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207628444"/>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407</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527692203"/>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408</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527449273"/>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409</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8133696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410</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428089792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866667883"/>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411</a:t>
            </a:fld>
            <a:endParaRPr lang="en-US"/>
          </a:p>
        </p:txBody>
      </p:sp>
    </p:spTree>
    <p:extLst>
      <p:ext uri="{BB962C8B-B14F-4D97-AF65-F5344CB8AC3E}">
        <p14:creationId xmlns:p14="http://schemas.microsoft.com/office/powerpoint/2010/main" val="4122394159"/>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412</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1028150818"/>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913588618"/>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b="1" dirty="0">
                <a:cs typeface="Arial" panose="020B0604020202020204" pitchFamily="34" charset="0"/>
              </a:rPr>
              <a:t>هل تشعر بأن أحدًا آخر عنده الأفضلية بسبب أنك مسيحي؟ ربما يبدو أن الآخرين جميعهم عندهم امتيازات أنت لا تمتلكها نتيجة لإيمانك بالمسيح؟</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4043684107"/>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b="1" dirty="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2F3B913-371E-1741-BDA6-F421AE42A1B2}" type="slidenum">
              <a:rPr kumimoji="0" lang="en-US" sz="1200" b="0" i="0" u="none" strike="noStrike" kern="1200" cap="none" spc="0" normalizeH="0" baseline="0" noProof="0" smtClean="0">
                <a:ln>
                  <a:noFill/>
                </a:ln>
                <a:solidFill>
                  <a:srgbClr val="FFFF00"/>
                </a:solidFill>
                <a:effectLst/>
                <a:uLnTx/>
                <a:uFillTx/>
                <a:latin typeface="Georgia"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415</a:t>
            </a:fld>
            <a:endParaRPr kumimoji="0" lang="en-US" sz="1200" b="0" i="0" u="none" strike="noStrike" kern="1200" cap="none" spc="0" normalizeH="0" baseline="0" noProof="0" dirty="0">
              <a:ln>
                <a:noFill/>
              </a:ln>
              <a:solidFill>
                <a:srgbClr val="FFFF00"/>
              </a:solidFill>
              <a:effectLst/>
              <a:uLnTx/>
              <a:uFillTx/>
              <a:latin typeface="Georgia" charset="0"/>
              <a:ea typeface="ＭＳ Ｐゴシック" charset="0"/>
            </a:endParaRPr>
          </a:p>
        </p:txBody>
      </p:sp>
    </p:spTree>
    <p:extLst>
      <p:ext uri="{BB962C8B-B14F-4D97-AF65-F5344CB8AC3E}">
        <p14:creationId xmlns:p14="http://schemas.microsoft.com/office/powerpoint/2010/main" val="230240339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{توقّعنا المقدس لعطية الله تجتذب غير المؤمنين}</a:t>
            </a:r>
          </a:p>
          <a:p>
            <a:pPr algn="r" rtl="1"/>
            <a:r>
              <a:rPr lang="ar-SA" sz="1200" b="1" kern="1200" dirty="0">
                <a:solidFill>
                  <a:schemeClr val="tx1"/>
                </a:solidFill>
                <a:effectLst/>
                <a:latin typeface="Arial" panose="020B0604020202020204" pitchFamily="34" charset="0"/>
                <a:ea typeface="ＭＳ Ｐゴシック" charset="-128"/>
                <a:cs typeface="ＭＳ Ｐゴシック" charset="-128"/>
              </a:rPr>
              <a:t>[يساعد التقديس في ضوء رجاءنا بالمجد المستقبلي، في مشاهدة غير المؤمنين يسبحون الله]</a:t>
            </a:r>
          </a:p>
          <a:p>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3788831558"/>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[اخضع في كل مجالات الحياة فهذا سيرضي كل من الله والناس]</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41783401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JO" sz="1200" b="1" kern="1200" dirty="0">
                <a:solidFill>
                  <a:schemeClr val="tx1"/>
                </a:solidFill>
                <a:effectLst/>
                <a:latin typeface="Arial" panose="020B0604020202020204" pitchFamily="34" charset="0"/>
                <a:ea typeface="ＭＳ Ｐゴシック" charset="-128"/>
                <a:cs typeface="ＭＳ Ｐゴシック" charset="-128"/>
              </a:rPr>
              <a:t>[أسلوب الحياة المضحّي يشابه مثال المسيح في المعاناة بالتالي الابتهاج]</a:t>
            </a:r>
            <a:endParaRPr lang="en-US" sz="1200" b="1" kern="1200" dirty="0">
              <a:solidFill>
                <a:schemeClr val="tx1"/>
              </a:solidFill>
              <a:effectLst/>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2778825333"/>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659808213"/>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3363716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B124A11-178C-924F-8017-DD3CF6D3FA53}"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p:cNvSpPr>
          <p:nvPr>
            <p:ph type="sldImg"/>
          </p:nvPr>
        </p:nvSpPr>
        <p:spPr>
          <a:solidFill>
            <a:srgbClr val="FFFFFF"/>
          </a:solidFill>
          <a:ln/>
        </p:spPr>
      </p:sp>
      <p:sp>
        <p:nvSpPr>
          <p:cNvPr id="295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ar-JO">
              <a:ea typeface="ＭＳ Ｐゴシック" charset="0"/>
              <a:cs typeface="ＭＳ Ｐゴシック" charset="0"/>
            </a:endParaRPr>
          </a:p>
        </p:txBody>
      </p:sp>
    </p:spTree>
    <p:extLst>
      <p:ext uri="{BB962C8B-B14F-4D97-AF65-F5344CB8AC3E}">
        <p14:creationId xmlns:p14="http://schemas.microsoft.com/office/powerpoint/2010/main" val="691641445"/>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7E574AF-34F8-244D-A1C8-A2836ACBB7C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03737415"/>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2EE603-D9C0-6D4A-BFEA-90F9E2A5A0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445442" name="Rectangle 2"/>
          <p:cNvSpPr>
            <a:spLocks noGrp="1" noRot="1" noChangeAspect="1" noChangeArrowheads="1" noTextEdit="1"/>
          </p:cNvSpPr>
          <p:nvPr>
            <p:ph type="sldImg"/>
          </p:nvPr>
        </p:nvSpPr>
        <p:spPr>
          <a:ln/>
        </p:spPr>
      </p:sp>
      <p:sp>
        <p:nvSpPr>
          <p:cNvPr id="445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dirty="0">
                <a:solidFill>
                  <a:srgbClr val="000000"/>
                </a:solidFill>
                <a:effectLst/>
                <a:latin typeface="Arial Unicode MS"/>
                <a:ea typeface="Calibri" panose="020F0502020204030204" pitchFamily="34" charset="0"/>
                <a:cs typeface="Arial" panose="020B0604020202020204" pitchFamily="34" charset="0"/>
              </a:rPr>
              <a:t>يذكر بطرس المؤمنين في شمال آسيا بمعرفتهم بالخصائص والدمار المستقبلي للمعلمين الكذبة وبنعمة يسوع المسيح من أجل محاربة التعاليم الكاذبة وتحفيز النمو في التقوى.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lvl="0" indent="0" algn="r" defTabSz="914400" rtl="0" eaLnBrk="1" fontAlgn="base" latinLnBrk="0" hangingPunct="1">
              <a:lnSpc>
                <a:spcPct val="100000"/>
              </a:lnSpc>
              <a:spcBef>
                <a:spcPct val="30000"/>
              </a:spcBef>
              <a:spcAft>
                <a:spcPct val="0"/>
              </a:spcAft>
              <a:buClrTx/>
              <a:buSzTx/>
              <a:buFontTx/>
              <a:buNone/>
              <a:tabLst/>
              <a:defRPr/>
            </a:pPr>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427</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74545166"/>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06636581"/>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86658042"/>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6047754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2D1123-31EE-1646-A606-D615487B67D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613550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FE7AB0-39D8-1C40-A13C-FCE2A07A119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2866" name="Rectangle 2"/>
          <p:cNvSpPr>
            <a:spLocks noGrp="1" noRot="1" noChangeAspect="1" noChangeArrowheads="1"/>
          </p:cNvSpPr>
          <p:nvPr>
            <p:ph type="sldImg"/>
          </p:nvPr>
        </p:nvSpPr>
        <p:spPr>
          <a:solidFill>
            <a:srgbClr val="FFFFFF"/>
          </a:solidFill>
          <a:ln/>
        </p:spPr>
      </p:sp>
      <p:sp>
        <p:nvSpPr>
          <p:cNvPr id="292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228600" indent="-228600" algn="r" rtl="1" eaLnBrk="1" hangingPunct="1">
              <a:buAutoNum type="arabicPeriod"/>
            </a:pPr>
            <a:endParaRPr lang="en-US">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0205068"/>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0BE3CB-9895-3745-AF2F-4FDF8C2A997A}"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8178565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78481051"/>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49232133"/>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8A98CF-75C6-8E44-874C-29048EEF28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57026" name="Rectangle 2"/>
          <p:cNvSpPr>
            <a:spLocks noGrp="1" noRot="1" noChangeAspect="1" noChangeArrowheads="1" noTextEdit="1"/>
          </p:cNvSpPr>
          <p:nvPr>
            <p:ph type="sldImg"/>
          </p:nvPr>
        </p:nvSpPr>
        <p:spPr>
          <a:ln/>
        </p:spPr>
      </p:sp>
      <p:sp>
        <p:nvSpPr>
          <p:cNvPr id="257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ar-JO">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67950818"/>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94017746"/>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371932030"/>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098981144"/>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E384BD-7EFF-5E4E-AA61-05B0FCDE24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999758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440</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91112644"/>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12748435"/>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627DB7-ADB1-E840-9004-7E6FC1C7CD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D7DEBE-8FC4-7547-880F-D00374E47F2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452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73639011"/>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ARIAL</a:t>
            </a:r>
          </a:p>
        </p:txBody>
      </p:sp>
    </p:spTree>
    <p:extLst>
      <p:ext uri="{BB962C8B-B14F-4D97-AF65-F5344CB8AC3E}">
        <p14:creationId xmlns:p14="http://schemas.microsoft.com/office/powerpoint/2010/main" val="387727813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تخبرنا الرسالة الأولى من الرسول يوحنا • ثلاث طرق رئيسية يمكننا من خلالها التوقف عن ضياع طريقنا - التجوّل ، والانجراف - مثل الخراف.</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4544359"/>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456</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sz="1200" kern="1200" dirty="0">
                <a:solidFill>
                  <a:schemeClr val="tx1"/>
                </a:solidFill>
                <a:effectLst/>
                <a:latin typeface="Times New Roman" charset="0"/>
                <a:ea typeface="ＭＳ Ｐゴシック" charset="0"/>
                <a:cs typeface="Geneva" charset="0"/>
              </a:rPr>
              <a:t>اتبع ما يقوله الرب حتى لا تضل</a:t>
            </a:r>
            <a:r>
              <a:rPr lang="ar-SA" sz="1200" kern="1200" baseline="0" dirty="0">
                <a:solidFill>
                  <a:schemeClr val="tx1"/>
                </a:solidFill>
                <a:effectLst/>
                <a:latin typeface="Times New Roman" charset="0"/>
                <a:ea typeface="ＭＳ Ｐゴシック" charset="0"/>
                <a:cs typeface="Geneva" charset="0"/>
              </a:rPr>
              <a:t> </a:t>
            </a:r>
            <a:r>
              <a:rPr lang="ar-SA" sz="1200" kern="1200" dirty="0">
                <a:solidFill>
                  <a:schemeClr val="tx1"/>
                </a:solidFill>
                <a:effectLst/>
                <a:latin typeface="Times New Roman" charset="0"/>
                <a:ea typeface="ＭＳ Ｐゴシック" charset="0"/>
                <a:cs typeface="Geneva" charset="0"/>
              </a:rPr>
              <a:t>(١ يوحنا ١–٢)</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209314"/>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عِش لأشخاص آخرين بدلًا من أن تحيا لنفسك ، وهي سمة أساسية من سمات التعليم الخاطئ (٣: ١-٥: ٣ معاد ذكرها).</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956230"/>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عندما تفعل ما يقوله الله ، تحصل على احتياجاتك الحقيقية (٥: ٤-٢١ مرة أخرى).</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65327295"/>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b="1" dirty="0">
                <a:latin typeface="Arial" panose="020B0604020202020204" pitchFamily="34" charset="0"/>
                <a:cs typeface="Arial" panose="020B0604020202020204" pitchFamily="34" charset="0"/>
              </a:rPr>
              <a:t>نحن نسير على المسار الصحيح روحياً ونستفيد بشكل كبير من خلال طاعة الله ومحبة بعضنا البعض (إعادة صياغة الأوامر).</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822434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a:cs typeface="ＭＳ Ｐゴシック" charset="0"/>
              </a:rPr>
              <a:t>من يقول هذا؟</a:t>
            </a:r>
            <a:endParaRPr lang="en-US">
              <a:cs typeface="ＭＳ Ｐゴシック" charset="0"/>
            </a:endParaRPr>
          </a:p>
          <a:p>
            <a:pPr algn="r" rtl="1"/>
            <a:r>
              <a:rPr lang="en-US">
                <a:cs typeface="ＭＳ Ｐゴシック" charset="0"/>
              </a:rPr>
              <a:t>•</a:t>
            </a:r>
            <a:r>
              <a:rPr lang="ar-JO">
                <a:cs typeface="ＭＳ Ｐゴシック" charset="0"/>
              </a:rPr>
              <a:t> نعم، ريتشارد </a:t>
            </a:r>
            <a:r>
              <a:rPr lang="ar-JO" err="1">
                <a:cs typeface="ＭＳ Ｐゴシック" charset="0"/>
              </a:rPr>
              <a:t>دوكنز</a:t>
            </a:r>
            <a:r>
              <a:rPr lang="ar-JO">
                <a:cs typeface="ＭＳ Ｐゴシック" charset="0"/>
              </a:rPr>
              <a:t>!</a:t>
            </a:r>
            <a:endParaRPr lang="en-US">
              <a:cs typeface="ＭＳ Ｐゴシック" charset="0"/>
            </a:endParaRPr>
          </a:p>
          <a:p>
            <a:pPr algn="r" rtl="1"/>
            <a:r>
              <a:rPr lang="ar-JO">
                <a:cs typeface="ＭＳ Ｐゴシック" charset="0"/>
              </a:rPr>
              <a:t>هل تصدق ذلك؟</a:t>
            </a:r>
            <a:endParaRPr lang="en-US">
              <a:cs typeface="ＭＳ Ｐゴシック" charset="0"/>
            </a:endParaRPr>
          </a:p>
        </p:txBody>
      </p:sp>
    </p:spTree>
    <p:extLst>
      <p:ext uri="{BB962C8B-B14F-4D97-AF65-F5344CB8AC3E}">
        <p14:creationId xmlns:p14="http://schemas.microsoft.com/office/powerpoint/2010/main" val="357762478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D3A5EF-978C-3641-8739-A6FDF2FF88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470018" name="Rectangle 2"/>
          <p:cNvSpPr>
            <a:spLocks noGrp="1" noRot="1" noChangeAspect="1" noChangeArrowheads="1" noTextEdit="1"/>
          </p:cNvSpPr>
          <p:nvPr>
            <p:ph type="sldImg"/>
          </p:nvPr>
        </p:nvSpPr>
        <p:spPr>
          <a:ln/>
        </p:spPr>
      </p:sp>
      <p:sp>
        <p:nvSpPr>
          <p:cNvPr id="470019" name="Rectangle 3"/>
          <p:cNvSpPr>
            <a:spLocks noGrp="1" noChangeArrowheads="1"/>
          </p:cNvSpPr>
          <p:nvPr>
            <p:ph type="body" idx="1"/>
          </p:nvPr>
        </p:nvSpPr>
        <p:spPr>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2615638461"/>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2528692907"/>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1150340896"/>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DC4CB1-56EB-4F44-B63E-5A149E646DA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04802" name="Rectangle 2"/>
          <p:cNvSpPr>
            <a:spLocks noGrp="1" noRot="1" noChangeAspect="1" noChangeArrowheads="1" noTextEdit="1"/>
          </p:cNvSpPr>
          <p:nvPr>
            <p:ph type="sldImg"/>
          </p:nvPr>
        </p:nvSpPr>
        <p:spPr>
          <a:ln/>
        </p:spPr>
      </p:sp>
      <p:sp>
        <p:nvSpPr>
          <p:cNvPr id="204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5947803"/>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80DB45-6D85-D24E-A556-E02A8430EB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57698" name="Rectangle 2"/>
          <p:cNvSpPr>
            <a:spLocks noGrp="1" noRot="1" noChangeAspect="1" noChangeArrowheads="1" noTextEdit="1"/>
          </p:cNvSpPr>
          <p:nvPr>
            <p:ph type="sldImg"/>
          </p:nvPr>
        </p:nvSpPr>
        <p:spPr>
          <a:ln/>
        </p:spPr>
      </p:sp>
      <p:sp>
        <p:nvSpPr>
          <p:cNvPr id="157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673716263"/>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BD6917-6746-8D4A-9A60-899111D0AFD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589463212"/>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45070434"/>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51DE5C-D967-734E-8531-FF9C41B570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129026" name="Rectangle 2"/>
          <p:cNvSpPr>
            <a:spLocks noGrp="1" noRot="1" noChangeAspect="1" noChangeArrowheads="1" noTextEdit="1"/>
          </p:cNvSpPr>
          <p:nvPr>
            <p:ph type="sldImg"/>
          </p:nvPr>
        </p:nvSpPr>
        <p:spPr>
          <a:ln/>
        </p:spPr>
      </p:sp>
      <p:sp>
        <p:nvSpPr>
          <p:cNvPr id="1290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It’s a lazy Saturday afternoon and you’re catching up on a few projects around the house. Then a knock comes at the door. You open it to discover two Jehovah's Witnesses. After talking a few minutes, they say to you, “It sounds like you have a keen interest in spiritual things. Can we hear more from you and tell us our understanding?”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In such a situation, would you invite them inside your home?  Why or why not?</a:t>
            </a:r>
            <a:r>
              <a:rPr lang="en-SG" b="1" dirty="0">
                <a:effectLst/>
                <a:latin typeface="Arial" panose="020B0604020202020204" pitchFamily="34" charset="0"/>
                <a:cs typeface="Arial" panose="020B0604020202020204" pitchFamily="34" charset="0"/>
              </a:rPr>
              <a:t> </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We often vote with our hands, but today I want you to vote with your feet, walking to a certain part of the room</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US" b="1" dirty="0">
                <a:latin typeface="Arial" panose="020B0604020202020204" pitchFamily="34" charset="0"/>
                <a:ea typeface="ＭＳ Ｐゴシック"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get into the right group.</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T</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hose who would keep them out move left</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those who would let them in move to the right side of the room</a:t>
            </a:r>
            <a:r>
              <a:rPr lang="en-US"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 and those who need more information or feel it depends on certain factors move to the back. Ready, vote!</a:t>
            </a:r>
            <a:r>
              <a:rPr lang="en-SG" b="1" dirty="0">
                <a:effectLst/>
                <a:latin typeface="Arial" panose="020B0604020202020204" pitchFamily="34" charset="0"/>
                <a:cs typeface="Arial" panose="020B0604020202020204" pitchFamily="34" charset="0"/>
              </a:rPr>
              <a:t> </a:t>
            </a: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Why are you in that group? Tell those around you for the next minute</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p>
          <a:p>
            <a:pPr eaLnBrk="1" hangingPunct="1"/>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Each group will now have 1-2 people tell the rest why they came to that group: first letting them in, second keeping them out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and then the "it depends" group.</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Please take your seats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6079268"/>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charset="-128"/>
                <a:cs typeface="Arial" panose="020B0604020202020204" pitchFamily="34" charset="0"/>
              </a:rPr>
              <a:t>The gospel is supposed to change lives</a:t>
            </a:r>
            <a:r>
              <a:rPr lang="en-SG" sz="1200" b="1" kern="1200" dirty="0">
                <a:solidFill>
                  <a:schemeClr val="tx1"/>
                </a:solidFill>
                <a:effectLst/>
                <a:latin typeface="Arial" panose="020B0604020202020204" pitchFamily="34" charset="0"/>
                <a:ea typeface="ＭＳ Ｐゴシック" charset="-128"/>
                <a:cs typeface="Arial" panose="020B0604020202020204" pitchFamily="34" charset="0"/>
              </a:rPr>
              <a:t>,</a:t>
            </a:r>
            <a:r>
              <a:rPr lang="en-SG" sz="1200" b="1" kern="1200" baseline="0" dirty="0">
                <a:solidFill>
                  <a:schemeClr val="tx1"/>
                </a:solidFill>
                <a:effectLst/>
                <a:latin typeface="Arial" panose="020B0604020202020204" pitchFamily="34" charset="0"/>
                <a:ea typeface="ＭＳ Ｐゴシック" charset="-128"/>
                <a:cs typeface="Arial" panose="020B0604020202020204" pitchFamily="34" charset="0"/>
              </a:rPr>
              <a:t> showing us how to respond in a difficult situation such as dealing with false teaching.</a:t>
            </a:r>
            <a:endParaRPr lang="en-SG" sz="1200" b="1" kern="1200" dirty="0">
              <a:solidFill>
                <a:schemeClr val="tx1"/>
              </a:solidFill>
              <a:effectLst/>
              <a:latin typeface="Arial" panose="020B0604020202020204" pitchFamily="34" charset="0"/>
              <a:ea typeface="ＭＳ Ｐゴシック" charset="-128"/>
              <a:cs typeface="Arial" panose="020B0604020202020204" pitchFamily="34" charset="0"/>
            </a:endParaRPr>
          </a:p>
          <a:p>
            <a:r>
              <a:rPr lang="en-US" b="1" dirty="0">
                <a:latin typeface="Arial" panose="020B0604020202020204" pitchFamily="34" charset="0"/>
                <a:cs typeface="Arial" panose="020B0604020202020204" pitchFamily="34" charset="0"/>
              </a:rPr>
              <a:t>In such a</a:t>
            </a:r>
            <a:r>
              <a:rPr lang="en-US" b="1" baseline="0" dirty="0">
                <a:latin typeface="Arial" panose="020B0604020202020204" pitchFamily="34" charset="0"/>
                <a:cs typeface="Arial" panose="020B0604020202020204" pitchFamily="34" charset="0"/>
              </a:rPr>
              <a:t> situation, how does the gospel tell us to respond?</a:t>
            </a:r>
            <a:endParaRPr lang="en-SG"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7515384"/>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What ways can you apply the Good News of Jesus?</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A794F3F-C40D-154F-97F3-148C120A0BC7}"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2361509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r" defTabSz="914400" rtl="1" eaLnBrk="0" fontAlgn="base" latinLnBrk="0" hangingPunct="0">
              <a:lnSpc>
                <a:spcPct val="100000"/>
              </a:lnSpc>
              <a:spcBef>
                <a:spcPct val="30000"/>
              </a:spcBef>
              <a:spcAft>
                <a:spcPct val="0"/>
              </a:spcAft>
              <a:buClrTx/>
              <a:buSzTx/>
              <a:buFontTx/>
              <a:buNone/>
              <a:tabLst/>
              <a:defRPr/>
            </a:pPr>
            <a:r>
              <a:rPr lang="ar-JO" err="1">
                <a:cs typeface="ＭＳ Ｐゴシック" charset="0"/>
              </a:rPr>
              <a:t>انا</a:t>
            </a:r>
            <a:r>
              <a:rPr lang="ar-JO">
                <a:cs typeface="ＭＳ Ｐゴシック" charset="0"/>
              </a:rPr>
              <a:t> متشكك. وعليك </a:t>
            </a:r>
            <a:r>
              <a:rPr lang="ar-JO" err="1">
                <a:cs typeface="ＭＳ Ｐゴシック" charset="0"/>
              </a:rPr>
              <a:t>انت</a:t>
            </a:r>
            <a:r>
              <a:rPr lang="ar-JO">
                <a:cs typeface="ＭＳ Ｐゴシック" charset="0"/>
              </a:rPr>
              <a:t> أن تكون كذلك أيضًا.</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هل تؤمن بمعظم ما يُقال لك؟</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تتلقى المعلومات، تأخذ بعين الاعتبار المصدر؟</a:t>
            </a:r>
          </a:p>
          <a:p>
            <a:pPr marL="0" marR="0" lvl="2" indent="0" algn="r" defTabSz="914400" rtl="1" eaLnBrk="0" fontAlgn="base" latinLnBrk="0" hangingPunct="0">
              <a:lnSpc>
                <a:spcPct val="100000"/>
              </a:lnSpc>
              <a:spcBef>
                <a:spcPct val="30000"/>
              </a:spcBef>
              <a:spcAft>
                <a:spcPct val="0"/>
              </a:spcAft>
              <a:buClrTx/>
              <a:buSzTx/>
              <a:buFontTx/>
              <a:buNone/>
              <a:tabLst/>
              <a:defRPr/>
            </a:pPr>
            <a:r>
              <a:rPr lang="ar-JO">
                <a:cs typeface="ＭＳ Ｐゴシック" charset="0"/>
              </a:rPr>
              <a:t>عندما يخبرك الناس أمرًا عن يسوع، هل تصدقه؟</a:t>
            </a:r>
            <a:r>
              <a:rPr lang="en-SG">
                <a:cs typeface="ＭＳ Ｐゴシック" charset="0"/>
              </a:rPr>
              <a:t> </a:t>
            </a:r>
            <a:endParaRPr lang="en-US">
              <a:cs typeface="ＭＳ Ｐゴシック" charset="0"/>
            </a:endParaRPr>
          </a:p>
        </p:txBody>
      </p:sp>
    </p:spTree>
    <p:extLst>
      <p:ext uri="{BB962C8B-B14F-4D97-AF65-F5344CB8AC3E}">
        <p14:creationId xmlns:p14="http://schemas.microsoft.com/office/powerpoint/2010/main" val="801625812"/>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Support those preaching the right message about Christ (1-6).</a:t>
            </a:r>
          </a:p>
        </p:txBody>
      </p:sp>
    </p:spTree>
    <p:extLst>
      <p:ext uri="{BB962C8B-B14F-4D97-AF65-F5344CB8AC3E}">
        <p14:creationId xmlns:p14="http://schemas.microsoft.com/office/powerpoint/2010/main" val="432806225"/>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not support preachers of heresy (7-13).</a:t>
            </a:r>
          </a:p>
        </p:txBody>
      </p:sp>
    </p:spTree>
    <p:extLst>
      <p:ext uri="{BB962C8B-B14F-4D97-AF65-F5344CB8AC3E}">
        <p14:creationId xmlns:p14="http://schemas.microsoft.com/office/powerpoint/2010/main" val="664318727"/>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479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In </a:t>
            </a:r>
            <a:r>
              <a:rPr lang="ar-SA" b="1" dirty="0">
                <a:latin typeface="Arial" panose="020B0604020202020204" pitchFamily="34" charset="0"/>
                <a:cs typeface="Arial" panose="020B0604020202020204" pitchFamily="34" charset="0"/>
              </a:rPr>
              <a:t>2 يوحنا</a:t>
            </a:r>
            <a:r>
              <a:rPr lang="en-US" b="1" dirty="0">
                <a:latin typeface="Arial" panose="020B0604020202020204" pitchFamily="34" charset="0"/>
                <a:cs typeface="Arial" panose="020B0604020202020204" pitchFamily="34" charset="0"/>
              </a:rPr>
              <a:t> 10 we see the teaching in a nutshell: Do not encourage false teaching in any way so you can live out the Good News!</a:t>
            </a:r>
          </a:p>
        </p:txBody>
      </p:sp>
    </p:spTree>
    <p:extLst>
      <p:ext uri="{BB962C8B-B14F-4D97-AF65-F5344CB8AC3E}">
        <p14:creationId xmlns:p14="http://schemas.microsoft.com/office/powerpoint/2010/main" val="3611937377"/>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85DFDE6-9078-F149-AEBB-CB534CD315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480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sz="1800" b="1" dirty="0">
                <a:effectLst/>
                <a:latin typeface="Arial" panose="020B0604020202020204" pitchFamily="34" charset="0"/>
                <a:ea typeface="Times New Roman" panose="02020603050405020304" pitchFamily="18" charset="0"/>
                <a:cs typeface="Arial" panose="020B0604020202020204" pitchFamily="34" charset="0"/>
              </a:rPr>
              <a:t>Don’t contribute to or encourage in any way Buddhism, Islam, Hinduism, Mormonism, Jehovah’s Witnesses, or any other false religion.</a:t>
            </a:r>
            <a:r>
              <a:rPr lang="en-US"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6055481"/>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58343323"/>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486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080927322"/>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491</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35362476"/>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solidFill>
                <a:srgbClr val="FF0000"/>
              </a:solidFill>
              <a:highlight>
                <a:srgbClr val="000000"/>
              </a:highlight>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758205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a:cs typeface="ＭＳ Ｐゴシック" charset="0"/>
              </a:rPr>
              <a:t>ما هي الطرق التي يمكننا التفكير بها لمساعدتنا على أن نكون واثقين مما تعلمناه؟</a:t>
            </a:r>
            <a:endParaRPr lang="en-US">
              <a:cs typeface="ＭＳ Ｐゴシック" charset="0"/>
            </a:endParaRPr>
          </a:p>
        </p:txBody>
      </p:sp>
    </p:spTree>
    <p:extLst>
      <p:ext uri="{BB962C8B-B14F-4D97-AF65-F5344CB8AC3E}">
        <p14:creationId xmlns:p14="http://schemas.microsoft.com/office/powerpoint/2010/main" val="227088217"/>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338705521"/>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ترى الكذبة الخفية القائلة بأنه "لا يوجد حق مُجرّد"؟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494</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270811416"/>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الحق هو الحق ، حتى لو لم يصدقه أحد. الكذب يبقى كذب حتى لو صدقهُ الجميع. الجاذبية حق ، لذا سوف تسقط من الجرف حتى لو كنت تعتقد بصدق أنك لن تسقط!</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495</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41979626"/>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هل تعلم أنه من أصل </a:t>
            </a:r>
            <a:r>
              <a:rPr lang="ar-JO" sz="12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٢٧</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في العهد الجديد ، هناك </a:t>
            </a:r>
            <a:r>
              <a:rPr kumimoji="0" lang="ar-JO" sz="12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a:t>
            </a: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 كتابًا ردوا على البدعة التي ابتليت بها الكنيسة؟ تحدث عن ضرورة معرفة وطاعة حق الله! الدفاع عن الحق هو موضوع ضخم في العهد الجديد!</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496</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96266455"/>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كم منكم يشعر بالحاجة إلى إطاعة حق الله؟ ارفع يدك إذا شعرت بالحاجة إلى طاعة الكتاب المقدس.</a:t>
            </a:r>
          </a:p>
          <a:p>
            <a:pPr algn="r"/>
            <a:r>
              <a:rPr lang="ar-JO" b="1" u="sng" dirty="0">
                <a:latin typeface="Arial" panose="020B0604020202020204" pitchFamily="34" charset="0"/>
                <a:cs typeface="Arial" panose="020B0604020202020204" pitchFamily="34" charset="0"/>
              </a:rPr>
              <a:t>من الواضح </a:t>
            </a:r>
            <a:r>
              <a:rPr lang="ar-JO" b="1" dirty="0">
                <a:latin typeface="Arial" panose="020B0604020202020204" pitchFamily="34" charset="0"/>
                <a:cs typeface="Arial" panose="020B0604020202020204" pitchFamily="34" charset="0"/>
              </a:rPr>
              <a:t>أن هناك طرقًا عديدة لطاعة حق الله - الصلاة ، وقراءة الكتاب المقدس ، وما إلى ذلك ، لكننا سنركز اليوم على ثلاث طرق مذكورة في إحدى هذه الأحرف التسعة عشر.</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497</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9212935"/>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فكيف نطيع حق الله؟</a:t>
            </a:r>
          </a:p>
          <a:p>
            <a:pPr algn="r"/>
            <a:r>
              <a:rPr lang="ar-JO" b="1" dirty="0">
                <a:latin typeface="Arial" panose="020B0604020202020204" pitchFamily="34" charset="0"/>
                <a:cs typeface="Arial" panose="020B0604020202020204" pitchFamily="34" charset="0"/>
              </a:rPr>
              <a:t>• يجب أن نكون أناسًا ينشرون الحقيقة. كيف؟ ادعم المبشرين مثل غايس</a:t>
            </a:r>
          </a:p>
          <a:p>
            <a:pPr algn="r"/>
            <a:r>
              <a:rPr lang="ar-JO" b="1" dirty="0">
                <a:latin typeface="Arial" panose="020B0604020202020204" pitchFamily="34" charset="0"/>
                <a:cs typeface="Arial" panose="020B0604020202020204" pitchFamily="34" charset="0"/>
              </a:rPr>
              <a:t>• ولا تعيق الإنجيل مثل  ديوتريفس . ولكن سيكون من الخطأ عدم مشاركة الطريق النهائي لطاعة الحق ، وهذا هو ...</a:t>
            </a:r>
          </a:p>
          <a:p>
            <a:pPr algn="r"/>
            <a:r>
              <a:rPr lang="ar-JO" b="1" dirty="0">
                <a:latin typeface="Arial" panose="020B0604020202020204" pitchFamily="34" charset="0"/>
                <a:cs typeface="Arial" panose="020B0604020202020204" pitchFamily="34" charset="0"/>
              </a:rPr>
              <a:t>• انشروا حق الله بأن تكونوا شاهدين على خُطى ديمتريوس.</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498</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003227116"/>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للرب مكان خاص في كرمه لكي تشاركه حقه - جِدْه وإذهب لأجله!</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499</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5464489"/>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sz="1200" b="1" kern="1200" dirty="0">
                <a:solidFill>
                  <a:schemeClr val="tx1"/>
                </a:solidFill>
                <a:effectLst/>
                <a:latin typeface="Arial" panose="020B0604020202020204" pitchFamily="34" charset="0"/>
                <a:ea typeface="ＭＳ Ｐゴシック" charset="0"/>
                <a:cs typeface="Arial" panose="020B0604020202020204" pitchFamily="34" charset="0"/>
              </a:rPr>
              <a:t>الشيء الجميل في كل هذا هو أنه لا وظيفة غايوس ولا ديمتريوس أكثر أهمية. كما يقول يوحنا في الآية ٨  ، دعا الله كليهما "لكَيْ نَكونَ عامِلينَ معهُمْ بالحَقِّ.".</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500</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25090778"/>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D1C65F-9854-E54F-9959-F559B23445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rPr>
              <a:pPr marL="0" marR="0" lvl="0" indent="0" algn="r" defTabSz="914400" rtl="0" eaLnBrk="1" fontAlgn="base" latinLnBrk="0" hangingPunct="1">
                <a:lnSpc>
                  <a:spcPct val="100000"/>
                </a:lnSpc>
                <a:spcBef>
                  <a:spcPct val="0"/>
                </a:spcBef>
                <a:spcAft>
                  <a:spcPct val="0"/>
                </a:spcAft>
                <a:buClrTx/>
                <a:buSzTx/>
                <a:buFontTx/>
                <a:buNone/>
                <a:tabLst/>
                <a:defRPr/>
              </a:pPr>
              <a:t>511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Times New Roman" panose="02020603050405020304" pitchFamily="18" charset="0"/>
            </a:endParaRPr>
          </a:p>
        </p:txBody>
      </p:sp>
      <p:sp>
        <p:nvSpPr>
          <p:cNvPr id="917506" name="Rectangle 2"/>
          <p:cNvSpPr>
            <a:spLocks noGrp="1" noRot="1" noChangeAspect="1" noChangeArrowheads="1" noTextEdit="1"/>
          </p:cNvSpPr>
          <p:nvPr>
            <p:ph type="sldImg"/>
          </p:nvPr>
        </p:nvSpPr>
        <p:spPr>
          <a:ln/>
        </p:spPr>
      </p:sp>
      <p:sp>
        <p:nvSpPr>
          <p:cNvPr id="9175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80611863"/>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1">
            <a:extLst>
              <a:ext uri="{FF2B5EF4-FFF2-40B4-BE49-F238E27FC236}">
                <a16:creationId xmlns:a16="http://schemas.microsoft.com/office/drawing/2014/main" id="{E4D05218-1BC4-7C4D-98D8-6EF45E5ED74F}"/>
              </a:ext>
            </a:extLst>
          </p:cNvPr>
          <p:cNvSpPr>
            <a:spLocks noGrp="1" noRot="1" noChangeAspect="1" noChangeArrowheads="1"/>
          </p:cNvSpPr>
          <p:nvPr>
            <p:ph type="sldImg"/>
          </p:nvPr>
        </p:nvSpPr>
        <p:spPr/>
      </p:sp>
      <p:sp>
        <p:nvSpPr>
          <p:cNvPr id="62466" name="Rectangle 2">
            <a:extLst>
              <a:ext uri="{FF2B5EF4-FFF2-40B4-BE49-F238E27FC236}">
                <a16:creationId xmlns:a16="http://schemas.microsoft.com/office/drawing/2014/main" id="{48CEFDA3-D369-F24C-B724-6DE32D4A26A8}"/>
              </a:ext>
            </a:extLst>
          </p:cNvPr>
          <p:cNvSpPr>
            <a:spLocks noGrp="1" noChangeArrowheads="1"/>
          </p:cNvSpPr>
          <p:nvPr>
            <p:ph type="body" sz="quarter" idx="1"/>
          </p:nvPr>
        </p:nvSpPr>
        <p:spPr/>
        <p:txBody>
          <a:bodyPr/>
          <a:lstStyle/>
          <a:p>
            <a:r>
              <a:rPr lang="en-US" altLang="en-US"/>
              <a:t>What ways can you fight unbelievers who destroy the church from within?</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1" dirty="0">
                <a:cs typeface="Arial" panose="020B0604020202020204" pitchFamily="34" charset="0"/>
              </a:rPr>
              <a:t>تمثّل اورشليم وليركية الجزء الشرقي من الإمبراطورية. لا عجب أن العديد من الأمميين اعتقدوا أن المسيحيين كانوا شرقيين يتبعون يسوع اليهودي الشرقي!</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6411929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1">
            <a:extLst>
              <a:ext uri="{FF2B5EF4-FFF2-40B4-BE49-F238E27FC236}">
                <a16:creationId xmlns:a16="http://schemas.microsoft.com/office/drawing/2014/main" id="{779410CD-A95C-8449-8D14-BB4ADDF8D403}"/>
              </a:ext>
            </a:extLst>
          </p:cNvPr>
          <p:cNvSpPr>
            <a:spLocks noGrp="1" noRot="1" noChangeAspect="1" noChangeArrowheads="1"/>
          </p:cNvSpPr>
          <p:nvPr>
            <p:ph type="sldImg"/>
          </p:nvPr>
        </p:nvSpPr>
        <p:spPr/>
      </p:sp>
      <p:sp>
        <p:nvSpPr>
          <p:cNvPr id="64514" name="Rectangle 2">
            <a:extLst>
              <a:ext uri="{FF2B5EF4-FFF2-40B4-BE49-F238E27FC236}">
                <a16:creationId xmlns:a16="http://schemas.microsoft.com/office/drawing/2014/main" id="{BEDC7B20-F81F-DB47-8477-41A95A3DE86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Tell believers about their riches in Christ. </a:t>
            </a:r>
          </a:p>
        </p:txBody>
      </p:sp>
    </p:spTree>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1">
            <a:extLst>
              <a:ext uri="{FF2B5EF4-FFF2-40B4-BE49-F238E27FC236}">
                <a16:creationId xmlns:a16="http://schemas.microsoft.com/office/drawing/2014/main" id="{44426135-A8DF-4647-BD80-EDB929D8C2DA}"/>
              </a:ext>
            </a:extLst>
          </p:cNvPr>
          <p:cNvSpPr>
            <a:spLocks noGrp="1" noRot="1" noChangeAspect="1" noChangeArrowheads="1"/>
          </p:cNvSpPr>
          <p:nvPr>
            <p:ph type="sldImg"/>
          </p:nvPr>
        </p:nvSpPr>
        <p:spPr/>
      </p:sp>
      <p:sp>
        <p:nvSpPr>
          <p:cNvPr id="66562" name="Rectangle 2">
            <a:extLst>
              <a:ext uri="{FF2B5EF4-FFF2-40B4-BE49-F238E27FC236}">
                <a16:creationId xmlns:a16="http://schemas.microsoft.com/office/drawing/2014/main" id="{9C3DDB33-3FE6-6846-B587-A95446E6E661}"/>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Know the evil nature of the apostates who pretend to know God. </a:t>
            </a:r>
          </a:p>
        </p:txBody>
      </p:sp>
    </p:spTree>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1">
            <a:extLst>
              <a:ext uri="{FF2B5EF4-FFF2-40B4-BE49-F238E27FC236}">
                <a16:creationId xmlns:a16="http://schemas.microsoft.com/office/drawing/2014/main" id="{41FCD704-A6FA-5E43-8B2F-83803C0C6897}"/>
              </a:ext>
            </a:extLst>
          </p:cNvPr>
          <p:cNvSpPr>
            <a:spLocks noGrp="1" noRot="1" noChangeAspect="1" noChangeArrowheads="1"/>
          </p:cNvSpPr>
          <p:nvPr>
            <p:ph type="sldImg"/>
          </p:nvPr>
        </p:nvSpPr>
        <p:spPr/>
      </p:sp>
      <p:sp>
        <p:nvSpPr>
          <p:cNvPr id="68610" name="Rectangle 2">
            <a:extLst>
              <a:ext uri="{FF2B5EF4-FFF2-40B4-BE49-F238E27FC236}">
                <a16:creationId xmlns:a16="http://schemas.microsoft.com/office/drawing/2014/main" id="{98CC0121-C7B1-854F-AC19-7A3319514C20}"/>
              </a:ext>
            </a:extLst>
          </p:cNvPr>
          <p:cNvSpPr>
            <a:spLocks noGrp="1" noChangeArrowheads="1"/>
          </p:cNvSpPr>
          <p:nvPr>
            <p:ph type="body" sz="quarter" idx="1"/>
          </p:nvPr>
        </p:nvSpPr>
        <p:spPr/>
        <p:txBody>
          <a:bodyPr/>
          <a:lstStyle/>
          <a:p>
            <a:r>
              <a:rPr lang="en-US" altLang="en-US"/>
              <a:t>Build yourself up by following three practices.</a:t>
            </a:r>
          </a:p>
        </p:txBody>
      </p:sp>
    </p:spTree>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1">
            <a:extLst>
              <a:ext uri="{FF2B5EF4-FFF2-40B4-BE49-F238E27FC236}">
                <a16:creationId xmlns:a16="http://schemas.microsoft.com/office/drawing/2014/main" id="{8A4B5DAF-3D60-3643-A0A1-729DA827C0C4}"/>
              </a:ext>
            </a:extLst>
          </p:cNvPr>
          <p:cNvSpPr>
            <a:spLocks noGrp="1" noRot="1" noChangeAspect="1" noChangeArrowheads="1"/>
          </p:cNvSpPr>
          <p:nvPr>
            <p:ph type="sldImg"/>
          </p:nvPr>
        </p:nvSpPr>
        <p:spPr/>
      </p:sp>
      <p:sp>
        <p:nvSpPr>
          <p:cNvPr id="70658" name="Rectangle 2">
            <a:extLst>
              <a:ext uri="{FF2B5EF4-FFF2-40B4-BE49-F238E27FC236}">
                <a16:creationId xmlns:a16="http://schemas.microsoft.com/office/drawing/2014/main" id="{08D5476A-9A55-8B42-A80B-EA6B88B2128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Be assured of your final victory. </a:t>
            </a:r>
          </a:p>
        </p:txBody>
      </p:sp>
    </p:spTree>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1">
            <a:extLst>
              <a:ext uri="{FF2B5EF4-FFF2-40B4-BE49-F238E27FC236}">
                <a16:creationId xmlns:a16="http://schemas.microsoft.com/office/drawing/2014/main" id="{277EE8B9-53BC-3443-9305-F797177CB22C}"/>
              </a:ext>
            </a:extLst>
          </p:cNvPr>
          <p:cNvSpPr>
            <a:spLocks noGrp="1" noRot="1" noChangeAspect="1" noChangeArrowheads="1"/>
          </p:cNvSpPr>
          <p:nvPr>
            <p:ph type="sldImg"/>
          </p:nvPr>
        </p:nvSpPr>
        <p:spPr/>
      </p:sp>
      <p:sp>
        <p:nvSpPr>
          <p:cNvPr id="72706" name="Rectangle 2">
            <a:extLst>
              <a:ext uri="{FF2B5EF4-FFF2-40B4-BE49-F238E27FC236}">
                <a16:creationId xmlns:a16="http://schemas.microsoft.com/office/drawing/2014/main" id="{05C08964-5515-CC4C-AC36-99E15AEDC0E8}"/>
              </a:ext>
            </a:extLst>
          </p:cNvPr>
          <p:cNvSpPr>
            <a:spLocks noGrp="1" noChangeArrowheads="1"/>
          </p:cNvSpPr>
          <p:nvPr>
            <p:ph type="body" sz="quarter" idx="1"/>
          </p:nvPr>
        </p:nvSpPr>
        <p:spPr/>
        <p:txBody>
          <a:bodyPr/>
          <a:lstStyle/>
          <a:p>
            <a:r>
              <a:rPr lang="en-US" altLang="en-US" b="1" dirty="0">
                <a:latin typeface="Arial" panose="020B0604020202020204" pitchFamily="34" charset="0"/>
                <a:cs typeface="Arial" panose="020B0604020202020204" pitchFamily="34" charset="0"/>
                <a:sym typeface="Arial" panose="020B0604020202020204" pitchFamily="34" charset="0"/>
              </a:rPr>
              <a:t>Defend against apostasy by fighting non-Christian leaders who lead believers astray.</a:t>
            </a:r>
          </a:p>
        </p:txBody>
      </p:sp>
    </p:spTree>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01767A-241A-2F42-89C0-D29FB5ADD14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xfrm>
            <a:off x="914400" y="4343400"/>
            <a:ext cx="5029200" cy="4638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EB8F0E8-6266-5F4C-AD78-B7E945709318}"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8002" name="Rectangle 1026"/>
          <p:cNvSpPr>
            <a:spLocks noGrp="1" noRot="1" noChangeAspect="1" noChangeArrowheads="1" noTextEdit="1"/>
          </p:cNvSpPr>
          <p:nvPr>
            <p:ph type="sldImg"/>
          </p:nvPr>
        </p:nvSpPr>
        <p:spPr>
          <a:ln/>
        </p:spPr>
      </p:sp>
      <p:sp>
        <p:nvSpPr>
          <p:cNvPr id="76800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algn="r" rtl="1" eaLnBrk="1" hangingPunct="1"/>
            <a:r>
              <a:rPr lang="ar-SA" b="1" dirty="0">
                <a:effectLst/>
                <a:cs typeface="Arial" panose="020B0604020202020204" pitchFamily="34" charset="0"/>
              </a:rPr>
              <a:t>قيامة المسيح؛ وإرساليته؛ وصعوده؛ تثبت خدمته، وموته </a:t>
            </a:r>
            <a:r>
              <a:rPr lang="ar-SA" b="1" dirty="0" err="1">
                <a:effectLst/>
                <a:cs typeface="Arial" panose="020B0604020202020204" pitchFamily="34" charset="0"/>
              </a:rPr>
              <a:t>الكفّاري</a:t>
            </a:r>
            <a:r>
              <a:rPr lang="ar-SA" b="1" dirty="0">
                <a:effectLst/>
                <a:cs typeface="Arial" panose="020B0604020202020204" pitchFamily="34" charset="0"/>
              </a:rPr>
              <a:t> يستحق أن يأتي به إلى الأمم.</a:t>
            </a:r>
          </a:p>
        </p:txBody>
      </p:sp>
    </p:spTree>
    <p:extLst>
      <p:ext uri="{BB962C8B-B14F-4D97-AF65-F5344CB8AC3E}">
        <p14:creationId xmlns:p14="http://schemas.microsoft.com/office/powerpoint/2010/main" val="1020211658"/>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245292"/>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90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D3C068-AB14-F644-900C-CA9BF183F74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09026" name="Rectangle 2"/>
          <p:cNvSpPr>
            <a:spLocks noGrp="1" noRot="1" noChangeAspect="1" noChangeArrowheads="1"/>
          </p:cNvSpPr>
          <p:nvPr>
            <p:ph type="sldImg"/>
          </p:nvPr>
        </p:nvSpPr>
        <p:spPr>
          <a:xfrm>
            <a:off x="838200" y="457200"/>
            <a:ext cx="5181600" cy="3886200"/>
          </a:xfrm>
          <a:solidFill>
            <a:srgbClr val="FFFFFF"/>
          </a:solidFill>
          <a:ln/>
        </p:spPr>
      </p:sp>
      <p:sp>
        <p:nvSpPr>
          <p:cNvPr id="1409027"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r>
              <a:rPr lang="en-US" b="1" dirty="0">
                <a:latin typeface="Arial" panose="020B0604020202020204" pitchFamily="34" charset="0"/>
                <a:ea typeface="ＭＳ Ｐゴシック" charset="0"/>
                <a:cs typeface="Arial" panose="020B0604020202020204" pitchFamily="34" charset="0"/>
              </a:rPr>
              <a:t>Two factors will help us understand the historical situation in AD 95 with these churches scattered throughout the Empire:</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External persecution against the churches is noted in 1:9 [click] that began in Rome and spread by imperial edict</a:t>
            </a:r>
          </a:p>
          <a:p>
            <a:pPr marL="228600" indent="-228600" eaLnBrk="1" hangingPunct="1">
              <a:buFontTx/>
              <a:buAutoNum type="arabicPeriod"/>
              <a:defRPr/>
            </a:pPr>
            <a:r>
              <a:rPr lang="en-US" b="1" dirty="0">
                <a:latin typeface="Arial" panose="020B0604020202020204" pitchFamily="34" charset="0"/>
                <a:ea typeface="ＭＳ Ｐゴシック" charset="0"/>
                <a:cs typeface="Arial" panose="020B0604020202020204" pitchFamily="34" charset="0"/>
              </a:rPr>
              <a:t>Internal compromise within most churches is rebuked in chapters 2-3: division, false teaching, sinful living, self-centered luxurious lifestyles, etc.</a:t>
            </a:r>
          </a:p>
          <a:p>
            <a:pPr eaLnBrk="1" hangingPunct="1">
              <a:defRPr/>
            </a:pPr>
            <a:r>
              <a:rPr lang="en-US" b="1" dirty="0">
                <a:latin typeface="Arial" panose="020B0604020202020204" pitchFamily="34" charset="0"/>
                <a:ea typeface="ＭＳ Ｐゴシック" charset="0"/>
                <a:cs typeface="Arial" panose="020B0604020202020204" pitchFamily="34" charset="0"/>
              </a:rPr>
              <a:t>What evidence of internal compromise and eternal persecution do you see in your own experience today?  How can you relate?</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NS-27-Rev1-slide 14</a:t>
            </a:r>
          </a:p>
          <a:p>
            <a:pPr eaLnBrk="1" hangingPunct="1"/>
            <a:r>
              <a:rPr lang="en-US" dirty="0">
                <a:latin typeface="Times New Roman" charset="0"/>
                <a:ea typeface="ＭＳ Ｐゴシック" charset="0"/>
                <a:cs typeface="ＭＳ Ｐゴシック" charset="0"/>
              </a:rPr>
              <a:t>NS-27-Rev3-slide 84</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11491877"/>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913017325"/>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Death (1): </a:t>
            </a:r>
            <a:r>
              <a:rPr lang="en-US" sz="1200" b="1" kern="1200" dirty="0">
                <a:solidFill>
                  <a:schemeClr val="tx1"/>
                </a:solidFill>
                <a:effectLst/>
                <a:latin typeface="Arial" panose="020B0604020202020204" pitchFamily="34" charset="0"/>
                <a:ea typeface="+mn-ea"/>
                <a:cs typeface="Arial" panose="020B0604020202020204" pitchFamily="34" charset="0"/>
              </a:rPr>
              <a:t>Christ is sovereign over our ultimate enemy that no one else has defeated</a:t>
            </a:r>
            <a:r>
              <a:rPr lang="en-SG" sz="1200" b="1" kern="1200" dirty="0">
                <a:solidFill>
                  <a:schemeClr val="tx1"/>
                </a:solidFill>
                <a:effectLst/>
                <a:latin typeface="Arial" panose="020B0604020202020204" pitchFamily="34" charset="0"/>
                <a:ea typeface="+mn-ea"/>
                <a:cs typeface="Arial" panose="020B0604020202020204" pitchFamily="34" charset="0"/>
              </a:rPr>
              <a:t>.</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Churches (2-3): Christ is the boss over the seven Asian churches and every local church.</a:t>
            </a:r>
          </a:p>
          <a:p>
            <a:pPr marL="0" marR="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Our Future (4-22): </a:t>
            </a:r>
            <a:r>
              <a:rPr lang="en-US" sz="1200" b="1" kern="1200" dirty="0">
                <a:solidFill>
                  <a:schemeClr val="tx1"/>
                </a:solidFill>
                <a:effectLst/>
                <a:latin typeface="Arial" panose="020B0604020202020204" pitchFamily="34" charset="0"/>
                <a:ea typeface="+mn-ea"/>
                <a:cs typeface="Arial" panose="020B0604020202020204" pitchFamily="34" charset="0"/>
              </a:rPr>
              <a:t>Christ is both Judge and Saviour of the End Times and our Eternal State</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C4E468F-4A77-E94F-AA26-F0993CBF7DD1}"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07766167"/>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265FB0-3AE4-F74D-B961-0C3B795CD73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61858" name="Rectangle 2"/>
          <p:cNvSpPr>
            <a:spLocks noGrp="1" noRot="1" noChangeAspect="1" noChangeArrowheads="1" noTextEdit="1"/>
          </p:cNvSpPr>
          <p:nvPr>
            <p:ph type="sldImg"/>
          </p:nvPr>
        </p:nvSpPr>
        <p:spPr>
          <a:ln/>
        </p:spPr>
      </p:sp>
      <p:sp>
        <p:nvSpPr>
          <p:cNvPr id="76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pPr marL="0" algn="l">
              <a:spcBef>
                <a:spcPts val="0"/>
              </a:spcBef>
              <a:spcAft>
                <a:spcPts val="0"/>
              </a:spcAft>
            </a:pPr>
            <a:r>
              <a:rPr lang="en-US" sz="1200" b="0" dirty="0">
                <a:effectLst/>
                <a:latin typeface="Times"/>
                <a:ea typeface="Times New Roman" panose="02020603050405020304" pitchFamily="18" charset="0"/>
                <a:cs typeface="Times New Roman" panose="02020603050405020304" pitchFamily="18" charset="0"/>
              </a:rPr>
              <a:t>Does your life show that you’re on the winning team?  </a:t>
            </a:r>
          </a:p>
          <a:p>
            <a:r>
              <a:rPr lang="en-US" sz="1200" b="0" dirty="0">
                <a:effectLst/>
                <a:latin typeface="Times"/>
                <a:ea typeface="Times New Roman" panose="02020603050405020304" pitchFamily="18" charset="0"/>
                <a:cs typeface="Times New Roman" panose="02020603050405020304" pitchFamily="18" charset="0"/>
              </a:rPr>
              <a:t>Do your goals, values, and disposition show that you represent the Victor of the World?</a:t>
            </a:r>
            <a:r>
              <a:rPr lang="en-US" b="0" dirty="0">
                <a:effectLst/>
              </a:rPr>
              <a:t> </a:t>
            </a:r>
            <a:endParaRPr lang="en-US" sz="1000" b="0" kern="1200" dirty="0">
              <a:solidFill>
                <a:schemeClr val="tx1"/>
              </a:solidFill>
              <a:effectLst/>
              <a:latin typeface="Times New Roman" pitchFamily="-112" charset="0"/>
              <a:ea typeface="ＭＳ Ｐゴシック" pitchFamily="-108" charset="-128"/>
              <a:cs typeface="ＭＳ Ｐゴシック" pitchFamily="-108" charset="-128"/>
            </a:endParaRPr>
          </a:p>
          <a:p>
            <a:endParaRPr lang="en-US" sz="1200" kern="1200" dirty="0">
              <a:solidFill>
                <a:schemeClr val="tx1"/>
              </a:solidFill>
              <a:effectLst/>
              <a:latin typeface="Times New Roman" pitchFamily="-112" charset="0"/>
              <a:ea typeface="ＭＳ Ｐゴシック" pitchFamily="-108" charset="-128"/>
              <a:cs typeface="ＭＳ Ｐゴシック" pitchFamily="-108" charset="-128"/>
            </a:endParaRPr>
          </a:p>
        </p:txBody>
      </p:sp>
    </p:spTree>
    <p:extLst>
      <p:ext uri="{BB962C8B-B14F-4D97-AF65-F5344CB8AC3E}">
        <p14:creationId xmlns:p14="http://schemas.microsoft.com/office/powerpoint/2010/main" val="2617868944"/>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542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1315757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rPr>
              <a:t>على النقيض، يدّعي الكتاب أنه "كلمة الله" حقًا.  في الحقيقة الملايين من الناس حول العالم وجدوا هذا الادعاء موثوق به خلال 3500 سنة يثبت أن الحقائق المهمة لا تُلغى مع مرور الوقت أو صارت عابرة مع ظهور معلومات أفضل.  لا توجد مدة صلاحية للحقيقة بأن الله يحبنا أو أن يسوع جاء لهذا العالم ليمون عن الجنس البشري.  هذه الحقائق متأصلة في طبيعة الله الثابتة ولن يتم عكسها أو استبدالها أبداً.</a:t>
            </a:r>
          </a:p>
          <a:p>
            <a:pPr marL="0" marR="0" lvl="0" indent="0" algn="r" defTabSz="914400" rtl="1" eaLnBrk="0" fontAlgn="base" latinLnBrk="0" hangingPunct="0">
              <a:lnSpc>
                <a:spcPct val="100000"/>
              </a:lnSpc>
              <a:spcBef>
                <a:spcPct val="30000"/>
              </a:spcBef>
              <a:spcAft>
                <a:spcPct val="0"/>
              </a:spcAft>
              <a:buClrTx/>
              <a:buSzTx/>
              <a:buFontTx/>
              <a:buNone/>
              <a:tabLst/>
              <a:defRPr/>
            </a:pPr>
            <a:endParaRPr kumimoji="0" lang="ar-JO" sz="1200" b="1" u="none" strike="noStrike" kern="0" cap="none" spc="0" normalizeH="0" baseline="0" noProof="0" dirty="0">
              <a:ln>
                <a:noFill/>
              </a:ln>
              <a:solidFill>
                <a:srgbClr val="000000"/>
              </a:solidFill>
              <a:effectLst/>
              <a:uLnTx/>
              <a:uFillTx/>
              <a:latin typeface="Arial" panose="020B0604020202020204" pitchFamily="34" charset="0"/>
              <a:ea typeface="Osaka"/>
              <a:cs typeface="Arial" panose="020B0604020202020204" pitchFamily="34" charset="0"/>
            </a:endParaRPr>
          </a:p>
          <a:p>
            <a:pPr marL="171450" lvl="0" indent="-171450" algn="r" rtl="1" eaLnBrk="1" hangingPunct="1">
              <a:lnSpc>
                <a:spcPct val="110000"/>
              </a:lnSpc>
              <a:spcBef>
                <a:spcPct val="20000"/>
              </a:spcBef>
              <a:buClr>
                <a:srgbClr val="960000"/>
              </a:buClr>
              <a:buSzPct val="100000"/>
              <a:buFont typeface="Arial" panose="020B0604020202020204" pitchFamily="34" charset="0"/>
              <a:buChar char="•"/>
              <a:defRPr/>
            </a:pP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يسوع هو المخلّص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العالمي</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متأكدًا</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 أنه مخلّصك </a:t>
            </a:r>
            <a:r>
              <a:rPr lang="ar-JO" sz="1200" b="0" kern="0" dirty="0">
                <a:solidFill>
                  <a:srgbClr val="FF0000"/>
                </a:solidFill>
                <a:latin typeface="Accordance" panose="00000400000000000000" pitchFamily="2" charset="-78"/>
                <a:ea typeface="Accordance" panose="00000400000000000000" pitchFamily="2" charset="-78"/>
                <a:cs typeface="Accordance" panose="00000400000000000000" pitchFamily="2" charset="-78"/>
              </a:rPr>
              <a:t>أنت</a:t>
            </a:r>
            <a:r>
              <a:rPr lang="ar-JO" sz="1200" b="0" kern="0" dirty="0">
                <a:solidFill>
                  <a:srgbClr val="000000"/>
                </a:solidFill>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72963750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109C48-A762-2643-9431-069025D2EF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362870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50778893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70561630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71F5B4-0BE8-B048-B47A-362AD432874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052310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214648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1BCA4F-3D37-014A-8F5B-2D7D70030E9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183984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5004077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extLst>
      <p:ext uri="{BB962C8B-B14F-4D97-AF65-F5344CB8AC3E}">
        <p14:creationId xmlns:p14="http://schemas.microsoft.com/office/powerpoint/2010/main" val="341549943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13070672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32151856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as simple as A-B-C.  Let</a:t>
            </a:r>
            <a:r>
              <a:rPr lang="mr-IN"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30DE8C-8068-D944-8CAA-D36624C0C28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xfrm>
            <a:off x="1143000" y="685800"/>
            <a:ext cx="4572000" cy="3429000"/>
          </a:xfrm>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Ascension:  Angels said </a:t>
            </a: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0BF3C6-4404-714A-BAE4-6E25335B26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E31875-CB46-624B-9875-276F50069C1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xfrm>
            <a:off x="1143000" y="685800"/>
            <a:ext cx="4572000" cy="3429000"/>
          </a:xfrm>
          <a:ln/>
        </p:spPr>
      </p:sp>
      <p:sp>
        <p:nvSpPr>
          <p:cNvPr id="256003"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DC34142-D699-F44E-A472-7D6AED9A247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56002" name="Rectangle 2"/>
          <p:cNvSpPr>
            <a:spLocks noGrp="1" noRot="1" noChangeAspect="1" noChangeArrowheads="1"/>
          </p:cNvSpPr>
          <p:nvPr>
            <p:ph type="sldImg"/>
          </p:nvPr>
        </p:nvSpPr>
        <p:spPr>
          <a:solidFill>
            <a:srgbClr val="FFFFFF"/>
          </a:solidFill>
          <a:ln/>
        </p:spPr>
      </p:sp>
      <p:sp>
        <p:nvSpPr>
          <p:cNvPr id="256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1202684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02F027D-B642-824E-9215-9D6F02805C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1970" name="Rectangle 2"/>
          <p:cNvSpPr>
            <a:spLocks noGrp="1" noRot="1" noChangeAspect="1" noChangeArrowheads="1" noTextEdit="1"/>
          </p:cNvSpPr>
          <p:nvPr>
            <p:ph type="sldImg"/>
          </p:nvPr>
        </p:nvSpPr>
        <p:spPr>
          <a:xfrm>
            <a:off x="1143000" y="685800"/>
            <a:ext cx="4572000" cy="3429000"/>
          </a:xfrm>
          <a:ln/>
        </p:spPr>
      </p:sp>
      <p:sp>
        <p:nvSpPr>
          <p:cNvPr id="211971" name="Rectangle 3"/>
          <p:cNvSpPr>
            <a:spLocks noGrp="1" noChangeArrowheads="1"/>
          </p:cNvSpPr>
          <p:nvPr>
            <p:ph type="body" idx="1"/>
          </p:nvPr>
        </p:nvSpPr>
        <p:spPr>
          <a:noFill/>
          <a:ln w="9525"/>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08135516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a:solidFill>
                  <a:schemeClr val="tx1"/>
                </a:solidFill>
                <a:effectLst/>
                <a:latin typeface="Times New Roman" pitchFamily="-110" charset="0"/>
                <a:ea typeface="ＭＳ Ｐゴシック" pitchFamily="-108" charset="-128"/>
                <a:cs typeface="ＭＳ Ｐゴシック" pitchFamily="-108" charset="-128"/>
              </a:rPr>
              <a:t>ليس من الصعب أن تشهد على ما رأيته - </a:t>
            </a:r>
          </a:p>
        </p:txBody>
      </p:sp>
    </p:spTree>
    <p:extLst>
      <p:ext uri="{BB962C8B-B14F-4D97-AF65-F5344CB8AC3E}">
        <p14:creationId xmlns:p14="http://schemas.microsoft.com/office/powerpoint/2010/main" val="172751432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سنرى اليوم ثلاثة أسباب يجب أن نشهد</a:t>
            </a:r>
            <a:r>
              <a:rPr lang="ar-SA" b="1" baseline="0" dirty="0">
                <a:latin typeface="Arial" panose="020B0604020202020204" pitchFamily="34" charset="0"/>
                <a:cs typeface="Arial" panose="020B0604020202020204" pitchFamily="34" charset="0"/>
              </a:rPr>
              <a:t> بها عن</a:t>
            </a:r>
            <a:r>
              <a:rPr lang="ar-SA" b="1" dirty="0">
                <a:latin typeface="Arial" panose="020B0604020202020204" pitchFamily="34" charset="0"/>
                <a:cs typeface="Arial" panose="020B0604020202020204" pitchFamily="34" charset="0"/>
              </a:rPr>
              <a:t> يسوع.</a:t>
            </a:r>
          </a:p>
          <a:p>
            <a:pPr algn="r" rtl="1"/>
            <a:r>
              <a:rPr lang="ar-SA" b="1" dirty="0">
                <a:latin typeface="Arial" panose="020B0604020202020204" pitchFamily="34" charset="0"/>
                <a:cs typeface="Arial" panose="020B0604020202020204" pitchFamily="34" charset="0"/>
              </a:rPr>
              <a:t> كل منها هو في الواقع مرحلة من النمو</a:t>
            </a:r>
          </a:p>
          <a:p>
            <a:pPr algn="r" rtl="1"/>
            <a:r>
              <a:rPr lang="ar-SA" b="1" dirty="0">
                <a:latin typeface="Arial" panose="020B0604020202020204" pitchFamily="34" charset="0"/>
                <a:cs typeface="Arial" panose="020B0604020202020204" pitchFamily="34" charset="0"/>
              </a:rPr>
              <a:t>.سنقوم بمسح كتاب أعمال الرسل بالكامل.</a:t>
            </a:r>
          </a:p>
          <a:p>
            <a:pPr algn="r" rtl="1"/>
            <a:r>
              <a:rPr lang="ar-SA" b="1" dirty="0">
                <a:latin typeface="Arial" panose="020B0604020202020204" pitchFamily="34" charset="0"/>
                <a:cs typeface="Arial" panose="020B0604020202020204" pitchFamily="34" charset="0"/>
              </a:rPr>
              <a:t>(نعود إلى سؤالنا: لماذا نشهد؟)</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109656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يساعدنا الله في إخبار الآخرين أولاً عن يسوع حيث يكون هذا طبيعيًا وبدون عبور الثقافات.</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163823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0" kern="1200">
                <a:solidFill>
                  <a:schemeClr val="tx1"/>
                </a:solidFill>
                <a:effectLst/>
                <a:latin typeface="Times New Roman" pitchFamily="-110" charset="0"/>
                <a:ea typeface="ＭＳ Ｐゴシック" pitchFamily="-108" charset="-128"/>
                <a:cs typeface="ＭＳ Ｐゴシック" pitchFamily="-108" charset="-128"/>
              </a:rPr>
              <a:t>يمجد</a:t>
            </a:r>
            <a:r>
              <a:rPr lang="ar-SA" sz="1200" kern="1200">
                <a:solidFill>
                  <a:schemeClr val="tx1"/>
                </a:solidFill>
                <a:effectLst/>
                <a:latin typeface="Times New Roman" pitchFamily="-110" charset="0"/>
                <a:ea typeface="ＭＳ Ｐゴシック" pitchFamily="-108" charset="-128"/>
                <a:cs typeface="ＭＳ Ｐゴシック" pitchFamily="-108" charset="-128"/>
              </a:rPr>
              <a:t> الله عندما نشاركه مع من لا يعرفوه</a:t>
            </a:r>
            <a:r>
              <a:rPr lang="ar-SA" sz="1200" kern="1200" baseline="0">
                <a:solidFill>
                  <a:schemeClr val="tx1"/>
                </a:solidFill>
                <a:effectLst/>
                <a:latin typeface="Times New Roman" pitchFamily="-110" charset="0"/>
                <a:ea typeface="ＭＳ Ｐゴシック" pitchFamily="-108" charset="-128"/>
                <a:cs typeface="ＭＳ Ｐゴシック" pitchFamily="-108" charset="-128"/>
              </a:rPr>
              <a:t> </a:t>
            </a:r>
            <a:r>
              <a:rPr lang="ar-SA" sz="1200" kern="1200">
                <a:solidFill>
                  <a:schemeClr val="tx1"/>
                </a:solidFill>
                <a:effectLst/>
                <a:latin typeface="Times New Roman" pitchFamily="-110" charset="0"/>
                <a:ea typeface="ＭＳ Ｐゴシック" pitchFamily="-108" charset="-128"/>
                <a:cs typeface="ＭＳ Ｐゴシック" pitchFamily="-108" charset="-128"/>
              </a:rPr>
              <a:t>. </a:t>
            </a:r>
          </a:p>
        </p:txBody>
      </p:sp>
    </p:spTree>
    <p:extLst>
      <p:ext uri="{BB962C8B-B14F-4D97-AF65-F5344CB8AC3E}">
        <p14:creationId xmlns:p14="http://schemas.microsoft.com/office/powerpoint/2010/main" val="358108221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لقد وعد بأننا سنشهد في النهاية في آخر مكان</a:t>
            </a:r>
            <a:r>
              <a:rPr lang="ar-SA" b="1" baseline="0" dirty="0">
                <a:latin typeface="Arial" panose="020B0604020202020204" pitchFamily="34" charset="0"/>
                <a:cs typeface="Arial" panose="020B0604020202020204" pitchFamily="34" charset="0"/>
              </a:rPr>
              <a:t> لم تصل له بشارة </a:t>
            </a:r>
            <a:r>
              <a:rPr lang="ar-SA" b="1" baseline="0" dirty="0" err="1">
                <a:latin typeface="Arial" panose="020B0604020202020204" pitchFamily="34" charset="0"/>
                <a:cs typeface="Arial" panose="020B0604020202020204" pitchFamily="34" charset="0"/>
              </a:rPr>
              <a:t>الأنجيل</a:t>
            </a:r>
            <a:r>
              <a:rPr lang="ar-SA" b="1" baseline="0" dirty="0">
                <a:latin typeface="Arial" panose="020B0604020202020204" pitchFamily="34" charset="0"/>
                <a:cs typeface="Arial" panose="020B0604020202020204" pitchFamily="34" charset="0"/>
              </a:rPr>
              <a:t> </a:t>
            </a:r>
            <a:r>
              <a:rPr lang="ar-SA" b="1" dirty="0">
                <a:latin typeface="Arial" panose="020B0604020202020204" pitchFamily="34" charset="0"/>
                <a:cs typeface="Arial" panose="020B0604020202020204" pitchFamily="34" charset="0"/>
              </a:rPr>
              <a:t>على الأرض.</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01405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b="1" dirty="0">
                <a:latin typeface="Arial" panose="020B0604020202020204" pitchFamily="34" charset="0"/>
                <a:cs typeface="Arial" panose="020B0604020202020204" pitchFamily="34" charset="0"/>
              </a:rPr>
              <a:t>افعل ما قصده الرب لك حتى يمتد حكمه إلى الجميع خلال حياتك!</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7593512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D556FE-43CB-FE41-8242-19285ACB6EA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5463786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30519527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1148623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7830498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98033920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53349807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8613618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8276802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cs typeface="Arial" panose="020B0604020202020204" pitchFamily="34" charset="0"/>
              </a:rPr>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1837570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8501757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894034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dirty="0">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dirty="0">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dirty="0">
                <a:effectLst/>
                <a:latin typeface="Calibri" panose="020F0502020204030204" pitchFamily="34" charset="0"/>
                <a:ea typeface="Calibri" panose="020F0502020204030204" pitchFamily="34" charset="0"/>
                <a:cs typeface="Arial" panose="020B0604020202020204" pitchFamily="34" charset="0"/>
              </a:rPr>
              <a:t>]</a:t>
            </a:r>
            <a:r>
              <a:rPr lang="ar-JO" sz="1300" b="1" dirty="0">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dirty="0">
                <a:effectLst/>
                <a:latin typeface="Calibri" panose="020F0502020204030204" pitchFamily="34" charset="0"/>
                <a:ea typeface="Calibri" panose="020F0502020204030204" pitchFamily="34" charset="0"/>
                <a:cs typeface="Arial" panose="020B0604020202020204" pitchFamily="34" charset="0"/>
              </a:rPr>
              <a:t>[.</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 16</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GB" sz="1200" b="1"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all are too keenly aware that there is a herd mentality in our world. It seems that the blind keeps leading the blind—insisting that we slavishly follow. </a:t>
            </a:r>
          </a:p>
          <a:p>
            <a:r>
              <a:rPr lang="en-US" b="1" dirty="0">
                <a:latin typeface="Arial" panose="020B0604020202020204" pitchFamily="34" charset="0"/>
                <a:cs typeface="Arial" panose="020B0604020202020204" pitchFamily="34" charset="0"/>
              </a:rPr>
              <a:t>This week the governor of Virginia publicly argued for infanticide—and millions supported him!</a:t>
            </a:r>
          </a:p>
          <a:p>
            <a:r>
              <a:rPr lang="en-US" b="1" dirty="0">
                <a:latin typeface="Arial" panose="020B0604020202020204" pitchFamily="34" charset="0"/>
                <a:cs typeface="Arial" panose="020B0604020202020204" pitchFamily="34" charset="0"/>
              </a:rPr>
              <a:t>Then pictures arouse of his racism while in medical school—so now politicians of his own party are calling for his resignation!</a:t>
            </a:r>
          </a:p>
          <a:p>
            <a:r>
              <a:rPr lang="en-US" b="1"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179654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b="1"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b="1" dirty="0">
                <a:effectLst/>
                <a:latin typeface="Arial" panose="020B0604020202020204" pitchFamily="34" charset="0"/>
                <a:ea typeface="Times New Roman" panose="02020603050405020304" pitchFamily="18" charset="0"/>
                <a:cs typeface="Arial" panose="020B0604020202020204" pitchFamily="34" charset="0"/>
              </a:rPr>
              <a:t> from unbelievers? I just told you three ways!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1" name="Shape 11251"/>
          <p:cNvSpPr>
            <a:spLocks noGrp="1" noRot="1" noChangeAspect="1"/>
          </p:cNvSpPr>
          <p:nvPr>
            <p:ph type="sldImg"/>
          </p:nvPr>
        </p:nvSpPr>
        <p:spPr>
          <a:prstGeom prst="rect">
            <a:avLst/>
          </a:prstGeom>
        </p:spPr>
        <p:txBody>
          <a:bodyPr/>
          <a:lstStyle/>
          <a:p>
            <a:endParaRPr/>
          </a:p>
        </p:txBody>
      </p:sp>
      <p:sp>
        <p:nvSpPr>
          <p:cNvPr id="11252" name="Shape 11252"/>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The route from Italy long required the treacherous sailing around the Corinthian Peninsula in order to arrive in the Aegean area to reach the heartland of Greek culture and trade.</a:t>
            </a: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9" name="Shape 11279"/>
          <p:cNvSpPr>
            <a:spLocks noGrp="1" noRot="1" noChangeAspect="1"/>
          </p:cNvSpPr>
          <p:nvPr>
            <p:ph type="sldImg"/>
          </p:nvPr>
        </p:nvSpPr>
        <p:spPr>
          <a:prstGeom prst="rect">
            <a:avLst/>
          </a:prstGeom>
        </p:spPr>
        <p:txBody>
          <a:bodyPr/>
          <a:lstStyle/>
          <a:p>
            <a:endParaRPr/>
          </a:p>
        </p:txBody>
      </p:sp>
      <p:sp>
        <p:nvSpPr>
          <p:cNvPr id="11280" name="Shape 11280"/>
          <p:cNvSpPr>
            <a:spLocks noGrp="1"/>
          </p:cNvSpPr>
          <p:nvPr>
            <p:ph type="body" sz="quarter" idx="1"/>
          </p:nvPr>
        </p:nvSpPr>
        <p:spPr>
          <a:prstGeom prst="rect">
            <a:avLst/>
          </a:prstGeom>
        </p:spPr>
        <p:txBody>
          <a:bodyPr/>
          <a:lstStyle>
            <a:lvl1pPr>
              <a:defRPr>
                <a:latin typeface="Arial"/>
                <a:ea typeface="Arial"/>
                <a:cs typeface="Arial"/>
                <a:sym typeface="Arial"/>
              </a:defRPr>
            </a:lvl1pPr>
          </a:lstStyle>
          <a:p>
            <a:r>
              <a:rPr b="1" dirty="0">
                <a:latin typeface="Arial" panose="020B0604020202020204" pitchFamily="34" charset="0"/>
                <a:cs typeface="Arial" panose="020B0604020202020204" pitchFamily="34" charset="0"/>
              </a:rPr>
              <a:t>However, in the years before Christ, an ingenious business of ship transport developed.  Sailors would disembark on one side of the Isthmus of Corinth, the ships would be put on logs and specialized crews rolled them on land the entire seven kilometers to the other side.  This gave the sailors a few days off, so they visited nearby Corinth and then met their ship a few days later on the other side of the isthmus.</a:t>
            </a: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a:t>The way for Christians to stand out from the world is through fighting disunity, immorality, and selfish living.</a:t>
            </a:r>
          </a:p>
          <a:p>
            <a:pPr algn="l" rtl="0" latinLnBrk="0">
              <a:spcBef>
                <a:spcPts val="400"/>
              </a:spcBef>
            </a:pPr>
            <a:endParaRPr lang="en-US"/>
          </a:p>
        </p:txBody>
      </p:sp>
    </p:spTree>
    <p:extLst>
      <p:ext uri="{BB962C8B-B14F-4D97-AF65-F5344CB8AC3E}">
        <p14:creationId xmlns:p14="http://schemas.microsoft.com/office/powerpoint/2010/main" val="37363284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a:cs typeface="ＭＳ Ｐゴシック" charset="0"/>
              </a:rPr>
              <a:t>Said differently, do not divide the church, do not be immoral, and do not act only for your own benefit (restatement). </a:t>
            </a:r>
            <a:endParaRPr lang="en-US">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2043963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Here is our second letter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6215586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 must have made these divisions with the leadership of others unknown to us. In any event, Paul needed to reassert his apostleship or else his entire ministry at Corinth would be in danger—and the </a:t>
            </a:r>
            <a:r>
              <a:rPr lang="en-US" err="1"/>
              <a:t>neature</a:t>
            </a:r>
            <a:r>
              <a:rPr lang="en-US"/>
              <a:t> of the gospel itself—so his authority as an apostle is the focus of this second letter.</a:t>
            </a:r>
          </a:p>
          <a:p>
            <a:endParaRPr lang="en-US"/>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If a leader loses his credibility, people will no longer follow him and his message. So Paul seemed not to hesitate to defend his authority as one commissioned by Jesus himself to preach to the Gentiles, such as those at Corinth.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6667930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t>These verses comprise a fitting summary of the letter since the church thought that their leaders were each preaching themselves. And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a:p>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47.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0.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1.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2.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3.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52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0.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0.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3.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4" Type="http://schemas.openxmlformats.org/officeDocument/2006/relationships/image" Target="../media/image5.png"/></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0.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3.xml"/><Relationship Id="rId4" Type="http://schemas.openxmlformats.org/officeDocument/2006/relationships/image" Target="../media/image14.png"/></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0.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1884.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1.xml"/></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81.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36.gif"/><Relationship Id="rId1" Type="http://schemas.openxmlformats.org/officeDocument/2006/relationships/slideMaster" Target="../slideMasters/slideMaster81.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81.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7.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81.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229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0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233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245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103.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248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emf"/><Relationship Id="rId1" Type="http://schemas.openxmlformats.org/officeDocument/2006/relationships/slideMaster" Target="../slideMasters/slideMaster107.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40.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2.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2573.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5.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2621.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Master" Target="../slideMasters/slideMaster119.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6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25.xml"/><Relationship Id="rId4" Type="http://schemas.openxmlformats.org/officeDocument/2006/relationships/image" Target="../media/image3.png"/></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3.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2783.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5.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3.xml"/><Relationship Id="rId5" Type="http://schemas.openxmlformats.org/officeDocument/2006/relationships/image" Target="../media/image3.png"/><Relationship Id="rId4" Type="http://schemas.openxmlformats.org/officeDocument/2006/relationships/image" Target="../media/image6.png"/></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21.jpeg"/><Relationship Id="rId1" Type="http://schemas.openxmlformats.org/officeDocument/2006/relationships/slideMaster" Target="../slideMasters/slideMaster13.xml"/><Relationship Id="rId4" Type="http://schemas.openxmlformats.org/officeDocument/2006/relationships/image" Target="../media/image10.jpeg"/></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Master" Target="../slideMasters/slideMaster13.xml"/><Relationship Id="rId4" Type="http://schemas.openxmlformats.org/officeDocument/2006/relationships/image" Target="../media/image11.jpeg"/></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3.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3.png"/></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1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1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18.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21.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9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7.jpeg"/><Relationship Id="rId1" Type="http://schemas.openxmlformats.org/officeDocument/2006/relationships/slideMaster" Target="../slideMasters/slideMaster2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CDD0DD1-FDF3-114B-AC4A-47F8E351D14A}" type="slidenum">
              <a:rPr lang="en-US"/>
              <a:pPr>
                <a:defRPr/>
              </a:pPr>
              <a:t>‹#›</a:t>
            </a:fld>
            <a:endParaRPr lang="en-US"/>
          </a:p>
        </p:txBody>
      </p:sp>
    </p:spTree>
    <p:extLst>
      <p:ext uri="{BB962C8B-B14F-4D97-AF65-F5344CB8AC3E}">
        <p14:creationId xmlns:p14="http://schemas.microsoft.com/office/powerpoint/2010/main" val="48269812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2364C6-8EB1-D440-AC92-4814635CC37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5861647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EE7139-389A-654B-AE6B-B582158974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46838917"/>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DF8861-F891-4240-8D0C-B823ACF9E7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19614155"/>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3FBAE0-0893-A24C-A75E-DA25B19E8B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0798489"/>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9AE656-7703-FF4B-B1A5-09317DE058C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278309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479637219"/>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750949270"/>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82407525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492047011"/>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9519400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0CF847E-9C1B-DD45-B910-6790A43E00FA}" type="slidenum">
              <a:rPr lang="en-US"/>
              <a:pPr>
                <a:defRPr/>
              </a:pPr>
              <a:t>‹#›</a:t>
            </a:fld>
            <a:endParaRPr lang="en-US"/>
          </a:p>
        </p:txBody>
      </p:sp>
    </p:spTree>
    <p:extLst>
      <p:ext uri="{BB962C8B-B14F-4D97-AF65-F5344CB8AC3E}">
        <p14:creationId xmlns:p14="http://schemas.microsoft.com/office/powerpoint/2010/main" val="2147539651"/>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3067830355"/>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658287713"/>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422647766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922819666"/>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56409030"/>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2332092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849FD15-3EB1-514C-AB0A-CB373C13E872}" type="slidenum">
              <a:rPr lang="en-US"/>
              <a:pPr>
                <a:defRPr/>
              </a:pPr>
              <a:t>‹#›</a:t>
            </a:fld>
            <a:endParaRPr lang="en-US"/>
          </a:p>
        </p:txBody>
      </p:sp>
    </p:spTree>
    <p:extLst>
      <p:ext uri="{BB962C8B-B14F-4D97-AF65-F5344CB8AC3E}">
        <p14:creationId xmlns:p14="http://schemas.microsoft.com/office/powerpoint/2010/main" val="2812061757"/>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E5AC4A5-6BE5-4B47-97D4-DECC54F7C7F8}" type="slidenum">
              <a:rPr lang="en-US"/>
              <a:pPr>
                <a:defRPr/>
              </a:pPr>
              <a:t>‹#›</a:t>
            </a:fld>
            <a:endParaRPr lang="en-US"/>
          </a:p>
        </p:txBody>
      </p:sp>
    </p:spTree>
    <p:extLst>
      <p:ext uri="{BB962C8B-B14F-4D97-AF65-F5344CB8AC3E}">
        <p14:creationId xmlns:p14="http://schemas.microsoft.com/office/powerpoint/2010/main" val="3262694945"/>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CC429E6-FB0B-B641-925B-AF9943124171}" type="slidenum">
              <a:rPr lang="en-US"/>
              <a:pPr>
                <a:defRPr/>
              </a:pPr>
              <a:t>‹#›</a:t>
            </a:fld>
            <a:endParaRPr lang="en-US"/>
          </a:p>
        </p:txBody>
      </p:sp>
    </p:spTree>
    <p:extLst>
      <p:ext uri="{BB962C8B-B14F-4D97-AF65-F5344CB8AC3E}">
        <p14:creationId xmlns:p14="http://schemas.microsoft.com/office/powerpoint/2010/main" val="402611697"/>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94C0E33-92E1-5248-A6FD-302186E0147F}" type="slidenum">
              <a:rPr lang="en-US"/>
              <a:pPr>
                <a:defRPr/>
              </a:pPr>
              <a:t>‹#›</a:t>
            </a:fld>
            <a:endParaRPr lang="en-US"/>
          </a:p>
        </p:txBody>
      </p:sp>
    </p:spTree>
    <p:extLst>
      <p:ext uri="{BB962C8B-B14F-4D97-AF65-F5344CB8AC3E}">
        <p14:creationId xmlns:p14="http://schemas.microsoft.com/office/powerpoint/2010/main" val="889631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69474C-1ACC-C249-AD47-E64CB9597C7E}" type="slidenum">
              <a:rPr lang="en-US"/>
              <a:pPr>
                <a:defRPr/>
              </a:pPr>
              <a:t>‹#›</a:t>
            </a:fld>
            <a:endParaRPr lang="en-US"/>
          </a:p>
        </p:txBody>
      </p:sp>
    </p:spTree>
    <p:extLst>
      <p:ext uri="{BB962C8B-B14F-4D97-AF65-F5344CB8AC3E}">
        <p14:creationId xmlns:p14="http://schemas.microsoft.com/office/powerpoint/2010/main" val="2173880521"/>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5949B59-29D8-9849-8124-C3DC691DD6D2}" type="slidenum">
              <a:rPr lang="en-US"/>
              <a:pPr>
                <a:defRPr/>
              </a:pPr>
              <a:t>‹#›</a:t>
            </a:fld>
            <a:endParaRPr lang="en-US"/>
          </a:p>
        </p:txBody>
      </p:sp>
    </p:spTree>
    <p:extLst>
      <p:ext uri="{BB962C8B-B14F-4D97-AF65-F5344CB8AC3E}">
        <p14:creationId xmlns:p14="http://schemas.microsoft.com/office/powerpoint/2010/main" val="914201081"/>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E53FBF81-1CED-0E4C-8B26-98AF11371339}" type="slidenum">
              <a:rPr lang="en-US"/>
              <a:pPr>
                <a:defRPr/>
              </a:pPr>
              <a:t>‹#›</a:t>
            </a:fld>
            <a:endParaRPr lang="en-US"/>
          </a:p>
        </p:txBody>
      </p:sp>
    </p:spTree>
    <p:extLst>
      <p:ext uri="{BB962C8B-B14F-4D97-AF65-F5344CB8AC3E}">
        <p14:creationId xmlns:p14="http://schemas.microsoft.com/office/powerpoint/2010/main" val="314690893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EEDAAB8-752C-684C-B430-D564BB5E2B53}" type="slidenum">
              <a:rPr lang="en-US"/>
              <a:pPr>
                <a:defRPr/>
              </a:pPr>
              <a:t>‹#›</a:t>
            </a:fld>
            <a:endParaRPr lang="en-US"/>
          </a:p>
        </p:txBody>
      </p:sp>
    </p:spTree>
    <p:extLst>
      <p:ext uri="{BB962C8B-B14F-4D97-AF65-F5344CB8AC3E}">
        <p14:creationId xmlns:p14="http://schemas.microsoft.com/office/powerpoint/2010/main" val="2647442046"/>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11BD2A-0304-504F-B9AA-A97D891F97B6}" type="slidenum">
              <a:rPr lang="en-US"/>
              <a:pPr>
                <a:defRPr/>
              </a:pPr>
              <a:t>‹#›</a:t>
            </a:fld>
            <a:endParaRPr lang="en-US"/>
          </a:p>
        </p:txBody>
      </p:sp>
    </p:spTree>
    <p:extLst>
      <p:ext uri="{BB962C8B-B14F-4D97-AF65-F5344CB8AC3E}">
        <p14:creationId xmlns:p14="http://schemas.microsoft.com/office/powerpoint/2010/main" val="2593218306"/>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8B95C7-F6CD-6847-843F-0CD9CC7D75A5}" type="slidenum">
              <a:rPr lang="en-US"/>
              <a:pPr>
                <a:defRPr/>
              </a:pPr>
              <a:t>‹#›</a:t>
            </a:fld>
            <a:endParaRPr lang="en-US"/>
          </a:p>
        </p:txBody>
      </p:sp>
    </p:spTree>
    <p:extLst>
      <p:ext uri="{BB962C8B-B14F-4D97-AF65-F5344CB8AC3E}">
        <p14:creationId xmlns:p14="http://schemas.microsoft.com/office/powerpoint/2010/main" val="4103857112"/>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00817B6-DB9D-C044-A42C-4D746E47B29E}" type="slidenum">
              <a:rPr lang="en-US"/>
              <a:pPr>
                <a:defRPr/>
              </a:pPr>
              <a:t>‹#›</a:t>
            </a:fld>
            <a:endParaRPr lang="en-US"/>
          </a:p>
        </p:txBody>
      </p:sp>
    </p:spTree>
    <p:extLst>
      <p:ext uri="{BB962C8B-B14F-4D97-AF65-F5344CB8AC3E}">
        <p14:creationId xmlns:p14="http://schemas.microsoft.com/office/powerpoint/2010/main" val="349044276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34C1C2-54D0-DE4D-A248-A4E44C7DFC52}" type="slidenum">
              <a:rPr lang="en-US"/>
              <a:pPr>
                <a:defRPr/>
              </a:pPr>
              <a:t>‹#›</a:t>
            </a:fld>
            <a:endParaRPr lang="en-US"/>
          </a:p>
        </p:txBody>
      </p:sp>
    </p:spTree>
    <p:extLst>
      <p:ext uri="{BB962C8B-B14F-4D97-AF65-F5344CB8AC3E}">
        <p14:creationId xmlns:p14="http://schemas.microsoft.com/office/powerpoint/2010/main" val="1867991279"/>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extLst>
      <p:ext uri="{BB962C8B-B14F-4D97-AF65-F5344CB8AC3E}">
        <p14:creationId xmlns:p14="http://schemas.microsoft.com/office/powerpoint/2010/main" val="1629962716"/>
      </p:ext>
    </p:extLst>
  </p:cSld>
  <p:clrMapOvr>
    <a:masterClrMapping/>
  </p:clrMapOvr>
  <p:transition/>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extLst>
      <p:ext uri="{BB962C8B-B14F-4D97-AF65-F5344CB8AC3E}">
        <p14:creationId xmlns:p14="http://schemas.microsoft.com/office/powerpoint/2010/main" val="357137107"/>
      </p:ext>
    </p:extLst>
  </p:cSld>
  <p:clrMapOvr>
    <a:masterClrMapping/>
  </p:clrMapOvr>
  <p:transition/>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extLst>
      <p:ext uri="{BB962C8B-B14F-4D97-AF65-F5344CB8AC3E}">
        <p14:creationId xmlns:p14="http://schemas.microsoft.com/office/powerpoint/2010/main" val="3118375634"/>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163A51-FB1C-434C-9F16-5D637B883DCE}" type="slidenum">
              <a:rPr lang="en-US"/>
              <a:pPr>
                <a:defRPr/>
              </a:pPr>
              <a:t>‹#›</a:t>
            </a:fld>
            <a:endParaRPr lang="en-US"/>
          </a:p>
        </p:txBody>
      </p:sp>
    </p:spTree>
    <p:extLst>
      <p:ext uri="{BB962C8B-B14F-4D97-AF65-F5344CB8AC3E}">
        <p14:creationId xmlns:p14="http://schemas.microsoft.com/office/powerpoint/2010/main" val="2203392079"/>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extLst>
      <p:ext uri="{BB962C8B-B14F-4D97-AF65-F5344CB8AC3E}">
        <p14:creationId xmlns:p14="http://schemas.microsoft.com/office/powerpoint/2010/main" val="914021049"/>
      </p:ext>
    </p:extLst>
  </p:cSld>
  <p:clrMapOvr>
    <a:masterClrMapping/>
  </p:clrMapOvr>
  <p:transition/>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extLst>
      <p:ext uri="{BB962C8B-B14F-4D97-AF65-F5344CB8AC3E}">
        <p14:creationId xmlns:p14="http://schemas.microsoft.com/office/powerpoint/2010/main" val="2751900809"/>
      </p:ext>
    </p:extLst>
  </p:cSld>
  <p:clrMapOvr>
    <a:masterClrMapping/>
  </p:clrMapOvr>
  <p:transition/>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extLst>
      <p:ext uri="{BB962C8B-B14F-4D97-AF65-F5344CB8AC3E}">
        <p14:creationId xmlns:p14="http://schemas.microsoft.com/office/powerpoint/2010/main" val="3304110642"/>
      </p:ext>
    </p:extLst>
  </p:cSld>
  <p:clrMapOvr>
    <a:masterClrMapping/>
  </p:clrMapOvr>
  <p:transition/>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extLst>
      <p:ext uri="{BB962C8B-B14F-4D97-AF65-F5344CB8AC3E}">
        <p14:creationId xmlns:p14="http://schemas.microsoft.com/office/powerpoint/2010/main" val="2243761491"/>
      </p:ext>
    </p:extLst>
  </p:cSld>
  <p:clrMapOvr>
    <a:masterClrMapping/>
  </p:clrMapOvr>
  <p:transition/>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extLst>
      <p:ext uri="{BB962C8B-B14F-4D97-AF65-F5344CB8AC3E}">
        <p14:creationId xmlns:p14="http://schemas.microsoft.com/office/powerpoint/2010/main" val="2519103644"/>
      </p:ext>
    </p:extLst>
  </p:cSld>
  <p:clrMapOvr>
    <a:masterClrMapping/>
  </p:clrMapOvr>
  <p:transition/>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extLst>
      <p:ext uri="{BB962C8B-B14F-4D97-AF65-F5344CB8AC3E}">
        <p14:creationId xmlns:p14="http://schemas.microsoft.com/office/powerpoint/2010/main" val="3770762179"/>
      </p:ext>
    </p:extLst>
  </p:cSld>
  <p:clrMapOvr>
    <a:masterClrMapping/>
  </p:clrMapOvr>
  <p:transition/>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extLst>
      <p:ext uri="{BB962C8B-B14F-4D97-AF65-F5344CB8AC3E}">
        <p14:creationId xmlns:p14="http://schemas.microsoft.com/office/powerpoint/2010/main" val="1881328377"/>
      </p:ext>
    </p:extLst>
  </p:cSld>
  <p:clrMapOvr>
    <a:masterClrMapping/>
  </p:clrMapOvr>
  <p:transition/>
</p:sldLayout>
</file>

<file path=ppt/slideLayouts/slideLayout10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extLst>
      <p:ext uri="{BB962C8B-B14F-4D97-AF65-F5344CB8AC3E}">
        <p14:creationId xmlns:p14="http://schemas.microsoft.com/office/powerpoint/2010/main" val="3920941689"/>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extLst>
      <p:ext uri="{BB962C8B-B14F-4D97-AF65-F5344CB8AC3E}">
        <p14:creationId xmlns:p14="http://schemas.microsoft.com/office/powerpoint/2010/main" val="1013498266"/>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150081427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8EE80F0-D0B2-6943-8A21-484052A8FCDA}" type="slidenum">
              <a:rPr lang="en-US"/>
              <a:pPr>
                <a:defRPr/>
              </a:pPr>
              <a:t>‹#›</a:t>
            </a:fld>
            <a:endParaRPr lang="en-US"/>
          </a:p>
        </p:txBody>
      </p:sp>
    </p:spTree>
    <p:extLst>
      <p:ext uri="{BB962C8B-B14F-4D97-AF65-F5344CB8AC3E}">
        <p14:creationId xmlns:p14="http://schemas.microsoft.com/office/powerpoint/2010/main" val="69320210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13099226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61663512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2206710570"/>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248721831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30867832"/>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1845597650"/>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660678427"/>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934615617"/>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192298975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33135366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4D4A41-960B-1C4E-9195-5F5CD7E0994C}" type="slidenum">
              <a:rPr lang="en-US"/>
              <a:pPr>
                <a:defRPr/>
              </a:pPr>
              <a:t>‹#›</a:t>
            </a:fld>
            <a:endParaRPr lang="en-US"/>
          </a:p>
        </p:txBody>
      </p:sp>
    </p:spTree>
    <p:extLst>
      <p:ext uri="{BB962C8B-B14F-4D97-AF65-F5344CB8AC3E}">
        <p14:creationId xmlns:p14="http://schemas.microsoft.com/office/powerpoint/2010/main" val="1456177303"/>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1977598719"/>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177568615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717050"/>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880240264"/>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734827487"/>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076697443"/>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268951428"/>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65975741"/>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9195182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67214573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7B77ED-A2F3-9C4F-97AA-3CDE05B5DE63}" type="slidenum">
              <a:rPr lang="en-US"/>
              <a:pPr>
                <a:defRPr/>
              </a:pPr>
              <a:t>‹#›</a:t>
            </a:fld>
            <a:endParaRPr lang="en-US"/>
          </a:p>
        </p:txBody>
      </p:sp>
    </p:spTree>
    <p:extLst>
      <p:ext uri="{BB962C8B-B14F-4D97-AF65-F5344CB8AC3E}">
        <p14:creationId xmlns:p14="http://schemas.microsoft.com/office/powerpoint/2010/main" val="2851692696"/>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3890463745"/>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280371658"/>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255927728"/>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988978067"/>
      </p:ext>
    </p:extLst>
  </p:cSld>
  <p:clrMapOvr>
    <a:masterClrMapping/>
  </p:clrMapOvr>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3676934561"/>
      </p:ext>
    </p:extLst>
  </p:cSld>
  <p:clrMapOvr>
    <a:masterClrMapping/>
  </p:clrMapOvr>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825864174"/>
      </p:ext>
    </p:extLst>
  </p:cSld>
  <p:clrMapOvr>
    <a:masterClrMapping/>
  </p:clrMapOvr>
  <p:transition/>
</p:sldLayout>
</file>

<file path=ppt/slideLayouts/slideLayout10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1713786204"/>
      </p:ext>
    </p:extLst>
  </p:cSld>
  <p:clrMapOvr>
    <a:masterClrMapping/>
  </p:clrMapOvr>
  <p:transition/>
</p:sldLayout>
</file>

<file path=ppt/slideLayouts/slideLayout10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2820550606"/>
      </p:ext>
    </p:extLst>
  </p:cSld>
  <p:clrMapOvr>
    <a:masterClrMapping/>
  </p:clrMapOvr>
  <p:transition/>
</p:sldLayout>
</file>

<file path=ppt/slideLayouts/slideLayout10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4129707872"/>
      </p:ext>
    </p:extLst>
  </p:cSld>
  <p:clrMapOvr>
    <a:masterClrMapping/>
  </p:clrMapOvr>
  <p:transition/>
</p:sldLayout>
</file>

<file path=ppt/slideLayouts/slideLayout10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665132791"/>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586F6A-7A53-6B4C-B4C6-920C57A58076}" type="slidenum">
              <a:rPr lang="en-US" smtClean="0"/>
              <a:pPr>
                <a:defRPr/>
              </a:pPr>
              <a:t>‹#›</a:t>
            </a:fld>
            <a:endParaRPr lang="en-US" dirty="0"/>
          </a:p>
        </p:txBody>
      </p:sp>
    </p:spTree>
    <p:extLst>
      <p:ext uri="{BB962C8B-B14F-4D97-AF65-F5344CB8AC3E}">
        <p14:creationId xmlns:p14="http://schemas.microsoft.com/office/powerpoint/2010/main" val="1958088627"/>
      </p:ext>
    </p:extLst>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549327827"/>
      </p:ext>
    </p:extLst>
  </p:cSld>
  <p:clrMapOvr>
    <a:masterClrMapping/>
  </p:clrMapOvr>
  <p:transition/>
</p:sldLayout>
</file>

<file path=ppt/slideLayouts/slideLayout10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3208619110"/>
      </p:ext>
    </p:extLst>
  </p:cSld>
  <p:clrMapOvr>
    <a:masterClrMapping/>
  </p:clrMapOvr>
  <p:transition/>
</p:sldLayout>
</file>

<file path=ppt/slideLayouts/slideLayout10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1274646715"/>
      </p:ext>
    </p:extLst>
  </p:cSld>
  <p:clrMapOvr>
    <a:masterClrMapping/>
  </p:clrMapOvr>
  <p:transition/>
</p:sldLayout>
</file>

<file path=ppt/slideLayouts/slideLayout10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4190836360"/>
      </p:ext>
    </p:extLst>
  </p:cSld>
  <p:clrMapOvr>
    <a:masterClrMapping/>
  </p:clrMapOvr>
  <p:transition/>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1569918890"/>
      </p:ext>
    </p:extLst>
  </p:cSld>
  <p:clrMapOvr>
    <a:masterClrMapping/>
  </p:clrMapOvr>
  <p:transition/>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907556880"/>
      </p:ext>
    </p:extLst>
  </p:cSld>
  <p:clrMapOvr>
    <a:masterClrMapping/>
  </p:clrMapOvr>
  <p:transition/>
</p:sldLayout>
</file>

<file path=ppt/slideLayouts/slideLayout10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743221748"/>
      </p:ext>
    </p:extLst>
  </p:cSld>
  <p:clrMapOvr>
    <a:masterClrMapping/>
  </p:clrMapOvr>
  <p:transition/>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263690072"/>
      </p:ext>
    </p:extLst>
  </p:cSld>
  <p:clrMapOvr>
    <a:masterClrMapping/>
  </p:clrMapOvr>
  <p:transition/>
</p:sldLayout>
</file>

<file path=ppt/slideLayouts/slideLayout10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84333301"/>
      </p:ext>
    </p:extLst>
  </p:cSld>
  <p:clrMapOvr>
    <a:masterClrMapping/>
  </p:clrMapOvr>
  <p:transition/>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618885730"/>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96E0266-9E69-E94D-A8D7-BDA9DE03F338}" type="slidenum">
              <a:rPr lang="en-US" smtClean="0"/>
              <a:pPr>
                <a:defRPr/>
              </a:pPr>
              <a:t>‹#›</a:t>
            </a:fld>
            <a:endParaRPr lang="en-US" dirty="0"/>
          </a:p>
        </p:txBody>
      </p:sp>
    </p:spTree>
    <p:extLst>
      <p:ext uri="{BB962C8B-B14F-4D97-AF65-F5344CB8AC3E}">
        <p14:creationId xmlns:p14="http://schemas.microsoft.com/office/powerpoint/2010/main" val="1128513063"/>
      </p:ext>
    </p:extLst>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214483910"/>
      </p:ext>
    </p:extLst>
  </p:cSld>
  <p:clrMapOvr>
    <a:masterClrMapping/>
  </p:clrMapOvr>
  <p:transition/>
</p:sldLayout>
</file>

<file path=ppt/slideLayouts/slideLayout10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4158568705"/>
      </p:ext>
    </p:extLst>
  </p:cSld>
  <p:clrMapOvr>
    <a:masterClrMapping/>
  </p:clrMapOvr>
  <p:transition/>
</p:sldLayout>
</file>

<file path=ppt/slideLayouts/slideLayout10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370879378"/>
      </p:ext>
    </p:extLst>
  </p:cSld>
  <p:clrMapOvr>
    <a:masterClrMapping/>
  </p:clrMapOvr>
  <p:transition/>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634261346"/>
      </p:ext>
    </p:extLst>
  </p:cSld>
  <p:clrMapOvr>
    <a:masterClrMapping/>
  </p:clrMapOvr>
  <p:transition/>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3004113672"/>
      </p:ext>
    </p:extLst>
  </p:cSld>
  <p:clrMapOvr>
    <a:masterClrMapping/>
  </p:clrMapOvr>
  <p:transition/>
</p:sldLayout>
</file>

<file path=ppt/slideLayouts/slideLayout108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663046417"/>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20330784"/>
      </p:ext>
    </p:extLst>
  </p:cSld>
  <p:clrMapOvr>
    <a:masterClrMapping/>
  </p:clrMapOvr>
  <p:transition/>
</p:sldLayout>
</file>

<file path=ppt/slideLayouts/slideLayout10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46765103"/>
      </p:ext>
    </p:extLst>
  </p:cSld>
  <p:clrMapOvr>
    <a:masterClrMapping/>
  </p:clrMapOvr>
  <p:transition/>
</p:sldLayout>
</file>

<file path=ppt/slideLayouts/slideLayout10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02844664"/>
      </p:ext>
    </p:extLst>
  </p:cSld>
  <p:clrMapOvr>
    <a:masterClrMapping/>
  </p:clrMapOvr>
  <p:transition/>
</p:sldLayout>
</file>

<file path=ppt/slideLayouts/slideLayout10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dirty="0"/>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94148317"/>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036AFB1-3740-1645-A4BC-CFFCDCE58724}" type="slidenum">
              <a:rPr lang="en-US" smtClean="0"/>
              <a:pPr>
                <a:defRPr/>
              </a:pPr>
              <a:t>‹#›</a:t>
            </a:fld>
            <a:endParaRPr lang="en-US" dirty="0"/>
          </a:p>
        </p:txBody>
      </p:sp>
    </p:spTree>
    <p:extLst>
      <p:ext uri="{BB962C8B-B14F-4D97-AF65-F5344CB8AC3E}">
        <p14:creationId xmlns:p14="http://schemas.microsoft.com/office/powerpoint/2010/main" val="2454096670"/>
      </p:ext>
    </p:extLst>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dirty="0"/>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163612978"/>
      </p:ext>
    </p:extLst>
  </p:cSld>
  <p:clrMapOvr>
    <a:masterClrMapping/>
  </p:clrMapOvr>
  <p:transition/>
</p:sldLayout>
</file>

<file path=ppt/slideLayouts/slideLayout10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dirty="0"/>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78132771"/>
      </p:ext>
    </p:extLst>
  </p:cSld>
  <p:clrMapOvr>
    <a:masterClrMapping/>
  </p:clrMapOvr>
  <p:transition/>
</p:sldLayout>
</file>

<file path=ppt/slideLayouts/slideLayout10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60568824"/>
      </p:ext>
    </p:extLst>
  </p:cSld>
  <p:clrMapOvr>
    <a:masterClrMapping/>
  </p:clrMapOvr>
  <p:transition/>
</p:sldLayout>
</file>

<file path=ppt/slideLayouts/slideLayout10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018902516"/>
      </p:ext>
    </p:extLst>
  </p:cSld>
  <p:clrMapOvr>
    <a:masterClrMapping/>
  </p:clrMapOvr>
  <p:transition/>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854911468"/>
      </p:ext>
    </p:extLst>
  </p:cSld>
  <p:clrMapOvr>
    <a:masterClrMapping/>
  </p:clrMapOvr>
  <p:transition/>
</p:sldLayout>
</file>

<file path=ppt/slideLayouts/slideLayout10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dirty="0"/>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043779207"/>
      </p:ext>
    </p:extLst>
  </p:cSld>
  <p:clrMapOvr>
    <a:masterClrMapping/>
  </p:clrMapOvr>
  <p:transition/>
</p:sldLayout>
</file>

<file path=ppt/slideLayouts/slideLayout109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555728660"/>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dirty="0"/>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44414285"/>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200CAE-F12F-5347-81BD-2E23EB02AEA6}" type="slidenum">
              <a:rPr lang="en-US" smtClean="0"/>
              <a:pPr>
                <a:defRPr/>
              </a:pPr>
              <a:t>‹#›</a:t>
            </a:fld>
            <a:endParaRPr lang="en-US" dirty="0"/>
          </a:p>
        </p:txBody>
      </p:sp>
    </p:spTree>
    <p:extLst>
      <p:ext uri="{BB962C8B-B14F-4D97-AF65-F5344CB8AC3E}">
        <p14:creationId xmlns:p14="http://schemas.microsoft.com/office/powerpoint/2010/main" val="2981601952"/>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34E781-DC63-604B-B8BD-21D641D22DEA}" type="slidenum">
              <a:rPr lang="en-US" smtClean="0"/>
              <a:pPr>
                <a:defRPr/>
              </a:pPr>
              <a:t>‹#›</a:t>
            </a:fld>
            <a:endParaRPr lang="en-US" dirty="0"/>
          </a:p>
        </p:txBody>
      </p:sp>
    </p:spTree>
    <p:extLst>
      <p:ext uri="{BB962C8B-B14F-4D97-AF65-F5344CB8AC3E}">
        <p14:creationId xmlns:p14="http://schemas.microsoft.com/office/powerpoint/2010/main" val="3617149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DA7FFB-00E0-7C49-906A-E6E4EF25A7E9}" type="slidenum">
              <a:rPr lang="en-US" smtClean="0"/>
              <a:pPr>
                <a:defRPr/>
              </a:pPr>
              <a:t>‹#›</a:t>
            </a:fld>
            <a:endParaRPr lang="en-US" dirty="0"/>
          </a:p>
        </p:txBody>
      </p:sp>
    </p:spTree>
    <p:extLst>
      <p:ext uri="{BB962C8B-B14F-4D97-AF65-F5344CB8AC3E}">
        <p14:creationId xmlns:p14="http://schemas.microsoft.com/office/powerpoint/2010/main" val="2842723264"/>
      </p:ext>
    </p:extLst>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4CCE2-B68B-854D-8744-54EAB2E9A482}" type="slidenum">
              <a:rPr lang="en-US" smtClean="0"/>
              <a:pPr>
                <a:defRPr/>
              </a:pPr>
              <a:t>‹#›</a:t>
            </a:fld>
            <a:endParaRPr lang="en-US" dirty="0"/>
          </a:p>
        </p:txBody>
      </p:sp>
    </p:spTree>
    <p:extLst>
      <p:ext uri="{BB962C8B-B14F-4D97-AF65-F5344CB8AC3E}">
        <p14:creationId xmlns:p14="http://schemas.microsoft.com/office/powerpoint/2010/main" val="3838569247"/>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3FD924-0E4D-A741-B63F-D920021D64CB}" type="slidenum">
              <a:rPr lang="en-US" smtClean="0"/>
              <a:pPr>
                <a:defRPr/>
              </a:pPr>
              <a:t>‹#›</a:t>
            </a:fld>
            <a:endParaRPr lang="en-US" dirty="0"/>
          </a:p>
        </p:txBody>
      </p:sp>
    </p:spTree>
    <p:extLst>
      <p:ext uri="{BB962C8B-B14F-4D97-AF65-F5344CB8AC3E}">
        <p14:creationId xmlns:p14="http://schemas.microsoft.com/office/powerpoint/2010/main" val="1650417695"/>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9B9D5D-FF88-004E-9E6A-2E679B3BB8E4}" type="slidenum">
              <a:rPr lang="en-US" smtClean="0"/>
              <a:pPr>
                <a:defRPr/>
              </a:pPr>
              <a:t>‹#›</a:t>
            </a:fld>
            <a:endParaRPr lang="en-US" dirty="0"/>
          </a:p>
        </p:txBody>
      </p:sp>
    </p:spTree>
    <p:extLst>
      <p:ext uri="{BB962C8B-B14F-4D97-AF65-F5344CB8AC3E}">
        <p14:creationId xmlns:p14="http://schemas.microsoft.com/office/powerpoint/2010/main" val="145494669"/>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E8AFC6-3521-CC4D-AC29-3A580C50F962}" type="slidenum">
              <a:rPr lang="en-US" smtClean="0"/>
              <a:pPr>
                <a:defRPr/>
              </a:pPr>
              <a:t>‹#›</a:t>
            </a:fld>
            <a:endParaRPr lang="en-US" dirty="0"/>
          </a:p>
        </p:txBody>
      </p:sp>
    </p:spTree>
    <p:extLst>
      <p:ext uri="{BB962C8B-B14F-4D97-AF65-F5344CB8AC3E}">
        <p14:creationId xmlns:p14="http://schemas.microsoft.com/office/powerpoint/2010/main" val="707693600"/>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D04F4F-32D8-4949-A533-E09AB895D2E1}" type="slidenum">
              <a:rPr lang="en-US" smtClean="0"/>
              <a:pPr>
                <a:defRPr/>
              </a:pPr>
              <a:t>‹#›</a:t>
            </a:fld>
            <a:endParaRPr lang="en-US" dirty="0"/>
          </a:p>
        </p:txBody>
      </p:sp>
    </p:spTree>
    <p:extLst>
      <p:ext uri="{BB962C8B-B14F-4D97-AF65-F5344CB8AC3E}">
        <p14:creationId xmlns:p14="http://schemas.microsoft.com/office/powerpoint/2010/main" val="3148309270"/>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7E43A6-899A-7144-9FC8-0BCEEBAAD041}" type="slidenum">
              <a:rPr lang="en-US" smtClean="0"/>
              <a:pPr>
                <a:defRPr/>
              </a:pPr>
              <a:t>‹#›</a:t>
            </a:fld>
            <a:endParaRPr lang="en-US" dirty="0"/>
          </a:p>
        </p:txBody>
      </p:sp>
    </p:spTree>
    <p:extLst>
      <p:ext uri="{BB962C8B-B14F-4D97-AF65-F5344CB8AC3E}">
        <p14:creationId xmlns:p14="http://schemas.microsoft.com/office/powerpoint/2010/main" val="287793206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B06AF6-8FF4-2242-97BF-164BA02F7CAA}" type="slidenum">
              <a:rPr lang="en-US" smtClean="0"/>
              <a:pPr>
                <a:defRPr/>
              </a:pPr>
              <a:t>‹#›</a:t>
            </a:fld>
            <a:endParaRPr lang="en-US" dirty="0"/>
          </a:p>
        </p:txBody>
      </p:sp>
    </p:spTree>
    <p:extLst>
      <p:ext uri="{BB962C8B-B14F-4D97-AF65-F5344CB8AC3E}">
        <p14:creationId xmlns:p14="http://schemas.microsoft.com/office/powerpoint/2010/main" val="3797890108"/>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E932B9F-1037-8A42-861E-CB115B4D177A}" type="slidenum">
              <a:rPr lang="en-US" smtClean="0"/>
              <a:pPr>
                <a:defRPr/>
              </a:pPr>
              <a:t>‹#›</a:t>
            </a:fld>
            <a:endParaRPr lang="en-US" dirty="0"/>
          </a:p>
        </p:txBody>
      </p:sp>
    </p:spTree>
    <p:extLst>
      <p:ext uri="{BB962C8B-B14F-4D97-AF65-F5344CB8AC3E}">
        <p14:creationId xmlns:p14="http://schemas.microsoft.com/office/powerpoint/2010/main" val="2339643332"/>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CA1EB0-10ED-E24F-842B-6A3DA821F801}" type="slidenum">
              <a:rPr lang="en-US" smtClean="0"/>
              <a:pPr>
                <a:defRPr/>
              </a:pPr>
              <a:t>‹#›</a:t>
            </a:fld>
            <a:endParaRPr lang="en-US" dirty="0"/>
          </a:p>
        </p:txBody>
      </p:sp>
    </p:spTree>
    <p:extLst>
      <p:ext uri="{BB962C8B-B14F-4D97-AF65-F5344CB8AC3E}">
        <p14:creationId xmlns:p14="http://schemas.microsoft.com/office/powerpoint/2010/main" val="4076589893"/>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1"/>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F813B6-985D-F640-9422-AF36CDDCA5E0}" type="slidenum">
              <a:rPr lang="en-US" smtClean="0"/>
              <a:pPr>
                <a:defRPr/>
              </a:pPr>
              <a:t>‹#›</a:t>
            </a:fld>
            <a:endParaRPr lang="en-US" dirty="0"/>
          </a:p>
        </p:txBody>
      </p:sp>
    </p:spTree>
    <p:extLst>
      <p:ext uri="{BB962C8B-B14F-4D97-AF65-F5344CB8AC3E}">
        <p14:creationId xmlns:p14="http://schemas.microsoft.com/office/powerpoint/2010/main" val="82355787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76871EB-2F2E-F64E-9A5A-8C2FF3E7E3D0}" type="slidenum">
              <a:rPr lang="en-US" smtClean="0"/>
              <a:pPr>
                <a:defRPr/>
              </a:pPr>
              <a:t>‹#›</a:t>
            </a:fld>
            <a:endParaRPr lang="en-US" dirty="0"/>
          </a:p>
        </p:txBody>
      </p:sp>
    </p:spTree>
    <p:extLst>
      <p:ext uri="{BB962C8B-B14F-4D97-AF65-F5344CB8AC3E}">
        <p14:creationId xmlns:p14="http://schemas.microsoft.com/office/powerpoint/2010/main" val="2788091983"/>
      </p:ext>
    </p:extLst>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702A95E-7F75-D54E-B8A9-4D8071139373}" type="slidenum">
              <a:rPr lang="en-US" smtClean="0"/>
              <a:pPr>
                <a:defRPr/>
              </a:pPr>
              <a:t>‹#›</a:t>
            </a:fld>
            <a:endParaRPr lang="en-US" dirty="0"/>
          </a:p>
        </p:txBody>
      </p:sp>
    </p:spTree>
    <p:extLst>
      <p:ext uri="{BB962C8B-B14F-4D97-AF65-F5344CB8AC3E}">
        <p14:creationId xmlns:p14="http://schemas.microsoft.com/office/powerpoint/2010/main" val="392641758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8B8B22-B8E7-3943-A6B3-6502993FAFD9}" type="slidenum">
              <a:rPr lang="en-US"/>
              <a:pPr>
                <a:defRPr/>
              </a:pPr>
              <a:t>‹#›</a:t>
            </a:fld>
            <a:endParaRPr lang="en-US"/>
          </a:p>
        </p:txBody>
      </p:sp>
    </p:spTree>
    <p:extLst>
      <p:ext uri="{BB962C8B-B14F-4D97-AF65-F5344CB8AC3E}">
        <p14:creationId xmlns:p14="http://schemas.microsoft.com/office/powerpoint/2010/main" val="913204452"/>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50ED43-631A-0142-ADF8-190EF909B838}" type="slidenum">
              <a:rPr lang="en-US"/>
              <a:pPr>
                <a:defRPr/>
              </a:pPr>
              <a:t>‹#›</a:t>
            </a:fld>
            <a:endParaRPr lang="en-US"/>
          </a:p>
        </p:txBody>
      </p:sp>
    </p:spTree>
    <p:extLst>
      <p:ext uri="{BB962C8B-B14F-4D97-AF65-F5344CB8AC3E}">
        <p14:creationId xmlns:p14="http://schemas.microsoft.com/office/powerpoint/2010/main" val="59860700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59E8B1C-43CF-0740-A2EE-4C977010FC0A}" type="slidenum">
              <a:rPr lang="en-US"/>
              <a:pPr>
                <a:defRPr/>
              </a:pPr>
              <a:t>‹#›</a:t>
            </a:fld>
            <a:endParaRPr lang="en-US"/>
          </a:p>
        </p:txBody>
      </p:sp>
    </p:spTree>
    <p:extLst>
      <p:ext uri="{BB962C8B-B14F-4D97-AF65-F5344CB8AC3E}">
        <p14:creationId xmlns:p14="http://schemas.microsoft.com/office/powerpoint/2010/main" val="373181191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81490E6-D5D6-3244-B90B-375979457785}" type="slidenum">
              <a:rPr lang="en-US"/>
              <a:pPr>
                <a:defRPr/>
              </a:pPr>
              <a:t>‹#›</a:t>
            </a:fld>
            <a:endParaRPr lang="en-US"/>
          </a:p>
        </p:txBody>
      </p:sp>
    </p:spTree>
    <p:extLst>
      <p:ext uri="{BB962C8B-B14F-4D97-AF65-F5344CB8AC3E}">
        <p14:creationId xmlns:p14="http://schemas.microsoft.com/office/powerpoint/2010/main" val="258088731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FD44D9C-FA1E-2640-9E4E-9E8133016BE9}" type="slidenum">
              <a:rPr lang="en-US"/>
              <a:pPr>
                <a:defRPr/>
              </a:pPr>
              <a:t>‹#›</a:t>
            </a:fld>
            <a:endParaRPr lang="en-US"/>
          </a:p>
        </p:txBody>
      </p:sp>
    </p:spTree>
    <p:extLst>
      <p:ext uri="{BB962C8B-B14F-4D97-AF65-F5344CB8AC3E}">
        <p14:creationId xmlns:p14="http://schemas.microsoft.com/office/powerpoint/2010/main" val="5330956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C25C3D1-C1B3-DC4E-AABD-209B10EEFCEE}" type="slidenum">
              <a:rPr lang="en-US"/>
              <a:pPr>
                <a:defRPr/>
              </a:pPr>
              <a:t>‹#›</a:t>
            </a:fld>
            <a:endParaRPr lang="en-US"/>
          </a:p>
        </p:txBody>
      </p:sp>
    </p:spTree>
    <p:extLst>
      <p:ext uri="{BB962C8B-B14F-4D97-AF65-F5344CB8AC3E}">
        <p14:creationId xmlns:p14="http://schemas.microsoft.com/office/powerpoint/2010/main" val="795604364"/>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CB934BC3-C426-B947-8B55-55E35CD9588C}" type="slidenum">
              <a:rPr lang="en-US"/>
              <a:pPr>
                <a:defRPr/>
              </a:pPr>
              <a:t>‹#›</a:t>
            </a:fld>
            <a:endParaRPr lang="en-US"/>
          </a:p>
        </p:txBody>
      </p:sp>
    </p:spTree>
    <p:extLst>
      <p:ext uri="{BB962C8B-B14F-4D97-AF65-F5344CB8AC3E}">
        <p14:creationId xmlns:p14="http://schemas.microsoft.com/office/powerpoint/2010/main" val="3514758502"/>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E89C9AB-0813-EF42-B753-493D3A6C4EE2}" type="slidenum">
              <a:rPr lang="en-US"/>
              <a:pPr>
                <a:defRPr/>
              </a:pPr>
              <a:t>‹#›</a:t>
            </a:fld>
            <a:endParaRPr lang="en-US"/>
          </a:p>
        </p:txBody>
      </p:sp>
    </p:spTree>
    <p:extLst>
      <p:ext uri="{BB962C8B-B14F-4D97-AF65-F5344CB8AC3E}">
        <p14:creationId xmlns:p14="http://schemas.microsoft.com/office/powerpoint/2010/main" val="260299057"/>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FFC6047-8CAC-4440-A944-E72254B89BB4}" type="slidenum">
              <a:rPr lang="en-US"/>
              <a:pPr>
                <a:defRPr/>
              </a:pPr>
              <a:t>‹#›</a:t>
            </a:fld>
            <a:endParaRPr lang="en-US"/>
          </a:p>
        </p:txBody>
      </p:sp>
    </p:spTree>
    <p:extLst>
      <p:ext uri="{BB962C8B-B14F-4D97-AF65-F5344CB8AC3E}">
        <p14:creationId xmlns:p14="http://schemas.microsoft.com/office/powerpoint/2010/main" val="167914329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2E0ECFD-0614-8E49-ACBC-0A570220D55F}" type="slidenum">
              <a:rPr lang="en-US" smtClean="0"/>
              <a:pPr>
                <a:defRPr/>
              </a:pPr>
              <a:t>‹#›</a:t>
            </a:fld>
            <a:endParaRPr lang="en-US" dirty="0"/>
          </a:p>
        </p:txBody>
      </p:sp>
    </p:spTree>
    <p:extLst>
      <p:ext uri="{BB962C8B-B14F-4D97-AF65-F5344CB8AC3E}">
        <p14:creationId xmlns:p14="http://schemas.microsoft.com/office/powerpoint/2010/main" val="777492616"/>
      </p:ext>
    </p:extLst>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310F2C0-1D32-9A48-AA70-D89514AABDA5}" type="slidenum">
              <a:rPr lang="en-US"/>
              <a:pPr>
                <a:defRPr/>
              </a:pPr>
              <a:t>‹#›</a:t>
            </a:fld>
            <a:endParaRPr lang="en-US"/>
          </a:p>
        </p:txBody>
      </p:sp>
    </p:spTree>
    <p:extLst>
      <p:ext uri="{BB962C8B-B14F-4D97-AF65-F5344CB8AC3E}">
        <p14:creationId xmlns:p14="http://schemas.microsoft.com/office/powerpoint/2010/main" val="495453463"/>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D12223B-5AD6-F744-998D-22D78E694501}" type="slidenum">
              <a:rPr lang="en-US"/>
              <a:pPr>
                <a:defRPr/>
              </a:pPr>
              <a:t>‹#›</a:t>
            </a:fld>
            <a:endParaRPr lang="en-US"/>
          </a:p>
        </p:txBody>
      </p:sp>
    </p:spTree>
    <p:extLst>
      <p:ext uri="{BB962C8B-B14F-4D97-AF65-F5344CB8AC3E}">
        <p14:creationId xmlns:p14="http://schemas.microsoft.com/office/powerpoint/2010/main" val="2435198879"/>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7977C65-64AF-554A-BAD0-317E836142DE}" type="slidenum">
              <a:rPr lang="en-US"/>
              <a:pPr>
                <a:defRPr/>
              </a:pPr>
              <a:t>‹#›</a:t>
            </a:fld>
            <a:endParaRPr lang="en-US"/>
          </a:p>
        </p:txBody>
      </p:sp>
    </p:spTree>
    <p:extLst>
      <p:ext uri="{BB962C8B-B14F-4D97-AF65-F5344CB8AC3E}">
        <p14:creationId xmlns:p14="http://schemas.microsoft.com/office/powerpoint/2010/main" val="38962949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560D19CF-8E1C-9143-8C0D-74C7861A068F}" type="slidenum">
              <a:rPr lang="en-US"/>
              <a:pPr>
                <a:defRPr/>
              </a:pPr>
              <a:t>‹#›</a:t>
            </a:fld>
            <a:endParaRPr lang="en-US"/>
          </a:p>
        </p:txBody>
      </p:sp>
    </p:spTree>
    <p:extLst>
      <p:ext uri="{BB962C8B-B14F-4D97-AF65-F5344CB8AC3E}">
        <p14:creationId xmlns:p14="http://schemas.microsoft.com/office/powerpoint/2010/main" val="2820206651"/>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57521378"/>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5" name="Group 2"/>
          <p:cNvGrpSpPr>
            <a:grpSpLocks/>
          </p:cNvGrpSpPr>
          <p:nvPr/>
        </p:nvGrpSpPr>
        <p:grpSpPr bwMode="auto">
          <a:xfrm>
            <a:off x="0" y="1"/>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1"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48686521"/>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01410905"/>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79" indent="0">
              <a:buNone/>
              <a:defRPr sz="1800"/>
            </a:lvl2pPr>
            <a:lvl3pPr marL="914158" indent="0">
              <a:buNone/>
              <a:defRPr sz="1600"/>
            </a:lvl3pPr>
            <a:lvl4pPr marL="1371236" indent="0">
              <a:buNone/>
              <a:defRPr sz="1400"/>
            </a:lvl4pPr>
            <a:lvl5pPr marL="1828313" indent="0">
              <a:buNone/>
              <a:defRPr sz="1400"/>
            </a:lvl5pPr>
            <a:lvl6pPr marL="2285392" indent="0">
              <a:buNone/>
              <a:defRPr sz="1400"/>
            </a:lvl6pPr>
            <a:lvl7pPr marL="2742471" indent="0">
              <a:buNone/>
              <a:defRPr sz="1400"/>
            </a:lvl7pPr>
            <a:lvl8pPr marL="3199549" indent="0">
              <a:buNone/>
              <a:defRPr sz="1400"/>
            </a:lvl8pPr>
            <a:lvl9pPr marL="3656627"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4040474"/>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1"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1161684"/>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79" indent="0">
              <a:buNone/>
              <a:defRPr sz="2000" b="1"/>
            </a:lvl2pPr>
            <a:lvl3pPr marL="914158" indent="0">
              <a:buNone/>
              <a:defRPr sz="1800" b="1"/>
            </a:lvl3pPr>
            <a:lvl4pPr marL="1371236" indent="0">
              <a:buNone/>
              <a:defRPr sz="1600" b="1"/>
            </a:lvl4pPr>
            <a:lvl5pPr marL="1828313" indent="0">
              <a:buNone/>
              <a:defRPr sz="1600" b="1"/>
            </a:lvl5pPr>
            <a:lvl6pPr marL="2285392" indent="0">
              <a:buNone/>
              <a:defRPr sz="1600" b="1"/>
            </a:lvl6pPr>
            <a:lvl7pPr marL="2742471" indent="0">
              <a:buNone/>
              <a:defRPr sz="1600" b="1"/>
            </a:lvl7pPr>
            <a:lvl8pPr marL="3199549" indent="0">
              <a:buNone/>
              <a:defRPr sz="1600" b="1"/>
            </a:lvl8pPr>
            <a:lvl9pPr marL="3656627"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683927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0DA934-4101-5742-B3CA-EEAAB46E1D17}" type="slidenum">
              <a:rPr lang="en-US" smtClean="0"/>
              <a:pPr>
                <a:defRPr/>
              </a:pPr>
              <a:t>‹#›</a:t>
            </a:fld>
            <a:endParaRPr lang="en-US" dirty="0"/>
          </a:p>
        </p:txBody>
      </p:sp>
    </p:spTree>
    <p:extLst>
      <p:ext uri="{BB962C8B-B14F-4D97-AF65-F5344CB8AC3E}">
        <p14:creationId xmlns:p14="http://schemas.microsoft.com/office/powerpoint/2010/main" val="1334061419"/>
      </p:ext>
    </p:extLst>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45008308"/>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9524187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55002689"/>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79" indent="0">
              <a:buNone/>
              <a:defRPr sz="2800"/>
            </a:lvl2pPr>
            <a:lvl3pPr marL="914158" indent="0">
              <a:buNone/>
              <a:defRPr sz="2400"/>
            </a:lvl3pPr>
            <a:lvl4pPr marL="1371236" indent="0">
              <a:buNone/>
              <a:defRPr sz="2000"/>
            </a:lvl4pPr>
            <a:lvl5pPr marL="1828313" indent="0">
              <a:buNone/>
              <a:defRPr sz="2000"/>
            </a:lvl5pPr>
            <a:lvl6pPr marL="2285392" indent="0">
              <a:buNone/>
              <a:defRPr sz="2000"/>
            </a:lvl6pPr>
            <a:lvl7pPr marL="2742471" indent="0">
              <a:buNone/>
              <a:defRPr sz="2000"/>
            </a:lvl7pPr>
            <a:lvl8pPr marL="3199549" indent="0">
              <a:buNone/>
              <a:defRPr sz="2000"/>
            </a:lvl8pPr>
            <a:lvl9pPr marL="3656627"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79" indent="0">
              <a:buNone/>
              <a:defRPr sz="1200"/>
            </a:lvl2pPr>
            <a:lvl3pPr marL="914158" indent="0">
              <a:buNone/>
              <a:defRPr sz="1000"/>
            </a:lvl3pPr>
            <a:lvl4pPr marL="1371236" indent="0">
              <a:buNone/>
              <a:defRPr sz="900"/>
            </a:lvl4pPr>
            <a:lvl5pPr marL="1828313" indent="0">
              <a:buNone/>
              <a:defRPr sz="900"/>
            </a:lvl5pPr>
            <a:lvl6pPr marL="2285392" indent="0">
              <a:buNone/>
              <a:defRPr sz="900"/>
            </a:lvl6pPr>
            <a:lvl7pPr marL="2742471" indent="0">
              <a:buNone/>
              <a:defRPr sz="900"/>
            </a:lvl7pPr>
            <a:lvl8pPr marL="3199549" indent="0">
              <a:buNone/>
              <a:defRPr sz="900"/>
            </a:lvl8pPr>
            <a:lvl9pPr marL="3656627"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845339"/>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1427" tIns="45714" rIns="91427" bIns="45714"/>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81236054"/>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lIns="91427" tIns="45714" rIns="91427" bIns="45714"/>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lIns="91427" tIns="45714" rIns="91427" bIns="45714"/>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08454137"/>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97321232"/>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23570882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2070567114"/>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15060840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C29B3E-7A65-A24E-96B8-2EA5E4CCE8AE}" type="slidenum">
              <a:rPr lang="en-US" smtClean="0"/>
              <a:pPr>
                <a:defRPr/>
              </a:pPr>
              <a:t>‹#›</a:t>
            </a:fld>
            <a:endParaRPr lang="en-US" dirty="0"/>
          </a:p>
        </p:txBody>
      </p:sp>
    </p:spTree>
    <p:extLst>
      <p:ext uri="{BB962C8B-B14F-4D97-AF65-F5344CB8AC3E}">
        <p14:creationId xmlns:p14="http://schemas.microsoft.com/office/powerpoint/2010/main" val="3654664843"/>
      </p:ext>
    </p:extLst>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85781697"/>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5978633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71450475"/>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029430596"/>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405522066"/>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09236511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662670224"/>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0B9BCB81-6725-8C4F-B016-51A3701D3E21}" type="slidenum">
              <a:rPr lang="en-US"/>
              <a:pPr>
                <a:defRPr/>
              </a:pPr>
              <a:t>‹#›</a:t>
            </a:fld>
            <a:endParaRPr lang="en-US"/>
          </a:p>
        </p:txBody>
      </p:sp>
    </p:spTree>
    <p:extLst>
      <p:ext uri="{BB962C8B-B14F-4D97-AF65-F5344CB8AC3E}">
        <p14:creationId xmlns:p14="http://schemas.microsoft.com/office/powerpoint/2010/main" val="2649034061"/>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41" y="201615"/>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4"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55285251"/>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8515938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7A8A98B-77D8-6348-AD95-0F297F643983}" type="slidenum">
              <a:rPr lang="en-US" smtClean="0"/>
              <a:pPr>
                <a:defRPr/>
              </a:pPr>
              <a:t>‹#›</a:t>
            </a:fld>
            <a:endParaRPr lang="en-US" dirty="0"/>
          </a:p>
        </p:txBody>
      </p:sp>
    </p:spTree>
    <p:extLst>
      <p:ext uri="{BB962C8B-B14F-4D97-AF65-F5344CB8AC3E}">
        <p14:creationId xmlns:p14="http://schemas.microsoft.com/office/powerpoint/2010/main" val="554861655"/>
      </p:ext>
    </p:extLst>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49529632"/>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1"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67852927"/>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1228721"/>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097980074"/>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285605605"/>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73408665"/>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958017750"/>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47695312"/>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874023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250040482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C168190-7AFA-C744-9044-F9DC16D1D12A}" type="slidenum">
              <a:rPr lang="en-US" smtClean="0"/>
              <a:pPr>
                <a:defRPr/>
              </a:pPr>
              <a:t>‹#›</a:t>
            </a:fld>
            <a:endParaRPr lang="en-US" dirty="0"/>
          </a:p>
        </p:txBody>
      </p:sp>
    </p:spTree>
    <p:extLst>
      <p:ext uri="{BB962C8B-B14F-4D97-AF65-F5344CB8AC3E}">
        <p14:creationId xmlns:p14="http://schemas.microsoft.com/office/powerpoint/2010/main" val="3324197930"/>
      </p:ext>
    </p:extLst>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52613471"/>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67221296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841780078"/>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513303366"/>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4071516870"/>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2626174387"/>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2152164626"/>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3524563411"/>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3262835659"/>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03762596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E2F13E6-926F-0242-BCB7-8002EBFAC793}" type="slidenum">
              <a:rPr lang="en-US" smtClean="0"/>
              <a:pPr>
                <a:defRPr/>
              </a:pPr>
              <a:t>‹#›</a:t>
            </a:fld>
            <a:endParaRPr lang="en-US" dirty="0"/>
          </a:p>
        </p:txBody>
      </p:sp>
    </p:spTree>
    <p:extLst>
      <p:ext uri="{BB962C8B-B14F-4D97-AF65-F5344CB8AC3E}">
        <p14:creationId xmlns:p14="http://schemas.microsoft.com/office/powerpoint/2010/main" val="1612300706"/>
      </p:ext>
    </p:extLst>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0CE02C-5ECD-4440-87A1-9FAB3C027CF0}" type="slidenum">
              <a:rPr lang="en-US" smtClean="0"/>
              <a:pPr>
                <a:defRPr/>
              </a:pPr>
              <a:t>‹#›</a:t>
            </a:fld>
            <a:endParaRPr lang="en-US" dirty="0"/>
          </a:p>
        </p:txBody>
      </p:sp>
    </p:spTree>
    <p:extLst>
      <p:ext uri="{BB962C8B-B14F-4D97-AF65-F5344CB8AC3E}">
        <p14:creationId xmlns:p14="http://schemas.microsoft.com/office/powerpoint/2010/main" val="1884350592"/>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D364582-B312-6844-BCDA-AF2C476C7634}" type="slidenum">
              <a:rPr lang="en-US" smtClean="0"/>
              <a:pPr>
                <a:defRPr/>
              </a:pPr>
              <a:t>‹#›</a:t>
            </a:fld>
            <a:endParaRPr lang="en-US" dirty="0"/>
          </a:p>
        </p:txBody>
      </p:sp>
    </p:spTree>
    <p:extLst>
      <p:ext uri="{BB962C8B-B14F-4D97-AF65-F5344CB8AC3E}">
        <p14:creationId xmlns:p14="http://schemas.microsoft.com/office/powerpoint/2010/main" val="3815142207"/>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1BC210-CEC6-A748-9933-45CB3C7E6745}" type="slidenum">
              <a:rPr lang="en-US" smtClean="0"/>
              <a:pPr>
                <a:defRPr/>
              </a:pPr>
              <a:t>‹#›</a:t>
            </a:fld>
            <a:endParaRPr lang="en-US" dirty="0"/>
          </a:p>
        </p:txBody>
      </p:sp>
    </p:spTree>
    <p:extLst>
      <p:ext uri="{BB962C8B-B14F-4D97-AF65-F5344CB8AC3E}">
        <p14:creationId xmlns:p14="http://schemas.microsoft.com/office/powerpoint/2010/main" val="59312581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4120AF5-671C-884D-9390-4A42EA014956}" type="slidenum">
              <a:rPr lang="en-US" smtClean="0"/>
              <a:pPr>
                <a:defRPr/>
              </a:pPr>
              <a:t>‹#›</a:t>
            </a:fld>
            <a:endParaRPr lang="en-US" dirty="0"/>
          </a:p>
        </p:txBody>
      </p:sp>
    </p:spTree>
    <p:extLst>
      <p:ext uri="{BB962C8B-B14F-4D97-AF65-F5344CB8AC3E}">
        <p14:creationId xmlns:p14="http://schemas.microsoft.com/office/powerpoint/2010/main" val="3036977580"/>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4C3E1-BE07-E540-8DE4-81D1C78A76C4}" type="slidenum">
              <a:rPr lang="en-US" smtClean="0"/>
              <a:pPr>
                <a:defRPr/>
              </a:pPr>
              <a:t>‹#›</a:t>
            </a:fld>
            <a:endParaRPr lang="en-US" dirty="0"/>
          </a:p>
        </p:txBody>
      </p:sp>
    </p:spTree>
    <p:extLst>
      <p:ext uri="{BB962C8B-B14F-4D97-AF65-F5344CB8AC3E}">
        <p14:creationId xmlns:p14="http://schemas.microsoft.com/office/powerpoint/2010/main" val="3896967081"/>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4232F1-3829-3E49-B582-9A2176742BB1}" type="slidenum">
              <a:rPr lang="en-US" smtClean="0"/>
              <a:pPr>
                <a:defRPr/>
              </a:pPr>
              <a:t>‹#›</a:t>
            </a:fld>
            <a:endParaRPr lang="en-US" dirty="0"/>
          </a:p>
        </p:txBody>
      </p:sp>
    </p:spTree>
    <p:extLst>
      <p:ext uri="{BB962C8B-B14F-4D97-AF65-F5344CB8AC3E}">
        <p14:creationId xmlns:p14="http://schemas.microsoft.com/office/powerpoint/2010/main" val="2272871647"/>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6FFB45-37B5-4B45-AD48-66D2279B0B74}" type="slidenum">
              <a:rPr lang="en-US" smtClean="0"/>
              <a:pPr>
                <a:defRPr/>
              </a:pPr>
              <a:t>‹#›</a:t>
            </a:fld>
            <a:endParaRPr lang="en-US" dirty="0"/>
          </a:p>
        </p:txBody>
      </p:sp>
    </p:spTree>
    <p:extLst>
      <p:ext uri="{BB962C8B-B14F-4D97-AF65-F5344CB8AC3E}">
        <p14:creationId xmlns:p14="http://schemas.microsoft.com/office/powerpoint/2010/main" val="769111"/>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642635-5EBE-9844-B1E5-8C774C560CFB}" type="slidenum">
              <a:rPr lang="en-US" smtClean="0"/>
              <a:pPr>
                <a:defRPr/>
              </a:pPr>
              <a:t>‹#›</a:t>
            </a:fld>
            <a:endParaRPr lang="en-US" dirty="0"/>
          </a:p>
        </p:txBody>
      </p:sp>
    </p:spTree>
    <p:extLst>
      <p:ext uri="{BB962C8B-B14F-4D97-AF65-F5344CB8AC3E}">
        <p14:creationId xmlns:p14="http://schemas.microsoft.com/office/powerpoint/2010/main" val="3231193952"/>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AE759C-8921-B649-A67A-89431D684EC0}" type="slidenum">
              <a:rPr lang="en-US" smtClean="0"/>
              <a:pPr>
                <a:defRPr/>
              </a:pPr>
              <a:t>‹#›</a:t>
            </a:fld>
            <a:endParaRPr lang="en-US" dirty="0"/>
          </a:p>
        </p:txBody>
      </p:sp>
    </p:spTree>
    <p:extLst>
      <p:ext uri="{BB962C8B-B14F-4D97-AF65-F5344CB8AC3E}">
        <p14:creationId xmlns:p14="http://schemas.microsoft.com/office/powerpoint/2010/main" val="3937979873"/>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26BA45-1C7C-8E4E-8624-6248D05B7E7F}" type="slidenum">
              <a:rPr lang="en-US" smtClean="0"/>
              <a:pPr>
                <a:defRPr/>
              </a:pPr>
              <a:t>‹#›</a:t>
            </a:fld>
            <a:endParaRPr lang="en-US" dirty="0"/>
          </a:p>
        </p:txBody>
      </p:sp>
    </p:spTree>
    <p:extLst>
      <p:ext uri="{BB962C8B-B14F-4D97-AF65-F5344CB8AC3E}">
        <p14:creationId xmlns:p14="http://schemas.microsoft.com/office/powerpoint/2010/main" val="242833006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p:txBody>
          <a:bodyPr/>
          <a:lstStyle>
            <a:lvl1pPr>
              <a:spcBef>
                <a:spcPct val="20000"/>
              </a:spcBef>
              <a:buClr>
                <a:srgbClr val="009999"/>
              </a:buClr>
              <a:buFontTx/>
              <a:buChar cha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p:txBody>
          <a:bodyPr/>
          <a:lstStyle>
            <a:lvl1pPr>
              <a:spcBef>
                <a:spcPct val="20000"/>
              </a:spcBef>
              <a:buClr>
                <a:srgbClr val="009999"/>
              </a:buClr>
              <a:buFontTx/>
              <a:buChar char="•"/>
              <a:defRPr b="1" i="0">
                <a:latin typeface="Arial" panose="020B0604020202020204" pitchFamily="34" charset="0"/>
              </a:defRPr>
            </a:lvl1pPr>
          </a:lstStyle>
          <a:p>
            <a:pPr>
              <a:defRPr/>
            </a:pPr>
            <a:fld id="{37574E59-CF2C-FA45-B219-E99FBD5E507F}" type="slidenum">
              <a:rPr lang="en-US" smtClean="0"/>
              <a:pPr>
                <a:defRPr/>
              </a:pPr>
              <a:t>‹#›</a:t>
            </a:fld>
            <a:endParaRPr lang="en-US" dirty="0"/>
          </a:p>
        </p:txBody>
      </p:sp>
    </p:spTree>
    <p:extLst>
      <p:ext uri="{BB962C8B-B14F-4D97-AF65-F5344CB8AC3E}">
        <p14:creationId xmlns:p14="http://schemas.microsoft.com/office/powerpoint/2010/main" val="685528870"/>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7DD29-7E0A-B145-B599-DC4F10539E2E}" type="slidenum">
              <a:rPr lang="en-US" smtClean="0"/>
              <a:pPr>
                <a:defRPr/>
              </a:pPr>
              <a:t>‹#›</a:t>
            </a:fld>
            <a:endParaRPr lang="en-US" dirty="0"/>
          </a:p>
        </p:txBody>
      </p:sp>
    </p:spTree>
    <p:extLst>
      <p:ext uri="{BB962C8B-B14F-4D97-AF65-F5344CB8AC3E}">
        <p14:creationId xmlns:p14="http://schemas.microsoft.com/office/powerpoint/2010/main" val="504724646"/>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085648123"/>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pPr>
                <a:defRPr/>
              </a:pPr>
              <a:t>‹#›</a:t>
            </a:fld>
            <a:endParaRPr lang="en-US"/>
          </a:p>
        </p:txBody>
      </p:sp>
    </p:spTree>
    <p:extLst>
      <p:ext uri="{BB962C8B-B14F-4D97-AF65-F5344CB8AC3E}">
        <p14:creationId xmlns:p14="http://schemas.microsoft.com/office/powerpoint/2010/main" val="2501199117"/>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pPr>
                <a:defRPr/>
              </a:pPr>
              <a:t>‹#›</a:t>
            </a:fld>
            <a:endParaRPr lang="en-US"/>
          </a:p>
        </p:txBody>
      </p:sp>
    </p:spTree>
    <p:extLst>
      <p:ext uri="{BB962C8B-B14F-4D97-AF65-F5344CB8AC3E}">
        <p14:creationId xmlns:p14="http://schemas.microsoft.com/office/powerpoint/2010/main" val="3743199787"/>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pPr>
                <a:defRPr/>
              </a:pPr>
              <a:t>‹#›</a:t>
            </a:fld>
            <a:endParaRPr lang="en-US"/>
          </a:p>
        </p:txBody>
      </p:sp>
    </p:spTree>
    <p:extLst>
      <p:ext uri="{BB962C8B-B14F-4D97-AF65-F5344CB8AC3E}">
        <p14:creationId xmlns:p14="http://schemas.microsoft.com/office/powerpoint/2010/main" val="356617690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pPr>
                <a:defRPr/>
              </a:pPr>
              <a:t>‹#›</a:t>
            </a:fld>
            <a:endParaRPr lang="en-US"/>
          </a:p>
        </p:txBody>
      </p:sp>
    </p:spTree>
    <p:extLst>
      <p:ext uri="{BB962C8B-B14F-4D97-AF65-F5344CB8AC3E}">
        <p14:creationId xmlns:p14="http://schemas.microsoft.com/office/powerpoint/2010/main" val="3039392626"/>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pPr>
                <a:defRPr/>
              </a:pPr>
              <a:t>‹#›</a:t>
            </a:fld>
            <a:endParaRPr lang="en-US"/>
          </a:p>
        </p:txBody>
      </p:sp>
    </p:spTree>
    <p:extLst>
      <p:ext uri="{BB962C8B-B14F-4D97-AF65-F5344CB8AC3E}">
        <p14:creationId xmlns:p14="http://schemas.microsoft.com/office/powerpoint/2010/main" val="3695246452"/>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pPr>
                <a:defRPr/>
              </a:pPr>
              <a:t>‹#›</a:t>
            </a:fld>
            <a:endParaRPr lang="en-US"/>
          </a:p>
        </p:txBody>
      </p:sp>
    </p:spTree>
    <p:extLst>
      <p:ext uri="{BB962C8B-B14F-4D97-AF65-F5344CB8AC3E}">
        <p14:creationId xmlns:p14="http://schemas.microsoft.com/office/powerpoint/2010/main" val="4041116082"/>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pPr>
                <a:defRPr/>
              </a:pPr>
              <a:t>‹#›</a:t>
            </a:fld>
            <a:endParaRPr lang="en-US"/>
          </a:p>
        </p:txBody>
      </p:sp>
    </p:spTree>
    <p:extLst>
      <p:ext uri="{BB962C8B-B14F-4D97-AF65-F5344CB8AC3E}">
        <p14:creationId xmlns:p14="http://schemas.microsoft.com/office/powerpoint/2010/main" val="3062357126"/>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pPr>
                <a:defRPr/>
              </a:pPr>
              <a:t>‹#›</a:t>
            </a:fld>
            <a:endParaRPr lang="en-US"/>
          </a:p>
        </p:txBody>
      </p:sp>
    </p:spTree>
    <p:extLst>
      <p:ext uri="{BB962C8B-B14F-4D97-AF65-F5344CB8AC3E}">
        <p14:creationId xmlns:p14="http://schemas.microsoft.com/office/powerpoint/2010/main" val="15471580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4271945"/>
      </p:ext>
    </p:extLst>
  </p:cSld>
  <p:clrMapOvr>
    <a:masterClrMapping/>
  </p:clrMapOvr>
  <p:transition spd="med"/>
</p:sldLayout>
</file>

<file path=ppt/slideLayouts/slideLayout1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pPr>
                <a:defRPr/>
              </a:pPr>
              <a:t>‹#›</a:t>
            </a:fld>
            <a:endParaRPr lang="en-US"/>
          </a:p>
        </p:txBody>
      </p:sp>
    </p:spTree>
    <p:extLst>
      <p:ext uri="{BB962C8B-B14F-4D97-AF65-F5344CB8AC3E}">
        <p14:creationId xmlns:p14="http://schemas.microsoft.com/office/powerpoint/2010/main" val="4082877150"/>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pPr>
                <a:defRPr/>
              </a:pPr>
              <a:t>‹#›</a:t>
            </a:fld>
            <a:endParaRPr lang="en-US"/>
          </a:p>
        </p:txBody>
      </p:sp>
    </p:spTree>
    <p:extLst>
      <p:ext uri="{BB962C8B-B14F-4D97-AF65-F5344CB8AC3E}">
        <p14:creationId xmlns:p14="http://schemas.microsoft.com/office/powerpoint/2010/main" val="3268191420"/>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pPr>
                <a:defRPr/>
              </a:pPr>
              <a:t>‹#›</a:t>
            </a:fld>
            <a:endParaRPr lang="en-US"/>
          </a:p>
        </p:txBody>
      </p:sp>
    </p:spTree>
    <p:extLst>
      <p:ext uri="{BB962C8B-B14F-4D97-AF65-F5344CB8AC3E}">
        <p14:creationId xmlns:p14="http://schemas.microsoft.com/office/powerpoint/2010/main" val="41307098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1251540695"/>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2439263856"/>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1877815353"/>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6645554"/>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61254018"/>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3277868222"/>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18293746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2112332"/>
      </p:ext>
    </p:extLst>
  </p:cSld>
  <p:clrMapOvr>
    <a:masterClrMapping/>
  </p:clrMapOvr>
  <p:transition spd="med"/>
</p:sldLayout>
</file>

<file path=ppt/slideLayouts/slideLayout1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52275027"/>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651433748"/>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3581684906"/>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957810733"/>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vertTx" preserve="1">
  <p:cSld name="1_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48758241"/>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28"/>
              <a:ext cx="1152" cy="14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Date Placeholder 8"/>
          <p:cNvSpPr>
            <a:spLocks noGrp="1" noChangeArrowheads="1"/>
          </p:cNvSpPr>
          <p:nvPr>
            <p:ph type="dt" sz="quarter" idx="10"/>
          </p:nvPr>
        </p:nvSpPr>
        <p:spPr>
          <a:xfrm>
            <a:off x="1828800" y="6400800"/>
            <a:ext cx="1905000" cy="457200"/>
          </a:xfrm>
          <a:prstGeom prst="rect">
            <a:avLst/>
          </a:prstGeom>
        </p:spPr>
        <p:txBody>
          <a:bodyPr/>
          <a:lstStyle>
            <a:lvl1pPr>
              <a:defRPr/>
            </a:lvl1pPr>
          </a:lstStyle>
          <a:p>
            <a:pPr>
              <a:defRPr/>
            </a:pPr>
            <a:endParaRPr lang="en-US">
              <a:solidFill>
                <a:srgbClr val="EAEAEA"/>
              </a:solidFill>
            </a:endParaRPr>
          </a:p>
        </p:txBody>
      </p:sp>
      <p:sp>
        <p:nvSpPr>
          <p:cNvPr id="10" name="Footer Placeholder 9"/>
          <p:cNvSpPr>
            <a:spLocks noGrp="1" noChangeArrowheads="1"/>
          </p:cNvSpPr>
          <p:nvPr>
            <p:ph type="ftr" sz="quarter" idx="11"/>
          </p:nvPr>
        </p:nvSpPr>
        <p:spPr>
          <a:xfrm>
            <a:off x="3962400" y="6400800"/>
            <a:ext cx="2895600" cy="457200"/>
          </a:xfrm>
          <a:prstGeom prst="rect">
            <a:avLst/>
          </a:prstGeom>
        </p:spPr>
        <p:txBody>
          <a:bodyPr/>
          <a:lstStyle>
            <a:lvl1pPr>
              <a:defRPr/>
            </a:lvl1pPr>
          </a:lstStyle>
          <a:p>
            <a:pPr>
              <a:defRPr/>
            </a:pPr>
            <a:endParaRPr lang="en-US">
              <a:solidFill>
                <a:srgbClr val="EAEAEA"/>
              </a:solidFill>
            </a:endParaRPr>
          </a:p>
        </p:txBody>
      </p:sp>
      <p:sp>
        <p:nvSpPr>
          <p:cNvPr id="11" name="Slide Number Placeholder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F6342B50-4E91-4B4E-8098-D583E1053BA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607897881"/>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D05BF29A-0F01-3D44-9487-0CC9431DAD7A}"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6095230"/>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8BC8523E-AD22-DA4E-B328-F675875812B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086572315"/>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4713C8B4-F2FE-2644-83AD-112A52DC1D3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09770376"/>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8" name="Footer Placeholder 7"/>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9" name="Slide Number Placeholder 8"/>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91358057-48B4-6748-93A5-C099F66CFE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942800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3905597"/>
      </p:ext>
    </p:extLst>
  </p:cSld>
  <p:clrMapOvr>
    <a:masterClrMapping/>
  </p:clrMapOvr>
  <p:transition spd="med"/>
</p:sldLayout>
</file>

<file path=ppt/slideLayouts/slideLayout12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4" name="Footer Placeholder 3"/>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5" name="Slide Number Placeholder 4"/>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2209EC9E-14B5-6F46-BDFA-EF42821D4B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39598045"/>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3" name="Footer Placeholder 2"/>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4" name="Slide Number Placeholder 3"/>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8938A98-3DE3-D449-95CE-E645E2F4A5F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27164398"/>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68E38142-DC64-2249-9DDD-399A57E35CC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6008719"/>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Footer Placeholder 5"/>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Slide Number Placeholder 6"/>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C91FB75-1981-E446-84D2-3D73DECABE8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40301956"/>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4" name="Rectangle 8"/>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solidFill>
                <a:srgbClr val="EAEAEA"/>
              </a:solidFill>
            </a:endParaRPr>
          </a:p>
        </p:txBody>
      </p:sp>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6" name="Rectangle 9"/>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7" name="Rectangle 10"/>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5666E7A8-FC2B-F04C-804E-1F5C52B2195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80083032"/>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400800"/>
            <a:ext cx="1905000" cy="457200"/>
          </a:xfrm>
          <a:prstGeom prst="rect">
            <a:avLst/>
          </a:prstGeom>
        </p:spPr>
        <p:txBody>
          <a:bodyPr/>
          <a:lstStyle>
            <a:lvl1pPr>
              <a:defRPr/>
            </a:lvl1pPr>
          </a:lstStyle>
          <a:p>
            <a:pPr>
              <a:defRPr/>
            </a:pPr>
            <a:endParaRPr lang="en-US">
              <a:solidFill>
                <a:srgbClr val="EAEAEA"/>
              </a:solidFill>
            </a:endParaRPr>
          </a:p>
        </p:txBody>
      </p:sp>
      <p:sp>
        <p:nvSpPr>
          <p:cNvPr id="5" name="Footer Placeholder 4"/>
          <p:cNvSpPr>
            <a:spLocks noGrp="1" noChangeArrowheads="1"/>
          </p:cNvSpPr>
          <p:nvPr>
            <p:ph type="ftr" sz="quarter" idx="11"/>
          </p:nvPr>
        </p:nvSpPr>
        <p:spPr>
          <a:xfrm>
            <a:off x="3581400" y="6400800"/>
            <a:ext cx="2895600" cy="457200"/>
          </a:xfrm>
          <a:prstGeom prst="rect">
            <a:avLst/>
          </a:prstGeom>
        </p:spPr>
        <p:txBody>
          <a:bodyPr/>
          <a:lstStyle>
            <a:lvl1pPr>
              <a:defRPr/>
            </a:lvl1pPr>
          </a:lstStyle>
          <a:p>
            <a:pPr>
              <a:defRPr/>
            </a:pPr>
            <a:endParaRPr lang="en-US">
              <a:solidFill>
                <a:srgbClr val="EAEAEA"/>
              </a:solidFill>
            </a:endParaRPr>
          </a:p>
        </p:txBody>
      </p:sp>
      <p:sp>
        <p:nvSpPr>
          <p:cNvPr id="6" name="Slide Number Placeholder 5"/>
          <p:cNvSpPr>
            <a:spLocks noGrp="1" noChangeArrowheads="1"/>
          </p:cNvSpPr>
          <p:nvPr>
            <p:ph type="sldNum" sz="quarter" idx="12"/>
          </p:nvPr>
        </p:nvSpPr>
        <p:spPr>
          <a:xfrm>
            <a:off x="7239000" y="6400800"/>
            <a:ext cx="1905000" cy="457200"/>
          </a:xfrm>
          <a:prstGeom prst="rect">
            <a:avLst/>
          </a:prstGeom>
        </p:spPr>
        <p:txBody>
          <a:bodyPr/>
          <a:lstStyle>
            <a:lvl1pPr>
              <a:defRPr/>
            </a:lvl1pPr>
          </a:lstStyle>
          <a:p>
            <a:pPr>
              <a:defRPr/>
            </a:pPr>
            <a:fld id="{728DA697-271D-8F4C-82F0-40F10223010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83994386"/>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sp>
        <p:nvSpPr>
          <p:cNvPr id="4" name="Rectangle 11"/>
          <p:cNvSpPr>
            <a:spLocks noChangeArrowheads="1"/>
          </p:cNvSpPr>
          <p:nvPr userDrawn="1"/>
        </p:nvSpPr>
        <p:spPr bwMode="auto">
          <a:xfrm>
            <a:off x="1547813" y="0"/>
            <a:ext cx="75961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grpSp>
        <p:nvGrpSpPr>
          <p:cNvPr id="5" name="Group 2"/>
          <p:cNvGrpSpPr>
            <a:grpSpLocks/>
          </p:cNvGrpSpPr>
          <p:nvPr/>
        </p:nvGrpSpPr>
        <p:grpSpPr bwMode="auto">
          <a:xfrm>
            <a:off x="0" y="0"/>
            <a:ext cx="1828800" cy="6856413"/>
            <a:chOff x="0" y="0"/>
            <a:chExt cx="1152" cy="4319"/>
          </a:xfrm>
        </p:grpSpPr>
        <p:sp>
          <p:nvSpPr>
            <p:cNvPr id="6"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7"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8"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198" name="Rectangle 6"/>
          <p:cNvSpPr>
            <a:spLocks noGrp="1" noChangeArrowheads="1"/>
          </p:cNvSpPr>
          <p:nvPr>
            <p:ph type="ctrTitle" sz="quarter"/>
          </p:nvPr>
        </p:nvSpPr>
        <p:spPr>
          <a:xfrm>
            <a:off x="1905000" y="1676400"/>
            <a:ext cx="6934200" cy="2116138"/>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9"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9"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10"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1" name="Rectangle 10"/>
          <p:cNvSpPr>
            <a:spLocks noGrp="1" noChangeArrowheads="1"/>
          </p:cNvSpPr>
          <p:nvPr>
            <p:ph type="sldNum" sz="quarter" idx="12"/>
          </p:nvPr>
        </p:nvSpPr>
        <p:spPr/>
        <p:txBody>
          <a:bodyPr/>
          <a:lstStyle>
            <a:lvl1pPr>
              <a:defRPr/>
            </a:lvl1pPr>
          </a:lstStyle>
          <a:p>
            <a:pPr>
              <a:defRPr/>
            </a:pPr>
            <a:fld id="{7298F94F-C63F-8C40-99FB-A279F53032E5}" type="slidenum">
              <a:rPr lang="en-US"/>
              <a:pPr>
                <a:defRPr/>
              </a:pPr>
              <a:t>‹#›</a:t>
            </a:fld>
            <a:endParaRPr lang="en-US"/>
          </a:p>
        </p:txBody>
      </p:sp>
    </p:spTree>
    <p:extLst>
      <p:ext uri="{BB962C8B-B14F-4D97-AF65-F5344CB8AC3E}">
        <p14:creationId xmlns:p14="http://schemas.microsoft.com/office/powerpoint/2010/main" val="637683022"/>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71490FFE-E974-BF4C-88A6-0C909F8385A8}" type="slidenum">
              <a:rPr lang="en-US"/>
              <a:pPr>
                <a:defRPr/>
              </a:pPr>
              <a:t>‹#›</a:t>
            </a:fld>
            <a:endParaRPr lang="en-US"/>
          </a:p>
        </p:txBody>
      </p:sp>
    </p:spTree>
    <p:extLst>
      <p:ext uri="{BB962C8B-B14F-4D97-AF65-F5344CB8AC3E}">
        <p14:creationId xmlns:p14="http://schemas.microsoft.com/office/powerpoint/2010/main" val="1737021669"/>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8EBE513-5A3E-7345-BC51-44BCAB70FCCB}" type="slidenum">
              <a:rPr lang="en-US"/>
              <a:pPr>
                <a:defRPr/>
              </a:pPr>
              <a:t>‹#›</a:t>
            </a:fld>
            <a:endParaRPr lang="en-US"/>
          </a:p>
        </p:txBody>
      </p:sp>
    </p:spTree>
    <p:extLst>
      <p:ext uri="{BB962C8B-B14F-4D97-AF65-F5344CB8AC3E}">
        <p14:creationId xmlns:p14="http://schemas.microsoft.com/office/powerpoint/2010/main" val="2560413004"/>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81600" y="1600200"/>
            <a:ext cx="3810000" cy="4495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367853A-31ED-2B42-B58B-66F4720266A7}" type="slidenum">
              <a:rPr lang="en-US"/>
              <a:pPr>
                <a:defRPr/>
              </a:pPr>
              <a:t>‹#›</a:t>
            </a:fld>
            <a:endParaRPr lang="en-US"/>
          </a:p>
        </p:txBody>
      </p:sp>
    </p:spTree>
    <p:extLst>
      <p:ext uri="{BB962C8B-B14F-4D97-AF65-F5344CB8AC3E}">
        <p14:creationId xmlns:p14="http://schemas.microsoft.com/office/powerpoint/2010/main" val="59935279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0467162"/>
      </p:ext>
    </p:extLst>
  </p:cSld>
  <p:clrMapOvr>
    <a:masterClrMapping/>
  </p:clrMapOvr>
  <p:transition spd="med"/>
</p:sldLayout>
</file>

<file path=ppt/slideLayouts/slideLayout12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DE3673C3-D589-6F48-A343-265012A84573}" type="slidenum">
              <a:rPr lang="en-US"/>
              <a:pPr>
                <a:defRPr/>
              </a:pPr>
              <a:t>‹#›</a:t>
            </a:fld>
            <a:endParaRPr lang="en-US"/>
          </a:p>
        </p:txBody>
      </p:sp>
    </p:spTree>
    <p:extLst>
      <p:ext uri="{BB962C8B-B14F-4D97-AF65-F5344CB8AC3E}">
        <p14:creationId xmlns:p14="http://schemas.microsoft.com/office/powerpoint/2010/main" val="3808897754"/>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B26531B9-6058-9B45-9BCA-4FA62E5A34A0}" type="slidenum">
              <a:rPr lang="en-US"/>
              <a:pPr>
                <a:defRPr/>
              </a:pPr>
              <a:t>‹#›</a:t>
            </a:fld>
            <a:endParaRPr lang="en-US"/>
          </a:p>
        </p:txBody>
      </p:sp>
    </p:spTree>
    <p:extLst>
      <p:ext uri="{BB962C8B-B14F-4D97-AF65-F5344CB8AC3E}">
        <p14:creationId xmlns:p14="http://schemas.microsoft.com/office/powerpoint/2010/main" val="2298697432"/>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5E9C08A5-58EA-3949-96C0-11611134F488}" type="slidenum">
              <a:rPr lang="en-US"/>
              <a:pPr>
                <a:defRPr/>
              </a:pPr>
              <a:t>‹#›</a:t>
            </a:fld>
            <a:endParaRPr lang="en-US"/>
          </a:p>
        </p:txBody>
      </p:sp>
    </p:spTree>
    <p:extLst>
      <p:ext uri="{BB962C8B-B14F-4D97-AF65-F5344CB8AC3E}">
        <p14:creationId xmlns:p14="http://schemas.microsoft.com/office/powerpoint/2010/main" val="2057844378"/>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C607F85F-C3E0-144F-A785-C80F46F2FFDB}" type="slidenum">
              <a:rPr lang="en-US"/>
              <a:pPr>
                <a:defRPr/>
              </a:pPr>
              <a:t>‹#›</a:t>
            </a:fld>
            <a:endParaRPr lang="en-US"/>
          </a:p>
        </p:txBody>
      </p:sp>
    </p:spTree>
    <p:extLst>
      <p:ext uri="{BB962C8B-B14F-4D97-AF65-F5344CB8AC3E}">
        <p14:creationId xmlns:p14="http://schemas.microsoft.com/office/powerpoint/2010/main" val="2261578859"/>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D144CFF2-95F1-9241-AA25-5FEA49DDA69E}" type="slidenum">
              <a:rPr lang="en-US"/>
              <a:pPr>
                <a:defRPr/>
              </a:pPr>
              <a:t>‹#›</a:t>
            </a:fld>
            <a:endParaRPr lang="en-US"/>
          </a:p>
        </p:txBody>
      </p:sp>
    </p:spTree>
    <p:extLst>
      <p:ext uri="{BB962C8B-B14F-4D97-AF65-F5344CB8AC3E}">
        <p14:creationId xmlns:p14="http://schemas.microsoft.com/office/powerpoint/2010/main" val="1462193929"/>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5F7B2BF-BE78-014B-AADB-00C0116E2BCC}" type="slidenum">
              <a:rPr lang="en-US"/>
              <a:pPr>
                <a:defRPr/>
              </a:pPr>
              <a:t>‹#›</a:t>
            </a:fld>
            <a:endParaRPr lang="en-US"/>
          </a:p>
        </p:txBody>
      </p:sp>
    </p:spTree>
    <p:extLst>
      <p:ext uri="{BB962C8B-B14F-4D97-AF65-F5344CB8AC3E}">
        <p14:creationId xmlns:p14="http://schemas.microsoft.com/office/powerpoint/2010/main" val="1998009129"/>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A81C0D1-9729-3947-B63C-8EB7B2730A48}" type="slidenum">
              <a:rPr lang="en-US"/>
              <a:pPr>
                <a:defRPr/>
              </a:pPr>
              <a:t>‹#›</a:t>
            </a:fld>
            <a:endParaRPr lang="en-US"/>
          </a:p>
        </p:txBody>
      </p:sp>
    </p:spTree>
    <p:extLst>
      <p:ext uri="{BB962C8B-B14F-4D97-AF65-F5344CB8AC3E}">
        <p14:creationId xmlns:p14="http://schemas.microsoft.com/office/powerpoint/2010/main" val="38931735"/>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1359464656"/>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3886982009"/>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685741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8398059"/>
      </p:ext>
    </p:extLst>
  </p:cSld>
  <p:clrMapOvr>
    <a:masterClrMapping/>
  </p:clrMapOvr>
  <p:transition spd="med"/>
</p:sldLayout>
</file>

<file path=ppt/slideLayouts/slideLayout1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964274765"/>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3818621549"/>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587950879"/>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1645814537"/>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1591887312"/>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760801965"/>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238072932"/>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1185100012"/>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2402585591"/>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100783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8869378"/>
      </p:ext>
    </p:extLst>
  </p:cSld>
  <p:clrMapOvr>
    <a:masterClrMapping/>
  </p:clrMapOvr>
  <p:transition spd="med"/>
</p:sldLayout>
</file>

<file path=ppt/slideLayouts/slideLayout12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42219044"/>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6184683"/>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7613757"/>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02909765"/>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4729916"/>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88020364"/>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13630677"/>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20689680"/>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07727180"/>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2582657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4580289"/>
      </p:ext>
    </p:extLst>
  </p:cSld>
  <p:clrMapOvr>
    <a:masterClrMapping/>
  </p:clrMapOvr>
  <p:transition spd="med"/>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266" name="Rectangle 2"/>
          <p:cNvSpPr>
            <a:spLocks noGrp="1" noChangeArrowheads="1"/>
          </p:cNvSpPr>
          <p:nvPr>
            <p:ph type="ctrTitle" sz="quarter"/>
          </p:nvPr>
        </p:nvSpPr>
        <p:spPr>
          <a:xfrm>
            <a:off x="3581400"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11267"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pitchFamily="-111"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0FAEFDD8-4A2B-A944-ADD6-4698F5ED3C7F}" type="slidenum">
              <a:rPr lang="en-US"/>
              <a:pPr>
                <a:defRPr/>
              </a:pPr>
              <a:t>‹#›</a:t>
            </a:fld>
            <a:endParaRPr lang="en-US"/>
          </a:p>
        </p:txBody>
      </p:sp>
    </p:spTree>
    <p:extLst>
      <p:ext uri="{BB962C8B-B14F-4D97-AF65-F5344CB8AC3E}">
        <p14:creationId xmlns:p14="http://schemas.microsoft.com/office/powerpoint/2010/main" val="2689870856"/>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AB54298-CD17-7B4C-9D22-DAF4BA862E46}" type="slidenum">
              <a:rPr lang="en-US"/>
              <a:pPr>
                <a:defRPr/>
              </a:pPr>
              <a:t>‹#›</a:t>
            </a:fld>
            <a:endParaRPr lang="en-US"/>
          </a:p>
        </p:txBody>
      </p:sp>
    </p:spTree>
    <p:extLst>
      <p:ext uri="{BB962C8B-B14F-4D97-AF65-F5344CB8AC3E}">
        <p14:creationId xmlns:p14="http://schemas.microsoft.com/office/powerpoint/2010/main" val="416566071"/>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CC2CD1E0-0075-B642-8768-4C5E7321918B}" type="slidenum">
              <a:rPr lang="en-US"/>
              <a:pPr>
                <a:defRPr/>
              </a:pPr>
              <a:t>‹#›</a:t>
            </a:fld>
            <a:endParaRPr lang="en-US"/>
          </a:p>
        </p:txBody>
      </p:sp>
    </p:spTree>
    <p:extLst>
      <p:ext uri="{BB962C8B-B14F-4D97-AF65-F5344CB8AC3E}">
        <p14:creationId xmlns:p14="http://schemas.microsoft.com/office/powerpoint/2010/main" val="1175782710"/>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023650B1-8BDE-0846-8C80-A9A7686D49B5}" type="slidenum">
              <a:rPr lang="en-US"/>
              <a:pPr>
                <a:defRPr/>
              </a:pPr>
              <a:t>‹#›</a:t>
            </a:fld>
            <a:endParaRPr lang="en-US"/>
          </a:p>
        </p:txBody>
      </p:sp>
    </p:spTree>
    <p:extLst>
      <p:ext uri="{BB962C8B-B14F-4D97-AF65-F5344CB8AC3E}">
        <p14:creationId xmlns:p14="http://schemas.microsoft.com/office/powerpoint/2010/main" val="2179878109"/>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647D8C84-6347-DF49-98E4-5D8036785889}" type="slidenum">
              <a:rPr lang="en-US"/>
              <a:pPr>
                <a:defRPr/>
              </a:pPr>
              <a:t>‹#›</a:t>
            </a:fld>
            <a:endParaRPr lang="en-US"/>
          </a:p>
        </p:txBody>
      </p:sp>
    </p:spTree>
    <p:extLst>
      <p:ext uri="{BB962C8B-B14F-4D97-AF65-F5344CB8AC3E}">
        <p14:creationId xmlns:p14="http://schemas.microsoft.com/office/powerpoint/2010/main" val="1473557604"/>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45FA47CE-CC6F-014E-9E5C-715D1BE37B8A}" type="slidenum">
              <a:rPr lang="en-US"/>
              <a:pPr>
                <a:defRPr/>
              </a:pPr>
              <a:t>‹#›</a:t>
            </a:fld>
            <a:endParaRPr lang="en-US"/>
          </a:p>
        </p:txBody>
      </p:sp>
    </p:spTree>
    <p:extLst>
      <p:ext uri="{BB962C8B-B14F-4D97-AF65-F5344CB8AC3E}">
        <p14:creationId xmlns:p14="http://schemas.microsoft.com/office/powerpoint/2010/main" val="1748006676"/>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987F37AB-3325-E742-BF6A-346E7C0FC594}" type="slidenum">
              <a:rPr lang="en-US"/>
              <a:pPr>
                <a:defRPr/>
              </a:pPr>
              <a:t>‹#›</a:t>
            </a:fld>
            <a:endParaRPr lang="en-US"/>
          </a:p>
        </p:txBody>
      </p:sp>
    </p:spTree>
    <p:extLst>
      <p:ext uri="{BB962C8B-B14F-4D97-AF65-F5344CB8AC3E}">
        <p14:creationId xmlns:p14="http://schemas.microsoft.com/office/powerpoint/2010/main" val="2075726393"/>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13680E82-EA35-8D4B-9E2D-849A9DBE81D9}" type="slidenum">
              <a:rPr lang="en-US"/>
              <a:pPr>
                <a:defRPr/>
              </a:pPr>
              <a:t>‹#›</a:t>
            </a:fld>
            <a:endParaRPr lang="en-US"/>
          </a:p>
        </p:txBody>
      </p:sp>
    </p:spTree>
    <p:extLst>
      <p:ext uri="{BB962C8B-B14F-4D97-AF65-F5344CB8AC3E}">
        <p14:creationId xmlns:p14="http://schemas.microsoft.com/office/powerpoint/2010/main" val="2311241516"/>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C0655224-5D2C-BD41-BE4C-70CCD29E02BB}" type="slidenum">
              <a:rPr lang="en-US"/>
              <a:pPr>
                <a:defRPr/>
              </a:pPr>
              <a:t>‹#›</a:t>
            </a:fld>
            <a:endParaRPr lang="en-US"/>
          </a:p>
        </p:txBody>
      </p:sp>
    </p:spTree>
    <p:extLst>
      <p:ext uri="{BB962C8B-B14F-4D97-AF65-F5344CB8AC3E}">
        <p14:creationId xmlns:p14="http://schemas.microsoft.com/office/powerpoint/2010/main" val="971557894"/>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67939EF8-07BE-A045-B33A-24DBC1C0A513}" type="slidenum">
              <a:rPr lang="en-US"/>
              <a:pPr>
                <a:defRPr/>
              </a:pPr>
              <a:t>‹#›</a:t>
            </a:fld>
            <a:endParaRPr lang="en-US"/>
          </a:p>
        </p:txBody>
      </p:sp>
    </p:spTree>
    <p:extLst>
      <p:ext uri="{BB962C8B-B14F-4D97-AF65-F5344CB8AC3E}">
        <p14:creationId xmlns:p14="http://schemas.microsoft.com/office/powerpoint/2010/main" val="34818150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38407"/>
      </p:ext>
    </p:extLst>
  </p:cSld>
  <p:clrMapOvr>
    <a:masterClrMapping/>
  </p:clrMapOvr>
  <p:transition spd="med"/>
</p:sldLayout>
</file>

<file path=ppt/slideLayouts/slideLayout1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3E2CE84B-3A34-1D41-901D-FEDD23308E6E}" type="slidenum">
              <a:rPr lang="en-US"/>
              <a:pPr>
                <a:defRPr/>
              </a:pPr>
              <a:t>‹#›</a:t>
            </a:fld>
            <a:endParaRPr lang="en-US"/>
          </a:p>
        </p:txBody>
      </p:sp>
    </p:spTree>
    <p:extLst>
      <p:ext uri="{BB962C8B-B14F-4D97-AF65-F5344CB8AC3E}">
        <p14:creationId xmlns:p14="http://schemas.microsoft.com/office/powerpoint/2010/main" val="1167719510"/>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760" cy="4320"/>
              <a:chOff x="0" y="0"/>
              <a:chExt cx="5760" cy="4320"/>
            </a:xfrm>
          </p:grpSpPr>
          <p:sp>
            <p:nvSpPr>
              <p:cNvPr id="7" name="Rectangle 4"/>
              <p:cNvSpPr>
                <a:spLocks noChangeArrowheads="1"/>
              </p:cNvSpPr>
              <p:nvPr userDrawn="1"/>
            </p:nvSpPr>
            <p:spPr bwMode="ltGray">
              <a:xfrm>
                <a:off x="0" y="1248"/>
                <a:ext cx="5760" cy="1104"/>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8" name="Rectangle 5" descr="Cacback"/>
              <p:cNvSpPr>
                <a:spLocks noChangeArrowheads="1"/>
              </p:cNvSpPr>
              <p:nvPr userDrawn="1"/>
            </p:nvSpPr>
            <p:spPr bwMode="ltGray">
              <a:xfrm>
                <a:off x="0" y="0"/>
                <a:ext cx="1119" cy="4320"/>
              </a:xfrm>
              <a:prstGeom prst="rect">
                <a:avLst/>
              </a:prstGeom>
              <a:blipFill dpi="0" rotWithShape="0">
                <a:blip r:embed="rId2"/>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6" name="Rectangle 6"/>
            <p:cNvSpPr>
              <a:spLocks noChangeArrowheads="1"/>
            </p:cNvSpPr>
            <p:nvPr/>
          </p:nvSpPr>
          <p:spPr bwMode="white">
            <a:xfrm>
              <a:off x="816" y="2592"/>
              <a:ext cx="701" cy="1728"/>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nvGrpSpPr>
          <p:cNvPr id="9" name="Group 7"/>
          <p:cNvGrpSpPr>
            <a:grpSpLocks/>
          </p:cNvGrpSpPr>
          <p:nvPr/>
        </p:nvGrpSpPr>
        <p:grpSpPr bwMode="auto">
          <a:xfrm>
            <a:off x="0" y="1371600"/>
            <a:ext cx="8405813" cy="1246188"/>
            <a:chOff x="0" y="864"/>
            <a:chExt cx="5295" cy="785"/>
          </a:xfrm>
        </p:grpSpPr>
        <p:sp>
          <p:nvSpPr>
            <p:cNvPr id="10" name="Freeform 8"/>
            <p:cNvSpPr>
              <a:spLocks/>
            </p:cNvSpPr>
            <p:nvPr userDrawn="1"/>
          </p:nvSpPr>
          <p:spPr bwMode="auto">
            <a:xfrm rot="-507431">
              <a:off x="0" y="1477"/>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1" name="Freeform 9"/>
            <p:cNvSpPr>
              <a:spLocks/>
            </p:cNvSpPr>
            <p:nvPr userDrawn="1"/>
          </p:nvSpPr>
          <p:spPr bwMode="auto">
            <a:xfrm rot="-507431">
              <a:off x="1173" y="864"/>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2" name="Group 10"/>
            <p:cNvGrpSpPr>
              <a:grpSpLocks/>
            </p:cNvGrpSpPr>
            <p:nvPr userDrawn="1"/>
          </p:nvGrpSpPr>
          <p:grpSpPr bwMode="auto">
            <a:xfrm>
              <a:off x="1008" y="1248"/>
              <a:ext cx="288" cy="288"/>
              <a:chOff x="1033" y="326"/>
              <a:chExt cx="192" cy="192"/>
            </a:xfrm>
          </p:grpSpPr>
          <p:sp>
            <p:nvSpPr>
              <p:cNvPr id="13" name="Oval 11"/>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4" name="Oval 12"/>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5" name="Oval 13"/>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6" name="Oval 14"/>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 name="Oval 15"/>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8" name="Oval 16"/>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9" name="Oval 17"/>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0" name="Oval 18"/>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21" name="Oval 19"/>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2052" name="Rectangle 20"/>
          <p:cNvSpPr>
            <a:spLocks noGrp="1" noChangeArrowheads="1"/>
          </p:cNvSpPr>
          <p:nvPr>
            <p:ph type="ctrTitle"/>
          </p:nvPr>
        </p:nvSpPr>
        <p:spPr>
          <a:xfrm>
            <a:off x="1828800" y="2133600"/>
            <a:ext cx="7315200" cy="1600200"/>
          </a:xfrm>
        </p:spPr>
        <p:txBody>
          <a:bodyPr/>
          <a:lstStyle>
            <a:lvl1pPr algn="l">
              <a:defRPr/>
            </a:lvl1pPr>
          </a:lstStyle>
          <a:p>
            <a:r>
              <a:rPr lang="en-US"/>
              <a:t>Click to edit Master title style</a:t>
            </a:r>
          </a:p>
        </p:txBody>
      </p:sp>
      <p:sp>
        <p:nvSpPr>
          <p:cNvPr id="172053" name="Rectangle 21"/>
          <p:cNvSpPr>
            <a:spLocks noGrp="1" noChangeArrowheads="1"/>
          </p:cNvSpPr>
          <p:nvPr>
            <p:ph type="subTitle" idx="1"/>
          </p:nvPr>
        </p:nvSpPr>
        <p:spPr>
          <a:xfrm>
            <a:off x="1371600" y="4267200"/>
            <a:ext cx="6400800" cy="1752600"/>
          </a:xfrm>
        </p:spPr>
        <p:txBody>
          <a:bodyPr/>
          <a:lstStyle>
            <a:lvl1pPr marL="0" indent="0">
              <a:buFontTx/>
              <a:buNone/>
              <a:defRPr b="1" i="0">
                <a:latin typeface="Arial" panose="020B0604020202020204" pitchFamily="34" charset="0"/>
              </a:defRPr>
            </a:lvl1pPr>
          </a:lstStyle>
          <a:p>
            <a:r>
              <a:rPr lang="en-US" dirty="0"/>
              <a:t>Click to edit Master subtitle style</a:t>
            </a:r>
          </a:p>
        </p:txBody>
      </p:sp>
      <p:sp>
        <p:nvSpPr>
          <p:cNvPr id="22" name="Rectangle 22"/>
          <p:cNvSpPr>
            <a:spLocks noGrp="1" noChangeArrowheads="1"/>
          </p:cNvSpPr>
          <p:nvPr>
            <p:ph type="dt" sz="half" idx="10"/>
          </p:nvPr>
        </p:nvSpPr>
        <p:spPr>
          <a:xfrm>
            <a:off x="1371600" y="6248400"/>
            <a:ext cx="1905000" cy="457200"/>
          </a:xfrm>
        </p:spPr>
        <p:txBody>
          <a:bodyPr/>
          <a:lstStyle>
            <a:lvl1pPr>
              <a:defRPr/>
            </a:lvl1pPr>
          </a:lstStyle>
          <a:p>
            <a:pPr>
              <a:defRPr/>
            </a:pPr>
            <a:endParaRPr lang="en-US"/>
          </a:p>
        </p:txBody>
      </p:sp>
      <p:sp>
        <p:nvSpPr>
          <p:cNvPr id="23" name="Rectangle 23"/>
          <p:cNvSpPr>
            <a:spLocks noGrp="1" noChangeArrowheads="1"/>
          </p:cNvSpPr>
          <p:nvPr>
            <p:ph type="ftr" sz="quarter" idx="11"/>
          </p:nvPr>
        </p:nvSpPr>
        <p:spPr>
          <a:xfrm>
            <a:off x="3733800" y="6248400"/>
            <a:ext cx="2895600" cy="457200"/>
          </a:xfrm>
        </p:spPr>
        <p:txBody>
          <a:bodyPr/>
          <a:lstStyle>
            <a:lvl1pPr>
              <a:defRPr/>
            </a:lvl1pPr>
          </a:lstStyle>
          <a:p>
            <a:pPr>
              <a:defRPr/>
            </a:pPr>
            <a:endParaRPr lang="en-US"/>
          </a:p>
        </p:txBody>
      </p:sp>
      <p:sp>
        <p:nvSpPr>
          <p:cNvPr id="24" name="Rectangle 24"/>
          <p:cNvSpPr>
            <a:spLocks noGrp="1" noChangeArrowheads="1"/>
          </p:cNvSpPr>
          <p:nvPr>
            <p:ph type="sldNum" sz="quarter" idx="12"/>
          </p:nvPr>
        </p:nvSpPr>
        <p:spPr>
          <a:xfrm>
            <a:off x="7086600" y="6248400"/>
            <a:ext cx="1905000" cy="457200"/>
          </a:xfrm>
        </p:spPr>
        <p:txBody>
          <a:bodyPr/>
          <a:lstStyle>
            <a:lvl1pPr>
              <a:defRPr/>
            </a:lvl1pPr>
          </a:lstStyle>
          <a:p>
            <a:pPr>
              <a:defRPr/>
            </a:pPr>
            <a:fld id="{7843B5DF-8CF0-414C-AA3A-92B9DF7F6258}" type="slidenum">
              <a:rPr lang="en-US"/>
              <a:pPr>
                <a:defRPr/>
              </a:pPr>
              <a:t>‹#›</a:t>
            </a:fld>
            <a:endParaRPr lang="en-US"/>
          </a:p>
        </p:txBody>
      </p:sp>
    </p:spTree>
    <p:extLst>
      <p:ext uri="{BB962C8B-B14F-4D97-AF65-F5344CB8AC3E}">
        <p14:creationId xmlns:p14="http://schemas.microsoft.com/office/powerpoint/2010/main" val="1573232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righ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67C5B9A-3205-A64A-A795-59EBD00C71BA}" type="slidenum">
              <a:rPr lang="en-US"/>
              <a:pPr>
                <a:defRPr/>
              </a:pPr>
              <a:t>‹#›</a:t>
            </a:fld>
            <a:endParaRPr lang="en-US"/>
          </a:p>
        </p:txBody>
      </p:sp>
    </p:spTree>
    <p:extLst>
      <p:ext uri="{BB962C8B-B14F-4D97-AF65-F5344CB8AC3E}">
        <p14:creationId xmlns:p14="http://schemas.microsoft.com/office/powerpoint/2010/main" val="216716341"/>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190F02D-DD85-8443-9DD7-C353E0876793}" type="slidenum">
              <a:rPr lang="en-US"/>
              <a:pPr>
                <a:defRPr/>
              </a:pPr>
              <a:t>‹#›</a:t>
            </a:fld>
            <a:endParaRPr lang="en-US"/>
          </a:p>
        </p:txBody>
      </p:sp>
    </p:spTree>
    <p:extLst>
      <p:ext uri="{BB962C8B-B14F-4D97-AF65-F5344CB8AC3E}">
        <p14:creationId xmlns:p14="http://schemas.microsoft.com/office/powerpoint/2010/main" val="1102334896"/>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EFD8FA71-0A4C-2846-8F32-A1444B67AD6B}" type="slidenum">
              <a:rPr lang="en-US"/>
              <a:pPr>
                <a:defRPr/>
              </a:pPr>
              <a:t>‹#›</a:t>
            </a:fld>
            <a:endParaRPr lang="en-US"/>
          </a:p>
        </p:txBody>
      </p:sp>
    </p:spTree>
    <p:extLst>
      <p:ext uri="{BB962C8B-B14F-4D97-AF65-F5344CB8AC3E}">
        <p14:creationId xmlns:p14="http://schemas.microsoft.com/office/powerpoint/2010/main" val="919190109"/>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1"/>
          <p:cNvSpPr>
            <a:spLocks noGrp="1" noChangeArrowheads="1"/>
          </p:cNvSpPr>
          <p:nvPr>
            <p:ph type="dt" sz="half" idx="10"/>
          </p:nvPr>
        </p:nvSpPr>
        <p:spPr>
          <a:ln/>
        </p:spPr>
        <p:txBody>
          <a:bodyPr/>
          <a:lstStyle>
            <a:lvl1pPr>
              <a:defRPr/>
            </a:lvl1pPr>
          </a:lstStyle>
          <a:p>
            <a:pPr>
              <a:defRPr/>
            </a:pPr>
            <a:endParaRPr lang="en-US"/>
          </a:p>
        </p:txBody>
      </p:sp>
      <p:sp>
        <p:nvSpPr>
          <p:cNvPr id="8" name="Rectangle 22"/>
          <p:cNvSpPr>
            <a:spLocks noGrp="1" noChangeArrowheads="1"/>
          </p:cNvSpPr>
          <p:nvPr>
            <p:ph type="ftr" sz="quarter" idx="11"/>
          </p:nvPr>
        </p:nvSpPr>
        <p:spPr>
          <a:ln/>
        </p:spPr>
        <p:txBody>
          <a:bodyPr/>
          <a:lstStyle>
            <a:lvl1pPr>
              <a:defRPr/>
            </a:lvl1pPr>
          </a:lstStyle>
          <a:p>
            <a:pPr>
              <a:defRPr/>
            </a:pPr>
            <a:endParaRPr lang="en-US"/>
          </a:p>
        </p:txBody>
      </p:sp>
      <p:sp>
        <p:nvSpPr>
          <p:cNvPr id="9" name="Rectangle 23"/>
          <p:cNvSpPr>
            <a:spLocks noGrp="1" noChangeArrowheads="1"/>
          </p:cNvSpPr>
          <p:nvPr>
            <p:ph type="sldNum" sz="quarter" idx="12"/>
          </p:nvPr>
        </p:nvSpPr>
        <p:spPr>
          <a:ln/>
        </p:spPr>
        <p:txBody>
          <a:bodyPr/>
          <a:lstStyle>
            <a:lvl1pPr>
              <a:defRPr/>
            </a:lvl1pPr>
          </a:lstStyle>
          <a:p>
            <a:pPr>
              <a:defRPr/>
            </a:pPr>
            <a:fld id="{DC11CE8F-3D0B-6C4E-883B-8263A9F7C257}" type="slidenum">
              <a:rPr lang="en-US"/>
              <a:pPr>
                <a:defRPr/>
              </a:pPr>
              <a:t>‹#›</a:t>
            </a:fld>
            <a:endParaRPr lang="en-US"/>
          </a:p>
        </p:txBody>
      </p:sp>
    </p:spTree>
    <p:extLst>
      <p:ext uri="{BB962C8B-B14F-4D97-AF65-F5344CB8AC3E}">
        <p14:creationId xmlns:p14="http://schemas.microsoft.com/office/powerpoint/2010/main" val="3307275713"/>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A9310E00-14DA-1949-9044-9707830BE543}" type="slidenum">
              <a:rPr lang="en-US"/>
              <a:pPr>
                <a:defRPr/>
              </a:pPr>
              <a:t>‹#›</a:t>
            </a:fld>
            <a:endParaRPr lang="en-US"/>
          </a:p>
        </p:txBody>
      </p:sp>
    </p:spTree>
    <p:extLst>
      <p:ext uri="{BB962C8B-B14F-4D97-AF65-F5344CB8AC3E}">
        <p14:creationId xmlns:p14="http://schemas.microsoft.com/office/powerpoint/2010/main" val="4223576551"/>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1"/>
          <p:cNvSpPr>
            <a:spLocks noGrp="1" noChangeArrowheads="1"/>
          </p:cNvSpPr>
          <p:nvPr>
            <p:ph type="dt" sz="half" idx="10"/>
          </p:nvPr>
        </p:nvSpPr>
        <p:spPr>
          <a:ln/>
        </p:spPr>
        <p:txBody>
          <a:bodyPr/>
          <a:lstStyle>
            <a:lvl1pPr>
              <a:defRPr/>
            </a:lvl1pPr>
          </a:lstStyle>
          <a:p>
            <a:pPr>
              <a:defRPr/>
            </a:pPr>
            <a:endParaRPr lang="en-US"/>
          </a:p>
        </p:txBody>
      </p:sp>
      <p:sp>
        <p:nvSpPr>
          <p:cNvPr id="3" name="Rectangle 22"/>
          <p:cNvSpPr>
            <a:spLocks noGrp="1" noChangeArrowheads="1"/>
          </p:cNvSpPr>
          <p:nvPr>
            <p:ph type="ftr" sz="quarter" idx="11"/>
          </p:nvPr>
        </p:nvSpPr>
        <p:spPr>
          <a:ln/>
        </p:spPr>
        <p:txBody>
          <a:bodyPr/>
          <a:lstStyle>
            <a:lvl1pPr>
              <a:defRPr/>
            </a:lvl1pPr>
          </a:lstStyle>
          <a:p>
            <a:pPr>
              <a:defRPr/>
            </a:pPr>
            <a:endParaRPr lang="en-US"/>
          </a:p>
        </p:txBody>
      </p:sp>
      <p:sp>
        <p:nvSpPr>
          <p:cNvPr id="4" name="Rectangle 23"/>
          <p:cNvSpPr>
            <a:spLocks noGrp="1" noChangeArrowheads="1"/>
          </p:cNvSpPr>
          <p:nvPr>
            <p:ph type="sldNum" sz="quarter" idx="12"/>
          </p:nvPr>
        </p:nvSpPr>
        <p:spPr>
          <a:ln/>
        </p:spPr>
        <p:txBody>
          <a:bodyPr/>
          <a:lstStyle>
            <a:lvl1pPr>
              <a:defRPr/>
            </a:lvl1pPr>
          </a:lstStyle>
          <a:p>
            <a:pPr>
              <a:defRPr/>
            </a:pPr>
            <a:fld id="{AE7222A9-6732-A549-95E1-AF8D2029F55C}" type="slidenum">
              <a:rPr lang="en-US"/>
              <a:pPr>
                <a:defRPr/>
              </a:pPr>
              <a:t>‹#›</a:t>
            </a:fld>
            <a:endParaRPr lang="en-US"/>
          </a:p>
        </p:txBody>
      </p:sp>
    </p:spTree>
    <p:extLst>
      <p:ext uri="{BB962C8B-B14F-4D97-AF65-F5344CB8AC3E}">
        <p14:creationId xmlns:p14="http://schemas.microsoft.com/office/powerpoint/2010/main" val="406615223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DADB6B9D-94AC-3249-B470-BAF5410F6EEC}" type="slidenum">
              <a:rPr lang="en-US"/>
              <a:pPr>
                <a:defRPr/>
              </a:pPr>
              <a:t>‹#›</a:t>
            </a:fld>
            <a:endParaRPr lang="en-US"/>
          </a:p>
        </p:txBody>
      </p:sp>
    </p:spTree>
    <p:extLst>
      <p:ext uri="{BB962C8B-B14F-4D97-AF65-F5344CB8AC3E}">
        <p14:creationId xmlns:p14="http://schemas.microsoft.com/office/powerpoint/2010/main" val="2216897049"/>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22B3DD-3192-6546-860D-7126FDF82FC2}" type="slidenum">
              <a:rPr lang="en-US"/>
              <a:pPr>
                <a:defRPr/>
              </a:pPr>
              <a:t>‹#›</a:t>
            </a:fld>
            <a:endParaRPr lang="en-US"/>
          </a:p>
        </p:txBody>
      </p:sp>
    </p:spTree>
    <p:extLst>
      <p:ext uri="{BB962C8B-B14F-4D97-AF65-F5344CB8AC3E}">
        <p14:creationId xmlns:p14="http://schemas.microsoft.com/office/powerpoint/2010/main" val="188833693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4418355"/>
      </p:ext>
    </p:extLst>
  </p:cSld>
  <p:clrMapOvr>
    <a:masterClrMapping/>
  </p:clrMapOvr>
  <p:transition spd="med"/>
</p:sldLayout>
</file>

<file path=ppt/slideLayouts/slideLayout1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E8A8839D-B1F8-B445-A6D6-0F07D3E1BB13}" type="slidenum">
              <a:rPr lang="en-US"/>
              <a:pPr>
                <a:defRPr/>
              </a:pPr>
              <a:t>‹#›</a:t>
            </a:fld>
            <a:endParaRPr lang="en-US"/>
          </a:p>
        </p:txBody>
      </p:sp>
    </p:spTree>
    <p:extLst>
      <p:ext uri="{BB962C8B-B14F-4D97-AF65-F5344CB8AC3E}">
        <p14:creationId xmlns:p14="http://schemas.microsoft.com/office/powerpoint/2010/main" val="1092222286"/>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67525" y="457200"/>
            <a:ext cx="2058988"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6029325"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1"/>
          <p:cNvSpPr>
            <a:spLocks noGrp="1" noChangeArrowheads="1"/>
          </p:cNvSpPr>
          <p:nvPr>
            <p:ph type="dt" sz="half" idx="10"/>
          </p:nvPr>
        </p:nvSpPr>
        <p:spPr>
          <a:ln/>
        </p:spPr>
        <p:txBody>
          <a:bodyPr/>
          <a:lstStyle>
            <a:lvl1pPr>
              <a:defRPr/>
            </a:lvl1pPr>
          </a:lstStyle>
          <a:p>
            <a:pPr>
              <a:defRPr/>
            </a:pPr>
            <a:endParaRPr lang="en-US"/>
          </a:p>
        </p:txBody>
      </p:sp>
      <p:sp>
        <p:nvSpPr>
          <p:cNvPr id="5" name="Rectangle 22"/>
          <p:cNvSpPr>
            <a:spLocks noGrp="1" noChangeArrowheads="1"/>
          </p:cNvSpPr>
          <p:nvPr>
            <p:ph type="ftr" sz="quarter" idx="11"/>
          </p:nvPr>
        </p:nvSpPr>
        <p:spPr>
          <a:ln/>
        </p:spPr>
        <p:txBody>
          <a:bodyPr/>
          <a:lstStyle>
            <a:lvl1pPr>
              <a:defRPr/>
            </a:lvl1pPr>
          </a:lstStyle>
          <a:p>
            <a:pPr>
              <a:defRPr/>
            </a:pPr>
            <a:endParaRPr lang="en-US"/>
          </a:p>
        </p:txBody>
      </p:sp>
      <p:sp>
        <p:nvSpPr>
          <p:cNvPr id="6" name="Rectangle 23"/>
          <p:cNvSpPr>
            <a:spLocks noGrp="1" noChangeArrowheads="1"/>
          </p:cNvSpPr>
          <p:nvPr>
            <p:ph type="sldNum" sz="quarter" idx="12"/>
          </p:nvPr>
        </p:nvSpPr>
        <p:spPr>
          <a:ln/>
        </p:spPr>
        <p:txBody>
          <a:bodyPr/>
          <a:lstStyle>
            <a:lvl1pPr>
              <a:defRPr/>
            </a:lvl1pPr>
          </a:lstStyle>
          <a:p>
            <a:pPr>
              <a:defRPr/>
            </a:pPr>
            <a:fld id="{5F08AEA2-C696-C744-A750-8542A4644211}" type="slidenum">
              <a:rPr lang="en-US"/>
              <a:pPr>
                <a:defRPr/>
              </a:pPr>
              <a:t>‹#›</a:t>
            </a:fld>
            <a:endParaRPr lang="en-US"/>
          </a:p>
        </p:txBody>
      </p:sp>
    </p:spTree>
    <p:extLst>
      <p:ext uri="{BB962C8B-B14F-4D97-AF65-F5344CB8AC3E}">
        <p14:creationId xmlns:p14="http://schemas.microsoft.com/office/powerpoint/2010/main" val="3048799236"/>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457200"/>
            <a:ext cx="8240713" cy="5638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21"/>
          <p:cNvSpPr>
            <a:spLocks noGrp="1" noChangeArrowheads="1"/>
          </p:cNvSpPr>
          <p:nvPr>
            <p:ph type="dt" sz="half" idx="10"/>
          </p:nvPr>
        </p:nvSpPr>
        <p:spPr>
          <a:ln/>
        </p:spPr>
        <p:txBody>
          <a:bodyPr/>
          <a:lstStyle>
            <a:lvl1pPr>
              <a:defRPr/>
            </a:lvl1pPr>
          </a:lstStyle>
          <a:p>
            <a:pPr>
              <a:defRPr/>
            </a:pPr>
            <a:endParaRPr lang="en-US"/>
          </a:p>
        </p:txBody>
      </p:sp>
      <p:sp>
        <p:nvSpPr>
          <p:cNvPr id="4" name="Rectangle 22"/>
          <p:cNvSpPr>
            <a:spLocks noGrp="1" noChangeArrowheads="1"/>
          </p:cNvSpPr>
          <p:nvPr>
            <p:ph type="ftr" sz="quarter" idx="11"/>
          </p:nvPr>
        </p:nvSpPr>
        <p:spPr>
          <a:ln/>
        </p:spPr>
        <p:txBody>
          <a:bodyPr/>
          <a:lstStyle>
            <a:lvl1pPr>
              <a:defRPr/>
            </a:lvl1pPr>
          </a:lstStyle>
          <a:p>
            <a:pPr>
              <a:defRPr/>
            </a:pPr>
            <a:endParaRPr lang="en-US"/>
          </a:p>
        </p:txBody>
      </p:sp>
      <p:sp>
        <p:nvSpPr>
          <p:cNvPr id="5" name="Rectangle 23"/>
          <p:cNvSpPr>
            <a:spLocks noGrp="1" noChangeArrowheads="1"/>
          </p:cNvSpPr>
          <p:nvPr>
            <p:ph type="sldNum" sz="quarter" idx="12"/>
          </p:nvPr>
        </p:nvSpPr>
        <p:spPr>
          <a:ln/>
        </p:spPr>
        <p:txBody>
          <a:bodyPr/>
          <a:lstStyle>
            <a:lvl1pPr>
              <a:defRPr/>
            </a:lvl1pPr>
          </a:lstStyle>
          <a:p>
            <a:pPr>
              <a:defRPr/>
            </a:pPr>
            <a:fld id="{B1C475F2-7647-1941-A5AF-5D04A28750B1}" type="slidenum">
              <a:rPr lang="en-US"/>
              <a:pPr>
                <a:defRPr/>
              </a:pPr>
              <a:t>‹#›</a:t>
            </a:fld>
            <a:endParaRPr lang="en-US"/>
          </a:p>
        </p:txBody>
      </p:sp>
    </p:spTree>
    <p:extLst>
      <p:ext uri="{BB962C8B-B14F-4D97-AF65-F5344CB8AC3E}">
        <p14:creationId xmlns:p14="http://schemas.microsoft.com/office/powerpoint/2010/main" val="357106267"/>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81159D34-EC33-434A-BE66-7DAF9F40F426}" type="slidenum">
              <a:rPr lang="en-US"/>
              <a:pPr>
                <a:defRPr/>
              </a:pPr>
              <a:t>‹#›</a:t>
            </a:fld>
            <a:endParaRPr lang="en-US"/>
          </a:p>
        </p:txBody>
      </p:sp>
    </p:spTree>
    <p:extLst>
      <p:ext uri="{BB962C8B-B14F-4D97-AF65-F5344CB8AC3E}">
        <p14:creationId xmlns:p14="http://schemas.microsoft.com/office/powerpoint/2010/main" val="1508804817"/>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154113" y="4572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defRPr>
            </a:lvl1pPr>
          </a:lstStyle>
          <a:p>
            <a:pPr lvl="0"/>
            <a:endParaRPr lang="en-US" noProof="0" dirty="0"/>
          </a:p>
        </p:txBody>
      </p:sp>
      <p:sp>
        <p:nvSpPr>
          <p:cNvPr id="5" name="Rectangle 21"/>
          <p:cNvSpPr>
            <a:spLocks noGrp="1" noChangeArrowheads="1"/>
          </p:cNvSpPr>
          <p:nvPr>
            <p:ph type="dt" sz="half" idx="10"/>
          </p:nvPr>
        </p:nvSpPr>
        <p:spPr>
          <a:ln/>
        </p:spPr>
        <p:txBody>
          <a:bodyPr/>
          <a:lstStyle>
            <a:lvl1pPr>
              <a:defRPr/>
            </a:lvl1pPr>
          </a:lstStyle>
          <a:p>
            <a:pPr>
              <a:defRPr/>
            </a:pPr>
            <a:endParaRPr lang="en-US"/>
          </a:p>
        </p:txBody>
      </p:sp>
      <p:sp>
        <p:nvSpPr>
          <p:cNvPr id="6" name="Rectangle 22"/>
          <p:cNvSpPr>
            <a:spLocks noGrp="1" noChangeArrowheads="1"/>
          </p:cNvSpPr>
          <p:nvPr>
            <p:ph type="ftr" sz="quarter" idx="11"/>
          </p:nvPr>
        </p:nvSpPr>
        <p:spPr>
          <a:ln/>
        </p:spPr>
        <p:txBody>
          <a:bodyPr/>
          <a:lstStyle>
            <a:lvl1pPr>
              <a:defRPr/>
            </a:lvl1pPr>
          </a:lstStyle>
          <a:p>
            <a:pPr>
              <a:defRPr/>
            </a:pPr>
            <a:endParaRPr lang="en-US"/>
          </a:p>
        </p:txBody>
      </p:sp>
      <p:sp>
        <p:nvSpPr>
          <p:cNvPr id="7" name="Rectangle 23"/>
          <p:cNvSpPr>
            <a:spLocks noGrp="1" noChangeArrowheads="1"/>
          </p:cNvSpPr>
          <p:nvPr>
            <p:ph type="sldNum" sz="quarter" idx="12"/>
          </p:nvPr>
        </p:nvSpPr>
        <p:spPr>
          <a:ln/>
        </p:spPr>
        <p:txBody>
          <a:bodyPr/>
          <a:lstStyle>
            <a:lvl1pPr>
              <a:defRPr/>
            </a:lvl1pPr>
          </a:lstStyle>
          <a:p>
            <a:pPr>
              <a:defRPr/>
            </a:pPr>
            <a:fld id="{261FDC9A-43CB-F644-9A2B-3250F569F00F}" type="slidenum">
              <a:rPr lang="en-US"/>
              <a:pPr>
                <a:defRPr/>
              </a:pPr>
              <a:t>‹#›</a:t>
            </a:fld>
            <a:endParaRPr lang="en-US"/>
          </a:p>
        </p:txBody>
      </p:sp>
    </p:spTree>
    <p:extLst>
      <p:ext uri="{BB962C8B-B14F-4D97-AF65-F5344CB8AC3E}">
        <p14:creationId xmlns:p14="http://schemas.microsoft.com/office/powerpoint/2010/main" val="3669700605"/>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24481233"/>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2531723313"/>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004706384"/>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154479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88973660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9705189"/>
      </p:ext>
    </p:extLst>
  </p:cSld>
  <p:clrMapOvr>
    <a:masterClrMapping/>
  </p:clrMapOvr>
  <p:transition spd="med"/>
</p:sldLayout>
</file>

<file path=ppt/slideLayouts/slideLayout1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4142425274"/>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241276337"/>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052765783"/>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659172981"/>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66462355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33183548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2560209597"/>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3DC4270A-A236-E5C7-744D-D5EE17C1309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4B073ED2-F440-EE46-ACF7-7CA8200D4FA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114BFB6-CE96-C359-2469-20AE1E71A7E0}"/>
              </a:ext>
            </a:extLst>
          </p:cNvPr>
          <p:cNvSpPr>
            <a:spLocks noGrp="1" noChangeArrowheads="1"/>
          </p:cNvSpPr>
          <p:nvPr>
            <p:ph type="sldNum" sz="quarter" idx="12"/>
          </p:nvPr>
        </p:nvSpPr>
        <p:spPr/>
        <p:txBody>
          <a:bodyPr/>
          <a:lstStyle>
            <a:lvl1pPr>
              <a:defRPr/>
            </a:lvl1pPr>
          </a:lstStyle>
          <a:p>
            <a:fld id="{294BE67E-7A4E-B345-8063-D07C8211A5C2}" type="slidenum">
              <a:rPr lang="en-US" altLang="en-US"/>
              <a:pPr/>
              <a:t>‹#›</a:t>
            </a:fld>
            <a:endParaRPr lang="en-US" altLang="en-US"/>
          </a:p>
        </p:txBody>
      </p:sp>
    </p:spTree>
    <p:extLst>
      <p:ext uri="{BB962C8B-B14F-4D97-AF65-F5344CB8AC3E}">
        <p14:creationId xmlns:p14="http://schemas.microsoft.com/office/powerpoint/2010/main" val="3501515574"/>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33A1891-A2DA-752D-811A-348F6556E1C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3D168940-E556-87D7-5ECA-DC0D677FE55A}"/>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547AE5A-D36F-F8A5-12D9-1060AC53134F}"/>
              </a:ext>
            </a:extLst>
          </p:cNvPr>
          <p:cNvSpPr>
            <a:spLocks noGrp="1" noChangeArrowheads="1"/>
          </p:cNvSpPr>
          <p:nvPr>
            <p:ph type="sldNum" sz="quarter" idx="12"/>
          </p:nvPr>
        </p:nvSpPr>
        <p:spPr/>
        <p:txBody>
          <a:bodyPr/>
          <a:lstStyle>
            <a:lvl1pPr>
              <a:defRPr/>
            </a:lvl1pPr>
          </a:lstStyle>
          <a:p>
            <a:fld id="{44D85371-644C-FB40-886F-EF786E1F1A58}" type="slidenum">
              <a:rPr lang="en-US" altLang="en-US"/>
              <a:pPr/>
              <a:t>‹#›</a:t>
            </a:fld>
            <a:endParaRPr lang="en-US" altLang="en-US"/>
          </a:p>
        </p:txBody>
      </p:sp>
    </p:spTree>
    <p:extLst>
      <p:ext uri="{BB962C8B-B14F-4D97-AF65-F5344CB8AC3E}">
        <p14:creationId xmlns:p14="http://schemas.microsoft.com/office/powerpoint/2010/main" val="4237259991"/>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0FBFE21-96DF-E942-7D3E-77166A7E1660}"/>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1877AF44-23F3-4AE7-BF99-3CD43DAFFD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A6984924-870A-18FC-A0E9-A5729FBCB76E}"/>
              </a:ext>
            </a:extLst>
          </p:cNvPr>
          <p:cNvSpPr>
            <a:spLocks noGrp="1" noChangeArrowheads="1"/>
          </p:cNvSpPr>
          <p:nvPr>
            <p:ph type="sldNum" sz="quarter" idx="12"/>
          </p:nvPr>
        </p:nvSpPr>
        <p:spPr/>
        <p:txBody>
          <a:bodyPr/>
          <a:lstStyle>
            <a:lvl1pPr>
              <a:defRPr/>
            </a:lvl1pPr>
          </a:lstStyle>
          <a:p>
            <a:fld id="{0C9B9E56-B6D4-D940-A4D5-F763B23CCB3B}" type="slidenum">
              <a:rPr lang="en-US" altLang="en-US"/>
              <a:pPr/>
              <a:t>‹#›</a:t>
            </a:fld>
            <a:endParaRPr lang="en-US" altLang="en-US"/>
          </a:p>
        </p:txBody>
      </p:sp>
    </p:spTree>
    <p:extLst>
      <p:ext uri="{BB962C8B-B14F-4D97-AF65-F5344CB8AC3E}">
        <p14:creationId xmlns:p14="http://schemas.microsoft.com/office/powerpoint/2010/main" val="307240464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3929751"/>
      </p:ext>
    </p:extLst>
  </p:cSld>
  <p:clrMapOvr>
    <a:masterClrMapping/>
  </p:clrMapOvr>
  <p:transition spd="med"/>
</p:sldLayout>
</file>

<file path=ppt/slideLayouts/slideLayout1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E733031E-C1CE-F10A-3A0A-9C644DD78E5C}"/>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A2C3B3F-3050-2576-DE33-9F63739D330C}"/>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0D4B5F9-DBEE-52C5-B187-BBE3CBF1DFC5}"/>
              </a:ext>
            </a:extLst>
          </p:cNvPr>
          <p:cNvSpPr>
            <a:spLocks noGrp="1" noChangeArrowheads="1"/>
          </p:cNvSpPr>
          <p:nvPr>
            <p:ph type="sldNum" sz="quarter" idx="12"/>
          </p:nvPr>
        </p:nvSpPr>
        <p:spPr/>
        <p:txBody>
          <a:bodyPr/>
          <a:lstStyle>
            <a:lvl1pPr>
              <a:defRPr/>
            </a:lvl1pPr>
          </a:lstStyle>
          <a:p>
            <a:fld id="{848C9302-00CA-2043-A6E8-DFD3D026E0A4}" type="slidenum">
              <a:rPr lang="en-US" altLang="en-US"/>
              <a:pPr/>
              <a:t>‹#›</a:t>
            </a:fld>
            <a:endParaRPr lang="en-US" altLang="en-US"/>
          </a:p>
        </p:txBody>
      </p:sp>
    </p:spTree>
    <p:extLst>
      <p:ext uri="{BB962C8B-B14F-4D97-AF65-F5344CB8AC3E}">
        <p14:creationId xmlns:p14="http://schemas.microsoft.com/office/powerpoint/2010/main" val="73842060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CBD7A44C-195F-FA23-4AF6-5580B65252AF}"/>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0EBF637F-AA41-9234-C288-1E38B4906097}"/>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F84905C-1BD5-3C0E-00EB-C71C2CA69CC9}"/>
              </a:ext>
            </a:extLst>
          </p:cNvPr>
          <p:cNvSpPr>
            <a:spLocks noGrp="1" noChangeArrowheads="1"/>
          </p:cNvSpPr>
          <p:nvPr>
            <p:ph type="sldNum" sz="quarter" idx="12"/>
          </p:nvPr>
        </p:nvSpPr>
        <p:spPr/>
        <p:txBody>
          <a:bodyPr/>
          <a:lstStyle>
            <a:lvl1pPr>
              <a:defRPr/>
            </a:lvl1pPr>
          </a:lstStyle>
          <a:p>
            <a:fld id="{63C9710F-C5CD-F34A-9440-D978B70086C1}" type="slidenum">
              <a:rPr lang="en-US" altLang="en-US"/>
              <a:pPr/>
              <a:t>‹#›</a:t>
            </a:fld>
            <a:endParaRPr lang="en-US" altLang="en-US"/>
          </a:p>
        </p:txBody>
      </p:sp>
    </p:spTree>
    <p:extLst>
      <p:ext uri="{BB962C8B-B14F-4D97-AF65-F5344CB8AC3E}">
        <p14:creationId xmlns:p14="http://schemas.microsoft.com/office/powerpoint/2010/main" val="1984621226"/>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2A6640D-37D3-B5B8-362B-580164BFFE57}"/>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923EA595-C95E-86E1-D12D-01BC0B21E69A}"/>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121652A3-47D8-5E93-3D05-16FE17098F9B}"/>
              </a:ext>
            </a:extLst>
          </p:cNvPr>
          <p:cNvSpPr>
            <a:spLocks noGrp="1" noChangeArrowheads="1"/>
          </p:cNvSpPr>
          <p:nvPr>
            <p:ph type="sldNum" sz="quarter" idx="12"/>
          </p:nvPr>
        </p:nvSpPr>
        <p:spPr/>
        <p:txBody>
          <a:bodyPr/>
          <a:lstStyle>
            <a:lvl1pPr>
              <a:defRPr/>
            </a:lvl1pPr>
          </a:lstStyle>
          <a:p>
            <a:fld id="{F6A99D72-0297-3B47-919A-664A61FB6CD5}" type="slidenum">
              <a:rPr lang="en-US" altLang="en-US"/>
              <a:pPr/>
              <a:t>‹#›</a:t>
            </a:fld>
            <a:endParaRPr lang="en-US" altLang="en-US"/>
          </a:p>
        </p:txBody>
      </p:sp>
    </p:spTree>
    <p:extLst>
      <p:ext uri="{BB962C8B-B14F-4D97-AF65-F5344CB8AC3E}">
        <p14:creationId xmlns:p14="http://schemas.microsoft.com/office/powerpoint/2010/main" val="241664675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59DC558-61D6-4786-2719-D0F938164BE1}"/>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BB095A0-A6A6-BB17-FA8D-0450D7E9D137}"/>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C314E022-9814-2BB2-2758-15265FEDF859}"/>
              </a:ext>
            </a:extLst>
          </p:cNvPr>
          <p:cNvSpPr>
            <a:spLocks noGrp="1" noChangeArrowheads="1"/>
          </p:cNvSpPr>
          <p:nvPr>
            <p:ph type="sldNum" sz="quarter" idx="12"/>
          </p:nvPr>
        </p:nvSpPr>
        <p:spPr/>
        <p:txBody>
          <a:bodyPr/>
          <a:lstStyle>
            <a:lvl1pPr>
              <a:defRPr/>
            </a:lvl1pPr>
          </a:lstStyle>
          <a:p>
            <a:fld id="{1B67B2BD-2E2F-9D49-8A58-6949B6E9C1F3}" type="slidenum">
              <a:rPr lang="en-US" altLang="en-US"/>
              <a:pPr/>
              <a:t>‹#›</a:t>
            </a:fld>
            <a:endParaRPr lang="en-US" altLang="en-US"/>
          </a:p>
        </p:txBody>
      </p:sp>
    </p:spTree>
    <p:extLst>
      <p:ext uri="{BB962C8B-B14F-4D97-AF65-F5344CB8AC3E}">
        <p14:creationId xmlns:p14="http://schemas.microsoft.com/office/powerpoint/2010/main" val="1002159463"/>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897AA25B-806E-7F00-249F-02AF99B8D45F}"/>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D09FEA69-4118-09BC-ECA4-57B26EC625ED}"/>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6EDB1C78-8F87-CC63-FB7F-55EC253C4E4F}"/>
              </a:ext>
            </a:extLst>
          </p:cNvPr>
          <p:cNvSpPr>
            <a:spLocks noGrp="1" noChangeArrowheads="1"/>
          </p:cNvSpPr>
          <p:nvPr>
            <p:ph type="sldNum" sz="quarter" idx="12"/>
          </p:nvPr>
        </p:nvSpPr>
        <p:spPr/>
        <p:txBody>
          <a:bodyPr/>
          <a:lstStyle>
            <a:lvl1pPr>
              <a:defRPr/>
            </a:lvl1pPr>
          </a:lstStyle>
          <a:p>
            <a:fld id="{A93D733A-191F-CF4C-9043-7E3B49F3C917}" type="slidenum">
              <a:rPr lang="en-US" altLang="en-US"/>
              <a:pPr/>
              <a:t>‹#›</a:t>
            </a:fld>
            <a:endParaRPr lang="en-US" altLang="en-US"/>
          </a:p>
        </p:txBody>
      </p:sp>
    </p:spTree>
    <p:extLst>
      <p:ext uri="{BB962C8B-B14F-4D97-AF65-F5344CB8AC3E}">
        <p14:creationId xmlns:p14="http://schemas.microsoft.com/office/powerpoint/2010/main" val="2705130196"/>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32B908A-913E-D92B-ACC3-07C43ED28840}"/>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9EDDC86D-35A6-472E-1B2E-B3DA632611B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24ADBAA-CF38-3D0A-551F-886F5F1A0F8B}"/>
              </a:ext>
            </a:extLst>
          </p:cNvPr>
          <p:cNvSpPr>
            <a:spLocks noGrp="1" noChangeArrowheads="1"/>
          </p:cNvSpPr>
          <p:nvPr>
            <p:ph type="sldNum" sz="quarter" idx="12"/>
          </p:nvPr>
        </p:nvSpPr>
        <p:spPr/>
        <p:txBody>
          <a:bodyPr/>
          <a:lstStyle>
            <a:lvl1pPr>
              <a:defRPr/>
            </a:lvl1pPr>
          </a:lstStyle>
          <a:p>
            <a:fld id="{33684C74-1386-B841-902C-86EEFE84DA2F}" type="slidenum">
              <a:rPr lang="en-US" altLang="en-US"/>
              <a:pPr/>
              <a:t>‹#›</a:t>
            </a:fld>
            <a:endParaRPr lang="en-US" altLang="en-US"/>
          </a:p>
        </p:txBody>
      </p:sp>
    </p:spTree>
    <p:extLst>
      <p:ext uri="{BB962C8B-B14F-4D97-AF65-F5344CB8AC3E}">
        <p14:creationId xmlns:p14="http://schemas.microsoft.com/office/powerpoint/2010/main" val="2879123708"/>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C68ACEA-0471-C3B5-6D3F-B7073A668D63}"/>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862B8B52-DD31-094B-4ACA-0593A5A60A41}"/>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927E2B9-93D3-DB9F-4DF4-627E90C72807}"/>
              </a:ext>
            </a:extLst>
          </p:cNvPr>
          <p:cNvSpPr>
            <a:spLocks noGrp="1" noChangeArrowheads="1"/>
          </p:cNvSpPr>
          <p:nvPr>
            <p:ph type="sldNum" sz="quarter" idx="12"/>
          </p:nvPr>
        </p:nvSpPr>
        <p:spPr/>
        <p:txBody>
          <a:bodyPr/>
          <a:lstStyle>
            <a:lvl1pPr>
              <a:defRPr/>
            </a:lvl1pPr>
          </a:lstStyle>
          <a:p>
            <a:fld id="{158031EB-DED2-BA43-AED9-8C1320433040}" type="slidenum">
              <a:rPr lang="en-US" altLang="en-US"/>
              <a:pPr/>
              <a:t>‹#›</a:t>
            </a:fld>
            <a:endParaRPr lang="en-US" altLang="en-US"/>
          </a:p>
        </p:txBody>
      </p:sp>
    </p:spTree>
    <p:extLst>
      <p:ext uri="{BB962C8B-B14F-4D97-AF65-F5344CB8AC3E}">
        <p14:creationId xmlns:p14="http://schemas.microsoft.com/office/powerpoint/2010/main" val="2457062910"/>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0B0A461-6009-D969-9434-AA5FEA7EBC2B}"/>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E6A01393-1D5E-3A17-701C-1C54747FE229}"/>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9F073FE8-193D-59BD-D537-5AD9F794375B}"/>
              </a:ext>
            </a:extLst>
          </p:cNvPr>
          <p:cNvSpPr>
            <a:spLocks noGrp="1" noChangeArrowheads="1"/>
          </p:cNvSpPr>
          <p:nvPr>
            <p:ph type="sldNum" sz="quarter" idx="12"/>
          </p:nvPr>
        </p:nvSpPr>
        <p:spPr/>
        <p:txBody>
          <a:bodyPr/>
          <a:lstStyle>
            <a:lvl1pPr>
              <a:defRPr/>
            </a:lvl1pPr>
          </a:lstStyle>
          <a:p>
            <a:fld id="{7ED87AA6-2C1D-6D49-8A36-D2F1A4CD6104}" type="slidenum">
              <a:rPr lang="en-US" altLang="en-US"/>
              <a:pPr/>
              <a:t>‹#›</a:t>
            </a:fld>
            <a:endParaRPr lang="en-US" altLang="en-US"/>
          </a:p>
        </p:txBody>
      </p:sp>
    </p:spTree>
    <p:extLst>
      <p:ext uri="{BB962C8B-B14F-4D97-AF65-F5344CB8AC3E}">
        <p14:creationId xmlns:p14="http://schemas.microsoft.com/office/powerpoint/2010/main" val="786157378"/>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7A03EAE5-FE40-7260-BEAC-402BD483CFCC}"/>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5C73BA-A688-EF8F-C225-399777F00711}"/>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981FD9A1-C936-8443-96D1-E8B952DA1702}"/>
              </a:ext>
            </a:extLst>
          </p:cNvPr>
          <p:cNvSpPr>
            <a:spLocks noGrp="1" noChangeArrowheads="1"/>
          </p:cNvSpPr>
          <p:nvPr>
            <p:ph type="sldNum" sz="quarter" idx="12"/>
          </p:nvPr>
        </p:nvSpPr>
        <p:spPr/>
        <p:txBody>
          <a:bodyPr/>
          <a:lstStyle>
            <a:lvl1pPr>
              <a:defRPr/>
            </a:lvl1pPr>
          </a:lstStyle>
          <a:p>
            <a:fld id="{4B39E1F4-2983-CA40-9291-50354B8F32F3}" type="slidenum">
              <a:rPr lang="en-US" altLang="en-US"/>
              <a:pPr/>
              <a:t>‹#›</a:t>
            </a:fld>
            <a:endParaRPr lang="en-US" altLang="en-US"/>
          </a:p>
        </p:txBody>
      </p:sp>
    </p:spTree>
    <p:extLst>
      <p:ext uri="{BB962C8B-B14F-4D97-AF65-F5344CB8AC3E}">
        <p14:creationId xmlns:p14="http://schemas.microsoft.com/office/powerpoint/2010/main" val="2086035820"/>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941030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5955616"/>
      </p:ext>
    </p:extLst>
  </p:cSld>
  <p:clrMapOvr>
    <a:masterClrMapping/>
  </p:clrMapOvr>
  <p:transition spd="med"/>
</p:sldLayout>
</file>

<file path=ppt/slideLayouts/slideLayout1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294BE67E-7A4E-B345-8063-D07C8211A5C2}" type="slidenum">
              <a:rPr lang="en-US" altLang="en-US" smtClean="0"/>
              <a:pPr/>
              <a:t>‹#›</a:t>
            </a:fld>
            <a:endParaRPr lang="en-US" altLang="en-US"/>
          </a:p>
        </p:txBody>
      </p:sp>
    </p:spTree>
    <p:extLst>
      <p:ext uri="{BB962C8B-B14F-4D97-AF65-F5344CB8AC3E}">
        <p14:creationId xmlns:p14="http://schemas.microsoft.com/office/powerpoint/2010/main" val="3140065274"/>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44D85371-644C-FB40-886F-EF786E1F1A58}" type="slidenum">
              <a:rPr lang="en-US" altLang="en-US" smtClean="0"/>
              <a:pPr/>
              <a:t>‹#›</a:t>
            </a:fld>
            <a:endParaRPr lang="en-US" altLang="en-US"/>
          </a:p>
        </p:txBody>
      </p:sp>
    </p:spTree>
    <p:extLst>
      <p:ext uri="{BB962C8B-B14F-4D97-AF65-F5344CB8AC3E}">
        <p14:creationId xmlns:p14="http://schemas.microsoft.com/office/powerpoint/2010/main" val="1643685341"/>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0C9B9E56-B6D4-D940-A4D5-F763B23CCB3B}" type="slidenum">
              <a:rPr lang="en-US" altLang="en-US" smtClean="0"/>
              <a:pPr/>
              <a:t>‹#›</a:t>
            </a:fld>
            <a:endParaRPr lang="en-US" altLang="en-US"/>
          </a:p>
        </p:txBody>
      </p:sp>
    </p:spTree>
    <p:extLst>
      <p:ext uri="{BB962C8B-B14F-4D97-AF65-F5344CB8AC3E}">
        <p14:creationId xmlns:p14="http://schemas.microsoft.com/office/powerpoint/2010/main" val="3524365877"/>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48C9302-00CA-2043-A6E8-DFD3D026E0A4}" type="slidenum">
              <a:rPr lang="en-US" altLang="en-US" smtClean="0"/>
              <a:pPr/>
              <a:t>‹#›</a:t>
            </a:fld>
            <a:endParaRPr lang="en-US" altLang="en-US"/>
          </a:p>
        </p:txBody>
      </p:sp>
    </p:spTree>
    <p:extLst>
      <p:ext uri="{BB962C8B-B14F-4D97-AF65-F5344CB8AC3E}">
        <p14:creationId xmlns:p14="http://schemas.microsoft.com/office/powerpoint/2010/main" val="1587750152"/>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63C9710F-C5CD-F34A-9440-D978B70086C1}" type="slidenum">
              <a:rPr lang="en-US" altLang="en-US" smtClean="0"/>
              <a:pPr/>
              <a:t>‹#›</a:t>
            </a:fld>
            <a:endParaRPr lang="en-US" altLang="en-US"/>
          </a:p>
        </p:txBody>
      </p:sp>
    </p:spTree>
    <p:extLst>
      <p:ext uri="{BB962C8B-B14F-4D97-AF65-F5344CB8AC3E}">
        <p14:creationId xmlns:p14="http://schemas.microsoft.com/office/powerpoint/2010/main" val="1296588453"/>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F6A99D72-0297-3B47-919A-664A61FB6CD5}" type="slidenum">
              <a:rPr lang="en-US" altLang="en-US" smtClean="0"/>
              <a:pPr/>
              <a:t>‹#›</a:t>
            </a:fld>
            <a:endParaRPr lang="en-US" altLang="en-US"/>
          </a:p>
        </p:txBody>
      </p:sp>
    </p:spTree>
    <p:extLst>
      <p:ext uri="{BB962C8B-B14F-4D97-AF65-F5344CB8AC3E}">
        <p14:creationId xmlns:p14="http://schemas.microsoft.com/office/powerpoint/2010/main" val="158172236"/>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B67B2BD-2E2F-9D49-8A58-6949B6E9C1F3}" type="slidenum">
              <a:rPr lang="en-US" altLang="en-US" smtClean="0"/>
              <a:pPr/>
              <a:t>‹#›</a:t>
            </a:fld>
            <a:endParaRPr lang="en-US" altLang="en-US"/>
          </a:p>
        </p:txBody>
      </p:sp>
    </p:spTree>
    <p:extLst>
      <p:ext uri="{BB962C8B-B14F-4D97-AF65-F5344CB8AC3E}">
        <p14:creationId xmlns:p14="http://schemas.microsoft.com/office/powerpoint/2010/main" val="931503092"/>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A93D733A-191F-CF4C-9043-7E3B49F3C917}" type="slidenum">
              <a:rPr lang="en-US" altLang="en-US" smtClean="0"/>
              <a:pPr/>
              <a:t>‹#›</a:t>
            </a:fld>
            <a:endParaRPr lang="en-US" altLang="en-US"/>
          </a:p>
        </p:txBody>
      </p:sp>
    </p:spTree>
    <p:extLst>
      <p:ext uri="{BB962C8B-B14F-4D97-AF65-F5344CB8AC3E}">
        <p14:creationId xmlns:p14="http://schemas.microsoft.com/office/powerpoint/2010/main" val="275894943"/>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33684C74-1386-B841-902C-86EEFE84DA2F}" type="slidenum">
              <a:rPr lang="en-US" altLang="en-US" smtClean="0"/>
              <a:pPr/>
              <a:t>‹#›</a:t>
            </a:fld>
            <a:endParaRPr lang="en-US" altLang="en-US"/>
          </a:p>
        </p:txBody>
      </p:sp>
    </p:spTree>
    <p:extLst>
      <p:ext uri="{BB962C8B-B14F-4D97-AF65-F5344CB8AC3E}">
        <p14:creationId xmlns:p14="http://schemas.microsoft.com/office/powerpoint/2010/main" val="1648480043"/>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158031EB-DED2-BA43-AED9-8C1320433040}" type="slidenum">
              <a:rPr lang="en-US" altLang="en-US" smtClean="0"/>
              <a:pPr/>
              <a:t>‹#›</a:t>
            </a:fld>
            <a:endParaRPr lang="en-US" altLang="en-US"/>
          </a:p>
        </p:txBody>
      </p:sp>
    </p:spTree>
    <p:extLst>
      <p:ext uri="{BB962C8B-B14F-4D97-AF65-F5344CB8AC3E}">
        <p14:creationId xmlns:p14="http://schemas.microsoft.com/office/powerpoint/2010/main" val="6406453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5513405"/>
      </p:ext>
    </p:extLst>
  </p:cSld>
  <p:clrMapOvr>
    <a:masterClrMapping/>
  </p:clrMapOvr>
  <p:transition spd="med"/>
</p:sldLayout>
</file>

<file path=ppt/slideLayouts/slideLayout13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7ED87AA6-2C1D-6D49-8A36-D2F1A4CD6104}" type="slidenum">
              <a:rPr lang="en-US" altLang="en-US" smtClean="0"/>
              <a:pPr/>
              <a:t>‹#›</a:t>
            </a:fld>
            <a:endParaRPr lang="en-US" altLang="en-US"/>
          </a:p>
        </p:txBody>
      </p:sp>
    </p:spTree>
    <p:extLst>
      <p:ext uri="{BB962C8B-B14F-4D97-AF65-F5344CB8AC3E}">
        <p14:creationId xmlns:p14="http://schemas.microsoft.com/office/powerpoint/2010/main" val="851867130"/>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4B39E1F4-2983-CA40-9291-50354B8F32F3}" type="slidenum">
              <a:rPr lang="en-US" altLang="en-US" smtClean="0"/>
              <a:pPr/>
              <a:t>‹#›</a:t>
            </a:fld>
            <a:endParaRPr lang="en-US" altLang="en-US"/>
          </a:p>
        </p:txBody>
      </p:sp>
    </p:spTree>
    <p:extLst>
      <p:ext uri="{BB962C8B-B14F-4D97-AF65-F5344CB8AC3E}">
        <p14:creationId xmlns:p14="http://schemas.microsoft.com/office/powerpoint/2010/main" val="3770090725"/>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61CD09F-E323-BE4B-8306-244839910779}" type="slidenum">
              <a:rPr lang="en-US" altLang="en-US" smtClean="0"/>
              <a:pPr/>
              <a:t>‹#›</a:t>
            </a:fld>
            <a:endParaRPr lang="en-US" altLang="en-US"/>
          </a:p>
        </p:txBody>
      </p:sp>
    </p:spTree>
    <p:extLst>
      <p:ext uri="{BB962C8B-B14F-4D97-AF65-F5344CB8AC3E}">
        <p14:creationId xmlns:p14="http://schemas.microsoft.com/office/powerpoint/2010/main" val="4294661760"/>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E9AF43C6-95F2-B74B-B04F-D471A1BA1D09}" type="slidenum">
              <a:rPr lang="en-US" altLang="en-US" smtClean="0"/>
              <a:pPr/>
              <a:t>‹#›</a:t>
            </a:fld>
            <a:endParaRPr lang="en-US" altLang="en-US"/>
          </a:p>
        </p:txBody>
      </p:sp>
    </p:spTree>
    <p:extLst>
      <p:ext uri="{BB962C8B-B14F-4D97-AF65-F5344CB8AC3E}">
        <p14:creationId xmlns:p14="http://schemas.microsoft.com/office/powerpoint/2010/main" val="5927806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FB2018E-98CC-B14F-BF5F-1549B70D6695}" type="slidenum">
              <a:rPr lang="en-US" altLang="en-US" smtClean="0"/>
              <a:pPr/>
              <a:t>‹#›</a:t>
            </a:fld>
            <a:endParaRPr lang="en-US" altLang="en-US"/>
          </a:p>
        </p:txBody>
      </p:sp>
    </p:spTree>
    <p:extLst>
      <p:ext uri="{BB962C8B-B14F-4D97-AF65-F5344CB8AC3E}">
        <p14:creationId xmlns:p14="http://schemas.microsoft.com/office/powerpoint/2010/main" val="1624544449"/>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7BDD35AB-79BF-2247-8DE4-55FAAC209456}" type="slidenum">
              <a:rPr lang="en-US" altLang="en-US" smtClean="0"/>
              <a:pPr/>
              <a:t>‹#›</a:t>
            </a:fld>
            <a:endParaRPr lang="en-US" altLang="en-US"/>
          </a:p>
        </p:txBody>
      </p:sp>
    </p:spTree>
    <p:extLst>
      <p:ext uri="{BB962C8B-B14F-4D97-AF65-F5344CB8AC3E}">
        <p14:creationId xmlns:p14="http://schemas.microsoft.com/office/powerpoint/2010/main" val="4121853848"/>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4E415BF1-6463-E242-A89C-E98333CF24FC}" type="slidenum">
              <a:rPr lang="en-US" altLang="en-US" smtClean="0"/>
              <a:pPr/>
              <a:t>‹#›</a:t>
            </a:fld>
            <a:endParaRPr lang="en-US" altLang="en-US"/>
          </a:p>
        </p:txBody>
      </p:sp>
    </p:spTree>
    <p:extLst>
      <p:ext uri="{BB962C8B-B14F-4D97-AF65-F5344CB8AC3E}">
        <p14:creationId xmlns:p14="http://schemas.microsoft.com/office/powerpoint/2010/main" val="1580340101"/>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21967801-0427-BA45-AAC4-CA968B326E54}" type="slidenum">
              <a:rPr lang="en-US" altLang="en-US" smtClean="0"/>
              <a:pPr/>
              <a:t>‹#›</a:t>
            </a:fld>
            <a:endParaRPr lang="en-US" altLang="en-US"/>
          </a:p>
        </p:txBody>
      </p:sp>
    </p:spTree>
    <p:extLst>
      <p:ext uri="{BB962C8B-B14F-4D97-AF65-F5344CB8AC3E}">
        <p14:creationId xmlns:p14="http://schemas.microsoft.com/office/powerpoint/2010/main" val="1296919811"/>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D1BABD21-51DF-DA4F-BA83-F1081CEB5341}" type="slidenum">
              <a:rPr lang="en-US" altLang="en-US" smtClean="0"/>
              <a:pPr/>
              <a:t>‹#›</a:t>
            </a:fld>
            <a:endParaRPr lang="en-US" altLang="en-US"/>
          </a:p>
        </p:txBody>
      </p:sp>
    </p:spTree>
    <p:extLst>
      <p:ext uri="{BB962C8B-B14F-4D97-AF65-F5344CB8AC3E}">
        <p14:creationId xmlns:p14="http://schemas.microsoft.com/office/powerpoint/2010/main" val="77971808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10761101-7BD6-2646-811B-5C8370124E59}" type="slidenum">
              <a:rPr lang="en-US" altLang="en-US" smtClean="0"/>
              <a:pPr/>
              <a:t>‹#›</a:t>
            </a:fld>
            <a:endParaRPr lang="en-US" altLang="en-US"/>
          </a:p>
        </p:txBody>
      </p:sp>
    </p:spTree>
    <p:extLst>
      <p:ext uri="{BB962C8B-B14F-4D97-AF65-F5344CB8AC3E}">
        <p14:creationId xmlns:p14="http://schemas.microsoft.com/office/powerpoint/2010/main" val="185959394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0498728"/>
      </p:ext>
    </p:extLst>
  </p:cSld>
  <p:clrMapOvr>
    <a:masterClrMapping/>
  </p:clrMapOvr>
  <p:transition spd="med"/>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59B6AA04-D23C-1E4D-95DA-FE5457A05818}" type="slidenum">
              <a:rPr lang="en-US" altLang="en-US" smtClean="0"/>
              <a:pPr/>
              <a:t>‹#›</a:t>
            </a:fld>
            <a:endParaRPr lang="en-US" altLang="en-US"/>
          </a:p>
        </p:txBody>
      </p:sp>
    </p:spTree>
    <p:extLst>
      <p:ext uri="{BB962C8B-B14F-4D97-AF65-F5344CB8AC3E}">
        <p14:creationId xmlns:p14="http://schemas.microsoft.com/office/powerpoint/2010/main" val="4092259721"/>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7A27B053-296E-C148-9209-79444358B24B}" type="slidenum">
              <a:rPr lang="en-US" altLang="en-US" smtClean="0"/>
              <a:pPr/>
              <a:t>‹#›</a:t>
            </a:fld>
            <a:endParaRPr lang="en-US" altLang="en-US"/>
          </a:p>
        </p:txBody>
      </p:sp>
    </p:spTree>
    <p:extLst>
      <p:ext uri="{BB962C8B-B14F-4D97-AF65-F5344CB8AC3E}">
        <p14:creationId xmlns:p14="http://schemas.microsoft.com/office/powerpoint/2010/main" val="3821389673"/>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C13E7A06-5E9F-EB49-B1AA-F67B764A9143}" type="slidenum">
              <a:rPr lang="en-US" altLang="en-US" smtClean="0"/>
              <a:pPr/>
              <a:t>‹#›</a:t>
            </a:fld>
            <a:endParaRPr lang="en-US" altLang="en-US"/>
          </a:p>
        </p:txBody>
      </p:sp>
    </p:spTree>
    <p:extLst>
      <p:ext uri="{BB962C8B-B14F-4D97-AF65-F5344CB8AC3E}">
        <p14:creationId xmlns:p14="http://schemas.microsoft.com/office/powerpoint/2010/main" val="3809019415"/>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58E8A88B-6978-BA40-B5DB-18D526477938}" type="slidenum">
              <a:rPr lang="en-US" altLang="en-US" smtClean="0"/>
              <a:pPr/>
              <a:t>‹#›</a:t>
            </a:fld>
            <a:endParaRPr lang="en-US" altLang="en-US"/>
          </a:p>
        </p:txBody>
      </p:sp>
    </p:spTree>
    <p:extLst>
      <p:ext uri="{BB962C8B-B14F-4D97-AF65-F5344CB8AC3E}">
        <p14:creationId xmlns:p14="http://schemas.microsoft.com/office/powerpoint/2010/main" val="2083665911"/>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CB0EA2AC-5059-3149-962D-B4D844AC07F4}" type="slidenum">
              <a:rPr lang="en-US" altLang="en-US" smtClean="0"/>
              <a:pPr/>
              <a:t>‹#›</a:t>
            </a:fld>
            <a:endParaRPr lang="en-US" altLang="en-US"/>
          </a:p>
        </p:txBody>
      </p:sp>
    </p:spTree>
    <p:extLst>
      <p:ext uri="{BB962C8B-B14F-4D97-AF65-F5344CB8AC3E}">
        <p14:creationId xmlns:p14="http://schemas.microsoft.com/office/powerpoint/2010/main" val="992970914"/>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E45E389A-A03E-06AF-0E03-E1F9C57BACBE}"/>
              </a:ext>
            </a:extLst>
          </p:cNvPr>
          <p:cNvGrpSpPr>
            <a:grpSpLocks/>
          </p:cNvGrpSpPr>
          <p:nvPr/>
        </p:nvGrpSpPr>
        <p:grpSpPr bwMode="auto">
          <a:xfrm>
            <a:off x="0" y="0"/>
            <a:ext cx="9148763" cy="6851650"/>
            <a:chOff x="1" y="0"/>
            <a:chExt cx="5763" cy="4316"/>
          </a:xfrm>
        </p:grpSpPr>
        <p:sp>
          <p:nvSpPr>
            <p:cNvPr id="5" name="Freeform 3">
              <a:extLst>
                <a:ext uri="{FF2B5EF4-FFF2-40B4-BE49-F238E27FC236}">
                  <a16:creationId xmlns:a16="http://schemas.microsoft.com/office/drawing/2014/main" id="{83493769-DFF9-AD15-1514-75D7D7D8856A}"/>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a:extLst>
                <a:ext uri="{FF2B5EF4-FFF2-40B4-BE49-F238E27FC236}">
                  <a16:creationId xmlns:a16="http://schemas.microsoft.com/office/drawing/2014/main" id="{8B27F764-407B-5DB9-B275-4580682727FB}"/>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a:extLst>
                <a:ext uri="{FF2B5EF4-FFF2-40B4-BE49-F238E27FC236}">
                  <a16:creationId xmlns:a16="http://schemas.microsoft.com/office/drawing/2014/main" id="{39B9637E-9080-CC35-1FA9-D302EA9DACB3}"/>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8" name="Group 6">
              <a:extLst>
                <a:ext uri="{FF2B5EF4-FFF2-40B4-BE49-F238E27FC236}">
                  <a16:creationId xmlns:a16="http://schemas.microsoft.com/office/drawing/2014/main" id="{3958E216-5761-59A8-964E-322E84A6FD5A}"/>
                </a:ext>
              </a:extLst>
            </p:cNvPr>
            <p:cNvGrpSpPr>
              <a:grpSpLocks/>
            </p:cNvGrpSpPr>
            <p:nvPr/>
          </p:nvGrpSpPr>
          <p:grpSpPr bwMode="auto">
            <a:xfrm>
              <a:off x="288" y="0"/>
              <a:ext cx="5098" cy="4316"/>
              <a:chOff x="288" y="0"/>
              <a:chExt cx="5098" cy="4316"/>
            </a:xfrm>
          </p:grpSpPr>
          <p:sp>
            <p:nvSpPr>
              <p:cNvPr id="28" name="Freeform 7">
                <a:extLst>
                  <a:ext uri="{FF2B5EF4-FFF2-40B4-BE49-F238E27FC236}">
                    <a16:creationId xmlns:a16="http://schemas.microsoft.com/office/drawing/2014/main" id="{DD9C02EB-3344-106E-30BB-E9B7A23FCA80}"/>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Freeform 8">
                <a:extLst>
                  <a:ext uri="{FF2B5EF4-FFF2-40B4-BE49-F238E27FC236}">
                    <a16:creationId xmlns:a16="http://schemas.microsoft.com/office/drawing/2014/main" id="{EE426249-6A37-9529-1A3C-77B0940649E3}"/>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 name="Freeform 9">
                <a:extLst>
                  <a:ext uri="{FF2B5EF4-FFF2-40B4-BE49-F238E27FC236}">
                    <a16:creationId xmlns:a16="http://schemas.microsoft.com/office/drawing/2014/main" id="{911342C0-5A22-BD09-B07D-51B8BC6A0492}"/>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 name="Freeform 10">
                <a:extLst>
                  <a:ext uri="{FF2B5EF4-FFF2-40B4-BE49-F238E27FC236}">
                    <a16:creationId xmlns:a16="http://schemas.microsoft.com/office/drawing/2014/main" id="{81543FAD-857A-4C10-A0F3-06EB3431F01C}"/>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2" name="Freeform 11">
                <a:extLst>
                  <a:ext uri="{FF2B5EF4-FFF2-40B4-BE49-F238E27FC236}">
                    <a16:creationId xmlns:a16="http://schemas.microsoft.com/office/drawing/2014/main" id="{D783B953-780D-777E-D192-80836AB34530}"/>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3" name="Freeform 12">
                <a:extLst>
                  <a:ext uri="{FF2B5EF4-FFF2-40B4-BE49-F238E27FC236}">
                    <a16:creationId xmlns:a16="http://schemas.microsoft.com/office/drawing/2014/main" id="{F203F238-02BF-EFEB-4A41-FC223C49CDBE}"/>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Freeform 13">
                <a:extLst>
                  <a:ext uri="{FF2B5EF4-FFF2-40B4-BE49-F238E27FC236}">
                    <a16:creationId xmlns:a16="http://schemas.microsoft.com/office/drawing/2014/main" id="{70A8AF11-4424-CC87-A2D9-674F0EA7215B}"/>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Freeform 14">
                <a:extLst>
                  <a:ext uri="{FF2B5EF4-FFF2-40B4-BE49-F238E27FC236}">
                    <a16:creationId xmlns:a16="http://schemas.microsoft.com/office/drawing/2014/main" id="{96E539F8-28A5-258E-1108-08D22E955DB3}"/>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Freeform 15">
                <a:extLst>
                  <a:ext uri="{FF2B5EF4-FFF2-40B4-BE49-F238E27FC236}">
                    <a16:creationId xmlns:a16="http://schemas.microsoft.com/office/drawing/2014/main" id="{E56D750F-D5E5-C744-90E0-654F550B6295}"/>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7" name="Freeform 16">
                <a:extLst>
                  <a:ext uri="{FF2B5EF4-FFF2-40B4-BE49-F238E27FC236}">
                    <a16:creationId xmlns:a16="http://schemas.microsoft.com/office/drawing/2014/main" id="{DD02E0BC-DA40-9271-EF56-20DC545BCC51}"/>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8" name="Freeform 17">
                <a:extLst>
                  <a:ext uri="{FF2B5EF4-FFF2-40B4-BE49-F238E27FC236}">
                    <a16:creationId xmlns:a16="http://schemas.microsoft.com/office/drawing/2014/main" id="{187D150B-9B31-3CF8-CAE0-ED907CED2F66}"/>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9" name="Freeform 18">
                <a:extLst>
                  <a:ext uri="{FF2B5EF4-FFF2-40B4-BE49-F238E27FC236}">
                    <a16:creationId xmlns:a16="http://schemas.microsoft.com/office/drawing/2014/main" id="{C82148F1-425E-1CB5-7167-8E192537AEBE}"/>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Freeform 19">
                <a:extLst>
                  <a:ext uri="{FF2B5EF4-FFF2-40B4-BE49-F238E27FC236}">
                    <a16:creationId xmlns:a16="http://schemas.microsoft.com/office/drawing/2014/main" id="{934F866E-1399-EB4C-D69D-978A21805764}"/>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9" name="Freeform 20">
              <a:extLst>
                <a:ext uri="{FF2B5EF4-FFF2-40B4-BE49-F238E27FC236}">
                  <a16:creationId xmlns:a16="http://schemas.microsoft.com/office/drawing/2014/main" id="{1DDB3105-F76C-417D-DDEE-E6FEA62D95B4}"/>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21">
              <a:extLst>
                <a:ext uri="{FF2B5EF4-FFF2-40B4-BE49-F238E27FC236}">
                  <a16:creationId xmlns:a16="http://schemas.microsoft.com/office/drawing/2014/main" id="{EBB7EFD6-9E2A-B914-C02E-3BD943A40655}"/>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22">
              <a:extLst>
                <a:ext uri="{FF2B5EF4-FFF2-40B4-BE49-F238E27FC236}">
                  <a16:creationId xmlns:a16="http://schemas.microsoft.com/office/drawing/2014/main" id="{A37BC501-25D9-819A-94EA-8549D9F4322F}"/>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23">
              <a:extLst>
                <a:ext uri="{FF2B5EF4-FFF2-40B4-BE49-F238E27FC236}">
                  <a16:creationId xmlns:a16="http://schemas.microsoft.com/office/drawing/2014/main" id="{090D5A3C-6473-3024-8DB4-2F4E3C165356}"/>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3" name="Freeform 24">
              <a:extLst>
                <a:ext uri="{FF2B5EF4-FFF2-40B4-BE49-F238E27FC236}">
                  <a16:creationId xmlns:a16="http://schemas.microsoft.com/office/drawing/2014/main" id="{701BAC39-C3E9-EC45-36F3-A9D81BAD4054}"/>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4" name="Freeform 25">
              <a:extLst>
                <a:ext uri="{FF2B5EF4-FFF2-40B4-BE49-F238E27FC236}">
                  <a16:creationId xmlns:a16="http://schemas.microsoft.com/office/drawing/2014/main" id="{51B0EDC0-BFC2-714F-AC78-72AA201A57F3}"/>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 name="Freeform 26">
              <a:extLst>
                <a:ext uri="{FF2B5EF4-FFF2-40B4-BE49-F238E27FC236}">
                  <a16:creationId xmlns:a16="http://schemas.microsoft.com/office/drawing/2014/main" id="{A952A347-61A9-257E-F391-0C22C825AC2F}"/>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6" name="Freeform 27">
              <a:extLst>
                <a:ext uri="{FF2B5EF4-FFF2-40B4-BE49-F238E27FC236}">
                  <a16:creationId xmlns:a16="http://schemas.microsoft.com/office/drawing/2014/main" id="{32F01D22-4793-A1F4-1D67-5D00E3965C17}"/>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17" name="Line 28">
              <a:extLst>
                <a:ext uri="{FF2B5EF4-FFF2-40B4-BE49-F238E27FC236}">
                  <a16:creationId xmlns:a16="http://schemas.microsoft.com/office/drawing/2014/main" id="{5504C7D5-05A6-8DE5-FE70-BFD1F838D287}"/>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8" name="Line 29">
              <a:extLst>
                <a:ext uri="{FF2B5EF4-FFF2-40B4-BE49-F238E27FC236}">
                  <a16:creationId xmlns:a16="http://schemas.microsoft.com/office/drawing/2014/main" id="{2C05F104-2346-839C-D103-E05C6F192C8E}"/>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19" name="Line 30">
              <a:extLst>
                <a:ext uri="{FF2B5EF4-FFF2-40B4-BE49-F238E27FC236}">
                  <a16:creationId xmlns:a16="http://schemas.microsoft.com/office/drawing/2014/main" id="{30128C3A-F3EA-D155-3A59-C3FB8E71B5BB}"/>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20" name="Group 31">
              <a:extLst>
                <a:ext uri="{FF2B5EF4-FFF2-40B4-BE49-F238E27FC236}">
                  <a16:creationId xmlns:a16="http://schemas.microsoft.com/office/drawing/2014/main" id="{DD363CC0-5DC8-FA0C-6F06-A90000135D76}"/>
                </a:ext>
              </a:extLst>
            </p:cNvPr>
            <p:cNvGrpSpPr>
              <a:grpSpLocks/>
            </p:cNvGrpSpPr>
            <p:nvPr/>
          </p:nvGrpSpPr>
          <p:grpSpPr bwMode="auto">
            <a:xfrm>
              <a:off x="1" y="392"/>
              <a:ext cx="5758" cy="1571"/>
              <a:chOff x="1" y="392"/>
              <a:chExt cx="5758" cy="1571"/>
            </a:xfrm>
          </p:grpSpPr>
          <p:sp>
            <p:nvSpPr>
              <p:cNvPr id="23" name="Line 32">
                <a:extLst>
                  <a:ext uri="{FF2B5EF4-FFF2-40B4-BE49-F238E27FC236}">
                    <a16:creationId xmlns:a16="http://schemas.microsoft.com/office/drawing/2014/main" id="{8224C220-67D4-FBF9-A68B-C5692E1B4872}"/>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4" name="Line 33">
                <a:extLst>
                  <a:ext uri="{FF2B5EF4-FFF2-40B4-BE49-F238E27FC236}">
                    <a16:creationId xmlns:a16="http://schemas.microsoft.com/office/drawing/2014/main" id="{37673463-B55E-7AB6-FFA2-0A5148929F5B}"/>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5" name="Line 34">
                <a:extLst>
                  <a:ext uri="{FF2B5EF4-FFF2-40B4-BE49-F238E27FC236}">
                    <a16:creationId xmlns:a16="http://schemas.microsoft.com/office/drawing/2014/main" id="{63D5F297-AD0C-ACC6-1379-9C2BDF734C97}"/>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6" name="Line 35">
                <a:extLst>
                  <a:ext uri="{FF2B5EF4-FFF2-40B4-BE49-F238E27FC236}">
                    <a16:creationId xmlns:a16="http://schemas.microsoft.com/office/drawing/2014/main" id="{52C394D1-0186-89F1-8B77-D62C1CEAA931}"/>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27" name="Line 36">
                <a:extLst>
                  <a:ext uri="{FF2B5EF4-FFF2-40B4-BE49-F238E27FC236}">
                    <a16:creationId xmlns:a16="http://schemas.microsoft.com/office/drawing/2014/main" id="{9B74FC52-0F1F-2202-6E5F-04CAC29FF4A5}"/>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21" name="Line 37">
              <a:extLst>
                <a:ext uri="{FF2B5EF4-FFF2-40B4-BE49-F238E27FC236}">
                  <a16:creationId xmlns:a16="http://schemas.microsoft.com/office/drawing/2014/main" id="{A1EB9E96-BA0D-0EDC-2707-62ACEFF3B3B2}"/>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22" name="Line 38">
              <a:extLst>
                <a:ext uri="{FF2B5EF4-FFF2-40B4-BE49-F238E27FC236}">
                  <a16:creationId xmlns:a16="http://schemas.microsoft.com/office/drawing/2014/main" id="{9E104B16-09B3-CDCB-7392-0CE2D48C4F7E}"/>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4135" name="Rectangle 39"/>
          <p:cNvSpPr>
            <a:spLocks noGrp="1" noChangeArrowheads="1"/>
          </p:cNvSpPr>
          <p:nvPr>
            <p:ph type="ctrTitle" sz="quarter"/>
          </p:nvPr>
        </p:nvSpPr>
        <p:spPr>
          <a:xfrm>
            <a:off x="685800" y="1692275"/>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4136" name="Rectangle 40"/>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41" name="Rectangle 41">
            <a:extLst>
              <a:ext uri="{FF2B5EF4-FFF2-40B4-BE49-F238E27FC236}">
                <a16:creationId xmlns:a16="http://schemas.microsoft.com/office/drawing/2014/main" id="{BD55074A-EC6B-7579-83FB-97283A9BF3EF}"/>
              </a:ext>
            </a:extLst>
          </p:cNvPr>
          <p:cNvSpPr>
            <a:spLocks noGrp="1" noChangeArrowheads="1"/>
          </p:cNvSpPr>
          <p:nvPr>
            <p:ph type="dt" sz="quarter" idx="10"/>
          </p:nvPr>
        </p:nvSpPr>
        <p:spPr/>
        <p:txBody>
          <a:bodyPr/>
          <a:lstStyle>
            <a:lvl1pPr>
              <a:defRPr/>
            </a:lvl1pPr>
          </a:lstStyle>
          <a:p>
            <a:pPr>
              <a:defRPr/>
            </a:pPr>
            <a:endParaRPr lang="en-US"/>
          </a:p>
        </p:txBody>
      </p:sp>
      <p:sp>
        <p:nvSpPr>
          <p:cNvPr id="42" name="Rectangle 42">
            <a:extLst>
              <a:ext uri="{FF2B5EF4-FFF2-40B4-BE49-F238E27FC236}">
                <a16:creationId xmlns:a16="http://schemas.microsoft.com/office/drawing/2014/main" id="{7FD9EB9C-01BD-E620-09FB-13C94851237D}"/>
              </a:ext>
            </a:extLst>
          </p:cNvPr>
          <p:cNvSpPr>
            <a:spLocks noGrp="1" noChangeArrowheads="1"/>
          </p:cNvSpPr>
          <p:nvPr>
            <p:ph type="ftr" sz="quarter" idx="11"/>
          </p:nvPr>
        </p:nvSpPr>
        <p:spPr/>
        <p:txBody>
          <a:bodyPr/>
          <a:lstStyle>
            <a:lvl1pPr>
              <a:defRPr/>
            </a:lvl1pPr>
          </a:lstStyle>
          <a:p>
            <a:pPr>
              <a:defRPr/>
            </a:pPr>
            <a:endParaRPr lang="en-US"/>
          </a:p>
        </p:txBody>
      </p:sp>
      <p:sp>
        <p:nvSpPr>
          <p:cNvPr id="43" name="Rectangle 43">
            <a:extLst>
              <a:ext uri="{FF2B5EF4-FFF2-40B4-BE49-F238E27FC236}">
                <a16:creationId xmlns:a16="http://schemas.microsoft.com/office/drawing/2014/main" id="{6D3D43BC-E184-0213-88F5-4CB5A56387CB}"/>
              </a:ext>
            </a:extLst>
          </p:cNvPr>
          <p:cNvSpPr>
            <a:spLocks noGrp="1" noChangeArrowheads="1"/>
          </p:cNvSpPr>
          <p:nvPr>
            <p:ph type="sldNum" sz="quarter" idx="12"/>
          </p:nvPr>
        </p:nvSpPr>
        <p:spPr/>
        <p:txBody>
          <a:bodyPr/>
          <a:lstStyle>
            <a:lvl1pPr>
              <a:defRPr/>
            </a:lvl1pPr>
          </a:lstStyle>
          <a:p>
            <a:fld id="{CCC24347-8A9E-1844-9EFF-BB310258576B}" type="slidenum">
              <a:rPr lang="en-US" altLang="en-US"/>
              <a:pPr/>
              <a:t>‹#›</a:t>
            </a:fld>
            <a:endParaRPr lang="en-US" altLang="en-US"/>
          </a:p>
        </p:txBody>
      </p:sp>
    </p:spTree>
    <p:extLst>
      <p:ext uri="{BB962C8B-B14F-4D97-AF65-F5344CB8AC3E}">
        <p14:creationId xmlns:p14="http://schemas.microsoft.com/office/powerpoint/2010/main" val="735980756"/>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789621EA-335F-755E-8290-AF93C3B924D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6947EF9E-133E-4BD2-E69A-A1E5B1188FF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5378DD69-AE0F-CBA2-36B7-5F7975C267B3}"/>
              </a:ext>
            </a:extLst>
          </p:cNvPr>
          <p:cNvSpPr>
            <a:spLocks noGrp="1" noChangeArrowheads="1"/>
          </p:cNvSpPr>
          <p:nvPr>
            <p:ph type="sldNum" sz="quarter" idx="12"/>
          </p:nvPr>
        </p:nvSpPr>
        <p:spPr>
          <a:ln/>
        </p:spPr>
        <p:txBody>
          <a:bodyPr/>
          <a:lstStyle>
            <a:lvl1pPr>
              <a:defRPr/>
            </a:lvl1pPr>
          </a:lstStyle>
          <a:p>
            <a:fld id="{736E19C2-F181-FE44-B805-1FA0C56CE3FF}" type="slidenum">
              <a:rPr lang="en-US" altLang="en-US"/>
              <a:pPr/>
              <a:t>‹#›</a:t>
            </a:fld>
            <a:endParaRPr lang="en-US" altLang="en-US"/>
          </a:p>
        </p:txBody>
      </p:sp>
    </p:spTree>
    <p:extLst>
      <p:ext uri="{BB962C8B-B14F-4D97-AF65-F5344CB8AC3E}">
        <p14:creationId xmlns:p14="http://schemas.microsoft.com/office/powerpoint/2010/main" val="105143813"/>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0">
            <a:extLst>
              <a:ext uri="{FF2B5EF4-FFF2-40B4-BE49-F238E27FC236}">
                <a16:creationId xmlns:a16="http://schemas.microsoft.com/office/drawing/2014/main" id="{EDD60ED7-DE61-D296-FEBA-22623E9084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E8F9898D-5237-C82B-5B82-CAEA5DBEA4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79228D7C-D6F3-78EC-2BF5-A50EA733F7E0}"/>
              </a:ext>
            </a:extLst>
          </p:cNvPr>
          <p:cNvSpPr>
            <a:spLocks noGrp="1" noChangeArrowheads="1"/>
          </p:cNvSpPr>
          <p:nvPr>
            <p:ph type="sldNum" sz="quarter" idx="12"/>
          </p:nvPr>
        </p:nvSpPr>
        <p:spPr>
          <a:ln/>
        </p:spPr>
        <p:txBody>
          <a:bodyPr/>
          <a:lstStyle>
            <a:lvl1pPr>
              <a:defRPr/>
            </a:lvl1pPr>
          </a:lstStyle>
          <a:p>
            <a:fld id="{7CB1D36D-11D7-FB4A-A89D-B6F10DFC8E03}" type="slidenum">
              <a:rPr lang="en-US" altLang="en-US"/>
              <a:pPr/>
              <a:t>‹#›</a:t>
            </a:fld>
            <a:endParaRPr lang="en-US" altLang="en-US"/>
          </a:p>
        </p:txBody>
      </p:sp>
    </p:spTree>
    <p:extLst>
      <p:ext uri="{BB962C8B-B14F-4D97-AF65-F5344CB8AC3E}">
        <p14:creationId xmlns:p14="http://schemas.microsoft.com/office/powerpoint/2010/main" val="2054910036"/>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0">
            <a:extLst>
              <a:ext uri="{FF2B5EF4-FFF2-40B4-BE49-F238E27FC236}">
                <a16:creationId xmlns:a16="http://schemas.microsoft.com/office/drawing/2014/main" id="{15984BF6-269D-C6A7-3EDC-3EF5A7FFD95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27916325-1180-FFEF-6C81-8E91468DB19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0088B36F-E64B-9961-4040-DB67FBA7C08E}"/>
              </a:ext>
            </a:extLst>
          </p:cNvPr>
          <p:cNvSpPr>
            <a:spLocks noGrp="1" noChangeArrowheads="1"/>
          </p:cNvSpPr>
          <p:nvPr>
            <p:ph type="sldNum" sz="quarter" idx="12"/>
          </p:nvPr>
        </p:nvSpPr>
        <p:spPr>
          <a:ln/>
        </p:spPr>
        <p:txBody>
          <a:bodyPr/>
          <a:lstStyle>
            <a:lvl1pPr>
              <a:defRPr/>
            </a:lvl1pPr>
          </a:lstStyle>
          <a:p>
            <a:fld id="{15486E91-FF63-C042-B9C2-FA9369095839}" type="slidenum">
              <a:rPr lang="en-US" altLang="en-US"/>
              <a:pPr/>
              <a:t>‹#›</a:t>
            </a:fld>
            <a:endParaRPr lang="en-US" altLang="en-US"/>
          </a:p>
        </p:txBody>
      </p:sp>
    </p:spTree>
    <p:extLst>
      <p:ext uri="{BB962C8B-B14F-4D97-AF65-F5344CB8AC3E}">
        <p14:creationId xmlns:p14="http://schemas.microsoft.com/office/powerpoint/2010/main" val="3499255564"/>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0">
            <a:extLst>
              <a:ext uri="{FF2B5EF4-FFF2-40B4-BE49-F238E27FC236}">
                <a16:creationId xmlns:a16="http://schemas.microsoft.com/office/drawing/2014/main" id="{6D960D88-8387-2357-37A5-E27B2D43CD51}"/>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1">
            <a:extLst>
              <a:ext uri="{FF2B5EF4-FFF2-40B4-BE49-F238E27FC236}">
                <a16:creationId xmlns:a16="http://schemas.microsoft.com/office/drawing/2014/main" id="{A304120A-AD11-236A-5B36-EA5B788D5A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2">
            <a:extLst>
              <a:ext uri="{FF2B5EF4-FFF2-40B4-BE49-F238E27FC236}">
                <a16:creationId xmlns:a16="http://schemas.microsoft.com/office/drawing/2014/main" id="{ACF9E7E9-320F-E810-4A14-0ADE4783F48F}"/>
              </a:ext>
            </a:extLst>
          </p:cNvPr>
          <p:cNvSpPr>
            <a:spLocks noGrp="1" noChangeArrowheads="1"/>
          </p:cNvSpPr>
          <p:nvPr>
            <p:ph type="sldNum" sz="quarter" idx="12"/>
          </p:nvPr>
        </p:nvSpPr>
        <p:spPr>
          <a:ln/>
        </p:spPr>
        <p:txBody>
          <a:bodyPr/>
          <a:lstStyle>
            <a:lvl1pPr>
              <a:defRPr/>
            </a:lvl1pPr>
          </a:lstStyle>
          <a:p>
            <a:fld id="{6A41C8EE-5162-EB44-BFBC-4D4B60529860}" type="slidenum">
              <a:rPr lang="en-US" altLang="en-US"/>
              <a:pPr/>
              <a:t>‹#›</a:t>
            </a:fld>
            <a:endParaRPr lang="en-US" altLang="en-US"/>
          </a:p>
        </p:txBody>
      </p:sp>
    </p:spTree>
    <p:extLst>
      <p:ext uri="{BB962C8B-B14F-4D97-AF65-F5344CB8AC3E}">
        <p14:creationId xmlns:p14="http://schemas.microsoft.com/office/powerpoint/2010/main" val="256758951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0054788"/>
      </p:ext>
    </p:extLst>
  </p:cSld>
  <p:clrMapOvr>
    <a:masterClrMapping/>
  </p:clrMapOvr>
  <p:transition spd="med"/>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0">
            <a:extLst>
              <a:ext uri="{FF2B5EF4-FFF2-40B4-BE49-F238E27FC236}">
                <a16:creationId xmlns:a16="http://schemas.microsoft.com/office/drawing/2014/main" id="{74B2F14D-FC02-43F6-2156-62F618E4BF8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59511018-FA77-B3F2-45EC-F36852AD5B9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ACDF8F7-3280-4ADF-9F0F-4ABBC3DE45A7}"/>
              </a:ext>
            </a:extLst>
          </p:cNvPr>
          <p:cNvSpPr>
            <a:spLocks noGrp="1" noChangeArrowheads="1"/>
          </p:cNvSpPr>
          <p:nvPr>
            <p:ph type="sldNum" sz="quarter" idx="12"/>
          </p:nvPr>
        </p:nvSpPr>
        <p:spPr>
          <a:ln/>
        </p:spPr>
        <p:txBody>
          <a:bodyPr/>
          <a:lstStyle>
            <a:lvl1pPr>
              <a:defRPr/>
            </a:lvl1pPr>
          </a:lstStyle>
          <a:p>
            <a:fld id="{CB05803C-1C40-6243-A05F-BB344D6C1453}" type="slidenum">
              <a:rPr lang="en-US" altLang="en-US"/>
              <a:pPr/>
              <a:t>‹#›</a:t>
            </a:fld>
            <a:endParaRPr lang="en-US" altLang="en-US"/>
          </a:p>
        </p:txBody>
      </p:sp>
    </p:spTree>
    <p:extLst>
      <p:ext uri="{BB962C8B-B14F-4D97-AF65-F5344CB8AC3E}">
        <p14:creationId xmlns:p14="http://schemas.microsoft.com/office/powerpoint/2010/main" val="745652476"/>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0">
            <a:extLst>
              <a:ext uri="{FF2B5EF4-FFF2-40B4-BE49-F238E27FC236}">
                <a16:creationId xmlns:a16="http://schemas.microsoft.com/office/drawing/2014/main" id="{7522840B-8F5E-7092-38DF-994A8B37991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1">
            <a:extLst>
              <a:ext uri="{FF2B5EF4-FFF2-40B4-BE49-F238E27FC236}">
                <a16:creationId xmlns:a16="http://schemas.microsoft.com/office/drawing/2014/main" id="{E0C3A418-63C9-50C9-11E2-19FBAFEDAE6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2">
            <a:extLst>
              <a:ext uri="{FF2B5EF4-FFF2-40B4-BE49-F238E27FC236}">
                <a16:creationId xmlns:a16="http://schemas.microsoft.com/office/drawing/2014/main" id="{48F79111-28F5-4961-53BB-101DCD100133}"/>
              </a:ext>
            </a:extLst>
          </p:cNvPr>
          <p:cNvSpPr>
            <a:spLocks noGrp="1" noChangeArrowheads="1"/>
          </p:cNvSpPr>
          <p:nvPr>
            <p:ph type="sldNum" sz="quarter" idx="12"/>
          </p:nvPr>
        </p:nvSpPr>
        <p:spPr>
          <a:ln/>
        </p:spPr>
        <p:txBody>
          <a:bodyPr/>
          <a:lstStyle>
            <a:lvl1pPr>
              <a:defRPr/>
            </a:lvl1pPr>
          </a:lstStyle>
          <a:p>
            <a:fld id="{6CEB036F-295F-4843-A1DC-7E2DBB237DF2}" type="slidenum">
              <a:rPr lang="en-US" altLang="en-US"/>
              <a:pPr/>
              <a:t>‹#›</a:t>
            </a:fld>
            <a:endParaRPr lang="en-US" altLang="en-US"/>
          </a:p>
        </p:txBody>
      </p:sp>
    </p:spTree>
    <p:extLst>
      <p:ext uri="{BB962C8B-B14F-4D97-AF65-F5344CB8AC3E}">
        <p14:creationId xmlns:p14="http://schemas.microsoft.com/office/powerpoint/2010/main" val="4252513167"/>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7A4DBB2D-54A5-D685-23F1-E6CB8F15B97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3FA8D9B4-A1C8-3FDD-9555-F10727F13A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97E129B1-CC11-98B8-DF42-ACAA9558A492}"/>
              </a:ext>
            </a:extLst>
          </p:cNvPr>
          <p:cNvSpPr>
            <a:spLocks noGrp="1" noChangeArrowheads="1"/>
          </p:cNvSpPr>
          <p:nvPr>
            <p:ph type="sldNum" sz="quarter" idx="12"/>
          </p:nvPr>
        </p:nvSpPr>
        <p:spPr>
          <a:ln/>
        </p:spPr>
        <p:txBody>
          <a:bodyPr/>
          <a:lstStyle>
            <a:lvl1pPr>
              <a:defRPr/>
            </a:lvl1pPr>
          </a:lstStyle>
          <a:p>
            <a:fld id="{6EBC86F6-7A12-F84C-A1F8-551D0B66B37A}" type="slidenum">
              <a:rPr lang="en-US" altLang="en-US"/>
              <a:pPr/>
              <a:t>‹#›</a:t>
            </a:fld>
            <a:endParaRPr lang="en-US" altLang="en-US"/>
          </a:p>
        </p:txBody>
      </p:sp>
    </p:spTree>
    <p:extLst>
      <p:ext uri="{BB962C8B-B14F-4D97-AF65-F5344CB8AC3E}">
        <p14:creationId xmlns:p14="http://schemas.microsoft.com/office/powerpoint/2010/main" val="4225944285"/>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0">
            <a:extLst>
              <a:ext uri="{FF2B5EF4-FFF2-40B4-BE49-F238E27FC236}">
                <a16:creationId xmlns:a16="http://schemas.microsoft.com/office/drawing/2014/main" id="{8E7CE12F-1C18-14A4-82D4-46ECD60DFC0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1">
            <a:extLst>
              <a:ext uri="{FF2B5EF4-FFF2-40B4-BE49-F238E27FC236}">
                <a16:creationId xmlns:a16="http://schemas.microsoft.com/office/drawing/2014/main" id="{F49A3C9A-7186-F1D5-33BF-5177F077F4A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2">
            <a:extLst>
              <a:ext uri="{FF2B5EF4-FFF2-40B4-BE49-F238E27FC236}">
                <a16:creationId xmlns:a16="http://schemas.microsoft.com/office/drawing/2014/main" id="{ED5494AB-2ED6-7E99-9C5F-F502B84EF708}"/>
              </a:ext>
            </a:extLst>
          </p:cNvPr>
          <p:cNvSpPr>
            <a:spLocks noGrp="1" noChangeArrowheads="1"/>
          </p:cNvSpPr>
          <p:nvPr>
            <p:ph type="sldNum" sz="quarter" idx="12"/>
          </p:nvPr>
        </p:nvSpPr>
        <p:spPr>
          <a:ln/>
        </p:spPr>
        <p:txBody>
          <a:bodyPr/>
          <a:lstStyle>
            <a:lvl1pPr>
              <a:defRPr/>
            </a:lvl1pPr>
          </a:lstStyle>
          <a:p>
            <a:fld id="{CF057AC5-78E4-AB4C-B572-617FB4E30091}" type="slidenum">
              <a:rPr lang="en-US" altLang="en-US"/>
              <a:pPr/>
              <a:t>‹#›</a:t>
            </a:fld>
            <a:endParaRPr lang="en-US" altLang="en-US"/>
          </a:p>
        </p:txBody>
      </p:sp>
    </p:spTree>
    <p:extLst>
      <p:ext uri="{BB962C8B-B14F-4D97-AF65-F5344CB8AC3E}">
        <p14:creationId xmlns:p14="http://schemas.microsoft.com/office/powerpoint/2010/main" val="3704208919"/>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F6450D9B-6D9D-22AD-E0C4-51D3960BBCC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0A0F4DD5-774B-37A2-0D70-51B3BC1032A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A1906113-EABD-DA1A-D0FE-4829CE0F26C3}"/>
              </a:ext>
            </a:extLst>
          </p:cNvPr>
          <p:cNvSpPr>
            <a:spLocks noGrp="1" noChangeArrowheads="1"/>
          </p:cNvSpPr>
          <p:nvPr>
            <p:ph type="sldNum" sz="quarter" idx="12"/>
          </p:nvPr>
        </p:nvSpPr>
        <p:spPr>
          <a:ln/>
        </p:spPr>
        <p:txBody>
          <a:bodyPr/>
          <a:lstStyle>
            <a:lvl1pPr>
              <a:defRPr/>
            </a:lvl1pPr>
          </a:lstStyle>
          <a:p>
            <a:fld id="{81E69E7D-989B-4041-BC4A-45102154EC8B}" type="slidenum">
              <a:rPr lang="en-US" altLang="en-US"/>
              <a:pPr/>
              <a:t>‹#›</a:t>
            </a:fld>
            <a:endParaRPr lang="en-US" altLang="en-US"/>
          </a:p>
        </p:txBody>
      </p:sp>
    </p:spTree>
    <p:extLst>
      <p:ext uri="{BB962C8B-B14F-4D97-AF65-F5344CB8AC3E}">
        <p14:creationId xmlns:p14="http://schemas.microsoft.com/office/powerpoint/2010/main" val="394969987"/>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0">
            <a:extLst>
              <a:ext uri="{FF2B5EF4-FFF2-40B4-BE49-F238E27FC236}">
                <a16:creationId xmlns:a16="http://schemas.microsoft.com/office/drawing/2014/main" id="{A5508144-1CED-D314-2911-51A57ED5D01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1">
            <a:extLst>
              <a:ext uri="{FF2B5EF4-FFF2-40B4-BE49-F238E27FC236}">
                <a16:creationId xmlns:a16="http://schemas.microsoft.com/office/drawing/2014/main" id="{95A90613-BB17-6B4A-F5E0-80FE582833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2">
            <a:extLst>
              <a:ext uri="{FF2B5EF4-FFF2-40B4-BE49-F238E27FC236}">
                <a16:creationId xmlns:a16="http://schemas.microsoft.com/office/drawing/2014/main" id="{86F90101-2ECB-A735-BD95-5790E25E1B33}"/>
              </a:ext>
            </a:extLst>
          </p:cNvPr>
          <p:cNvSpPr>
            <a:spLocks noGrp="1" noChangeArrowheads="1"/>
          </p:cNvSpPr>
          <p:nvPr>
            <p:ph type="sldNum" sz="quarter" idx="12"/>
          </p:nvPr>
        </p:nvSpPr>
        <p:spPr>
          <a:ln/>
        </p:spPr>
        <p:txBody>
          <a:bodyPr/>
          <a:lstStyle>
            <a:lvl1pPr>
              <a:defRPr/>
            </a:lvl1pPr>
          </a:lstStyle>
          <a:p>
            <a:fld id="{B3AA194B-0591-4C4D-A2A3-21828E05ED66}" type="slidenum">
              <a:rPr lang="en-US" altLang="en-US"/>
              <a:pPr/>
              <a:t>‹#›</a:t>
            </a:fld>
            <a:endParaRPr lang="en-US" altLang="en-US"/>
          </a:p>
        </p:txBody>
      </p:sp>
    </p:spTree>
    <p:extLst>
      <p:ext uri="{BB962C8B-B14F-4D97-AF65-F5344CB8AC3E}">
        <p14:creationId xmlns:p14="http://schemas.microsoft.com/office/powerpoint/2010/main" val="2369058052"/>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0">
            <a:extLst>
              <a:ext uri="{FF2B5EF4-FFF2-40B4-BE49-F238E27FC236}">
                <a16:creationId xmlns:a16="http://schemas.microsoft.com/office/drawing/2014/main" id="{8386C13F-7644-6AB7-44BC-19EF5FFE74C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1">
            <a:extLst>
              <a:ext uri="{FF2B5EF4-FFF2-40B4-BE49-F238E27FC236}">
                <a16:creationId xmlns:a16="http://schemas.microsoft.com/office/drawing/2014/main" id="{758F43D2-85C4-C7BA-C6C9-868D0B86FFF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2">
            <a:extLst>
              <a:ext uri="{FF2B5EF4-FFF2-40B4-BE49-F238E27FC236}">
                <a16:creationId xmlns:a16="http://schemas.microsoft.com/office/drawing/2014/main" id="{5E4B84AC-C0FB-6CF8-3B65-18867F41C2B8}"/>
              </a:ext>
            </a:extLst>
          </p:cNvPr>
          <p:cNvSpPr>
            <a:spLocks noGrp="1" noChangeArrowheads="1"/>
          </p:cNvSpPr>
          <p:nvPr>
            <p:ph type="sldNum" sz="quarter" idx="12"/>
          </p:nvPr>
        </p:nvSpPr>
        <p:spPr>
          <a:ln/>
        </p:spPr>
        <p:txBody>
          <a:bodyPr/>
          <a:lstStyle>
            <a:lvl1pPr>
              <a:defRPr/>
            </a:lvl1pPr>
          </a:lstStyle>
          <a:p>
            <a:fld id="{EB498721-999C-9143-AC50-8B47A776012B}" type="slidenum">
              <a:rPr lang="en-US" altLang="en-US"/>
              <a:pPr/>
              <a:t>‹#›</a:t>
            </a:fld>
            <a:endParaRPr lang="en-US" altLang="en-US"/>
          </a:p>
        </p:txBody>
      </p:sp>
    </p:spTree>
    <p:extLst>
      <p:ext uri="{BB962C8B-B14F-4D97-AF65-F5344CB8AC3E}">
        <p14:creationId xmlns:p14="http://schemas.microsoft.com/office/powerpoint/2010/main" val="651826650"/>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531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0">
            <a:extLst>
              <a:ext uri="{FF2B5EF4-FFF2-40B4-BE49-F238E27FC236}">
                <a16:creationId xmlns:a16="http://schemas.microsoft.com/office/drawing/2014/main" id="{84B7F44F-F0A9-06A9-E518-6A4D3D7F1EB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1">
            <a:extLst>
              <a:ext uri="{FF2B5EF4-FFF2-40B4-BE49-F238E27FC236}">
                <a16:creationId xmlns:a16="http://schemas.microsoft.com/office/drawing/2014/main" id="{0375BFFC-B15D-FCA6-C767-D178F013DB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2">
            <a:extLst>
              <a:ext uri="{FF2B5EF4-FFF2-40B4-BE49-F238E27FC236}">
                <a16:creationId xmlns:a16="http://schemas.microsoft.com/office/drawing/2014/main" id="{A26FCFF7-BA58-3491-E0B8-6C2C4003CFDC}"/>
              </a:ext>
            </a:extLst>
          </p:cNvPr>
          <p:cNvSpPr>
            <a:spLocks noGrp="1" noChangeArrowheads="1"/>
          </p:cNvSpPr>
          <p:nvPr>
            <p:ph type="sldNum" sz="quarter" idx="12"/>
          </p:nvPr>
        </p:nvSpPr>
        <p:spPr>
          <a:ln/>
        </p:spPr>
        <p:txBody>
          <a:bodyPr/>
          <a:lstStyle>
            <a:lvl1pPr>
              <a:defRPr/>
            </a:lvl1pPr>
          </a:lstStyle>
          <a:p>
            <a:fld id="{F8819E84-5BCD-5840-8C24-4AC439FD3BF2}" type="slidenum">
              <a:rPr lang="en-US" altLang="en-US"/>
              <a:pPr/>
              <a:t>‹#›</a:t>
            </a:fld>
            <a:endParaRPr lang="en-US" altLang="en-US"/>
          </a:p>
        </p:txBody>
      </p:sp>
    </p:spTree>
    <p:extLst>
      <p:ext uri="{BB962C8B-B14F-4D97-AF65-F5344CB8AC3E}">
        <p14:creationId xmlns:p14="http://schemas.microsoft.com/office/powerpoint/2010/main" val="2980322793"/>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CD0B46A2-2FE6-71F9-A203-2835D6BCDE72}"/>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75AAD829-271D-D746-80C8-E28EBDAB0790}"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AC0AF83C-DA01-8984-4DA2-DF5FC834DEEF}"/>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5D2245C-13FA-5963-7D79-560BDAB853C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F282E1D4-7754-9F43-9C6C-64F0EE8C81DC}" type="slidenum">
              <a:rPr lang="en-US" altLang="en-US" smtClean="0"/>
              <a:pPr/>
              <a:t>‹#›</a:t>
            </a:fld>
            <a:endParaRPr lang="en-US" altLang="en-US" dirty="0"/>
          </a:p>
        </p:txBody>
      </p:sp>
    </p:spTree>
    <p:extLst>
      <p:ext uri="{BB962C8B-B14F-4D97-AF65-F5344CB8AC3E}">
        <p14:creationId xmlns:p14="http://schemas.microsoft.com/office/powerpoint/2010/main" val="3683361633"/>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2795EA5-7760-D828-AE17-8324BE1A5A17}"/>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B33B68A7-021F-3040-A30C-B1FD1CD34CFE}"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E0280F2D-3590-14BF-20FD-C78565144473}"/>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55E89D50-C0CC-2C0A-F721-35324F89A216}"/>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22F65623-F98A-1249-91D1-BF33E6E4B76B}" type="slidenum">
              <a:rPr lang="en-US" altLang="en-US" smtClean="0"/>
              <a:pPr/>
              <a:t>‹#›</a:t>
            </a:fld>
            <a:endParaRPr lang="en-US" altLang="en-US" dirty="0"/>
          </a:p>
        </p:txBody>
      </p:sp>
    </p:spTree>
    <p:extLst>
      <p:ext uri="{BB962C8B-B14F-4D97-AF65-F5344CB8AC3E}">
        <p14:creationId xmlns:p14="http://schemas.microsoft.com/office/powerpoint/2010/main" val="317994534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8839502"/>
      </p:ext>
    </p:extLst>
  </p:cSld>
  <p:clrMapOvr>
    <a:masterClrMapping/>
  </p:clrMapOvr>
  <p:transition spd="med"/>
</p:sldLayout>
</file>

<file path=ppt/slideLayouts/slideLayout1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074B937-F6E1-4C95-E199-0101812F5F3C}"/>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CEFAAD1-4214-F84A-9732-726DE13D1C00}"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7C1EC2EB-3F06-7C32-5B4D-5A654693E6BA}"/>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D223398-1A06-5F43-8007-9CDB1A2230BA}"/>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AD47651-5845-C642-8775-F8A7878710EA}" type="slidenum">
              <a:rPr lang="en-US" altLang="en-US" smtClean="0"/>
              <a:pPr/>
              <a:t>‹#›</a:t>
            </a:fld>
            <a:endParaRPr lang="en-US" altLang="en-US" dirty="0"/>
          </a:p>
        </p:txBody>
      </p:sp>
    </p:spTree>
    <p:extLst>
      <p:ext uri="{BB962C8B-B14F-4D97-AF65-F5344CB8AC3E}">
        <p14:creationId xmlns:p14="http://schemas.microsoft.com/office/powerpoint/2010/main" val="233881881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96C899EE-07E7-F8CD-7DA7-C3D7CA0C5C41}"/>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ED049B69-F648-0240-80F2-7C2775D0E84D}" type="datetimeFigureOut">
              <a:rPr lang="en-US" smtClean="0"/>
              <a:pPr>
                <a:defRPr/>
              </a:pPr>
              <a:t>2/5/26</a:t>
            </a:fld>
            <a:endParaRPr lang="en-US" dirty="0"/>
          </a:p>
        </p:txBody>
      </p:sp>
      <p:sp>
        <p:nvSpPr>
          <p:cNvPr id="6" name="Footer Placeholder 4">
            <a:extLst>
              <a:ext uri="{FF2B5EF4-FFF2-40B4-BE49-F238E27FC236}">
                <a16:creationId xmlns:a16="http://schemas.microsoft.com/office/drawing/2014/main" id="{602FA57C-BF8E-6B61-2D1D-8081E23577DC}"/>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F0E53FB1-E064-988E-0485-28D924F11E1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AD37195D-D26A-394F-B9B0-B7F4B7692EAC}" type="slidenum">
              <a:rPr lang="en-US" altLang="en-US" smtClean="0"/>
              <a:pPr/>
              <a:t>‹#›</a:t>
            </a:fld>
            <a:endParaRPr lang="en-US" altLang="en-US" dirty="0"/>
          </a:p>
        </p:txBody>
      </p:sp>
    </p:spTree>
    <p:extLst>
      <p:ext uri="{BB962C8B-B14F-4D97-AF65-F5344CB8AC3E}">
        <p14:creationId xmlns:p14="http://schemas.microsoft.com/office/powerpoint/2010/main" val="2213160402"/>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534217D-2F9A-0DEB-1E1E-7A25BFBDB544}"/>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F2DE317B-24C2-AF49-B2FF-8E60C38F0F1B}" type="datetimeFigureOut">
              <a:rPr lang="en-US" smtClean="0"/>
              <a:pPr>
                <a:defRPr/>
              </a:pPr>
              <a:t>2/5/26</a:t>
            </a:fld>
            <a:endParaRPr lang="en-US" dirty="0"/>
          </a:p>
        </p:txBody>
      </p:sp>
      <p:sp>
        <p:nvSpPr>
          <p:cNvPr id="8" name="Footer Placeholder 4">
            <a:extLst>
              <a:ext uri="{FF2B5EF4-FFF2-40B4-BE49-F238E27FC236}">
                <a16:creationId xmlns:a16="http://schemas.microsoft.com/office/drawing/2014/main" id="{FA4442C3-8027-B52B-352B-263FBD92C9CA}"/>
              </a:ext>
            </a:extLst>
          </p:cNvPr>
          <p:cNvSpPr>
            <a:spLocks noGrp="1"/>
          </p:cNvSpPr>
          <p:nvPr>
            <p:ph type="ftr" sz="quarter" idx="11"/>
          </p:nvPr>
        </p:nvSpPr>
        <p:spPr/>
        <p:txBody>
          <a:bodyPr/>
          <a:lstStyle>
            <a:lvl1pPr eaLnBrk="0" hangingPunct="0">
              <a:defRPr/>
            </a:lvl1pPr>
          </a:lstStyle>
          <a:p>
            <a:pPr>
              <a:defRPr/>
            </a:pPr>
            <a:endParaRPr lang="en-US"/>
          </a:p>
        </p:txBody>
      </p:sp>
      <p:sp>
        <p:nvSpPr>
          <p:cNvPr id="9" name="Slide Number Placeholder 5">
            <a:extLst>
              <a:ext uri="{FF2B5EF4-FFF2-40B4-BE49-F238E27FC236}">
                <a16:creationId xmlns:a16="http://schemas.microsoft.com/office/drawing/2014/main" id="{E469AB95-82A9-5876-68F9-EB914258C370}"/>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479B413-D031-F74F-9A48-AC9230F49A56}" type="slidenum">
              <a:rPr lang="en-US" altLang="en-US" smtClean="0"/>
              <a:pPr/>
              <a:t>‹#›</a:t>
            </a:fld>
            <a:endParaRPr lang="en-US" altLang="en-US" dirty="0"/>
          </a:p>
        </p:txBody>
      </p:sp>
    </p:spTree>
    <p:extLst>
      <p:ext uri="{BB962C8B-B14F-4D97-AF65-F5344CB8AC3E}">
        <p14:creationId xmlns:p14="http://schemas.microsoft.com/office/powerpoint/2010/main" val="55273085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7179C49-4179-A7C2-F6D6-F7FC7BC88580}"/>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36F18652-5104-A64D-BE2B-8BC2BDD7CA04}" type="datetimeFigureOut">
              <a:rPr lang="en-US" smtClean="0"/>
              <a:pPr>
                <a:defRPr/>
              </a:pPr>
              <a:t>2/5/26</a:t>
            </a:fld>
            <a:endParaRPr lang="en-US" dirty="0"/>
          </a:p>
        </p:txBody>
      </p:sp>
      <p:sp>
        <p:nvSpPr>
          <p:cNvPr id="4" name="Footer Placeholder 4">
            <a:extLst>
              <a:ext uri="{FF2B5EF4-FFF2-40B4-BE49-F238E27FC236}">
                <a16:creationId xmlns:a16="http://schemas.microsoft.com/office/drawing/2014/main" id="{908C6608-D34D-E4AE-CA13-3D5C572272AA}"/>
              </a:ext>
            </a:extLst>
          </p:cNvPr>
          <p:cNvSpPr>
            <a:spLocks noGrp="1"/>
          </p:cNvSpPr>
          <p:nvPr>
            <p:ph type="ftr" sz="quarter" idx="11"/>
          </p:nvPr>
        </p:nvSpPr>
        <p:spPr/>
        <p:txBody>
          <a:bodyPr/>
          <a:lstStyle>
            <a:lvl1pPr eaLnBrk="0" hangingPunct="0">
              <a:defRPr/>
            </a:lvl1pPr>
          </a:lstStyle>
          <a:p>
            <a:pPr>
              <a:defRPr/>
            </a:pPr>
            <a:endParaRPr lang="en-US"/>
          </a:p>
        </p:txBody>
      </p:sp>
      <p:sp>
        <p:nvSpPr>
          <p:cNvPr id="5" name="Slide Number Placeholder 5">
            <a:extLst>
              <a:ext uri="{FF2B5EF4-FFF2-40B4-BE49-F238E27FC236}">
                <a16:creationId xmlns:a16="http://schemas.microsoft.com/office/drawing/2014/main" id="{4B9416AD-485D-4C49-6F33-ECC5790794A5}"/>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94477436-B927-4E4D-A316-DCCE8215D390}" type="slidenum">
              <a:rPr lang="en-US" altLang="en-US" smtClean="0"/>
              <a:pPr/>
              <a:t>‹#›</a:t>
            </a:fld>
            <a:endParaRPr lang="en-US" altLang="en-US" dirty="0"/>
          </a:p>
        </p:txBody>
      </p:sp>
    </p:spTree>
    <p:extLst>
      <p:ext uri="{BB962C8B-B14F-4D97-AF65-F5344CB8AC3E}">
        <p14:creationId xmlns:p14="http://schemas.microsoft.com/office/powerpoint/2010/main" val="3548778939"/>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B784309-5C38-981B-30CF-D6973FC1103A}"/>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0BFF796E-D588-3E4E-8C53-E6A59DCEDD96}" type="datetimeFigureOut">
              <a:rPr lang="en-US" smtClean="0"/>
              <a:pPr>
                <a:defRPr/>
              </a:pPr>
              <a:t>2/5/26</a:t>
            </a:fld>
            <a:endParaRPr lang="en-US" dirty="0"/>
          </a:p>
        </p:txBody>
      </p:sp>
      <p:sp>
        <p:nvSpPr>
          <p:cNvPr id="3" name="Footer Placeholder 4">
            <a:extLst>
              <a:ext uri="{FF2B5EF4-FFF2-40B4-BE49-F238E27FC236}">
                <a16:creationId xmlns:a16="http://schemas.microsoft.com/office/drawing/2014/main" id="{98CD0B8A-66A9-AB31-8AA9-62A2F7D48537}"/>
              </a:ext>
            </a:extLst>
          </p:cNvPr>
          <p:cNvSpPr>
            <a:spLocks noGrp="1"/>
          </p:cNvSpPr>
          <p:nvPr>
            <p:ph type="ftr" sz="quarter" idx="11"/>
          </p:nvPr>
        </p:nvSpPr>
        <p:spPr/>
        <p:txBody>
          <a:bodyPr/>
          <a:lstStyle>
            <a:lvl1pPr eaLnBrk="0" hangingPunct="0">
              <a:defRPr/>
            </a:lvl1pPr>
          </a:lstStyle>
          <a:p>
            <a:pPr>
              <a:defRPr/>
            </a:pPr>
            <a:endParaRPr lang="en-US"/>
          </a:p>
        </p:txBody>
      </p:sp>
      <p:sp>
        <p:nvSpPr>
          <p:cNvPr id="4" name="Slide Number Placeholder 5">
            <a:extLst>
              <a:ext uri="{FF2B5EF4-FFF2-40B4-BE49-F238E27FC236}">
                <a16:creationId xmlns:a16="http://schemas.microsoft.com/office/drawing/2014/main" id="{DA0C83D0-8297-414C-44BA-24E84ED76C61}"/>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62789101-EDC0-7041-B50F-118A1207304B}" type="slidenum">
              <a:rPr lang="en-US" altLang="en-US" smtClean="0"/>
              <a:pPr/>
              <a:t>‹#›</a:t>
            </a:fld>
            <a:endParaRPr lang="en-US" altLang="en-US" dirty="0"/>
          </a:p>
        </p:txBody>
      </p:sp>
    </p:spTree>
    <p:extLst>
      <p:ext uri="{BB962C8B-B14F-4D97-AF65-F5344CB8AC3E}">
        <p14:creationId xmlns:p14="http://schemas.microsoft.com/office/powerpoint/2010/main" val="3644600018"/>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308900D-DF76-137F-FF1F-DC8F7CAB498E}"/>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1778FC6E-6830-2343-8EAF-F8F04FA61668}" type="datetimeFigureOut">
              <a:rPr lang="en-US" smtClean="0"/>
              <a:pPr>
                <a:defRPr/>
              </a:pPr>
              <a:t>2/5/26</a:t>
            </a:fld>
            <a:endParaRPr lang="en-US" dirty="0"/>
          </a:p>
        </p:txBody>
      </p:sp>
      <p:sp>
        <p:nvSpPr>
          <p:cNvPr id="6" name="Footer Placeholder 4">
            <a:extLst>
              <a:ext uri="{FF2B5EF4-FFF2-40B4-BE49-F238E27FC236}">
                <a16:creationId xmlns:a16="http://schemas.microsoft.com/office/drawing/2014/main" id="{120EBA83-25DA-586F-48A3-83FCA14F36D2}"/>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D4C20C95-4885-AABC-1752-D9CEB3A548AD}"/>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1BA9CE67-C688-E549-8D58-8EA859654B2F}" type="slidenum">
              <a:rPr lang="en-US" altLang="en-US" smtClean="0"/>
              <a:pPr/>
              <a:t>‹#›</a:t>
            </a:fld>
            <a:endParaRPr lang="en-US" altLang="en-US" dirty="0"/>
          </a:p>
        </p:txBody>
      </p:sp>
    </p:spTree>
    <p:extLst>
      <p:ext uri="{BB962C8B-B14F-4D97-AF65-F5344CB8AC3E}">
        <p14:creationId xmlns:p14="http://schemas.microsoft.com/office/powerpoint/2010/main" val="1276339320"/>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2D67B10-EE82-8A2C-8945-ABF505CDBDD6}"/>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05B4359-FFC7-CB42-A672-B92531ADBDBF}" type="datetimeFigureOut">
              <a:rPr lang="en-US" smtClean="0"/>
              <a:pPr>
                <a:defRPr/>
              </a:pPr>
              <a:t>2/5/26</a:t>
            </a:fld>
            <a:endParaRPr lang="en-US" dirty="0"/>
          </a:p>
        </p:txBody>
      </p:sp>
      <p:sp>
        <p:nvSpPr>
          <p:cNvPr id="6" name="Footer Placeholder 4">
            <a:extLst>
              <a:ext uri="{FF2B5EF4-FFF2-40B4-BE49-F238E27FC236}">
                <a16:creationId xmlns:a16="http://schemas.microsoft.com/office/drawing/2014/main" id="{81DC03B7-D74A-AE58-EC1F-BEC098D59461}"/>
              </a:ext>
            </a:extLst>
          </p:cNvPr>
          <p:cNvSpPr>
            <a:spLocks noGrp="1"/>
          </p:cNvSpPr>
          <p:nvPr>
            <p:ph type="ftr" sz="quarter" idx="11"/>
          </p:nvPr>
        </p:nvSpPr>
        <p:spPr/>
        <p:txBody>
          <a:bodyPr/>
          <a:lstStyle>
            <a:lvl1pPr eaLnBrk="0" hangingPunct="0">
              <a:defRPr/>
            </a:lvl1pPr>
          </a:lstStyle>
          <a:p>
            <a:pPr>
              <a:defRPr/>
            </a:pPr>
            <a:endParaRPr lang="en-US"/>
          </a:p>
        </p:txBody>
      </p:sp>
      <p:sp>
        <p:nvSpPr>
          <p:cNvPr id="7" name="Slide Number Placeholder 5">
            <a:extLst>
              <a:ext uri="{FF2B5EF4-FFF2-40B4-BE49-F238E27FC236}">
                <a16:creationId xmlns:a16="http://schemas.microsoft.com/office/drawing/2014/main" id="{8E2EB43C-0035-29C0-7CED-712C42309694}"/>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8DC2F47E-2FEF-7340-9ABD-328E42CE8447}" type="slidenum">
              <a:rPr lang="en-US" altLang="en-US" smtClean="0"/>
              <a:pPr/>
              <a:t>‹#›</a:t>
            </a:fld>
            <a:endParaRPr lang="en-US" altLang="en-US" dirty="0"/>
          </a:p>
        </p:txBody>
      </p:sp>
    </p:spTree>
    <p:extLst>
      <p:ext uri="{BB962C8B-B14F-4D97-AF65-F5344CB8AC3E}">
        <p14:creationId xmlns:p14="http://schemas.microsoft.com/office/powerpoint/2010/main" val="3360398948"/>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D65EB71-F070-85DE-B258-185B4699FAE5}"/>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8F3340C9-F47A-414B-8E6F-CD1BE0C0D962}"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F29597E0-2BB2-A95A-96B2-6F9CBD5F6C24}"/>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436673F7-4968-346C-96C6-C63B7953A74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573A70C2-6784-304B-BB91-5D7EF6135643}" type="slidenum">
              <a:rPr lang="en-US" altLang="en-US" smtClean="0"/>
              <a:pPr/>
              <a:t>‹#›</a:t>
            </a:fld>
            <a:endParaRPr lang="en-US" altLang="en-US" dirty="0"/>
          </a:p>
        </p:txBody>
      </p:sp>
    </p:spTree>
    <p:extLst>
      <p:ext uri="{BB962C8B-B14F-4D97-AF65-F5344CB8AC3E}">
        <p14:creationId xmlns:p14="http://schemas.microsoft.com/office/powerpoint/2010/main" val="4262351815"/>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C55FFC0-5002-8D9C-CE01-3FDDB457CCFF}"/>
              </a:ext>
            </a:extLst>
          </p:cNvPr>
          <p:cNvSpPr>
            <a:spLocks noGrp="1"/>
          </p:cNvSpPr>
          <p:nvPr>
            <p:ph type="dt" sz="half" idx="10"/>
          </p:nvPr>
        </p:nvSpPr>
        <p:spPr/>
        <p:txBody>
          <a:bodyPr/>
          <a:lstStyle>
            <a:lvl1pPr eaLnBrk="0" hangingPunct="0">
              <a:defRPr b="1" i="0">
                <a:latin typeface="Calibri"/>
                <a:cs typeface="Arial" panose="020B0604020202020204" pitchFamily="34" charset="0"/>
              </a:defRPr>
            </a:lvl1pPr>
          </a:lstStyle>
          <a:p>
            <a:pPr>
              <a:defRPr/>
            </a:pPr>
            <a:fld id="{65237A1A-97D2-3842-83F2-04ADF7F5150C}"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F469F3A6-C1C9-F508-C771-F201AA724287}"/>
              </a:ext>
            </a:extLst>
          </p:cNvPr>
          <p:cNvSpPr>
            <a:spLocks noGrp="1"/>
          </p:cNvSpPr>
          <p:nvPr>
            <p:ph type="ftr" sz="quarter" idx="11"/>
          </p:nvPr>
        </p:nvSpPr>
        <p:spPr/>
        <p:txBody>
          <a:bodyPr/>
          <a:lstStyle>
            <a:lvl1pPr eaLnBrk="0" hangingPunct="0">
              <a:defRPr/>
            </a:lvl1pPr>
          </a:lstStyle>
          <a:p>
            <a:pPr>
              <a:defRPr/>
            </a:pPr>
            <a:endParaRPr lang="en-US"/>
          </a:p>
        </p:txBody>
      </p:sp>
      <p:sp>
        <p:nvSpPr>
          <p:cNvPr id="6" name="Slide Number Placeholder 5">
            <a:extLst>
              <a:ext uri="{FF2B5EF4-FFF2-40B4-BE49-F238E27FC236}">
                <a16:creationId xmlns:a16="http://schemas.microsoft.com/office/drawing/2014/main" id="{1E577B03-305F-D7F6-CB82-54411269C732}"/>
              </a:ext>
            </a:extLst>
          </p:cNvPr>
          <p:cNvSpPr>
            <a:spLocks noGrp="1"/>
          </p:cNvSpPr>
          <p:nvPr>
            <p:ph type="sldNum" sz="quarter" idx="12"/>
          </p:nvPr>
        </p:nvSpPr>
        <p:spPr/>
        <p:txBody>
          <a:bodyPr/>
          <a:lstStyle>
            <a:lvl1pPr eaLnBrk="0" hangingPunct="0">
              <a:defRPr b="1" i="0">
                <a:cs typeface="Arial" panose="020B0604020202020204" pitchFamily="34" charset="0"/>
              </a:defRPr>
            </a:lvl1pPr>
          </a:lstStyle>
          <a:p>
            <a:fld id="{CAF6CA78-85EC-6B46-98D1-3449ABC380EA}" type="slidenum">
              <a:rPr lang="en-US" altLang="en-US" smtClean="0"/>
              <a:pPr/>
              <a:t>‹#›</a:t>
            </a:fld>
            <a:endParaRPr lang="en-US" altLang="en-US" dirty="0"/>
          </a:p>
        </p:txBody>
      </p:sp>
    </p:spTree>
    <p:extLst>
      <p:ext uri="{BB962C8B-B14F-4D97-AF65-F5344CB8AC3E}">
        <p14:creationId xmlns:p14="http://schemas.microsoft.com/office/powerpoint/2010/main" val="1695737907"/>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B62F77B5-3B25-0751-5F3A-242E5508AF5E}"/>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7B7B2257-2A23-6A40-75C6-AD80F28C351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F49C687-5D09-6AA0-7E87-FCBCED5BEDC0}"/>
              </a:ext>
            </a:extLst>
          </p:cNvPr>
          <p:cNvSpPr>
            <a:spLocks noGrp="1" noChangeArrowheads="1"/>
          </p:cNvSpPr>
          <p:nvPr>
            <p:ph type="sldNum" sz="quarter" idx="12"/>
          </p:nvPr>
        </p:nvSpPr>
        <p:spPr/>
        <p:txBody>
          <a:bodyPr/>
          <a:lstStyle>
            <a:lvl1pPr>
              <a:defRPr/>
            </a:lvl1pPr>
          </a:lstStyle>
          <a:p>
            <a:fld id="{C61CD09F-E323-BE4B-8306-244839910779}" type="slidenum">
              <a:rPr lang="en-US" altLang="en-US"/>
              <a:pPr/>
              <a:t>‹#›</a:t>
            </a:fld>
            <a:endParaRPr lang="en-US" altLang="en-US"/>
          </a:p>
        </p:txBody>
      </p:sp>
    </p:spTree>
    <p:extLst>
      <p:ext uri="{BB962C8B-B14F-4D97-AF65-F5344CB8AC3E}">
        <p14:creationId xmlns:p14="http://schemas.microsoft.com/office/powerpoint/2010/main" val="150119624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3872002"/>
      </p:ext>
    </p:extLst>
  </p:cSld>
  <p:clrMapOvr>
    <a:masterClrMapping/>
  </p:clrMapOvr>
  <p:transition spd="med"/>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52D9CC89-0CD9-A2BE-5BF0-BA014A0FD071}"/>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C20EB314-DD47-8BB2-D40E-4D5AABD60340}"/>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1AD4D26-67D6-F387-F594-898A2388632D}"/>
              </a:ext>
            </a:extLst>
          </p:cNvPr>
          <p:cNvSpPr>
            <a:spLocks noGrp="1" noChangeArrowheads="1"/>
          </p:cNvSpPr>
          <p:nvPr>
            <p:ph type="sldNum" sz="quarter" idx="12"/>
          </p:nvPr>
        </p:nvSpPr>
        <p:spPr/>
        <p:txBody>
          <a:bodyPr/>
          <a:lstStyle>
            <a:lvl1pPr>
              <a:defRPr/>
            </a:lvl1pPr>
          </a:lstStyle>
          <a:p>
            <a:fld id="{E9AF43C6-95F2-B74B-B04F-D471A1BA1D09}" type="slidenum">
              <a:rPr lang="en-US" altLang="en-US"/>
              <a:pPr/>
              <a:t>‹#›</a:t>
            </a:fld>
            <a:endParaRPr lang="en-US" altLang="en-US"/>
          </a:p>
        </p:txBody>
      </p:sp>
    </p:spTree>
    <p:extLst>
      <p:ext uri="{BB962C8B-B14F-4D97-AF65-F5344CB8AC3E}">
        <p14:creationId xmlns:p14="http://schemas.microsoft.com/office/powerpoint/2010/main" val="3838286738"/>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685579F2-A5E3-17A5-C84C-3D5AC713CE08}"/>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A7A1AC67-D9F2-F6DF-A1C6-5BF1FF96BCBE}"/>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4343838-F1AA-BDBE-C91F-CDD26F6B4141}"/>
              </a:ext>
            </a:extLst>
          </p:cNvPr>
          <p:cNvSpPr>
            <a:spLocks noGrp="1" noChangeArrowheads="1"/>
          </p:cNvSpPr>
          <p:nvPr>
            <p:ph type="sldNum" sz="quarter" idx="12"/>
          </p:nvPr>
        </p:nvSpPr>
        <p:spPr/>
        <p:txBody>
          <a:bodyPr/>
          <a:lstStyle>
            <a:lvl1pPr>
              <a:defRPr/>
            </a:lvl1pPr>
          </a:lstStyle>
          <a:p>
            <a:fld id="{CFB2018E-98CC-B14F-BF5F-1549B70D6695}" type="slidenum">
              <a:rPr lang="en-US" altLang="en-US"/>
              <a:pPr/>
              <a:t>‹#›</a:t>
            </a:fld>
            <a:endParaRPr lang="en-US" altLang="en-US"/>
          </a:p>
        </p:txBody>
      </p:sp>
    </p:spTree>
    <p:extLst>
      <p:ext uri="{BB962C8B-B14F-4D97-AF65-F5344CB8AC3E}">
        <p14:creationId xmlns:p14="http://schemas.microsoft.com/office/powerpoint/2010/main" val="2638263780"/>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83AA3F42-C702-676C-C1B5-783F6214D552}"/>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E40A14B-11EF-6DF3-756A-DAE3EE8E7166}"/>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92CDDC0C-B07C-1A68-825D-95806C9EDF31}"/>
              </a:ext>
            </a:extLst>
          </p:cNvPr>
          <p:cNvSpPr>
            <a:spLocks noGrp="1" noChangeArrowheads="1"/>
          </p:cNvSpPr>
          <p:nvPr>
            <p:ph type="sldNum" sz="quarter" idx="12"/>
          </p:nvPr>
        </p:nvSpPr>
        <p:spPr/>
        <p:txBody>
          <a:bodyPr/>
          <a:lstStyle>
            <a:lvl1pPr>
              <a:defRPr/>
            </a:lvl1pPr>
          </a:lstStyle>
          <a:p>
            <a:fld id="{7BDD35AB-79BF-2247-8DE4-55FAAC209456}" type="slidenum">
              <a:rPr lang="en-US" altLang="en-US"/>
              <a:pPr/>
              <a:t>‹#›</a:t>
            </a:fld>
            <a:endParaRPr lang="en-US" altLang="en-US"/>
          </a:p>
        </p:txBody>
      </p:sp>
    </p:spTree>
    <p:extLst>
      <p:ext uri="{BB962C8B-B14F-4D97-AF65-F5344CB8AC3E}">
        <p14:creationId xmlns:p14="http://schemas.microsoft.com/office/powerpoint/2010/main" val="1921893921"/>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52925C7-CE26-5997-BB1D-40DA0C531C90}"/>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C5C66E99-9369-BB51-7B43-4C6102DBCCD4}"/>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DABD173-8010-7539-9BCD-00B8B741365E}"/>
              </a:ext>
            </a:extLst>
          </p:cNvPr>
          <p:cNvSpPr>
            <a:spLocks noGrp="1" noChangeArrowheads="1"/>
          </p:cNvSpPr>
          <p:nvPr>
            <p:ph type="sldNum" sz="quarter" idx="12"/>
          </p:nvPr>
        </p:nvSpPr>
        <p:spPr/>
        <p:txBody>
          <a:bodyPr/>
          <a:lstStyle>
            <a:lvl1pPr>
              <a:defRPr/>
            </a:lvl1pPr>
          </a:lstStyle>
          <a:p>
            <a:fld id="{4E415BF1-6463-E242-A89C-E98333CF24FC}" type="slidenum">
              <a:rPr lang="en-US" altLang="en-US"/>
              <a:pPr/>
              <a:t>‹#›</a:t>
            </a:fld>
            <a:endParaRPr lang="en-US" altLang="en-US"/>
          </a:p>
        </p:txBody>
      </p:sp>
    </p:spTree>
    <p:extLst>
      <p:ext uri="{BB962C8B-B14F-4D97-AF65-F5344CB8AC3E}">
        <p14:creationId xmlns:p14="http://schemas.microsoft.com/office/powerpoint/2010/main" val="88423789"/>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5AADC23-BE76-2FA3-C667-5A5226790748}"/>
              </a:ext>
            </a:extLst>
          </p:cNvPr>
          <p:cNvSpPr>
            <a:spLocks noGrp="1" noChangeArrowheads="1"/>
          </p:cNvSpPr>
          <p:nvPr>
            <p:ph type="dt" sz="half" idx="10"/>
          </p:nvPr>
        </p:nvSpPr>
        <p:spPr/>
        <p:txBody>
          <a:bodyPr/>
          <a:lstStyle>
            <a:lvl1pPr algn="ctr">
              <a:defRPr/>
            </a:lvl1pPr>
          </a:lstStyle>
          <a:p>
            <a:pPr>
              <a:defRPr/>
            </a:pPr>
            <a:endParaRPr lang="en-US"/>
          </a:p>
        </p:txBody>
      </p:sp>
      <p:sp>
        <p:nvSpPr>
          <p:cNvPr id="4" name="Rectangle 5">
            <a:extLst>
              <a:ext uri="{FF2B5EF4-FFF2-40B4-BE49-F238E27FC236}">
                <a16:creationId xmlns:a16="http://schemas.microsoft.com/office/drawing/2014/main" id="{8AE8F17A-F463-94D8-21C5-3FE04229675B}"/>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870450E7-41F5-F680-9BE0-57AA50CD1676}"/>
              </a:ext>
            </a:extLst>
          </p:cNvPr>
          <p:cNvSpPr>
            <a:spLocks noGrp="1" noChangeArrowheads="1"/>
          </p:cNvSpPr>
          <p:nvPr>
            <p:ph type="sldNum" sz="quarter" idx="12"/>
          </p:nvPr>
        </p:nvSpPr>
        <p:spPr/>
        <p:txBody>
          <a:bodyPr/>
          <a:lstStyle>
            <a:lvl1pPr>
              <a:defRPr/>
            </a:lvl1pPr>
          </a:lstStyle>
          <a:p>
            <a:fld id="{21967801-0427-BA45-AAC4-CA968B326E54}" type="slidenum">
              <a:rPr lang="en-US" altLang="en-US"/>
              <a:pPr/>
              <a:t>‹#›</a:t>
            </a:fld>
            <a:endParaRPr lang="en-US" altLang="en-US"/>
          </a:p>
        </p:txBody>
      </p:sp>
    </p:spTree>
    <p:extLst>
      <p:ext uri="{BB962C8B-B14F-4D97-AF65-F5344CB8AC3E}">
        <p14:creationId xmlns:p14="http://schemas.microsoft.com/office/powerpoint/2010/main" val="3016772949"/>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92C4B53-AB2B-7944-3595-29A25EF6C90A}"/>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5">
            <a:extLst>
              <a:ext uri="{FF2B5EF4-FFF2-40B4-BE49-F238E27FC236}">
                <a16:creationId xmlns:a16="http://schemas.microsoft.com/office/drawing/2014/main" id="{45816E28-AC55-62F8-D944-AF818F9ACB5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5F95247-7691-4642-C206-939687E279D6}"/>
              </a:ext>
            </a:extLst>
          </p:cNvPr>
          <p:cNvSpPr>
            <a:spLocks noGrp="1" noChangeArrowheads="1"/>
          </p:cNvSpPr>
          <p:nvPr>
            <p:ph type="sldNum" sz="quarter" idx="12"/>
          </p:nvPr>
        </p:nvSpPr>
        <p:spPr/>
        <p:txBody>
          <a:bodyPr/>
          <a:lstStyle>
            <a:lvl1pPr>
              <a:defRPr/>
            </a:lvl1pPr>
          </a:lstStyle>
          <a:p>
            <a:fld id="{D1BABD21-51DF-DA4F-BA83-F1081CEB5341}" type="slidenum">
              <a:rPr lang="en-US" altLang="en-US"/>
              <a:pPr/>
              <a:t>‹#›</a:t>
            </a:fld>
            <a:endParaRPr lang="en-US" altLang="en-US"/>
          </a:p>
        </p:txBody>
      </p:sp>
    </p:spTree>
    <p:extLst>
      <p:ext uri="{BB962C8B-B14F-4D97-AF65-F5344CB8AC3E}">
        <p14:creationId xmlns:p14="http://schemas.microsoft.com/office/powerpoint/2010/main" val="787199609"/>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106BEFA-FC8F-5680-455A-72D24963542A}"/>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08DEE8C3-A567-3031-629A-468D130C25EC}"/>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D53F65A1-ED92-747C-0E6C-54CCA4B24D51}"/>
              </a:ext>
            </a:extLst>
          </p:cNvPr>
          <p:cNvSpPr>
            <a:spLocks noGrp="1" noChangeArrowheads="1"/>
          </p:cNvSpPr>
          <p:nvPr>
            <p:ph type="sldNum" sz="quarter" idx="12"/>
          </p:nvPr>
        </p:nvSpPr>
        <p:spPr/>
        <p:txBody>
          <a:bodyPr/>
          <a:lstStyle>
            <a:lvl1pPr>
              <a:defRPr/>
            </a:lvl1pPr>
          </a:lstStyle>
          <a:p>
            <a:fld id="{10761101-7BD6-2646-811B-5C8370124E59}" type="slidenum">
              <a:rPr lang="en-US" altLang="en-US"/>
              <a:pPr/>
              <a:t>‹#›</a:t>
            </a:fld>
            <a:endParaRPr lang="en-US" altLang="en-US"/>
          </a:p>
        </p:txBody>
      </p:sp>
    </p:spTree>
    <p:extLst>
      <p:ext uri="{BB962C8B-B14F-4D97-AF65-F5344CB8AC3E}">
        <p14:creationId xmlns:p14="http://schemas.microsoft.com/office/powerpoint/2010/main" val="3333005408"/>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2159C97A-6D3D-B5C5-3E1B-91559A92D3D6}"/>
              </a:ext>
            </a:extLst>
          </p:cNvPr>
          <p:cNvSpPr>
            <a:spLocks noGrp="1" noChangeArrowheads="1"/>
          </p:cNvSpPr>
          <p:nvPr>
            <p:ph type="dt" sz="half" idx="10"/>
          </p:nvPr>
        </p:nvSpPr>
        <p:spPr/>
        <p:txBody>
          <a:bodyPr/>
          <a:lstStyle>
            <a:lvl1pPr algn="ctr">
              <a:defRPr/>
            </a:lvl1pPr>
          </a:lstStyle>
          <a:p>
            <a:pPr>
              <a:defRPr/>
            </a:pPr>
            <a:endParaRPr lang="en-US"/>
          </a:p>
        </p:txBody>
      </p:sp>
      <p:sp>
        <p:nvSpPr>
          <p:cNvPr id="6" name="Footer Placeholder 5">
            <a:extLst>
              <a:ext uri="{FF2B5EF4-FFF2-40B4-BE49-F238E27FC236}">
                <a16:creationId xmlns:a16="http://schemas.microsoft.com/office/drawing/2014/main" id="{ABBF1164-A708-8383-0A7F-EF5FC87F349B}"/>
              </a:ext>
            </a:extLst>
          </p:cNvPr>
          <p:cNvSpPr>
            <a:spLocks noGrp="1" noChangeArrowheads="1"/>
          </p:cNvSpPr>
          <p:nvPr>
            <p:ph type="ftr" sz="quarter" idx="11"/>
          </p:nvPr>
        </p:nvSpPr>
        <p:spPr/>
        <p:txBody>
          <a:bodyPr/>
          <a:lstStyle>
            <a:lvl1pPr>
              <a:defRPr/>
            </a:lvl1pPr>
          </a:lstStyle>
          <a:p>
            <a:pPr>
              <a:defRPr/>
            </a:pPr>
            <a:endParaRPr lang="en-US"/>
          </a:p>
        </p:txBody>
      </p:sp>
      <p:sp>
        <p:nvSpPr>
          <p:cNvPr id="7" name="Slide Number Placeholder 6">
            <a:extLst>
              <a:ext uri="{FF2B5EF4-FFF2-40B4-BE49-F238E27FC236}">
                <a16:creationId xmlns:a16="http://schemas.microsoft.com/office/drawing/2014/main" id="{E7A51164-E023-36A9-4BA5-AB653F046E0F}"/>
              </a:ext>
            </a:extLst>
          </p:cNvPr>
          <p:cNvSpPr>
            <a:spLocks noGrp="1" noChangeArrowheads="1"/>
          </p:cNvSpPr>
          <p:nvPr>
            <p:ph type="sldNum" sz="quarter" idx="12"/>
          </p:nvPr>
        </p:nvSpPr>
        <p:spPr/>
        <p:txBody>
          <a:bodyPr/>
          <a:lstStyle>
            <a:lvl1pPr>
              <a:defRPr/>
            </a:lvl1pPr>
          </a:lstStyle>
          <a:p>
            <a:fld id="{59B6AA04-D23C-1E4D-95DA-FE5457A05818}" type="slidenum">
              <a:rPr lang="en-US" altLang="en-US"/>
              <a:pPr/>
              <a:t>‹#›</a:t>
            </a:fld>
            <a:endParaRPr lang="en-US" altLang="en-US"/>
          </a:p>
        </p:txBody>
      </p:sp>
    </p:spTree>
    <p:extLst>
      <p:ext uri="{BB962C8B-B14F-4D97-AF65-F5344CB8AC3E}">
        <p14:creationId xmlns:p14="http://schemas.microsoft.com/office/powerpoint/2010/main" val="805230896"/>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C143EC3-7083-F29C-D71E-30725DA2AF64}"/>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CB96B0C-283C-F045-05A5-1B57CEB1B0CC}"/>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FD13BA-BE00-9CCB-7CCE-733457BAFCA4}"/>
              </a:ext>
            </a:extLst>
          </p:cNvPr>
          <p:cNvSpPr>
            <a:spLocks noGrp="1" noChangeArrowheads="1"/>
          </p:cNvSpPr>
          <p:nvPr>
            <p:ph type="sldNum" sz="quarter" idx="12"/>
          </p:nvPr>
        </p:nvSpPr>
        <p:spPr/>
        <p:txBody>
          <a:bodyPr/>
          <a:lstStyle>
            <a:lvl1pPr>
              <a:defRPr/>
            </a:lvl1pPr>
          </a:lstStyle>
          <a:p>
            <a:fld id="{7A27B053-296E-C148-9209-79444358B24B}" type="slidenum">
              <a:rPr lang="en-US" altLang="en-US"/>
              <a:pPr/>
              <a:t>‹#›</a:t>
            </a:fld>
            <a:endParaRPr lang="en-US" altLang="en-US"/>
          </a:p>
        </p:txBody>
      </p:sp>
    </p:spTree>
    <p:extLst>
      <p:ext uri="{BB962C8B-B14F-4D97-AF65-F5344CB8AC3E}">
        <p14:creationId xmlns:p14="http://schemas.microsoft.com/office/powerpoint/2010/main" val="1193385756"/>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6779401D-E8C6-AEA3-1F1A-1FE9AB42011D}"/>
              </a:ext>
            </a:extLst>
          </p:cNvPr>
          <p:cNvSpPr>
            <a:spLocks noGrp="1" noChangeArrowheads="1"/>
          </p:cNvSpPr>
          <p:nvPr>
            <p:ph type="dt" sz="half" idx="10"/>
          </p:nvPr>
        </p:nvSpPr>
        <p:spPr/>
        <p:txBody>
          <a:bodyPr/>
          <a:lstStyle>
            <a:lvl1pPr algn="ctr">
              <a:defRPr/>
            </a:lvl1pPr>
          </a:lstStyle>
          <a:p>
            <a:pPr>
              <a:defRPr/>
            </a:pPr>
            <a:endParaRPr lang="en-US"/>
          </a:p>
        </p:txBody>
      </p:sp>
      <p:sp>
        <p:nvSpPr>
          <p:cNvPr id="5" name="Rectangle 5">
            <a:extLst>
              <a:ext uri="{FF2B5EF4-FFF2-40B4-BE49-F238E27FC236}">
                <a16:creationId xmlns:a16="http://schemas.microsoft.com/office/drawing/2014/main" id="{273B1C5A-AED2-9B45-69ED-6EF9164135BB}"/>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DC79F78-7FEB-6A30-E38D-FD8C6FF5F683}"/>
              </a:ext>
            </a:extLst>
          </p:cNvPr>
          <p:cNvSpPr>
            <a:spLocks noGrp="1" noChangeArrowheads="1"/>
          </p:cNvSpPr>
          <p:nvPr>
            <p:ph type="sldNum" sz="quarter" idx="12"/>
          </p:nvPr>
        </p:nvSpPr>
        <p:spPr/>
        <p:txBody>
          <a:bodyPr/>
          <a:lstStyle>
            <a:lvl1pPr>
              <a:defRPr/>
            </a:lvl1pPr>
          </a:lstStyle>
          <a:p>
            <a:fld id="{C13E7A06-5E9F-EB49-B1AA-F67B764A9143}" type="slidenum">
              <a:rPr lang="en-US" altLang="en-US"/>
              <a:pPr/>
              <a:t>‹#›</a:t>
            </a:fld>
            <a:endParaRPr lang="en-US" altLang="en-US"/>
          </a:p>
        </p:txBody>
      </p:sp>
    </p:spTree>
    <p:extLst>
      <p:ext uri="{BB962C8B-B14F-4D97-AF65-F5344CB8AC3E}">
        <p14:creationId xmlns:p14="http://schemas.microsoft.com/office/powerpoint/2010/main" val="4309424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885336"/>
      </p:ext>
    </p:extLst>
  </p:cSld>
  <p:clrMapOvr>
    <a:masterClrMapping/>
  </p:clrMapOvr>
  <p:transition spd="med"/>
</p:sldLayout>
</file>

<file path=ppt/slideLayouts/slideLayout136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2EAD094-7E5C-0144-EB89-DB4DA0DDFDC3}"/>
              </a:ext>
            </a:extLst>
          </p:cNvPr>
          <p:cNvSpPr>
            <a:spLocks noGrp="1" noChangeArrowheads="1"/>
          </p:cNvSpPr>
          <p:nvPr>
            <p:ph type="dt" sz="half" idx="10"/>
          </p:nvPr>
        </p:nvSpPr>
        <p:spPr/>
        <p:txBody>
          <a:bodyPr/>
          <a:lstStyle>
            <a:lvl1pPr algn="ctr">
              <a:defRPr/>
            </a:lvl1pPr>
          </a:lstStyle>
          <a:p>
            <a:pPr>
              <a:defRPr/>
            </a:pPr>
            <a:endParaRPr lang="en-US"/>
          </a:p>
        </p:txBody>
      </p:sp>
      <p:sp>
        <p:nvSpPr>
          <p:cNvPr id="8" name="Rectangle 5">
            <a:extLst>
              <a:ext uri="{FF2B5EF4-FFF2-40B4-BE49-F238E27FC236}">
                <a16:creationId xmlns:a16="http://schemas.microsoft.com/office/drawing/2014/main" id="{4BD42A65-24B9-915F-14AA-94FA22F2472F}"/>
              </a:ext>
            </a:extLst>
          </p:cNvPr>
          <p:cNvSpPr>
            <a:spLocks noGrp="1" noChangeArrowheads="1"/>
          </p:cNvSpPr>
          <p:nvPr>
            <p:ph type="ftr" sz="quarter" idx="11"/>
          </p:nvPr>
        </p:nvSpPr>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D8C25549-2BD2-8B10-D86E-0E6E7477C572}"/>
              </a:ext>
            </a:extLst>
          </p:cNvPr>
          <p:cNvSpPr>
            <a:spLocks noGrp="1" noChangeArrowheads="1"/>
          </p:cNvSpPr>
          <p:nvPr>
            <p:ph type="sldNum" sz="quarter" idx="12"/>
          </p:nvPr>
        </p:nvSpPr>
        <p:spPr/>
        <p:txBody>
          <a:bodyPr/>
          <a:lstStyle>
            <a:lvl1pPr>
              <a:defRPr/>
            </a:lvl1pPr>
          </a:lstStyle>
          <a:p>
            <a:fld id="{58E8A88B-6978-BA40-B5DB-18D526477938}" type="slidenum">
              <a:rPr lang="en-US" altLang="en-US"/>
              <a:pPr/>
              <a:t>‹#›</a:t>
            </a:fld>
            <a:endParaRPr lang="en-US" altLang="en-US"/>
          </a:p>
        </p:txBody>
      </p:sp>
    </p:spTree>
    <p:extLst>
      <p:ext uri="{BB962C8B-B14F-4D97-AF65-F5344CB8AC3E}">
        <p14:creationId xmlns:p14="http://schemas.microsoft.com/office/powerpoint/2010/main" val="18181473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11B1DD2C-506B-836A-5A8A-D5B3CC1BE236}"/>
              </a:ext>
            </a:extLst>
          </p:cNvPr>
          <p:cNvSpPr>
            <a:spLocks noGrp="1" noChangeArrowheads="1"/>
          </p:cNvSpPr>
          <p:nvPr>
            <p:ph type="dt" sz="half" idx="10"/>
          </p:nvPr>
        </p:nvSpPr>
        <p:spPr/>
        <p:txBody>
          <a:bodyPr/>
          <a:lstStyle>
            <a:lvl1pPr algn="ctr">
              <a:defRPr/>
            </a:lvl1pPr>
          </a:lstStyle>
          <a:p>
            <a:pPr>
              <a:defRPr/>
            </a:pPr>
            <a:endParaRPr lang="en-US"/>
          </a:p>
        </p:txBody>
      </p:sp>
      <p:sp>
        <p:nvSpPr>
          <p:cNvPr id="7" name="Rectangle 5">
            <a:extLst>
              <a:ext uri="{FF2B5EF4-FFF2-40B4-BE49-F238E27FC236}">
                <a16:creationId xmlns:a16="http://schemas.microsoft.com/office/drawing/2014/main" id="{6964EA10-7753-A48C-1BBE-BC98569CF965}"/>
              </a:ext>
            </a:extLst>
          </p:cNvPr>
          <p:cNvSpPr>
            <a:spLocks noGrp="1" noChangeArrowheads="1"/>
          </p:cNvSpPr>
          <p:nvPr>
            <p:ph type="ftr" sz="quarter" idx="11"/>
          </p:nvPr>
        </p:nvSpPr>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FA067AF-411F-CB65-2F4C-0AE74E31C887}"/>
              </a:ext>
            </a:extLst>
          </p:cNvPr>
          <p:cNvSpPr>
            <a:spLocks noGrp="1" noChangeArrowheads="1"/>
          </p:cNvSpPr>
          <p:nvPr>
            <p:ph type="sldNum" sz="quarter" idx="12"/>
          </p:nvPr>
        </p:nvSpPr>
        <p:spPr/>
        <p:txBody>
          <a:bodyPr/>
          <a:lstStyle>
            <a:lvl1pPr>
              <a:defRPr/>
            </a:lvl1pPr>
          </a:lstStyle>
          <a:p>
            <a:fld id="{CB0EA2AC-5059-3149-962D-B4D844AC07F4}" type="slidenum">
              <a:rPr lang="en-US" altLang="en-US"/>
              <a:pPr/>
              <a:t>‹#›</a:t>
            </a:fld>
            <a:endParaRPr lang="en-US" altLang="en-US"/>
          </a:p>
        </p:txBody>
      </p:sp>
    </p:spTree>
    <p:extLst>
      <p:ext uri="{BB962C8B-B14F-4D97-AF65-F5344CB8AC3E}">
        <p14:creationId xmlns:p14="http://schemas.microsoft.com/office/powerpoint/2010/main" val="740048442"/>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558E101-C3EF-3507-36D0-20860921D221}"/>
              </a:ext>
            </a:extLst>
          </p:cNvPr>
          <p:cNvSpPr>
            <a:spLocks noGrp="1" noChangeArrowheads="1"/>
          </p:cNvSpPr>
          <p:nvPr>
            <p:ph type="dt" sz="half" idx="10"/>
          </p:nvPr>
        </p:nvSpPr>
        <p:spPr>
          <a:ln/>
        </p:spPr>
        <p:txBody>
          <a:bodyPr/>
          <a:lstStyle>
            <a:lvl1pPr>
              <a:defRPr/>
            </a:lvl1pPr>
          </a:lstStyle>
          <a:p>
            <a:pPr>
              <a:defRPr/>
            </a:pPr>
            <a:endParaRPr lang="en-GB"/>
          </a:p>
        </p:txBody>
      </p:sp>
      <p:sp>
        <p:nvSpPr>
          <p:cNvPr id="3" name="Rectangle 5">
            <a:extLst>
              <a:ext uri="{FF2B5EF4-FFF2-40B4-BE49-F238E27FC236}">
                <a16:creationId xmlns:a16="http://schemas.microsoft.com/office/drawing/2014/main" id="{26C7C4A5-7F3B-988D-AC22-536E2B826F3D}"/>
              </a:ext>
            </a:extLst>
          </p:cNvPr>
          <p:cNvSpPr>
            <a:spLocks noGrp="1" noChangeArrowheads="1"/>
          </p:cNvSpPr>
          <p:nvPr>
            <p:ph type="ftr" sz="quarter" idx="11"/>
          </p:nvPr>
        </p:nvSpPr>
        <p:spPr>
          <a:ln/>
        </p:spPr>
        <p:txBody>
          <a:bodyPr/>
          <a:lstStyle>
            <a:lvl1pPr>
              <a:defRPr/>
            </a:lvl1pPr>
          </a:lstStyle>
          <a:p>
            <a:pPr>
              <a:defRPr/>
            </a:pPr>
            <a:endParaRPr lang="en-GB"/>
          </a:p>
        </p:txBody>
      </p:sp>
      <p:sp>
        <p:nvSpPr>
          <p:cNvPr id="4" name="Rectangle 6">
            <a:extLst>
              <a:ext uri="{FF2B5EF4-FFF2-40B4-BE49-F238E27FC236}">
                <a16:creationId xmlns:a16="http://schemas.microsoft.com/office/drawing/2014/main" id="{84DEBBCE-EE6E-EBFD-ED72-D2582515FEE4}"/>
              </a:ext>
            </a:extLst>
          </p:cNvPr>
          <p:cNvSpPr>
            <a:spLocks noGrp="1" noChangeArrowheads="1"/>
          </p:cNvSpPr>
          <p:nvPr>
            <p:ph type="sldNum" sz="quarter" idx="12"/>
          </p:nvPr>
        </p:nvSpPr>
        <p:spPr>
          <a:ln/>
        </p:spPr>
        <p:txBody>
          <a:bodyPr/>
          <a:lstStyle>
            <a:lvl1pPr>
              <a:defRPr/>
            </a:lvl1pPr>
          </a:lstStyle>
          <a:p>
            <a:fld id="{42709765-1D37-7F43-8407-92C7F3A99C86}" type="slidenum">
              <a:rPr lang="en-GB" altLang="en-US"/>
              <a:pPr/>
              <a:t>‹#›</a:t>
            </a:fld>
            <a:endParaRPr lang="en-GB" altLang="en-US"/>
          </a:p>
        </p:txBody>
      </p:sp>
    </p:spTree>
    <p:extLst>
      <p:ext uri="{BB962C8B-B14F-4D97-AF65-F5344CB8AC3E}">
        <p14:creationId xmlns:p14="http://schemas.microsoft.com/office/powerpoint/2010/main" val="1602658102"/>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0F11D5CE-9356-B766-1817-1A21D913D39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9972079C-63CA-DA11-BA57-503BF6DF9CE5}"/>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F0F3A73C-3688-DCBA-FE04-B77645C6D61C}"/>
              </a:ext>
            </a:extLst>
          </p:cNvPr>
          <p:cNvSpPr>
            <a:spLocks noGrp="1" noChangeArrowheads="1"/>
          </p:cNvSpPr>
          <p:nvPr>
            <p:ph type="sldNum" sz="quarter" idx="12"/>
          </p:nvPr>
        </p:nvSpPr>
        <p:spPr/>
        <p:txBody>
          <a:bodyPr/>
          <a:lstStyle>
            <a:lvl1pPr eaLnBrk="1" hangingPunct="1">
              <a:defRPr/>
            </a:lvl1pPr>
          </a:lstStyle>
          <a:p>
            <a:fld id="{A17A78F6-2032-E74E-A8B5-F6B36CB25B38}" type="slidenum">
              <a:rPr lang="en-US" altLang="en-US"/>
              <a:pPr/>
              <a:t>‹#›</a:t>
            </a:fld>
            <a:endParaRPr lang="en-US" altLang="en-US"/>
          </a:p>
        </p:txBody>
      </p:sp>
    </p:spTree>
    <p:extLst>
      <p:ext uri="{BB962C8B-B14F-4D97-AF65-F5344CB8AC3E}">
        <p14:creationId xmlns:p14="http://schemas.microsoft.com/office/powerpoint/2010/main" val="3183989553"/>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AB1E166F-CB45-EB0C-A1BA-6980DFB2F3E9}"/>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527544D6-0BC3-72E8-BD66-9A5CD5A4BAC4}"/>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6C3CAD2C-EF94-CC61-25A4-90D2D864335A}"/>
              </a:ext>
            </a:extLst>
          </p:cNvPr>
          <p:cNvSpPr>
            <a:spLocks noGrp="1" noChangeArrowheads="1"/>
          </p:cNvSpPr>
          <p:nvPr>
            <p:ph type="sldNum" sz="quarter" idx="12"/>
          </p:nvPr>
        </p:nvSpPr>
        <p:spPr/>
        <p:txBody>
          <a:bodyPr/>
          <a:lstStyle>
            <a:lvl1pPr eaLnBrk="1" hangingPunct="1">
              <a:defRPr/>
            </a:lvl1pPr>
          </a:lstStyle>
          <a:p>
            <a:fld id="{6A553072-BF6F-1341-937B-2E06E8B91401}" type="slidenum">
              <a:rPr lang="en-US" altLang="en-US"/>
              <a:pPr/>
              <a:t>‹#›</a:t>
            </a:fld>
            <a:endParaRPr lang="en-US" altLang="en-US"/>
          </a:p>
        </p:txBody>
      </p:sp>
    </p:spTree>
    <p:extLst>
      <p:ext uri="{BB962C8B-B14F-4D97-AF65-F5344CB8AC3E}">
        <p14:creationId xmlns:p14="http://schemas.microsoft.com/office/powerpoint/2010/main" val="2976883331"/>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B7BEA80B-E1F3-6230-59DB-F397A9F7C505}"/>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C7642D66-715A-DC2F-FD17-2184794802F7}"/>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EDDB9392-B026-F97C-DB4A-8A9EECC9E5E2}"/>
              </a:ext>
            </a:extLst>
          </p:cNvPr>
          <p:cNvSpPr>
            <a:spLocks noGrp="1" noChangeArrowheads="1"/>
          </p:cNvSpPr>
          <p:nvPr>
            <p:ph type="sldNum" sz="quarter" idx="12"/>
          </p:nvPr>
        </p:nvSpPr>
        <p:spPr/>
        <p:txBody>
          <a:bodyPr/>
          <a:lstStyle>
            <a:lvl1pPr eaLnBrk="1" hangingPunct="1">
              <a:defRPr/>
            </a:lvl1pPr>
          </a:lstStyle>
          <a:p>
            <a:fld id="{007A6314-D353-7245-ADE2-424131DA24F0}" type="slidenum">
              <a:rPr lang="en-US" altLang="en-US"/>
              <a:pPr/>
              <a:t>‹#›</a:t>
            </a:fld>
            <a:endParaRPr lang="en-US" altLang="en-US"/>
          </a:p>
        </p:txBody>
      </p:sp>
    </p:spTree>
    <p:extLst>
      <p:ext uri="{BB962C8B-B14F-4D97-AF65-F5344CB8AC3E}">
        <p14:creationId xmlns:p14="http://schemas.microsoft.com/office/powerpoint/2010/main" val="1281340908"/>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DC05FEB2-24AE-4622-483E-BBFE5265364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24B6F2F6-64ED-DE1A-6128-E3CE7BAC654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C9D360C9-BD04-8FE2-CEE8-6139D41F98AA}"/>
              </a:ext>
            </a:extLst>
          </p:cNvPr>
          <p:cNvSpPr>
            <a:spLocks noGrp="1" noChangeArrowheads="1"/>
          </p:cNvSpPr>
          <p:nvPr>
            <p:ph type="sldNum" sz="quarter" idx="12"/>
          </p:nvPr>
        </p:nvSpPr>
        <p:spPr/>
        <p:txBody>
          <a:bodyPr/>
          <a:lstStyle>
            <a:lvl1pPr eaLnBrk="1" hangingPunct="1">
              <a:defRPr/>
            </a:lvl1pPr>
          </a:lstStyle>
          <a:p>
            <a:fld id="{1DDE170B-979C-4145-BC66-4EC1603BC699}" type="slidenum">
              <a:rPr lang="en-US" altLang="en-US"/>
              <a:pPr/>
              <a:t>‹#›</a:t>
            </a:fld>
            <a:endParaRPr lang="en-US" altLang="en-US"/>
          </a:p>
        </p:txBody>
      </p:sp>
    </p:spTree>
    <p:extLst>
      <p:ext uri="{BB962C8B-B14F-4D97-AF65-F5344CB8AC3E}">
        <p14:creationId xmlns:p14="http://schemas.microsoft.com/office/powerpoint/2010/main" val="2941036097"/>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977D87C-5A6E-8BC7-6E54-50BB3267A277}"/>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A7385800-8F20-0F81-B386-AB63F67E3F51}"/>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B6D4C60A-1BA5-C32B-E160-FB06C415EA70}"/>
              </a:ext>
            </a:extLst>
          </p:cNvPr>
          <p:cNvSpPr>
            <a:spLocks noGrp="1" noChangeArrowheads="1"/>
          </p:cNvSpPr>
          <p:nvPr>
            <p:ph type="sldNum" sz="quarter" idx="12"/>
          </p:nvPr>
        </p:nvSpPr>
        <p:spPr/>
        <p:txBody>
          <a:bodyPr/>
          <a:lstStyle>
            <a:lvl1pPr eaLnBrk="1" hangingPunct="1">
              <a:defRPr/>
            </a:lvl1pPr>
          </a:lstStyle>
          <a:p>
            <a:fld id="{6D6F7C92-F57A-7844-B55E-8E25B42A1D45}" type="slidenum">
              <a:rPr lang="en-US" altLang="en-US"/>
              <a:pPr/>
              <a:t>‹#›</a:t>
            </a:fld>
            <a:endParaRPr lang="en-US" altLang="en-US"/>
          </a:p>
        </p:txBody>
      </p:sp>
    </p:spTree>
    <p:extLst>
      <p:ext uri="{BB962C8B-B14F-4D97-AF65-F5344CB8AC3E}">
        <p14:creationId xmlns:p14="http://schemas.microsoft.com/office/powerpoint/2010/main" val="163438175"/>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F3E67C44-C71D-5FA6-E68E-F4E5D35DB930}"/>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a:extLst>
              <a:ext uri="{FF2B5EF4-FFF2-40B4-BE49-F238E27FC236}">
                <a16:creationId xmlns:a16="http://schemas.microsoft.com/office/drawing/2014/main" id="{3DAF49C3-3D24-5419-2250-477E9FB73153}"/>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a:extLst>
              <a:ext uri="{FF2B5EF4-FFF2-40B4-BE49-F238E27FC236}">
                <a16:creationId xmlns:a16="http://schemas.microsoft.com/office/drawing/2014/main" id="{A9AFDC3E-9573-1800-D5B5-7CFF7E10C0C0}"/>
              </a:ext>
            </a:extLst>
          </p:cNvPr>
          <p:cNvSpPr>
            <a:spLocks noGrp="1" noChangeArrowheads="1"/>
          </p:cNvSpPr>
          <p:nvPr>
            <p:ph type="sldNum" sz="quarter" idx="12"/>
          </p:nvPr>
        </p:nvSpPr>
        <p:spPr/>
        <p:txBody>
          <a:bodyPr/>
          <a:lstStyle>
            <a:lvl1pPr eaLnBrk="1" hangingPunct="1">
              <a:defRPr/>
            </a:lvl1pPr>
          </a:lstStyle>
          <a:p>
            <a:fld id="{45B64075-B23D-2A48-A48C-3EE6512A5E34}" type="slidenum">
              <a:rPr lang="en-US" altLang="en-US"/>
              <a:pPr/>
              <a:t>‹#›</a:t>
            </a:fld>
            <a:endParaRPr lang="en-US" altLang="en-US"/>
          </a:p>
        </p:txBody>
      </p:sp>
    </p:spTree>
    <p:extLst>
      <p:ext uri="{BB962C8B-B14F-4D97-AF65-F5344CB8AC3E}">
        <p14:creationId xmlns:p14="http://schemas.microsoft.com/office/powerpoint/2010/main" val="3111455261"/>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BEAEB96-5BBA-5B65-6A75-A0237FCDB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a:extLst>
              <a:ext uri="{FF2B5EF4-FFF2-40B4-BE49-F238E27FC236}">
                <a16:creationId xmlns:a16="http://schemas.microsoft.com/office/drawing/2014/main" id="{A5A3CE8F-05BA-FC71-0D01-DD33977CBF6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a:extLst>
              <a:ext uri="{FF2B5EF4-FFF2-40B4-BE49-F238E27FC236}">
                <a16:creationId xmlns:a16="http://schemas.microsoft.com/office/drawing/2014/main" id="{0B26F15B-1D59-B178-B8C5-6F9A73880BF6}"/>
              </a:ext>
            </a:extLst>
          </p:cNvPr>
          <p:cNvSpPr>
            <a:spLocks noGrp="1" noChangeArrowheads="1"/>
          </p:cNvSpPr>
          <p:nvPr>
            <p:ph type="sldNum" sz="quarter" idx="12"/>
          </p:nvPr>
        </p:nvSpPr>
        <p:spPr/>
        <p:txBody>
          <a:bodyPr/>
          <a:lstStyle>
            <a:lvl1pPr eaLnBrk="1" hangingPunct="1">
              <a:defRPr/>
            </a:lvl1pPr>
          </a:lstStyle>
          <a:p>
            <a:fld id="{4A1620AE-DE9E-7948-9A91-16EC64E5CAC5}" type="slidenum">
              <a:rPr lang="en-US" altLang="en-US"/>
              <a:pPr/>
              <a:t>‹#›</a:t>
            </a:fld>
            <a:endParaRPr lang="en-US" altLang="en-US"/>
          </a:p>
        </p:txBody>
      </p:sp>
    </p:spTree>
    <p:extLst>
      <p:ext uri="{BB962C8B-B14F-4D97-AF65-F5344CB8AC3E}">
        <p14:creationId xmlns:p14="http://schemas.microsoft.com/office/powerpoint/2010/main" val="298005461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319880"/>
      </p:ext>
    </p:extLst>
  </p:cSld>
  <p:clrMapOvr>
    <a:masterClrMapping/>
  </p:clrMapOvr>
  <p:transition spd="med"/>
</p:sldLayout>
</file>

<file path=ppt/slideLayouts/slideLayout13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E4CA65E9-078E-EE28-31C9-0DBDA6D06CE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9B6398B7-C53D-7B7C-38E7-438997960F1D}"/>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0EAB845A-A0C5-224D-3D04-ADBFFBE19CD1}"/>
              </a:ext>
            </a:extLst>
          </p:cNvPr>
          <p:cNvSpPr>
            <a:spLocks noGrp="1" noChangeArrowheads="1"/>
          </p:cNvSpPr>
          <p:nvPr>
            <p:ph type="sldNum" sz="quarter" idx="12"/>
          </p:nvPr>
        </p:nvSpPr>
        <p:spPr/>
        <p:txBody>
          <a:bodyPr/>
          <a:lstStyle>
            <a:lvl1pPr eaLnBrk="1" hangingPunct="1">
              <a:defRPr/>
            </a:lvl1pPr>
          </a:lstStyle>
          <a:p>
            <a:fld id="{FB3B627B-A022-0A4B-8629-C57A8448D786}" type="slidenum">
              <a:rPr lang="en-US" altLang="en-US"/>
              <a:pPr/>
              <a:t>‹#›</a:t>
            </a:fld>
            <a:endParaRPr lang="en-US" altLang="en-US"/>
          </a:p>
        </p:txBody>
      </p:sp>
    </p:spTree>
    <p:extLst>
      <p:ext uri="{BB962C8B-B14F-4D97-AF65-F5344CB8AC3E}">
        <p14:creationId xmlns:p14="http://schemas.microsoft.com/office/powerpoint/2010/main" val="1075702692"/>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1250443E-989D-CEC5-7295-11E92D8D640C}"/>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Footer Placeholder 5">
            <a:extLst>
              <a:ext uri="{FF2B5EF4-FFF2-40B4-BE49-F238E27FC236}">
                <a16:creationId xmlns:a16="http://schemas.microsoft.com/office/drawing/2014/main" id="{7D6665CB-DEDD-846E-BC5D-A4AEC1B50F58}"/>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7" name="Slide Number Placeholder 6">
            <a:extLst>
              <a:ext uri="{FF2B5EF4-FFF2-40B4-BE49-F238E27FC236}">
                <a16:creationId xmlns:a16="http://schemas.microsoft.com/office/drawing/2014/main" id="{8E27F11F-B46A-B805-799C-69BB17BFD3FE}"/>
              </a:ext>
            </a:extLst>
          </p:cNvPr>
          <p:cNvSpPr>
            <a:spLocks noGrp="1" noChangeArrowheads="1"/>
          </p:cNvSpPr>
          <p:nvPr>
            <p:ph type="sldNum" sz="quarter" idx="12"/>
          </p:nvPr>
        </p:nvSpPr>
        <p:spPr/>
        <p:txBody>
          <a:bodyPr/>
          <a:lstStyle>
            <a:lvl1pPr eaLnBrk="1" hangingPunct="1">
              <a:defRPr/>
            </a:lvl1pPr>
          </a:lstStyle>
          <a:p>
            <a:fld id="{5702DAB0-D2CB-E342-93F3-9E3EE98E961B}" type="slidenum">
              <a:rPr lang="en-US" altLang="en-US"/>
              <a:pPr/>
              <a:t>‹#›</a:t>
            </a:fld>
            <a:endParaRPr lang="en-US" altLang="en-US"/>
          </a:p>
        </p:txBody>
      </p:sp>
    </p:spTree>
    <p:extLst>
      <p:ext uri="{BB962C8B-B14F-4D97-AF65-F5344CB8AC3E}">
        <p14:creationId xmlns:p14="http://schemas.microsoft.com/office/powerpoint/2010/main" val="3919484336"/>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100CEB8-B5D7-1E43-7A5B-63FB579FE6D3}"/>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DDA3084B-83B4-AACE-42B6-6073A53BA10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B145AF7-9C22-EB90-2BAD-880F7C7D3A14}"/>
              </a:ext>
            </a:extLst>
          </p:cNvPr>
          <p:cNvSpPr>
            <a:spLocks noGrp="1" noChangeArrowheads="1"/>
          </p:cNvSpPr>
          <p:nvPr>
            <p:ph type="sldNum" sz="quarter" idx="12"/>
          </p:nvPr>
        </p:nvSpPr>
        <p:spPr/>
        <p:txBody>
          <a:bodyPr/>
          <a:lstStyle>
            <a:lvl1pPr eaLnBrk="1" hangingPunct="1">
              <a:defRPr/>
            </a:lvl1pPr>
          </a:lstStyle>
          <a:p>
            <a:fld id="{CD574974-24B4-4449-B072-839E30D22D83}" type="slidenum">
              <a:rPr lang="en-US" altLang="en-US"/>
              <a:pPr/>
              <a:t>‹#›</a:t>
            </a:fld>
            <a:endParaRPr lang="en-US" altLang="en-US"/>
          </a:p>
        </p:txBody>
      </p:sp>
    </p:spTree>
    <p:extLst>
      <p:ext uri="{BB962C8B-B14F-4D97-AF65-F5344CB8AC3E}">
        <p14:creationId xmlns:p14="http://schemas.microsoft.com/office/powerpoint/2010/main" val="43229159"/>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EAF0B2F5-78CE-647F-0E8E-CBBAF3E6A70B}"/>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a:extLst>
              <a:ext uri="{FF2B5EF4-FFF2-40B4-BE49-F238E27FC236}">
                <a16:creationId xmlns:a16="http://schemas.microsoft.com/office/drawing/2014/main" id="{6ACEEE51-4B22-AD66-4E31-40348B7ADC59}"/>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a:extLst>
              <a:ext uri="{FF2B5EF4-FFF2-40B4-BE49-F238E27FC236}">
                <a16:creationId xmlns:a16="http://schemas.microsoft.com/office/drawing/2014/main" id="{33C6269F-FE87-14DA-CE80-2945EAC61895}"/>
              </a:ext>
            </a:extLst>
          </p:cNvPr>
          <p:cNvSpPr>
            <a:spLocks noGrp="1" noChangeArrowheads="1"/>
          </p:cNvSpPr>
          <p:nvPr>
            <p:ph type="sldNum" sz="quarter" idx="12"/>
          </p:nvPr>
        </p:nvSpPr>
        <p:spPr/>
        <p:txBody>
          <a:bodyPr/>
          <a:lstStyle>
            <a:lvl1pPr eaLnBrk="1" hangingPunct="1">
              <a:defRPr/>
            </a:lvl1pPr>
          </a:lstStyle>
          <a:p>
            <a:fld id="{9B4B7B61-C253-A742-A1D8-5BFD7DDE8D0B}" type="slidenum">
              <a:rPr lang="en-US" altLang="en-US"/>
              <a:pPr/>
              <a:t>‹#›</a:t>
            </a:fld>
            <a:endParaRPr lang="en-US" altLang="en-US"/>
          </a:p>
        </p:txBody>
      </p:sp>
    </p:spTree>
    <p:extLst>
      <p:ext uri="{BB962C8B-B14F-4D97-AF65-F5344CB8AC3E}">
        <p14:creationId xmlns:p14="http://schemas.microsoft.com/office/powerpoint/2010/main" val="2733883171"/>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C4FC5B58-69C6-542B-D6B0-9D22EA92DE08}"/>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a:extLst>
              <a:ext uri="{FF2B5EF4-FFF2-40B4-BE49-F238E27FC236}">
                <a16:creationId xmlns:a16="http://schemas.microsoft.com/office/drawing/2014/main" id="{B62BAD49-C552-B991-06E5-539D7AAEC220}"/>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a:extLst>
              <a:ext uri="{FF2B5EF4-FFF2-40B4-BE49-F238E27FC236}">
                <a16:creationId xmlns:a16="http://schemas.microsoft.com/office/drawing/2014/main" id="{EBF886A7-E73B-AB8E-6735-7201D52FC83A}"/>
              </a:ext>
            </a:extLst>
          </p:cNvPr>
          <p:cNvSpPr>
            <a:spLocks noGrp="1" noChangeArrowheads="1"/>
          </p:cNvSpPr>
          <p:nvPr>
            <p:ph type="sldNum" sz="quarter" idx="12"/>
          </p:nvPr>
        </p:nvSpPr>
        <p:spPr/>
        <p:txBody>
          <a:bodyPr/>
          <a:lstStyle>
            <a:lvl1pPr eaLnBrk="1" hangingPunct="1">
              <a:defRPr/>
            </a:lvl1pPr>
          </a:lstStyle>
          <a:p>
            <a:fld id="{F22A6610-2AB9-164D-8345-BF1E8714F9BB}" type="slidenum">
              <a:rPr lang="en-US" altLang="en-US"/>
              <a:pPr/>
              <a:t>‹#›</a:t>
            </a:fld>
            <a:endParaRPr lang="en-US" altLang="en-US"/>
          </a:p>
        </p:txBody>
      </p:sp>
    </p:spTree>
    <p:extLst>
      <p:ext uri="{BB962C8B-B14F-4D97-AF65-F5344CB8AC3E}">
        <p14:creationId xmlns:p14="http://schemas.microsoft.com/office/powerpoint/2010/main" val="2893599670"/>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a:extLst>
              <a:ext uri="{FF2B5EF4-FFF2-40B4-BE49-F238E27FC236}">
                <a16:creationId xmlns:a16="http://schemas.microsoft.com/office/drawing/2014/main" id="{3EADC18F-2EB2-10E0-701F-6DB42228D3AA}"/>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a:extLst>
              <a:ext uri="{FF2B5EF4-FFF2-40B4-BE49-F238E27FC236}">
                <a16:creationId xmlns:a16="http://schemas.microsoft.com/office/drawing/2014/main" id="{B56BAFA2-26CC-6074-B6E5-64D91AF5A9F2}"/>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a:extLst>
              <a:ext uri="{FF2B5EF4-FFF2-40B4-BE49-F238E27FC236}">
                <a16:creationId xmlns:a16="http://schemas.microsoft.com/office/drawing/2014/main" id="{2C997D70-6D50-9D57-EEBA-97D5394E6D9E}"/>
              </a:ext>
            </a:extLst>
          </p:cNvPr>
          <p:cNvSpPr>
            <a:spLocks noGrp="1" noChangeArrowheads="1"/>
          </p:cNvSpPr>
          <p:nvPr>
            <p:ph type="sldNum" sz="quarter" idx="12"/>
          </p:nvPr>
        </p:nvSpPr>
        <p:spPr/>
        <p:txBody>
          <a:bodyPr/>
          <a:lstStyle>
            <a:lvl1pPr eaLnBrk="1" hangingPunct="1">
              <a:defRPr/>
            </a:lvl1pPr>
          </a:lstStyle>
          <a:p>
            <a:fld id="{915FD85A-B7CB-1A46-8388-5495EB7AD43C}" type="slidenum">
              <a:rPr lang="en-US" altLang="en-US"/>
              <a:pPr/>
              <a:t>‹#›</a:t>
            </a:fld>
            <a:endParaRPr lang="en-US" altLang="en-US"/>
          </a:p>
        </p:txBody>
      </p:sp>
    </p:spTree>
    <p:extLst>
      <p:ext uri="{BB962C8B-B14F-4D97-AF65-F5344CB8AC3E}">
        <p14:creationId xmlns:p14="http://schemas.microsoft.com/office/powerpoint/2010/main" val="2400807846"/>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a:extLst>
              <a:ext uri="{FF2B5EF4-FFF2-40B4-BE49-F238E27FC236}">
                <a16:creationId xmlns:a16="http://schemas.microsoft.com/office/drawing/2014/main" id="{95CEEE87-8013-1CF8-FE90-A992F49DF59C}"/>
              </a:ext>
            </a:extLst>
          </p:cNvPr>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a:extLst>
              <a:ext uri="{FF2B5EF4-FFF2-40B4-BE49-F238E27FC236}">
                <a16:creationId xmlns:a16="http://schemas.microsoft.com/office/drawing/2014/main" id="{B57E6A84-BB06-479B-A9B6-4CD8CD96FBAE}"/>
              </a:ext>
            </a:extLst>
          </p:cNvPr>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a:extLst>
              <a:ext uri="{FF2B5EF4-FFF2-40B4-BE49-F238E27FC236}">
                <a16:creationId xmlns:a16="http://schemas.microsoft.com/office/drawing/2014/main" id="{0A31E033-2767-EFF7-4632-F0B400A4D224}"/>
              </a:ext>
            </a:extLst>
          </p:cNvPr>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fld id="{C6318BC3-F59D-9E4E-AE97-87284CAAEE48}" type="slidenum">
              <a:rPr lang="en-US" altLang="en-US" smtClean="0"/>
              <a:pPr/>
              <a:t>‹#›</a:t>
            </a:fld>
            <a:endParaRPr lang="en-US" altLang="en-US" dirty="0"/>
          </a:p>
        </p:txBody>
      </p:sp>
    </p:spTree>
    <p:extLst>
      <p:ext uri="{BB962C8B-B14F-4D97-AF65-F5344CB8AC3E}">
        <p14:creationId xmlns:p14="http://schemas.microsoft.com/office/powerpoint/2010/main" val="2140969867"/>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1474316575"/>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3107655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22142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8322254"/>
      </p:ext>
    </p:extLst>
  </p:cSld>
  <p:clrMapOvr>
    <a:masterClrMapping/>
  </p:clrMapOvr>
  <p:transition spd="med"/>
</p:sldLayout>
</file>

<file path=ppt/slideLayouts/slideLayout13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774945"/>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3399592"/>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95514253"/>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9906568"/>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3144629"/>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44909395"/>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8185758"/>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6838405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ED87CB4-A6F5-0740-B5B9-B28E334539BE}" type="slidenum">
              <a:rPr lang="en-US" smtClean="0"/>
              <a:pPr>
                <a:defRPr/>
              </a:pPr>
              <a:t>‹#›</a:t>
            </a:fld>
            <a:endParaRPr lang="en-US" dirty="0"/>
          </a:p>
        </p:txBody>
      </p:sp>
    </p:spTree>
    <p:extLst>
      <p:ext uri="{BB962C8B-B14F-4D97-AF65-F5344CB8AC3E}">
        <p14:creationId xmlns:p14="http://schemas.microsoft.com/office/powerpoint/2010/main" val="3061900155"/>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BC27992-B5C5-A844-93FB-E7FD2ABFB745}" type="slidenum">
              <a:rPr lang="en-US" smtClean="0"/>
              <a:pPr>
                <a:defRPr/>
              </a:pPr>
              <a:t>‹#›</a:t>
            </a:fld>
            <a:endParaRPr lang="en-US" dirty="0"/>
          </a:p>
        </p:txBody>
      </p:sp>
    </p:spTree>
    <p:extLst>
      <p:ext uri="{BB962C8B-B14F-4D97-AF65-F5344CB8AC3E}">
        <p14:creationId xmlns:p14="http://schemas.microsoft.com/office/powerpoint/2010/main" val="420023813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7194602"/>
      </p:ext>
    </p:extLst>
  </p:cSld>
  <p:clrMapOvr>
    <a:masterClrMapping/>
  </p:clrMapOvr>
  <p:transition spd="med"/>
</p:sldLayout>
</file>

<file path=ppt/slideLayouts/slideLayout13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AEAEA5E-BC0A-6C49-840F-70571C3621CD}" type="slidenum">
              <a:rPr lang="en-US" smtClean="0"/>
              <a:pPr>
                <a:defRPr/>
              </a:pPr>
              <a:t>‹#›</a:t>
            </a:fld>
            <a:endParaRPr lang="en-US" dirty="0"/>
          </a:p>
        </p:txBody>
      </p:sp>
    </p:spTree>
    <p:extLst>
      <p:ext uri="{BB962C8B-B14F-4D97-AF65-F5344CB8AC3E}">
        <p14:creationId xmlns:p14="http://schemas.microsoft.com/office/powerpoint/2010/main" val="555296550"/>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C587DB-0570-9347-A22A-51B9FD2977CE}" type="slidenum">
              <a:rPr lang="en-US" smtClean="0"/>
              <a:pPr>
                <a:defRPr/>
              </a:pPr>
              <a:t>‹#›</a:t>
            </a:fld>
            <a:endParaRPr lang="en-US" dirty="0"/>
          </a:p>
        </p:txBody>
      </p:sp>
    </p:spTree>
    <p:extLst>
      <p:ext uri="{BB962C8B-B14F-4D97-AF65-F5344CB8AC3E}">
        <p14:creationId xmlns:p14="http://schemas.microsoft.com/office/powerpoint/2010/main" val="2319364752"/>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0283C6B-B1EC-F343-8F2A-EEE00D3F743B}" type="slidenum">
              <a:rPr lang="en-US" smtClean="0"/>
              <a:pPr>
                <a:defRPr/>
              </a:pPr>
              <a:t>‹#›</a:t>
            </a:fld>
            <a:endParaRPr lang="en-US" dirty="0"/>
          </a:p>
        </p:txBody>
      </p:sp>
    </p:spTree>
    <p:extLst>
      <p:ext uri="{BB962C8B-B14F-4D97-AF65-F5344CB8AC3E}">
        <p14:creationId xmlns:p14="http://schemas.microsoft.com/office/powerpoint/2010/main" val="2857532317"/>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FE8624F-FBE7-CB4C-A1D1-155976309F53}" type="slidenum">
              <a:rPr lang="en-US" smtClean="0"/>
              <a:pPr>
                <a:defRPr/>
              </a:pPr>
              <a:t>‹#›</a:t>
            </a:fld>
            <a:endParaRPr lang="en-US" dirty="0"/>
          </a:p>
        </p:txBody>
      </p:sp>
    </p:spTree>
    <p:extLst>
      <p:ext uri="{BB962C8B-B14F-4D97-AF65-F5344CB8AC3E}">
        <p14:creationId xmlns:p14="http://schemas.microsoft.com/office/powerpoint/2010/main" val="1760229534"/>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421922-639B-D94E-850D-61AE0215CE64}" type="slidenum">
              <a:rPr lang="en-US" smtClean="0"/>
              <a:pPr>
                <a:defRPr/>
              </a:pPr>
              <a:t>‹#›</a:t>
            </a:fld>
            <a:endParaRPr lang="en-US" dirty="0"/>
          </a:p>
        </p:txBody>
      </p:sp>
    </p:spTree>
    <p:extLst>
      <p:ext uri="{BB962C8B-B14F-4D97-AF65-F5344CB8AC3E}">
        <p14:creationId xmlns:p14="http://schemas.microsoft.com/office/powerpoint/2010/main" val="578788346"/>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C636029-28F8-C74C-BC4F-B27B77B54025}" type="slidenum">
              <a:rPr lang="en-US" smtClean="0"/>
              <a:pPr>
                <a:defRPr/>
              </a:pPr>
              <a:t>‹#›</a:t>
            </a:fld>
            <a:endParaRPr lang="en-US" dirty="0"/>
          </a:p>
        </p:txBody>
      </p:sp>
    </p:spTree>
    <p:extLst>
      <p:ext uri="{BB962C8B-B14F-4D97-AF65-F5344CB8AC3E}">
        <p14:creationId xmlns:p14="http://schemas.microsoft.com/office/powerpoint/2010/main" val="47463181"/>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8D8F855-A994-7F47-89C6-145F3C0CDBEB}" type="slidenum">
              <a:rPr lang="en-US" smtClean="0"/>
              <a:pPr>
                <a:defRPr/>
              </a:pPr>
              <a:t>‹#›</a:t>
            </a:fld>
            <a:endParaRPr lang="en-US" dirty="0"/>
          </a:p>
        </p:txBody>
      </p:sp>
    </p:spTree>
    <p:extLst>
      <p:ext uri="{BB962C8B-B14F-4D97-AF65-F5344CB8AC3E}">
        <p14:creationId xmlns:p14="http://schemas.microsoft.com/office/powerpoint/2010/main" val="1601296741"/>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9D741A-F786-5548-9EBD-86A2A7B0A3C7}" type="slidenum">
              <a:rPr lang="en-US" smtClean="0"/>
              <a:pPr>
                <a:defRPr/>
              </a:pPr>
              <a:t>‹#›</a:t>
            </a:fld>
            <a:endParaRPr lang="en-US" dirty="0"/>
          </a:p>
        </p:txBody>
      </p:sp>
    </p:spTree>
    <p:extLst>
      <p:ext uri="{BB962C8B-B14F-4D97-AF65-F5344CB8AC3E}">
        <p14:creationId xmlns:p14="http://schemas.microsoft.com/office/powerpoint/2010/main" val="132123311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D56EDB-A00C-A541-A783-1B1F87027E28}" type="slidenum">
              <a:rPr lang="en-US" smtClean="0"/>
              <a:pPr>
                <a:defRPr/>
              </a:pPr>
              <a:t>‹#›</a:t>
            </a:fld>
            <a:endParaRPr lang="en-US" dirty="0"/>
          </a:p>
        </p:txBody>
      </p:sp>
    </p:spTree>
    <p:extLst>
      <p:ext uri="{BB962C8B-B14F-4D97-AF65-F5344CB8AC3E}">
        <p14:creationId xmlns:p14="http://schemas.microsoft.com/office/powerpoint/2010/main" val="2983253565"/>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C04B50-37E3-C44F-8A3C-E0EECB2AD8EF}" type="slidenum">
              <a:rPr lang="en-US" smtClean="0"/>
              <a:pPr>
                <a:defRPr/>
              </a:pPr>
              <a:t>‹#›</a:t>
            </a:fld>
            <a:endParaRPr lang="en-US" dirty="0"/>
          </a:p>
        </p:txBody>
      </p:sp>
    </p:spTree>
    <p:extLst>
      <p:ext uri="{BB962C8B-B14F-4D97-AF65-F5344CB8AC3E}">
        <p14:creationId xmlns:p14="http://schemas.microsoft.com/office/powerpoint/2010/main" val="34532620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51172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315930"/>
      </p:ext>
    </p:extLst>
  </p:cSld>
  <p:clrMapOvr>
    <a:masterClrMapping/>
  </p:clrMapOvr>
  <p:transition spd="med"/>
</p:sldLayout>
</file>

<file path=ppt/slideLayouts/slideLayout14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FC77593-07CE-C543-8177-94D0EF123715}" type="slidenum">
              <a:rPr lang="en-US" smtClean="0"/>
              <a:pPr>
                <a:defRPr/>
              </a:pPr>
              <a:t>‹#›</a:t>
            </a:fld>
            <a:endParaRPr lang="en-US" dirty="0"/>
          </a:p>
        </p:txBody>
      </p:sp>
    </p:spTree>
    <p:extLst>
      <p:ext uri="{BB962C8B-B14F-4D97-AF65-F5344CB8AC3E}">
        <p14:creationId xmlns:p14="http://schemas.microsoft.com/office/powerpoint/2010/main" val="2833527352"/>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170" name="Rectangle 2"/>
          <p:cNvSpPr>
            <a:spLocks noGrp="1" noChangeArrowheads="1"/>
          </p:cNvSpPr>
          <p:nvPr>
            <p:ph type="ctrTitle" sz="quarter"/>
          </p:nvPr>
        </p:nvSpPr>
        <p:spPr>
          <a:xfrm>
            <a:off x="3581400" y="685800"/>
            <a:ext cx="5561013" cy="3352800"/>
          </a:xfrm>
        </p:spPr>
        <p:txBody>
          <a:bodyPr/>
          <a:lstStyle>
            <a:lvl1pPr>
              <a:defRPr b="1" i="0">
                <a:solidFill>
                  <a:schemeClr val="bg2"/>
                </a:solidFill>
                <a:effectLst>
                  <a:outerShdw blurRad="38100" dist="38100" dir="2700000" algn="tl">
                    <a:srgbClr val="000000"/>
                  </a:outerShdw>
                </a:effectLst>
                <a:latin typeface="Arial" panose="020B0604020202020204" pitchFamily="34" charset="0"/>
              </a:defRPr>
            </a:lvl1pPr>
          </a:lstStyle>
          <a:p>
            <a:r>
              <a:rPr lang="en-US" dirty="0"/>
              <a:t>Click to edit Master title style</a:t>
            </a:r>
          </a:p>
        </p:txBody>
      </p:sp>
      <p:sp>
        <p:nvSpPr>
          <p:cNvPr id="7171" name="Rectangle 3"/>
          <p:cNvSpPr>
            <a:spLocks noGrp="1" noChangeArrowheads="1"/>
          </p:cNvSpPr>
          <p:nvPr>
            <p:ph type="subTitle" sz="quarter" idx="1"/>
          </p:nvPr>
        </p:nvSpPr>
        <p:spPr>
          <a:xfrm>
            <a:off x="5181600" y="4038600"/>
            <a:ext cx="3960813" cy="1752600"/>
          </a:xfrm>
          <a:ln w="9525">
            <a:headEnd/>
            <a:tailEnd/>
          </a:ln>
        </p:spPr>
        <p:txBody>
          <a:bodyPr lIns="92075" tIns="46038" rIns="92075" bIns="46038" anchor="ctr"/>
          <a:lstStyle>
            <a:lvl1pPr marL="0" indent="0" algn="ctr">
              <a:buFont typeface="Wingdings" charset="2"/>
              <a:buNone/>
              <a:defRPr b="1" i="0">
                <a:solidFill>
                  <a:schemeClr val="bg2"/>
                </a:solidFill>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124200" y="6248400"/>
            <a:ext cx="2895600" cy="457200"/>
          </a:xfrm>
        </p:spPr>
        <p:txBody>
          <a:bodyPr/>
          <a:lstStyle>
            <a:lvl1pPr>
              <a:defRPr b="1" i="0">
                <a:solidFill>
                  <a:srgbClr val="EAEAEA"/>
                </a:solidFill>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6553200" y="6248400"/>
            <a:ext cx="1905000" cy="457200"/>
          </a:xfrm>
        </p:spPr>
        <p:txBody>
          <a:bodyPr/>
          <a:lstStyle>
            <a:lvl1pPr>
              <a:defRPr b="1" i="0">
                <a:solidFill>
                  <a:srgbClr val="EAEAEA"/>
                </a:solidFill>
                <a:latin typeface="Arial" panose="020B0604020202020204" pitchFamily="34" charset="0"/>
              </a:defRPr>
            </a:lvl1pPr>
          </a:lstStyle>
          <a:p>
            <a:pPr>
              <a:defRPr/>
            </a:pPr>
            <a:fld id="{F4D64DBD-0555-BF42-AC8A-981CF3C8EA55}" type="slidenum">
              <a:rPr lang="en-US" smtClean="0"/>
              <a:pPr>
                <a:defRPr/>
              </a:pPr>
              <a:t>‹#›</a:t>
            </a:fld>
            <a:endParaRPr lang="en-US" dirty="0"/>
          </a:p>
        </p:txBody>
      </p:sp>
    </p:spTree>
    <p:extLst>
      <p:ext uri="{BB962C8B-B14F-4D97-AF65-F5344CB8AC3E}">
        <p14:creationId xmlns:p14="http://schemas.microsoft.com/office/powerpoint/2010/main" val="4293890874"/>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288387-08BE-4C49-93D6-9C93A6F980E6}" type="slidenum">
              <a:rPr lang="en-US" smtClean="0"/>
              <a:pPr>
                <a:defRPr/>
              </a:pPr>
              <a:t>‹#›</a:t>
            </a:fld>
            <a:endParaRPr lang="en-US" dirty="0"/>
          </a:p>
        </p:txBody>
      </p:sp>
    </p:spTree>
    <p:extLst>
      <p:ext uri="{BB962C8B-B14F-4D97-AF65-F5344CB8AC3E}">
        <p14:creationId xmlns:p14="http://schemas.microsoft.com/office/powerpoint/2010/main" val="205161658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B30FC-3D07-B448-B8D0-C0F7D11073A9}" type="slidenum">
              <a:rPr lang="en-US" smtClean="0"/>
              <a:pPr>
                <a:defRPr/>
              </a:pPr>
              <a:t>‹#›</a:t>
            </a:fld>
            <a:endParaRPr lang="en-US" dirty="0"/>
          </a:p>
        </p:txBody>
      </p:sp>
    </p:spTree>
    <p:extLst>
      <p:ext uri="{BB962C8B-B14F-4D97-AF65-F5344CB8AC3E}">
        <p14:creationId xmlns:p14="http://schemas.microsoft.com/office/powerpoint/2010/main" val="2587302811"/>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733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6B0A9A-1B31-4F45-99F9-C7CC83E9D2E9}" type="slidenum">
              <a:rPr lang="en-US" smtClean="0"/>
              <a:pPr>
                <a:defRPr/>
              </a:pPr>
              <a:t>‹#›</a:t>
            </a:fld>
            <a:endParaRPr lang="en-US" dirty="0"/>
          </a:p>
        </p:txBody>
      </p:sp>
    </p:spTree>
    <p:extLst>
      <p:ext uri="{BB962C8B-B14F-4D97-AF65-F5344CB8AC3E}">
        <p14:creationId xmlns:p14="http://schemas.microsoft.com/office/powerpoint/2010/main" val="3416819826"/>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F3E0BE-D481-A34E-A02E-299168217BDC}" type="slidenum">
              <a:rPr lang="en-US" smtClean="0"/>
              <a:pPr>
                <a:defRPr/>
              </a:pPr>
              <a:t>‹#›</a:t>
            </a:fld>
            <a:endParaRPr lang="en-US" dirty="0"/>
          </a:p>
        </p:txBody>
      </p:sp>
    </p:spTree>
    <p:extLst>
      <p:ext uri="{BB962C8B-B14F-4D97-AF65-F5344CB8AC3E}">
        <p14:creationId xmlns:p14="http://schemas.microsoft.com/office/powerpoint/2010/main" val="1707492310"/>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77FF8F9-80CD-3444-A10F-30B29C1F1F24}" type="slidenum">
              <a:rPr lang="en-US" smtClean="0"/>
              <a:pPr>
                <a:defRPr/>
              </a:pPr>
              <a:t>‹#›</a:t>
            </a:fld>
            <a:endParaRPr lang="en-US" dirty="0"/>
          </a:p>
        </p:txBody>
      </p:sp>
    </p:spTree>
    <p:extLst>
      <p:ext uri="{BB962C8B-B14F-4D97-AF65-F5344CB8AC3E}">
        <p14:creationId xmlns:p14="http://schemas.microsoft.com/office/powerpoint/2010/main" val="2444849801"/>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DF6B6-F036-C647-A072-3A250B2BC996}" type="slidenum">
              <a:rPr lang="en-US" smtClean="0"/>
              <a:pPr>
                <a:defRPr/>
              </a:pPr>
              <a:t>‹#›</a:t>
            </a:fld>
            <a:endParaRPr lang="en-US" dirty="0"/>
          </a:p>
        </p:txBody>
      </p:sp>
    </p:spTree>
    <p:extLst>
      <p:ext uri="{BB962C8B-B14F-4D97-AF65-F5344CB8AC3E}">
        <p14:creationId xmlns:p14="http://schemas.microsoft.com/office/powerpoint/2010/main" val="2313078734"/>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D6E47F-DEDD-1E4B-8A65-F8BA43F9237A}" type="slidenum">
              <a:rPr lang="en-US" smtClean="0"/>
              <a:pPr>
                <a:defRPr/>
              </a:pPr>
              <a:t>‹#›</a:t>
            </a:fld>
            <a:endParaRPr lang="en-US" dirty="0"/>
          </a:p>
        </p:txBody>
      </p:sp>
    </p:spTree>
    <p:extLst>
      <p:ext uri="{BB962C8B-B14F-4D97-AF65-F5344CB8AC3E}">
        <p14:creationId xmlns:p14="http://schemas.microsoft.com/office/powerpoint/2010/main" val="2721981457"/>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2A737A-1295-3646-A6BA-DEF25E441DDA}" type="slidenum">
              <a:rPr lang="en-US" smtClean="0"/>
              <a:pPr>
                <a:defRPr/>
              </a:pPr>
              <a:t>‹#›</a:t>
            </a:fld>
            <a:endParaRPr lang="en-US" dirty="0"/>
          </a:p>
        </p:txBody>
      </p:sp>
    </p:spTree>
    <p:extLst>
      <p:ext uri="{BB962C8B-B14F-4D97-AF65-F5344CB8AC3E}">
        <p14:creationId xmlns:p14="http://schemas.microsoft.com/office/powerpoint/2010/main" val="118683533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6390776"/>
      </p:ext>
    </p:extLst>
  </p:cSld>
  <p:clrMapOvr>
    <a:masterClrMapping/>
  </p:clrMapOvr>
  <p:transition spd="med"/>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3326D5-4F68-234C-8646-346E7E30477A}" type="slidenum">
              <a:rPr lang="en-US" smtClean="0"/>
              <a:pPr>
                <a:defRPr/>
              </a:pPr>
              <a:t>‹#›</a:t>
            </a:fld>
            <a:endParaRPr lang="en-US" dirty="0"/>
          </a:p>
        </p:txBody>
      </p:sp>
    </p:spTree>
    <p:extLst>
      <p:ext uri="{BB962C8B-B14F-4D97-AF65-F5344CB8AC3E}">
        <p14:creationId xmlns:p14="http://schemas.microsoft.com/office/powerpoint/2010/main" val="3304783333"/>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421687-6B90-E147-A163-04CBA725B0E5}" type="slidenum">
              <a:rPr lang="en-US" smtClean="0"/>
              <a:pPr>
                <a:defRPr/>
              </a:pPr>
              <a:t>‹#›</a:t>
            </a:fld>
            <a:endParaRPr lang="en-US" dirty="0"/>
          </a:p>
        </p:txBody>
      </p:sp>
    </p:spTree>
    <p:extLst>
      <p:ext uri="{BB962C8B-B14F-4D97-AF65-F5344CB8AC3E}">
        <p14:creationId xmlns:p14="http://schemas.microsoft.com/office/powerpoint/2010/main" val="3279355166"/>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0"/>
              <a:chOff x="-3" y="1562"/>
              <a:chExt cx="5763" cy="640"/>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5"/>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3561 h 272"/>
                  <a:gd name="T4" fmla="*/ 240 w 624"/>
                  <a:gd name="T5" fmla="*/ 3144 h 272"/>
                  <a:gd name="T6" fmla="*/ 624 w 624"/>
                  <a:gd name="T7" fmla="*/ 3561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29"/>
                <a:ext cx="632" cy="315"/>
              </a:xfrm>
              <a:custGeom>
                <a:avLst/>
                <a:gdLst>
                  <a:gd name="T0" fmla="*/ 8 w 632"/>
                  <a:gd name="T1" fmla="*/ 13 h 362"/>
                  <a:gd name="T2" fmla="*/ 8 w 632"/>
                  <a:gd name="T3" fmla="*/ 90 h 362"/>
                  <a:gd name="T4" fmla="*/ 248 w 632"/>
                  <a:gd name="T5" fmla="*/ 90 h 362"/>
                  <a:gd name="T6" fmla="*/ 632 w 632"/>
                  <a:gd name="T7" fmla="*/ 90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9" y="1665"/>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137 h 317"/>
                  <a:gd name="T4" fmla="*/ 624 w 624"/>
                  <a:gd name="T5" fmla="*/ 13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5" y="1669"/>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3574 h 317"/>
                  <a:gd name="T4" fmla="*/ 624 w 624"/>
                  <a:gd name="T5" fmla="*/ 357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1" y="1750"/>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1" y="1695"/>
                <a:ext cx="624" cy="361"/>
              </a:xfrm>
              <a:custGeom>
                <a:avLst/>
                <a:gdLst>
                  <a:gd name="T0" fmla="*/ 0 w 624"/>
                  <a:gd name="T1" fmla="*/ 0 h 272"/>
                  <a:gd name="T2" fmla="*/ 0 w 624"/>
                  <a:gd name="T3" fmla="*/ 3473 h 272"/>
                  <a:gd name="T4" fmla="*/ 240 w 624"/>
                  <a:gd name="T5" fmla="*/ 3070 h 272"/>
                  <a:gd name="T6" fmla="*/ 624 w 624"/>
                  <a:gd name="T7" fmla="*/ 3473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362 h 385"/>
                <a:gd name="T2" fmla="*/ 5762 w 5762"/>
                <a:gd name="T3" fmla="*/ 345 h 385"/>
                <a:gd name="T4" fmla="*/ 5762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4121"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4122"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CEB03B29-E359-1246-AB1B-AADDF4BD6BAB}" type="slidenum">
              <a:rPr lang="en-US" smtClean="0"/>
              <a:pPr>
                <a:defRPr/>
              </a:pPr>
              <a:t>‹#›</a:t>
            </a:fld>
            <a:endParaRPr lang="en-US" dirty="0"/>
          </a:p>
        </p:txBody>
      </p:sp>
    </p:spTree>
    <p:extLst>
      <p:ext uri="{BB962C8B-B14F-4D97-AF65-F5344CB8AC3E}">
        <p14:creationId xmlns:p14="http://schemas.microsoft.com/office/powerpoint/2010/main" val="827416603"/>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F04E4E-B7B1-1C44-8F0B-0A491CB39FB5}" type="slidenum">
              <a:rPr lang="en-US" smtClean="0"/>
              <a:pPr>
                <a:defRPr/>
              </a:pPr>
              <a:t>‹#›</a:t>
            </a:fld>
            <a:endParaRPr lang="en-US" dirty="0"/>
          </a:p>
        </p:txBody>
      </p:sp>
    </p:spTree>
    <p:extLst>
      <p:ext uri="{BB962C8B-B14F-4D97-AF65-F5344CB8AC3E}">
        <p14:creationId xmlns:p14="http://schemas.microsoft.com/office/powerpoint/2010/main" val="3210648022"/>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9B4F69-8263-754A-B074-0E2CAFF0B35A}" type="slidenum">
              <a:rPr lang="en-US" smtClean="0"/>
              <a:pPr>
                <a:defRPr/>
              </a:pPr>
              <a:t>‹#›</a:t>
            </a:fld>
            <a:endParaRPr lang="en-US" dirty="0"/>
          </a:p>
        </p:txBody>
      </p:sp>
    </p:spTree>
    <p:extLst>
      <p:ext uri="{BB962C8B-B14F-4D97-AF65-F5344CB8AC3E}">
        <p14:creationId xmlns:p14="http://schemas.microsoft.com/office/powerpoint/2010/main" val="576741521"/>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50DA79-52E3-DE46-B51B-543CAC550AAE}" type="slidenum">
              <a:rPr lang="en-US" smtClean="0"/>
              <a:pPr>
                <a:defRPr/>
              </a:pPr>
              <a:t>‹#›</a:t>
            </a:fld>
            <a:endParaRPr lang="en-US" dirty="0"/>
          </a:p>
        </p:txBody>
      </p:sp>
    </p:spTree>
    <p:extLst>
      <p:ext uri="{BB962C8B-B14F-4D97-AF65-F5344CB8AC3E}">
        <p14:creationId xmlns:p14="http://schemas.microsoft.com/office/powerpoint/2010/main" val="227233953"/>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066373-CB87-984C-8943-1FF129C9B0D3}" type="slidenum">
              <a:rPr lang="en-US" smtClean="0"/>
              <a:pPr>
                <a:defRPr/>
              </a:pPr>
              <a:t>‹#›</a:t>
            </a:fld>
            <a:endParaRPr lang="en-US" dirty="0"/>
          </a:p>
        </p:txBody>
      </p:sp>
    </p:spTree>
    <p:extLst>
      <p:ext uri="{BB962C8B-B14F-4D97-AF65-F5344CB8AC3E}">
        <p14:creationId xmlns:p14="http://schemas.microsoft.com/office/powerpoint/2010/main" val="1988094688"/>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AAC422-FC9C-8640-9A7E-C86733F81376}" type="slidenum">
              <a:rPr lang="en-US" smtClean="0"/>
              <a:pPr>
                <a:defRPr/>
              </a:pPr>
              <a:t>‹#›</a:t>
            </a:fld>
            <a:endParaRPr lang="en-US" dirty="0"/>
          </a:p>
        </p:txBody>
      </p:sp>
    </p:spTree>
    <p:extLst>
      <p:ext uri="{BB962C8B-B14F-4D97-AF65-F5344CB8AC3E}">
        <p14:creationId xmlns:p14="http://schemas.microsoft.com/office/powerpoint/2010/main" val="3142694992"/>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783E5E-91A4-A041-9326-958BAC0E758C}" type="slidenum">
              <a:rPr lang="en-US" smtClean="0"/>
              <a:pPr>
                <a:defRPr/>
              </a:pPr>
              <a:t>‹#›</a:t>
            </a:fld>
            <a:endParaRPr lang="en-US" dirty="0"/>
          </a:p>
        </p:txBody>
      </p:sp>
    </p:spTree>
    <p:extLst>
      <p:ext uri="{BB962C8B-B14F-4D97-AF65-F5344CB8AC3E}">
        <p14:creationId xmlns:p14="http://schemas.microsoft.com/office/powerpoint/2010/main" val="1110142859"/>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406770-2033-D040-BE3A-777DE0AB983C}" type="slidenum">
              <a:rPr lang="en-US" smtClean="0"/>
              <a:pPr>
                <a:defRPr/>
              </a:pPr>
              <a:t>‹#›</a:t>
            </a:fld>
            <a:endParaRPr lang="en-US" dirty="0"/>
          </a:p>
        </p:txBody>
      </p:sp>
    </p:spTree>
    <p:extLst>
      <p:ext uri="{BB962C8B-B14F-4D97-AF65-F5344CB8AC3E}">
        <p14:creationId xmlns:p14="http://schemas.microsoft.com/office/powerpoint/2010/main" val="30660828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0443364"/>
      </p:ext>
    </p:extLst>
  </p:cSld>
  <p:clrMapOvr>
    <a:masterClrMapping/>
  </p:clrMapOvr>
  <p:transition spd="med"/>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7EC3BD-E2FE-1648-A11F-BF612C2FC07E}" type="slidenum">
              <a:rPr lang="en-US" smtClean="0"/>
              <a:pPr>
                <a:defRPr/>
              </a:pPr>
              <a:t>‹#›</a:t>
            </a:fld>
            <a:endParaRPr lang="en-US" dirty="0"/>
          </a:p>
        </p:txBody>
      </p:sp>
    </p:spTree>
    <p:extLst>
      <p:ext uri="{BB962C8B-B14F-4D97-AF65-F5344CB8AC3E}">
        <p14:creationId xmlns:p14="http://schemas.microsoft.com/office/powerpoint/2010/main" val="191574642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DF20F8-93B7-804D-AFD0-99C92878FDC5}" type="slidenum">
              <a:rPr lang="en-US" smtClean="0"/>
              <a:pPr>
                <a:defRPr/>
              </a:pPr>
              <a:t>‹#›</a:t>
            </a:fld>
            <a:endParaRPr lang="en-US" dirty="0"/>
          </a:p>
        </p:txBody>
      </p:sp>
    </p:spTree>
    <p:extLst>
      <p:ext uri="{BB962C8B-B14F-4D97-AF65-F5344CB8AC3E}">
        <p14:creationId xmlns:p14="http://schemas.microsoft.com/office/powerpoint/2010/main" val="3770554290"/>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301904-FD1C-2D46-93D6-D2CD25E3DC1B}" type="slidenum">
              <a:rPr lang="en-US" smtClean="0"/>
              <a:pPr>
                <a:defRPr/>
              </a:pPr>
              <a:t>‹#›</a:t>
            </a:fld>
            <a:endParaRPr lang="en-US" dirty="0"/>
          </a:p>
        </p:txBody>
      </p:sp>
    </p:spTree>
    <p:extLst>
      <p:ext uri="{BB962C8B-B14F-4D97-AF65-F5344CB8AC3E}">
        <p14:creationId xmlns:p14="http://schemas.microsoft.com/office/powerpoint/2010/main" val="248943303"/>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FB0D0F1F-C09E-D04A-9F68-5525B9C1B24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1970234"/>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E6442F7F-5327-1D4A-A82D-1DA7FCA6845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20234284"/>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8BE242FD-081A-5D4A-B8A6-D95EB17AAED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33443390"/>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487CEBE7-825D-9747-8DD3-28EE17F033C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09761352"/>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p:txBody>
          <a:bodyPr/>
          <a:lstStyle>
            <a:lvl1pPr>
              <a:defRPr b="1" i="0">
                <a:latin typeface="Arial" panose="020B0604020202020204" pitchFamily="34" charset="0"/>
              </a:defRPr>
            </a:lvl1pPr>
          </a:lstStyle>
          <a:p>
            <a:fld id="{0C23D07B-D4C7-194D-918D-5C86CB4EBD0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2017567"/>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p:txBody>
          <a:bodyPr/>
          <a:lstStyle>
            <a:lvl1pPr>
              <a:defRPr b="1" i="0">
                <a:latin typeface="Arial" panose="020B0604020202020204" pitchFamily="34" charset="0"/>
              </a:defRPr>
            </a:lvl1pPr>
          </a:lstStyle>
          <a:p>
            <a:fld id="{E612CF2D-EEF6-AB44-9F70-9FF61BB6C21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01856355"/>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defRPr>
            </a:lvl1pPr>
          </a:lstStyle>
          <a:p>
            <a:fld id="{23237F27-C42A-1C4C-B3ED-ACCFC03BE24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2315188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14800422"/>
      </p:ext>
    </p:extLst>
  </p:cSld>
  <p:clrMapOvr>
    <a:masterClrMapping/>
  </p:clrMapOvr>
  <p:transition spd="med"/>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0B901A9D-5DCC-8E4D-B8A2-ECB3B598720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1467343"/>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p:txBody>
          <a:bodyPr/>
          <a:lstStyle>
            <a:lvl1pPr>
              <a:defRPr b="1" i="0">
                <a:latin typeface="Arial" panose="020B0604020202020204" pitchFamily="34" charset="0"/>
              </a:defRPr>
            </a:lvl1pPr>
          </a:lstStyle>
          <a:p>
            <a:fld id="{9CED652C-B65B-D541-B56F-E8DC95AECCA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66181381"/>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B9270237-B254-9A40-A8D7-CF771F7852F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68638967"/>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fld id="{5FA92530-6234-FE46-AF72-EC1D81779755}"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63186571"/>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2DDA6D14-D0CC-2D44-AFEF-798D3B6851A1}" type="slidenum">
              <a:rPr lang="en-US" smtClean="0"/>
              <a:pPr>
                <a:defRPr/>
              </a:pPr>
              <a:t>‹#›</a:t>
            </a:fld>
            <a:endParaRPr lang="en-US" dirty="0"/>
          </a:p>
        </p:txBody>
      </p:sp>
    </p:spTree>
    <p:extLst>
      <p:ext uri="{BB962C8B-B14F-4D97-AF65-F5344CB8AC3E}">
        <p14:creationId xmlns:p14="http://schemas.microsoft.com/office/powerpoint/2010/main" val="3992921388"/>
      </p:ext>
    </p:extLst>
  </p:cSld>
  <p:clrMapOvr>
    <a:masterClrMapping/>
  </p:clrMapOvr>
  <p:transition/>
</p:sldLayout>
</file>

<file path=ppt/slideLayouts/slideLayout1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44907301-DADE-224C-85F9-0339FAB2C091}" type="slidenum">
              <a:rPr lang="en-US" smtClean="0"/>
              <a:pPr>
                <a:defRPr/>
              </a:pPr>
              <a:t>‹#›</a:t>
            </a:fld>
            <a:endParaRPr lang="en-US" dirty="0"/>
          </a:p>
        </p:txBody>
      </p:sp>
    </p:spTree>
    <p:extLst>
      <p:ext uri="{BB962C8B-B14F-4D97-AF65-F5344CB8AC3E}">
        <p14:creationId xmlns:p14="http://schemas.microsoft.com/office/powerpoint/2010/main" val="4048022760"/>
      </p:ext>
    </p:extLst>
  </p:cSld>
  <p:clrMapOvr>
    <a:masterClrMapping/>
  </p:clrMapOvr>
  <p:transitio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4AA3823-0EA3-8943-BB85-002670C4551D}" type="slidenum">
              <a:rPr lang="en-US" smtClean="0"/>
              <a:pPr>
                <a:defRPr/>
              </a:pPr>
              <a:t>‹#›</a:t>
            </a:fld>
            <a:endParaRPr lang="en-US" dirty="0"/>
          </a:p>
        </p:txBody>
      </p:sp>
    </p:spTree>
    <p:extLst>
      <p:ext uri="{BB962C8B-B14F-4D97-AF65-F5344CB8AC3E}">
        <p14:creationId xmlns:p14="http://schemas.microsoft.com/office/powerpoint/2010/main" val="562835501"/>
      </p:ext>
    </p:extLst>
  </p:cSld>
  <p:clrMapOvr>
    <a:masterClrMapping/>
  </p:clrMapOvr>
  <p:transitio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B27F5613-22FF-1742-90CB-ACCF538F9F0E}" type="slidenum">
              <a:rPr lang="en-US" smtClean="0"/>
              <a:pPr>
                <a:defRPr/>
              </a:pPr>
              <a:t>‹#›</a:t>
            </a:fld>
            <a:endParaRPr lang="en-US" dirty="0"/>
          </a:p>
        </p:txBody>
      </p:sp>
    </p:spTree>
    <p:extLst>
      <p:ext uri="{BB962C8B-B14F-4D97-AF65-F5344CB8AC3E}">
        <p14:creationId xmlns:p14="http://schemas.microsoft.com/office/powerpoint/2010/main" val="1379580188"/>
      </p:ext>
    </p:extLst>
  </p:cSld>
  <p:clrMapOvr>
    <a:masterClrMapping/>
  </p:clrMapOvr>
  <p:transition/>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751022B9-DFC7-9248-8CCD-1D5C892DDA4D}" type="slidenum">
              <a:rPr lang="en-US" smtClean="0"/>
              <a:pPr>
                <a:defRPr/>
              </a:pPr>
              <a:t>‹#›</a:t>
            </a:fld>
            <a:endParaRPr lang="en-US" dirty="0"/>
          </a:p>
        </p:txBody>
      </p:sp>
    </p:spTree>
    <p:extLst>
      <p:ext uri="{BB962C8B-B14F-4D97-AF65-F5344CB8AC3E}">
        <p14:creationId xmlns:p14="http://schemas.microsoft.com/office/powerpoint/2010/main" val="246600722"/>
      </p:ext>
    </p:extLst>
  </p:cSld>
  <p:clrMapOvr>
    <a:masterClrMapping/>
  </p:clrMapOvr>
  <p:transition/>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BA10BB2-A608-C544-AC46-3E26C2738759}" type="slidenum">
              <a:rPr lang="en-US" smtClean="0"/>
              <a:pPr>
                <a:defRPr/>
              </a:pPr>
              <a:t>‹#›</a:t>
            </a:fld>
            <a:endParaRPr lang="en-US" dirty="0"/>
          </a:p>
        </p:txBody>
      </p:sp>
    </p:spTree>
    <p:extLst>
      <p:ext uri="{BB962C8B-B14F-4D97-AF65-F5344CB8AC3E}">
        <p14:creationId xmlns:p14="http://schemas.microsoft.com/office/powerpoint/2010/main" val="3400313471"/>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1489817"/>
      </p:ext>
    </p:extLst>
  </p:cSld>
  <p:clrMapOvr>
    <a:masterClrMapping/>
  </p:clrMapOvr>
  <p:transition spd="med"/>
</p:sldLayout>
</file>

<file path=ppt/slideLayouts/slideLayout1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ECE22325-0364-034C-A34D-F7245D27852F}" type="slidenum">
              <a:rPr lang="en-US" smtClean="0"/>
              <a:pPr>
                <a:defRPr/>
              </a:pPr>
              <a:t>‹#›</a:t>
            </a:fld>
            <a:endParaRPr lang="en-US" dirty="0"/>
          </a:p>
        </p:txBody>
      </p:sp>
    </p:spTree>
    <p:extLst>
      <p:ext uri="{BB962C8B-B14F-4D97-AF65-F5344CB8AC3E}">
        <p14:creationId xmlns:p14="http://schemas.microsoft.com/office/powerpoint/2010/main" val="4107976853"/>
      </p:ext>
    </p:extLst>
  </p:cSld>
  <p:clrMapOvr>
    <a:masterClrMapping/>
  </p:clrMapOvr>
  <p:transition/>
</p:sldLayout>
</file>

<file path=ppt/slideLayouts/slideLayout1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D21E6A4E-0F40-C943-8FD4-C0D1B1A665D9}" type="slidenum">
              <a:rPr lang="en-US" smtClean="0"/>
              <a:pPr>
                <a:defRPr/>
              </a:pPr>
              <a:t>‹#›</a:t>
            </a:fld>
            <a:endParaRPr lang="en-US" dirty="0"/>
          </a:p>
        </p:txBody>
      </p:sp>
    </p:spTree>
    <p:extLst>
      <p:ext uri="{BB962C8B-B14F-4D97-AF65-F5344CB8AC3E}">
        <p14:creationId xmlns:p14="http://schemas.microsoft.com/office/powerpoint/2010/main" val="3042790331"/>
      </p:ext>
    </p:extLst>
  </p:cSld>
  <p:clrMapOvr>
    <a:masterClrMapping/>
  </p:clrMapOvr>
  <p:transitio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81309A25-FA88-C34C-9890-FFE95AAB18BE}" type="slidenum">
              <a:rPr lang="en-US" smtClean="0"/>
              <a:pPr>
                <a:defRPr/>
              </a:pPr>
              <a:t>‹#›</a:t>
            </a:fld>
            <a:endParaRPr lang="en-US" dirty="0"/>
          </a:p>
        </p:txBody>
      </p:sp>
    </p:spTree>
    <p:extLst>
      <p:ext uri="{BB962C8B-B14F-4D97-AF65-F5344CB8AC3E}">
        <p14:creationId xmlns:p14="http://schemas.microsoft.com/office/powerpoint/2010/main" val="74188841"/>
      </p:ext>
    </p:extLst>
  </p:cSld>
  <p:clrMapOvr>
    <a:masterClrMapping/>
  </p:clrMapOvr>
  <p:transitio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A41E6253-BA10-1841-97C5-99C09B9A6C5E}" type="slidenum">
              <a:rPr lang="en-US" smtClean="0"/>
              <a:pPr>
                <a:defRPr/>
              </a:pPr>
              <a:t>‹#›</a:t>
            </a:fld>
            <a:endParaRPr lang="en-US" dirty="0"/>
          </a:p>
        </p:txBody>
      </p:sp>
    </p:spTree>
    <p:extLst>
      <p:ext uri="{BB962C8B-B14F-4D97-AF65-F5344CB8AC3E}">
        <p14:creationId xmlns:p14="http://schemas.microsoft.com/office/powerpoint/2010/main" val="2439207310"/>
      </p:ext>
    </p:extLst>
  </p:cSld>
  <p:clrMapOvr>
    <a:masterClrMapping/>
  </p:clrMapOvr>
  <p:transition/>
</p:sldLayout>
</file>

<file path=ppt/slideLayouts/slideLayout14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eaLnBrk="0" hangingPunct="0">
              <a:defRPr b="1" i="0">
                <a:latin typeface="Arial" panose="020B0604020202020204" pitchFamily="34" charset="0"/>
                <a:ea typeface="ＭＳ Ｐゴシック" charset="0"/>
                <a:cs typeface="ＭＳ Ｐゴシック" charset="0"/>
              </a:defRPr>
            </a:lvl1pPr>
          </a:lstStyle>
          <a:p>
            <a:pPr>
              <a:defRPr/>
            </a:pPr>
            <a:fld id="{C9C72472-7C96-9545-B1C7-B84BDF176180}" type="slidenum">
              <a:rPr lang="en-US" smtClean="0"/>
              <a:pPr>
                <a:defRPr/>
              </a:pPr>
              <a:t>‹#›</a:t>
            </a:fld>
            <a:endParaRPr lang="en-US" dirty="0"/>
          </a:p>
        </p:txBody>
      </p:sp>
    </p:spTree>
    <p:extLst>
      <p:ext uri="{BB962C8B-B14F-4D97-AF65-F5344CB8AC3E}">
        <p14:creationId xmlns:p14="http://schemas.microsoft.com/office/powerpoint/2010/main" val="2639497530"/>
      </p:ext>
    </p:extLst>
  </p:cSld>
  <p:clrMapOvr>
    <a:masterClrMapping/>
  </p:clrMapOvr>
  <p:transition/>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pPr>
                <a:defRPr/>
              </a:pPr>
              <a:t>‹#›</a:t>
            </a:fld>
            <a:endParaRPr lang="en-US" dirty="0"/>
          </a:p>
        </p:txBody>
      </p:sp>
    </p:spTree>
    <p:extLst>
      <p:ext uri="{BB962C8B-B14F-4D97-AF65-F5344CB8AC3E}">
        <p14:creationId xmlns:p14="http://schemas.microsoft.com/office/powerpoint/2010/main" val="1765985253"/>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pPr>
                <a:defRPr/>
              </a:pPr>
              <a:t>‹#›</a:t>
            </a:fld>
            <a:endParaRPr lang="en-US" dirty="0"/>
          </a:p>
        </p:txBody>
      </p:sp>
    </p:spTree>
    <p:extLst>
      <p:ext uri="{BB962C8B-B14F-4D97-AF65-F5344CB8AC3E}">
        <p14:creationId xmlns:p14="http://schemas.microsoft.com/office/powerpoint/2010/main" val="358615158"/>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pPr>
                <a:defRPr/>
              </a:pPr>
              <a:t>‹#›</a:t>
            </a:fld>
            <a:endParaRPr lang="en-US" dirty="0"/>
          </a:p>
        </p:txBody>
      </p:sp>
    </p:spTree>
    <p:extLst>
      <p:ext uri="{BB962C8B-B14F-4D97-AF65-F5344CB8AC3E}">
        <p14:creationId xmlns:p14="http://schemas.microsoft.com/office/powerpoint/2010/main" val="604731689"/>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pPr>
                <a:defRPr/>
              </a:pPr>
              <a:t>‹#›</a:t>
            </a:fld>
            <a:endParaRPr lang="en-US" dirty="0"/>
          </a:p>
        </p:txBody>
      </p:sp>
    </p:spTree>
    <p:extLst>
      <p:ext uri="{BB962C8B-B14F-4D97-AF65-F5344CB8AC3E}">
        <p14:creationId xmlns:p14="http://schemas.microsoft.com/office/powerpoint/2010/main" val="705218762"/>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pPr>
                <a:defRPr/>
              </a:pPr>
              <a:t>‹#›</a:t>
            </a:fld>
            <a:endParaRPr lang="en-US" dirty="0"/>
          </a:p>
        </p:txBody>
      </p:sp>
    </p:spTree>
    <p:extLst>
      <p:ext uri="{BB962C8B-B14F-4D97-AF65-F5344CB8AC3E}">
        <p14:creationId xmlns:p14="http://schemas.microsoft.com/office/powerpoint/2010/main" val="96332674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41505"/>
      </p:ext>
    </p:extLst>
  </p:cSld>
  <p:clrMapOvr>
    <a:masterClrMapping/>
  </p:clrMapOvr>
  <p:transition spd="med"/>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pPr>
                <a:defRPr/>
              </a:pPr>
              <a:t>‹#›</a:t>
            </a:fld>
            <a:endParaRPr lang="en-US" dirty="0"/>
          </a:p>
        </p:txBody>
      </p:sp>
    </p:spTree>
    <p:extLst>
      <p:ext uri="{BB962C8B-B14F-4D97-AF65-F5344CB8AC3E}">
        <p14:creationId xmlns:p14="http://schemas.microsoft.com/office/powerpoint/2010/main" val="1722016516"/>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pPr>
                <a:defRPr/>
              </a:pPr>
              <a:t>‹#›</a:t>
            </a:fld>
            <a:endParaRPr lang="en-US" dirty="0"/>
          </a:p>
        </p:txBody>
      </p:sp>
    </p:spTree>
    <p:extLst>
      <p:ext uri="{BB962C8B-B14F-4D97-AF65-F5344CB8AC3E}">
        <p14:creationId xmlns:p14="http://schemas.microsoft.com/office/powerpoint/2010/main" val="4254930158"/>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pPr>
                <a:defRPr/>
              </a:pPr>
              <a:t>‹#›</a:t>
            </a:fld>
            <a:endParaRPr lang="en-US" dirty="0"/>
          </a:p>
        </p:txBody>
      </p:sp>
    </p:spTree>
    <p:extLst>
      <p:ext uri="{BB962C8B-B14F-4D97-AF65-F5344CB8AC3E}">
        <p14:creationId xmlns:p14="http://schemas.microsoft.com/office/powerpoint/2010/main" val="627928588"/>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pPr>
                <a:defRPr/>
              </a:pPr>
              <a:t>‹#›</a:t>
            </a:fld>
            <a:endParaRPr lang="en-US" dirty="0"/>
          </a:p>
        </p:txBody>
      </p:sp>
    </p:spTree>
    <p:extLst>
      <p:ext uri="{BB962C8B-B14F-4D97-AF65-F5344CB8AC3E}">
        <p14:creationId xmlns:p14="http://schemas.microsoft.com/office/powerpoint/2010/main" val="2759393691"/>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pPr>
                <a:defRPr/>
              </a:pPr>
              <a:t>‹#›</a:t>
            </a:fld>
            <a:endParaRPr lang="en-US" dirty="0"/>
          </a:p>
        </p:txBody>
      </p:sp>
    </p:spTree>
    <p:extLst>
      <p:ext uri="{BB962C8B-B14F-4D97-AF65-F5344CB8AC3E}">
        <p14:creationId xmlns:p14="http://schemas.microsoft.com/office/powerpoint/2010/main" val="2862730812"/>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pPr>
                <a:defRPr/>
              </a:pPr>
              <a:t>‹#›</a:t>
            </a:fld>
            <a:endParaRPr lang="en-US" dirty="0"/>
          </a:p>
        </p:txBody>
      </p:sp>
    </p:spTree>
    <p:extLst>
      <p:ext uri="{BB962C8B-B14F-4D97-AF65-F5344CB8AC3E}">
        <p14:creationId xmlns:p14="http://schemas.microsoft.com/office/powerpoint/2010/main" val="282161755"/>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pPr>
                <a:defRPr/>
              </a:pPr>
              <a:t>‹#›</a:t>
            </a:fld>
            <a:endParaRPr lang="en-US" dirty="0"/>
          </a:p>
        </p:txBody>
      </p:sp>
    </p:spTree>
    <p:extLst>
      <p:ext uri="{BB962C8B-B14F-4D97-AF65-F5344CB8AC3E}">
        <p14:creationId xmlns:p14="http://schemas.microsoft.com/office/powerpoint/2010/main" val="2801594259"/>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785565885"/>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1163555363"/>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89077441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3999512"/>
      </p:ext>
    </p:extLst>
  </p:cSld>
  <p:clrMapOvr>
    <a:masterClrMapping/>
  </p:clrMapOvr>
  <p:transition spd="med"/>
</p:sldLayout>
</file>

<file path=ppt/slideLayouts/slideLayout14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2103486983"/>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456746828"/>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625548173"/>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826887037"/>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1387480581"/>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581086672"/>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718403212"/>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37926564"/>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659141146"/>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78351678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47536663"/>
      </p:ext>
    </p:extLst>
  </p:cSld>
  <p:clrMapOvr>
    <a:masterClrMapping/>
  </p:clrMapOvr>
  <p:transition spd="med"/>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726" indent="0" algn="ctr">
              <a:buNone/>
              <a:defRPr>
                <a:solidFill>
                  <a:schemeClr val="tx1">
                    <a:tint val="75000"/>
                  </a:schemeClr>
                </a:solidFill>
              </a:defRPr>
            </a:lvl2pPr>
            <a:lvl3pPr marL="913455" indent="0" algn="ctr">
              <a:buNone/>
              <a:defRPr>
                <a:solidFill>
                  <a:schemeClr val="tx1">
                    <a:tint val="75000"/>
                  </a:schemeClr>
                </a:solidFill>
              </a:defRPr>
            </a:lvl3pPr>
            <a:lvl4pPr marL="1370172" indent="0" algn="ctr">
              <a:buNone/>
              <a:defRPr>
                <a:solidFill>
                  <a:schemeClr val="tx1">
                    <a:tint val="75000"/>
                  </a:schemeClr>
                </a:solidFill>
              </a:defRPr>
            </a:lvl4pPr>
            <a:lvl5pPr marL="1826907" indent="0" algn="ctr">
              <a:buNone/>
              <a:defRPr>
                <a:solidFill>
                  <a:schemeClr val="tx1">
                    <a:tint val="75000"/>
                  </a:schemeClr>
                </a:solidFill>
              </a:defRPr>
            </a:lvl5pPr>
            <a:lvl6pPr marL="2283619" indent="0" algn="ctr">
              <a:buNone/>
              <a:defRPr>
                <a:solidFill>
                  <a:schemeClr val="tx1">
                    <a:tint val="75000"/>
                  </a:schemeClr>
                </a:solidFill>
              </a:defRPr>
            </a:lvl6pPr>
            <a:lvl7pPr marL="2740344" indent="0" algn="ctr">
              <a:buNone/>
              <a:defRPr>
                <a:solidFill>
                  <a:schemeClr val="tx1">
                    <a:tint val="75000"/>
                  </a:schemeClr>
                </a:solidFill>
              </a:defRPr>
            </a:lvl7pPr>
            <a:lvl8pPr marL="3197066" indent="0" algn="ctr">
              <a:buNone/>
              <a:defRPr>
                <a:solidFill>
                  <a:schemeClr val="tx1">
                    <a:tint val="75000"/>
                  </a:schemeClr>
                </a:solidFill>
              </a:defRPr>
            </a:lvl8pPr>
            <a:lvl9pPr marL="365379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790086169"/>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39370916"/>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726" indent="0">
              <a:buNone/>
              <a:defRPr sz="1800">
                <a:solidFill>
                  <a:schemeClr val="tx1">
                    <a:tint val="75000"/>
                  </a:schemeClr>
                </a:solidFill>
              </a:defRPr>
            </a:lvl2pPr>
            <a:lvl3pPr marL="913455" indent="0">
              <a:buNone/>
              <a:defRPr sz="1600">
                <a:solidFill>
                  <a:schemeClr val="tx1">
                    <a:tint val="75000"/>
                  </a:schemeClr>
                </a:solidFill>
              </a:defRPr>
            </a:lvl3pPr>
            <a:lvl4pPr marL="1370172" indent="0">
              <a:buNone/>
              <a:defRPr sz="1400">
                <a:solidFill>
                  <a:schemeClr val="tx1">
                    <a:tint val="75000"/>
                  </a:schemeClr>
                </a:solidFill>
              </a:defRPr>
            </a:lvl4pPr>
            <a:lvl5pPr marL="1826907" indent="0">
              <a:buNone/>
              <a:defRPr sz="1400">
                <a:solidFill>
                  <a:schemeClr val="tx1">
                    <a:tint val="75000"/>
                  </a:schemeClr>
                </a:solidFill>
              </a:defRPr>
            </a:lvl5pPr>
            <a:lvl6pPr marL="2283619" indent="0">
              <a:buNone/>
              <a:defRPr sz="1400">
                <a:solidFill>
                  <a:schemeClr val="tx1">
                    <a:tint val="75000"/>
                  </a:schemeClr>
                </a:solidFill>
              </a:defRPr>
            </a:lvl6pPr>
            <a:lvl7pPr marL="2740344" indent="0">
              <a:buNone/>
              <a:defRPr sz="1400">
                <a:solidFill>
                  <a:schemeClr val="tx1">
                    <a:tint val="75000"/>
                  </a:schemeClr>
                </a:solidFill>
              </a:defRPr>
            </a:lvl7pPr>
            <a:lvl8pPr marL="3197066" indent="0">
              <a:buNone/>
              <a:defRPr sz="1400">
                <a:solidFill>
                  <a:schemeClr val="tx1">
                    <a:tint val="75000"/>
                  </a:schemeClr>
                </a:solidFill>
              </a:defRPr>
            </a:lvl8pPr>
            <a:lvl9pPr marL="36537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839546812"/>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656471992"/>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3871564938"/>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889103903"/>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257749416"/>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982301031"/>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984689480"/>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25653301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3031957"/>
      </p:ext>
    </p:extLst>
  </p:cSld>
  <p:clrMapOvr>
    <a:masterClrMapping/>
  </p:clrMapOvr>
  <p:transition spd="med"/>
</p:sldLayout>
</file>

<file path=ppt/slideLayouts/slideLayout1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997965162"/>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9F5AEF-92C3-2542-AB3C-55F5535DB34B}" type="slidenum">
              <a:rPr lang="en-US" smtClean="0"/>
              <a:pPr>
                <a:defRPr/>
              </a:pPr>
              <a:t>‹#›</a:t>
            </a:fld>
            <a:endParaRPr lang="en-US" dirty="0"/>
          </a:p>
        </p:txBody>
      </p:sp>
    </p:spTree>
    <p:extLst>
      <p:ext uri="{BB962C8B-B14F-4D97-AF65-F5344CB8AC3E}">
        <p14:creationId xmlns:p14="http://schemas.microsoft.com/office/powerpoint/2010/main" val="2883570717"/>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
        <p:nvSpPr>
          <p:cNvPr id="8196" name="Rectangle 4"/>
          <p:cNvSpPr>
            <a:spLocks noGrp="1" noChangeArrowheads="1"/>
          </p:cNvSpPr>
          <p:nvPr>
            <p:ph type="subTitle" idx="1"/>
          </p:nvPr>
        </p:nvSpPr>
        <p:spPr>
          <a:xfrm>
            <a:off x="4673600" y="2927354"/>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49972"/>
            <a:ext cx="1905000" cy="308028"/>
          </a:xfrm>
        </p:spPr>
        <p:txBody>
          <a:bodyPr/>
          <a:lstStyle>
            <a:lvl1pPr eaLnBrk="0" hangingPunct="0">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94" y="6549972"/>
            <a:ext cx="3279775" cy="308028"/>
          </a:xfrm>
        </p:spPr>
        <p:txBody>
          <a:bodyPr/>
          <a:lstStyle>
            <a:lvl1pPr algn="r" eaLnBrk="0" hangingPunct="0">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31" y="6356099"/>
            <a:ext cx="587375" cy="492378"/>
          </a:xfrm>
        </p:spPr>
        <p:txBody>
          <a:bodyPr anchorCtr="0"/>
          <a:lstStyle>
            <a:lvl1pPr eaLnBrk="0" hangingPunct="0">
              <a:defRPr b="1" i="0">
                <a:latin typeface="Arial" panose="020B0604020202020204" pitchFamily="34" charset="0"/>
              </a:defRPr>
            </a:lvl1pPr>
          </a:lstStyle>
          <a:p>
            <a:pPr>
              <a:defRPr/>
            </a:pPr>
            <a:fld id="{3648C958-12DE-3946-A9E6-98A01D7DB3B6}" type="slidenum">
              <a:rPr lang="en-US" smtClean="0"/>
              <a:pPr>
                <a:defRPr/>
              </a:pPr>
              <a:t>‹#›</a:t>
            </a:fld>
            <a:endParaRPr lang="en-US" dirty="0"/>
          </a:p>
        </p:txBody>
      </p:sp>
    </p:spTree>
    <p:extLst>
      <p:ext uri="{BB962C8B-B14F-4D97-AF65-F5344CB8AC3E}">
        <p14:creationId xmlns:p14="http://schemas.microsoft.com/office/powerpoint/2010/main" val="2749931287"/>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CD5E526-007E-F44E-A2D0-E822CBFD2D0D}" type="slidenum">
              <a:rPr lang="en-US" smtClean="0"/>
              <a:pPr>
                <a:defRPr/>
              </a:pPr>
              <a:t>‹#›</a:t>
            </a:fld>
            <a:endParaRPr lang="en-US" dirty="0"/>
          </a:p>
        </p:txBody>
      </p:sp>
    </p:spTree>
    <p:extLst>
      <p:ext uri="{BB962C8B-B14F-4D97-AF65-F5344CB8AC3E}">
        <p14:creationId xmlns:p14="http://schemas.microsoft.com/office/powerpoint/2010/main" val="2197734036"/>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3383F4C-975D-E041-8514-8E4D930F84A4}" type="slidenum">
              <a:rPr lang="en-US" smtClean="0"/>
              <a:pPr>
                <a:defRPr/>
              </a:pPr>
              <a:t>‹#›</a:t>
            </a:fld>
            <a:endParaRPr lang="en-US" dirty="0"/>
          </a:p>
        </p:txBody>
      </p:sp>
    </p:spTree>
    <p:extLst>
      <p:ext uri="{BB962C8B-B14F-4D97-AF65-F5344CB8AC3E}">
        <p14:creationId xmlns:p14="http://schemas.microsoft.com/office/powerpoint/2010/main" val="1343256930"/>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EE58EA-59D6-D14E-8595-38C3FC1FBD9E}" type="slidenum">
              <a:rPr lang="en-US" smtClean="0"/>
              <a:pPr>
                <a:defRPr/>
              </a:pPr>
              <a:t>‹#›</a:t>
            </a:fld>
            <a:endParaRPr lang="en-US" dirty="0"/>
          </a:p>
        </p:txBody>
      </p:sp>
    </p:spTree>
    <p:extLst>
      <p:ext uri="{BB962C8B-B14F-4D97-AF65-F5344CB8AC3E}">
        <p14:creationId xmlns:p14="http://schemas.microsoft.com/office/powerpoint/2010/main" val="4092337799"/>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4F34329-36FB-8045-A857-6B87ACF05743}" type="slidenum">
              <a:rPr lang="en-US" smtClean="0"/>
              <a:pPr>
                <a:defRPr/>
              </a:pPr>
              <a:t>‹#›</a:t>
            </a:fld>
            <a:endParaRPr lang="en-US" dirty="0"/>
          </a:p>
        </p:txBody>
      </p:sp>
    </p:spTree>
    <p:extLst>
      <p:ext uri="{BB962C8B-B14F-4D97-AF65-F5344CB8AC3E}">
        <p14:creationId xmlns:p14="http://schemas.microsoft.com/office/powerpoint/2010/main" val="4135776075"/>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053B6AF-E929-294A-A862-EBA6E7B5D9B9}" type="slidenum">
              <a:rPr lang="en-US" smtClean="0"/>
              <a:pPr>
                <a:defRPr/>
              </a:pPr>
              <a:t>‹#›</a:t>
            </a:fld>
            <a:endParaRPr lang="en-US" dirty="0"/>
          </a:p>
        </p:txBody>
      </p:sp>
    </p:spTree>
    <p:extLst>
      <p:ext uri="{BB962C8B-B14F-4D97-AF65-F5344CB8AC3E}">
        <p14:creationId xmlns:p14="http://schemas.microsoft.com/office/powerpoint/2010/main" val="1597951272"/>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C2298EEC-5975-2044-AE96-C560D72AB1B9}" type="slidenum">
              <a:rPr lang="en-US" smtClean="0"/>
              <a:pPr>
                <a:defRPr/>
              </a:pPr>
              <a:t>‹#›</a:t>
            </a:fld>
            <a:endParaRPr lang="en-US" dirty="0"/>
          </a:p>
        </p:txBody>
      </p:sp>
    </p:spTree>
    <p:extLst>
      <p:ext uri="{BB962C8B-B14F-4D97-AF65-F5344CB8AC3E}">
        <p14:creationId xmlns:p14="http://schemas.microsoft.com/office/powerpoint/2010/main" val="101706994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E8481B0-56EC-E54C-8B69-C6049B09C6F1}" type="slidenum">
              <a:rPr lang="en-US" smtClean="0"/>
              <a:pPr>
                <a:defRPr/>
              </a:pPr>
              <a:t>‹#›</a:t>
            </a:fld>
            <a:endParaRPr lang="en-US" dirty="0"/>
          </a:p>
        </p:txBody>
      </p:sp>
    </p:spTree>
    <p:extLst>
      <p:ext uri="{BB962C8B-B14F-4D97-AF65-F5344CB8AC3E}">
        <p14:creationId xmlns:p14="http://schemas.microsoft.com/office/powerpoint/2010/main" val="333357906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039697430"/>
      </p:ext>
    </p:extLst>
  </p:cSld>
  <p:clrMapOvr>
    <a:masterClrMapping/>
  </p:clrMapOvr>
  <p:transition spd="med"/>
</p:sldLayout>
</file>

<file path=ppt/slideLayouts/slideLayout1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E8D880C-F111-DE4E-BC69-B898C79D15EE}" type="slidenum">
              <a:rPr lang="en-US" smtClean="0"/>
              <a:pPr>
                <a:defRPr/>
              </a:pPr>
              <a:t>‹#›</a:t>
            </a:fld>
            <a:endParaRPr lang="en-US" dirty="0"/>
          </a:p>
        </p:txBody>
      </p:sp>
    </p:spTree>
    <p:extLst>
      <p:ext uri="{BB962C8B-B14F-4D97-AF65-F5344CB8AC3E}">
        <p14:creationId xmlns:p14="http://schemas.microsoft.com/office/powerpoint/2010/main" val="2229733906"/>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526472E-5335-254C-9C38-DD6A0E161E36}" type="slidenum">
              <a:rPr lang="en-US" smtClean="0"/>
              <a:pPr>
                <a:defRPr/>
              </a:pPr>
              <a:t>‹#›</a:t>
            </a:fld>
            <a:endParaRPr lang="en-US" dirty="0"/>
          </a:p>
        </p:txBody>
      </p:sp>
    </p:spTree>
    <p:extLst>
      <p:ext uri="{BB962C8B-B14F-4D97-AF65-F5344CB8AC3E}">
        <p14:creationId xmlns:p14="http://schemas.microsoft.com/office/powerpoint/2010/main" val="442745522"/>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F623026D-8A6D-534F-AE4E-0D05609DF2D7}" type="slidenum">
              <a:rPr lang="en-US" smtClean="0"/>
              <a:pPr>
                <a:defRPr/>
              </a:pPr>
              <a:t>‹#›</a:t>
            </a:fld>
            <a:endParaRPr lang="en-US" dirty="0"/>
          </a:p>
        </p:txBody>
      </p:sp>
    </p:spTree>
    <p:extLst>
      <p:ext uri="{BB962C8B-B14F-4D97-AF65-F5344CB8AC3E}">
        <p14:creationId xmlns:p14="http://schemas.microsoft.com/office/powerpoint/2010/main" val="2554263788"/>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5236060"/>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7130270"/>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2183610"/>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070904"/>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5172459"/>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736844"/>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93691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782426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535024939"/>
      </p:ext>
    </p:extLst>
  </p:cSld>
  <p:clrMapOvr>
    <a:masterClrMapping/>
  </p:clrMapOvr>
  <p:transition spd="med"/>
</p:sldLayout>
</file>

<file path=ppt/slideLayouts/slideLayout1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8298917"/>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5673465"/>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6536388"/>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459508"/>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44309870"/>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0966253"/>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91255" tIns="45626" rIns="91255" bIns="45626"/>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91255" tIns="45626" rIns="91255" bIns="45626"/>
          <a:lstStyle>
            <a:lvl1pPr marL="0" indent="0" algn="ctr">
              <a:buNone/>
              <a:defRPr/>
            </a:lvl1pPr>
            <a:lvl2pPr marL="402584" indent="0" algn="ctr">
              <a:buNone/>
              <a:defRPr/>
            </a:lvl2pPr>
            <a:lvl3pPr marL="805168" indent="0" algn="ctr">
              <a:buNone/>
              <a:defRPr/>
            </a:lvl3pPr>
            <a:lvl4pPr marL="1207753" indent="0" algn="ctr">
              <a:buNone/>
              <a:defRPr/>
            </a:lvl4pPr>
            <a:lvl5pPr marL="1610338" indent="0" algn="ctr">
              <a:buNone/>
              <a:defRPr/>
            </a:lvl5pPr>
            <a:lvl6pPr marL="2012926" indent="0" algn="ctr">
              <a:buNone/>
              <a:defRPr/>
            </a:lvl6pPr>
            <a:lvl7pPr marL="2415511" indent="0" algn="ctr">
              <a:buNone/>
              <a:defRPr/>
            </a:lvl7pPr>
            <a:lvl8pPr marL="2818094" indent="0" algn="ctr">
              <a:buNone/>
              <a:defRPr/>
            </a:lvl8pPr>
            <a:lvl9pPr marL="3220680" indent="0" algn="ctr">
              <a:buNone/>
              <a:defRPr/>
            </a:lvl9pPr>
          </a:lstStyle>
          <a:p>
            <a:r>
              <a:rPr lang="en-US"/>
              <a:t>Click to edit Master subtitle style</a:t>
            </a:r>
          </a:p>
        </p:txBody>
      </p:sp>
    </p:spTree>
    <p:extLst>
      <p:ext uri="{BB962C8B-B14F-4D97-AF65-F5344CB8AC3E}">
        <p14:creationId xmlns:p14="http://schemas.microsoft.com/office/powerpoint/2010/main" val="633573711"/>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7714080"/>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91255" tIns="45626" rIns="91255" bIns="45626" anchor="t"/>
          <a:lstStyle>
            <a:lvl1pPr algn="l">
              <a:defRPr sz="353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91255" tIns="45626" rIns="91255" bIns="45626" anchor="b"/>
          <a:lstStyle>
            <a:lvl1pPr marL="0" indent="0">
              <a:buNone/>
              <a:defRPr sz="1765"/>
            </a:lvl1pPr>
            <a:lvl2pPr marL="402584" indent="0">
              <a:buNone/>
              <a:defRPr sz="1588"/>
            </a:lvl2pPr>
            <a:lvl3pPr marL="805168" indent="0">
              <a:buNone/>
              <a:defRPr sz="1412"/>
            </a:lvl3pPr>
            <a:lvl4pPr marL="1207753" indent="0">
              <a:buNone/>
              <a:defRPr sz="1235"/>
            </a:lvl4pPr>
            <a:lvl5pPr marL="1610338" indent="0">
              <a:buNone/>
              <a:defRPr sz="1235"/>
            </a:lvl5pPr>
            <a:lvl6pPr marL="2012926" indent="0">
              <a:buNone/>
              <a:defRPr sz="1235"/>
            </a:lvl6pPr>
            <a:lvl7pPr marL="2415511" indent="0">
              <a:buNone/>
              <a:defRPr sz="1235"/>
            </a:lvl7pPr>
            <a:lvl8pPr marL="2818094" indent="0">
              <a:buNone/>
              <a:defRPr sz="1235"/>
            </a:lvl8pPr>
            <a:lvl9pPr marL="3220680" indent="0">
              <a:buNone/>
              <a:defRPr sz="1235"/>
            </a:lvl9pPr>
          </a:lstStyle>
          <a:p>
            <a:pPr lvl="0"/>
            <a:r>
              <a:rPr lang="en-US"/>
              <a:t>Click to edit Master text styles</a:t>
            </a:r>
          </a:p>
        </p:txBody>
      </p:sp>
    </p:spTree>
    <p:extLst>
      <p:ext uri="{BB962C8B-B14F-4D97-AF65-F5344CB8AC3E}">
        <p14:creationId xmlns:p14="http://schemas.microsoft.com/office/powerpoint/2010/main" val="3725808083"/>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91255" tIns="45626" rIns="91255" bIns="45626"/>
          <a:lstStyle>
            <a:lvl1pPr>
              <a:defRPr sz="2471"/>
            </a:lvl1pPr>
            <a:lvl2pPr>
              <a:defRPr sz="2206"/>
            </a:lvl2pPr>
            <a:lvl3pPr>
              <a:defRPr sz="1765"/>
            </a:lvl3pPr>
            <a:lvl4pPr>
              <a:defRPr sz="1588"/>
            </a:lvl4pPr>
            <a:lvl5pPr>
              <a:defRPr sz="1588"/>
            </a:lvl5pPr>
            <a:lvl6pPr>
              <a:defRPr sz="1588"/>
            </a:lvl6pPr>
            <a:lvl7pPr>
              <a:defRPr sz="1588"/>
            </a:lvl7pPr>
            <a:lvl8pPr>
              <a:defRPr sz="1588"/>
            </a:lvl8pPr>
            <a:lvl9pPr>
              <a:defRPr sz="15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298753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35519204"/>
      </p:ext>
    </p:extLst>
  </p:cSld>
  <p:clrMapOvr>
    <a:masterClrMapping/>
  </p:clrMapOvr>
  <p:transition spd="med"/>
</p:sldLayout>
</file>

<file path=ppt/slideLayouts/slideLayout1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91255" tIns="45626" rIns="91255" bIns="45626" anchor="b"/>
          <a:lstStyle>
            <a:lvl1pPr marL="0" indent="0">
              <a:buNone/>
              <a:defRPr sz="2206" b="1"/>
            </a:lvl1pPr>
            <a:lvl2pPr marL="402584" indent="0">
              <a:buNone/>
              <a:defRPr sz="1765" b="1"/>
            </a:lvl2pPr>
            <a:lvl3pPr marL="805168" indent="0">
              <a:buNone/>
              <a:defRPr sz="1588" b="1"/>
            </a:lvl3pPr>
            <a:lvl4pPr marL="1207753" indent="0">
              <a:buNone/>
              <a:defRPr sz="1412" b="1"/>
            </a:lvl4pPr>
            <a:lvl5pPr marL="1610338" indent="0">
              <a:buNone/>
              <a:defRPr sz="1412" b="1"/>
            </a:lvl5pPr>
            <a:lvl6pPr marL="2012926" indent="0">
              <a:buNone/>
              <a:defRPr sz="1412" b="1"/>
            </a:lvl6pPr>
            <a:lvl7pPr marL="2415511" indent="0">
              <a:buNone/>
              <a:defRPr sz="1412" b="1"/>
            </a:lvl7pPr>
            <a:lvl8pPr marL="2818094" indent="0">
              <a:buNone/>
              <a:defRPr sz="1412" b="1"/>
            </a:lvl8pPr>
            <a:lvl9pPr marL="3220680" indent="0">
              <a:buNone/>
              <a:defRPr sz="1412"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91255" tIns="45626" rIns="91255" bIns="45626"/>
          <a:lstStyle>
            <a:lvl1pPr>
              <a:defRPr sz="2206"/>
            </a:lvl1pPr>
            <a:lvl2pPr>
              <a:defRPr sz="1765"/>
            </a:lvl2pPr>
            <a:lvl3pPr>
              <a:defRPr sz="1588"/>
            </a:lvl3pPr>
            <a:lvl4pPr>
              <a:defRPr sz="1412"/>
            </a:lvl4pPr>
            <a:lvl5pPr>
              <a:defRPr sz="1412"/>
            </a:lvl5pPr>
            <a:lvl6pPr>
              <a:defRPr sz="1412"/>
            </a:lvl6pPr>
            <a:lvl7pPr>
              <a:defRPr sz="1412"/>
            </a:lvl7pPr>
            <a:lvl8pPr>
              <a:defRPr sz="1412"/>
            </a:lvl8pPr>
            <a:lvl9pPr>
              <a:defRPr sz="141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029593"/>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Tree>
    <p:extLst>
      <p:ext uri="{BB962C8B-B14F-4D97-AF65-F5344CB8AC3E}">
        <p14:creationId xmlns:p14="http://schemas.microsoft.com/office/powerpoint/2010/main" val="1075647099"/>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37280376"/>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91255" tIns="45626" rIns="91255" bIns="45626"/>
          <a:lstStyle>
            <a:lvl1pPr>
              <a:defRPr sz="2824"/>
            </a:lvl1pPr>
            <a:lvl2pPr>
              <a:defRPr sz="2471"/>
            </a:lvl2pPr>
            <a:lvl3pPr>
              <a:defRPr sz="2206"/>
            </a:lvl3pPr>
            <a:lvl4pPr>
              <a:defRPr sz="1765"/>
            </a:lvl4pPr>
            <a:lvl5pPr>
              <a:defRPr sz="1765"/>
            </a:lvl5pPr>
            <a:lvl6pPr>
              <a:defRPr sz="1765"/>
            </a:lvl6pPr>
            <a:lvl7pPr>
              <a:defRPr sz="1765"/>
            </a:lvl7pPr>
            <a:lvl8pPr>
              <a:defRPr sz="1765"/>
            </a:lvl8pPr>
            <a:lvl9pPr>
              <a:defRPr sz="17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2386297585"/>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91255" tIns="45626" rIns="91255" bIns="45626" anchor="b"/>
          <a:lstStyle>
            <a:lvl1pPr algn="l">
              <a:defRPr sz="1765"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91255" tIns="45626" rIns="91255" bIns="45626"/>
          <a:lstStyle>
            <a:lvl1pPr marL="0" indent="0">
              <a:buNone/>
              <a:defRPr sz="2824"/>
            </a:lvl1pPr>
            <a:lvl2pPr marL="402584" indent="0">
              <a:buNone/>
              <a:defRPr sz="2471"/>
            </a:lvl2pPr>
            <a:lvl3pPr marL="805168" indent="0">
              <a:buNone/>
              <a:defRPr sz="2206"/>
            </a:lvl3pPr>
            <a:lvl4pPr marL="1207753" indent="0">
              <a:buNone/>
              <a:defRPr sz="1765"/>
            </a:lvl4pPr>
            <a:lvl5pPr marL="1610338" indent="0">
              <a:buNone/>
              <a:defRPr sz="1765"/>
            </a:lvl5pPr>
            <a:lvl6pPr marL="2012926" indent="0">
              <a:buNone/>
              <a:defRPr sz="1765"/>
            </a:lvl6pPr>
            <a:lvl7pPr marL="2415511" indent="0">
              <a:buNone/>
              <a:defRPr sz="1765"/>
            </a:lvl7pPr>
            <a:lvl8pPr marL="2818094" indent="0">
              <a:buNone/>
              <a:defRPr sz="1765"/>
            </a:lvl8pPr>
            <a:lvl9pPr marL="3220680" indent="0">
              <a:buNone/>
              <a:defRPr sz="1765"/>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91255" tIns="45626" rIns="91255" bIns="45626"/>
          <a:lstStyle>
            <a:lvl1pPr marL="0" indent="0">
              <a:buNone/>
              <a:defRPr sz="1235"/>
            </a:lvl1pPr>
            <a:lvl2pPr marL="402584" indent="0">
              <a:buNone/>
              <a:defRPr sz="1059"/>
            </a:lvl2pPr>
            <a:lvl3pPr marL="805168" indent="0">
              <a:buNone/>
              <a:defRPr sz="882"/>
            </a:lvl3pPr>
            <a:lvl4pPr marL="1207753" indent="0">
              <a:buNone/>
              <a:defRPr sz="794"/>
            </a:lvl4pPr>
            <a:lvl5pPr marL="1610338" indent="0">
              <a:buNone/>
              <a:defRPr sz="794"/>
            </a:lvl5pPr>
            <a:lvl6pPr marL="2012926" indent="0">
              <a:buNone/>
              <a:defRPr sz="794"/>
            </a:lvl6pPr>
            <a:lvl7pPr marL="2415511" indent="0">
              <a:buNone/>
              <a:defRPr sz="794"/>
            </a:lvl7pPr>
            <a:lvl8pPr marL="2818094" indent="0">
              <a:buNone/>
              <a:defRPr sz="794"/>
            </a:lvl8pPr>
            <a:lvl9pPr marL="3220680" indent="0">
              <a:buNone/>
              <a:defRPr sz="794"/>
            </a:lvl9pPr>
          </a:lstStyle>
          <a:p>
            <a:pPr lvl="0"/>
            <a:r>
              <a:rPr lang="en-US"/>
              <a:t>Click to edit Master text styles</a:t>
            </a:r>
          </a:p>
        </p:txBody>
      </p:sp>
    </p:spTree>
    <p:extLst>
      <p:ext uri="{BB962C8B-B14F-4D97-AF65-F5344CB8AC3E}">
        <p14:creationId xmlns:p14="http://schemas.microsoft.com/office/powerpoint/2010/main" val="1508299846"/>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2922650"/>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91255" tIns="45626" rIns="91255" bIns="45626"/>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91255" tIns="45626" rIns="91255" bIns="45626"/>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201941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29870842"/>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69361691"/>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5367823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90156863"/>
      </p:ext>
    </p:extLst>
  </p:cSld>
  <p:clrMapOvr>
    <a:masterClrMapping/>
  </p:clrMapOvr>
  <p:transition spd="med"/>
</p:sldLayout>
</file>

<file path=ppt/slideLayouts/slideLayout1520.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40863396"/>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95360482"/>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52526196"/>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45684160"/>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71196923"/>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0343854"/>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31629699"/>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34936189"/>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976620049"/>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1577487"/>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06789997"/>
      </p:ext>
    </p:extLst>
  </p:cSld>
  <p:clrMapOvr>
    <a:masterClrMapping/>
  </p:clrMapOvr>
  <p:transition spd="med"/>
</p:sldLayout>
</file>

<file path=ppt/slideLayouts/slideLayout1530.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105953"/>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228861873"/>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067253783"/>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322077784"/>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284333933"/>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01554477"/>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819999360"/>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5818078"/>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534480"/>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31390953"/>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7117128"/>
      </p:ext>
    </p:extLst>
  </p:cSld>
  <p:clrMapOvr>
    <a:masterClrMapping/>
  </p:clrMapOvr>
  <p:transition spd="med"/>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05385441"/>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0331333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007541763"/>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58008655"/>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9322515"/>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30585594"/>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0746810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95851753"/>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80680698"/>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17153316"/>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911902"/>
      </p:ext>
    </p:extLst>
  </p:cSld>
  <p:clrMapOvr>
    <a:masterClrMapping/>
  </p:clrMapOvr>
  <p:transition spd="med"/>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435225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403598"/>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5967912"/>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039827"/>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7025855"/>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180581"/>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3757736"/>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05427"/>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579208"/>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5556437"/>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6723502"/>
      </p:ext>
    </p:extLst>
  </p:cSld>
  <p:clrMapOvr>
    <a:masterClrMapping/>
  </p:clrMapOvr>
  <p:transition spd="med"/>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72978117"/>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3860216"/>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2831773"/>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8504581"/>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6322085"/>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507317"/>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9583946"/>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4667679"/>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44987349"/>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2048192"/>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071405"/>
      </p:ext>
    </p:extLst>
  </p:cSld>
  <p:clrMapOvr>
    <a:masterClrMapping/>
  </p:clrMapOvr>
  <p:transition spd="med"/>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8412537"/>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6580457"/>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2092398"/>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4385457"/>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592061"/>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3774080"/>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9864517"/>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6943465"/>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1320154"/>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2976834"/>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9949399"/>
      </p:ext>
    </p:extLst>
  </p:cSld>
  <p:clrMapOvr>
    <a:masterClrMapping/>
  </p:clrMapOvr>
  <p:transition spd="med"/>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1519201"/>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538780"/>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412079"/>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6959701"/>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6860449"/>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2496100"/>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447272"/>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8546196"/>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6321703"/>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4669355"/>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124423"/>
      </p:ext>
    </p:extLst>
  </p:cSld>
  <p:clrMapOvr>
    <a:masterClrMapping/>
  </p:clrMapOvr>
  <p:transition spd="med"/>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8064345"/>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4023736"/>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685570"/>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4371536"/>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9692643"/>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1229002"/>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737378"/>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1359435"/>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6631892"/>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106578"/>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54106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6067943"/>
      </p:ext>
    </p:extLst>
  </p:cSld>
  <p:clrMapOvr>
    <a:masterClrMapping/>
  </p:clrMapOvr>
  <p:transition spd="med"/>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7533186"/>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645933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1211684"/>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8125045"/>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77005433"/>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2931451"/>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6721337"/>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274349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4312780"/>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10129758"/>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6944099"/>
      </p:ext>
    </p:extLst>
  </p:cSld>
  <p:clrMapOvr>
    <a:masterClrMapping/>
  </p:clrMapOvr>
  <p:transition spd="med"/>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2813176"/>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6760350"/>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95724031"/>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753737"/>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1729956"/>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181796"/>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813066"/>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6098602"/>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1768577"/>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598312"/>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5351121"/>
      </p:ext>
    </p:extLst>
  </p:cSld>
  <p:clrMapOvr>
    <a:masterClrMapping/>
  </p:clrMapOvr>
  <p:transition spd="med"/>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2029047"/>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2972854"/>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3508207"/>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767827"/>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5049260"/>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082946"/>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704901"/>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2489651"/>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4825874"/>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5474309"/>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477744"/>
      </p:ext>
    </p:extLst>
  </p:cSld>
  <p:clrMapOvr>
    <a:masterClrMapping/>
  </p:clrMapOvr>
  <p:transition spd="med"/>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183707"/>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1707572"/>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5164237"/>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3445855"/>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0667442"/>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8561823"/>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512825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2916835"/>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59011681"/>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50595127"/>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6254017"/>
      </p:ext>
    </p:extLst>
  </p:cSld>
  <p:clrMapOvr>
    <a:masterClrMapping/>
  </p:clrMapOvr>
  <p:transition spd="med"/>
</p:sldLayout>
</file>

<file path=ppt/slideLayouts/slideLayout164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915078"/>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6179820"/>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8822592"/>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257721"/>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4909828"/>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9137413"/>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1421454"/>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28845447"/>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8849626"/>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5709240"/>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049810"/>
      </p:ext>
    </p:extLst>
  </p:cSld>
  <p:clrMapOvr>
    <a:masterClrMapping/>
  </p:clrMapOvr>
  <p:transition spd="med"/>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7343391"/>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7686846"/>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3246456"/>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1910831"/>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4537819"/>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0519011"/>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6434055"/>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9542752"/>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4833975"/>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010024"/>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6929556"/>
      </p:ext>
    </p:extLst>
  </p:cSld>
  <p:clrMapOvr>
    <a:masterClrMapping/>
  </p:clrMapOvr>
  <p:transition spd="med"/>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6135009"/>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695251"/>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2943112"/>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4620316"/>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584914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1032539"/>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8863179"/>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7128031"/>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2875189"/>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0052481"/>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5851993"/>
      </p:ext>
    </p:extLst>
  </p:cSld>
  <p:clrMapOvr>
    <a:masterClrMapping/>
  </p:clrMapOvr>
  <p:transition spd="med"/>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480565"/>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187008"/>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44420446"/>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4345820"/>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9293455"/>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488211"/>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42000676"/>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4010811"/>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4546986"/>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2244935"/>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60531768"/>
      </p:ext>
    </p:extLst>
  </p:cSld>
  <p:clrMapOvr>
    <a:masterClrMapping/>
  </p:clrMapOvr>
  <p:transition spd="med"/>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25497736"/>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5037263"/>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9877459"/>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7895177"/>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8283236"/>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1871889"/>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9213751"/>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7855573"/>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54741135"/>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76202419"/>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172627"/>
      </p:ext>
    </p:extLst>
  </p:cSld>
  <p:clrMapOvr>
    <a:masterClrMapping/>
  </p:clrMapOvr>
  <p:transition spd="med"/>
</p:sldLayout>
</file>

<file path=ppt/slideLayouts/slideLayout1690.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4084900255"/>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351051987"/>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747502222"/>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956478195"/>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244143877"/>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72306959"/>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894147430"/>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0979319"/>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037794103"/>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2238403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9382681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7016577"/>
      </p:ext>
    </p:extLst>
  </p:cSld>
  <p:clrMapOvr>
    <a:masterClrMapping/>
  </p:clrMapOvr>
  <p:transition spd="med"/>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9023596"/>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78523805"/>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8914226"/>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7387157"/>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9746699"/>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233823"/>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4710290"/>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00216044"/>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5362907"/>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5247013"/>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8930993"/>
      </p:ext>
    </p:extLst>
  </p:cSld>
  <p:clrMapOvr>
    <a:masterClrMapping/>
  </p:clrMapOvr>
  <p:transition spd="med"/>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2001525"/>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0384502"/>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6151789"/>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39796884"/>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84783991"/>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92594970"/>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79480278"/>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7480275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1865894"/>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6995863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7081612"/>
      </p:ext>
    </p:extLst>
  </p:cSld>
  <p:clrMapOvr>
    <a:masterClrMapping/>
  </p:clrMapOvr>
  <p:transition spd="med"/>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69615617"/>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22022567"/>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55161505"/>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1994319"/>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615213"/>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091054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4014341"/>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9020552"/>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0495012"/>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3151779"/>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44156172"/>
      </p:ext>
    </p:extLst>
  </p:cSld>
  <p:clrMapOvr>
    <a:masterClrMapping/>
  </p:clrMapOvr>
  <p:transition spd="med"/>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7341257"/>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1380848"/>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387917"/>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2140925"/>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6937171"/>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5357865"/>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9839064"/>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40269703"/>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0836838"/>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620393"/>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155229"/>
      </p:ext>
    </p:extLst>
  </p:cSld>
  <p:clrMapOvr>
    <a:masterClrMapping/>
  </p:clrMapOvr>
  <p:transition spd="med"/>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8839474"/>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7732221"/>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8433690"/>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9688926"/>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9736032"/>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9751773"/>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9818260"/>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5395955"/>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0213642"/>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9831559"/>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559475"/>
      </p:ext>
    </p:extLst>
  </p:cSld>
  <p:clrMapOvr>
    <a:masterClrMapping/>
  </p:clrMapOvr>
  <p:transition spd="med"/>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203314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7141579"/>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8388312"/>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4758210"/>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1444073"/>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6995354"/>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185397"/>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4615397"/>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33952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1655349"/>
      </p:ext>
    </p:extLst>
  </p:cSld>
  <p:clrMapOvr>
    <a:masterClrMapping/>
  </p:clrMapOvr>
  <p:transition spd="med"/>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8143854"/>
      </p:ext>
    </p:extLst>
  </p:cSld>
  <p:clrMapOvr>
    <a:masterClrMapping/>
  </p:clrMapOvr>
  <p:transition spd="med"/>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4723642"/>
      </p:ext>
    </p:extLst>
  </p:cSld>
  <p:clrMapOvr>
    <a:masterClrMapping/>
  </p:clrMapOvr>
  <p:transition spd="med"/>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439178"/>
      </p:ext>
    </p:extLst>
  </p:cSld>
  <p:clrMapOvr>
    <a:masterClrMapping/>
  </p:clrMapOvr>
  <p:transition spd="med"/>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3654608"/>
      </p:ext>
    </p:extLst>
  </p:cSld>
  <p:clrMapOvr>
    <a:masterClrMapping/>
  </p:clrMapOvr>
  <p:transition spd="med"/>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8963096"/>
      </p:ext>
    </p:extLst>
  </p:cSld>
  <p:clrMapOvr>
    <a:masterClrMapping/>
  </p:clrMapOvr>
  <p:transition spd="med"/>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1300311"/>
      </p:ext>
    </p:extLst>
  </p:cSld>
  <p:clrMapOvr>
    <a:masterClrMapping/>
  </p:clrMapOvr>
  <p:transition spd="med"/>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5739190"/>
      </p:ext>
    </p:extLst>
  </p:cSld>
  <p:clrMapOvr>
    <a:masterClrMapping/>
  </p:clrMapOvr>
  <p:transition spd="med"/>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9003645"/>
      </p:ext>
    </p:extLst>
  </p:cSld>
  <p:clrMapOvr>
    <a:masterClrMapping/>
  </p:clrMapOvr>
  <p:transition spd="med"/>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646160"/>
      </p:ext>
    </p:extLst>
  </p:cSld>
  <p:clrMapOvr>
    <a:masterClrMapping/>
  </p:clrMapOvr>
  <p:transition spd="med"/>
</p:sldLayout>
</file>

<file path=ppt/slideLayouts/slideLayout1768.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6869443"/>
      </p:ext>
    </p:extLst>
  </p:cSld>
  <p:clrMapOvr>
    <a:masterClrMapping/>
  </p:clrMapOvr>
  <p:transition spd="med"/>
</p:sldLayout>
</file>

<file path=ppt/slideLayouts/slideLayout1769.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7389256"/>
      </p:ext>
    </p:extLst>
  </p:cSld>
  <p:clrMapOvr>
    <a:masterClrMapping/>
  </p:clrMapOvr>
  <p:transition spd="med"/>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575577"/>
      </p:ext>
    </p:extLst>
  </p:cSld>
  <p:clrMapOvr>
    <a:masterClrMapping/>
  </p:clrMapOvr>
  <p:transition spd="med"/>
</p:sldLayout>
</file>

<file path=ppt/slideLayouts/slideLayout1770.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0277369"/>
      </p:ext>
    </p:extLst>
  </p:cSld>
  <p:clrMapOvr>
    <a:masterClrMapping/>
  </p:clrMapOvr>
  <p:transition spd="med"/>
</p:sldLayout>
</file>

<file path=ppt/slideLayouts/slideLayout1771.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15731747"/>
      </p:ext>
    </p:extLst>
  </p:cSld>
  <p:clrMapOvr>
    <a:masterClrMapping/>
  </p:clrMapOvr>
  <p:transition spd="med"/>
</p:sldLayout>
</file>

<file path=ppt/slideLayouts/slideLayout1772.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70755932"/>
      </p:ext>
    </p:extLst>
  </p:cSld>
  <p:clrMapOvr>
    <a:masterClrMapping/>
  </p:clrMapOvr>
  <p:transition spd="med"/>
</p:sldLayout>
</file>

<file path=ppt/slideLayouts/slideLayout1773.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06230219"/>
      </p:ext>
    </p:extLst>
  </p:cSld>
  <p:clrMapOvr>
    <a:masterClrMapping/>
  </p:clrMapOvr>
  <p:transition spd="med"/>
</p:sldLayout>
</file>

<file path=ppt/slideLayouts/slideLayout1774.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883410"/>
      </p:ext>
    </p:extLst>
  </p:cSld>
  <p:clrMapOvr>
    <a:masterClrMapping/>
  </p:clrMapOvr>
  <p:transition spd="med"/>
</p:sldLayout>
</file>

<file path=ppt/slideLayouts/slideLayout1775.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204704"/>
      </p:ext>
    </p:extLst>
  </p:cSld>
  <p:clrMapOvr>
    <a:masterClrMapping/>
  </p:clrMapOvr>
  <p:transition spd="med"/>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62580706"/>
      </p:ext>
    </p:extLst>
  </p:cSld>
  <p:clrMapOvr>
    <a:masterClrMapping/>
  </p:clrMapOvr>
  <p:transition spd="med"/>
</p:sldLayout>
</file>

<file path=ppt/slideLayouts/slideLayout1777.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02241879"/>
      </p:ext>
    </p:extLst>
  </p:cSld>
  <p:clrMapOvr>
    <a:masterClrMapping/>
  </p:clrMapOvr>
  <p:transition spd="med"/>
</p:sldLayout>
</file>

<file path=ppt/slideLayouts/slideLayout1778.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9115792"/>
      </p:ext>
    </p:extLst>
  </p:cSld>
  <p:clrMapOvr>
    <a:masterClrMapping/>
  </p:clrMapOvr>
  <p:transition spd="med"/>
</p:sldLayout>
</file>

<file path=ppt/slideLayouts/slideLayout1779.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45422567"/>
      </p:ext>
    </p:extLst>
  </p:cSld>
  <p:clrMapOvr>
    <a:masterClrMapping/>
  </p:clrMapOvr>
  <p:transition spd="med"/>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8484318"/>
      </p:ext>
    </p:extLst>
  </p:cSld>
  <p:clrMapOvr>
    <a:masterClrMapping/>
  </p:clrMapOvr>
  <p:transition spd="med"/>
</p:sldLayout>
</file>

<file path=ppt/slideLayouts/slideLayout1780.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03010083"/>
      </p:ext>
    </p:extLst>
  </p:cSld>
  <p:clrMapOvr>
    <a:masterClrMapping/>
  </p:clrMapOvr>
  <p:transition spd="med"/>
</p:sldLayout>
</file>

<file path=ppt/slideLayouts/slideLayout1781.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71467384"/>
      </p:ext>
    </p:extLst>
  </p:cSld>
  <p:clrMapOvr>
    <a:masterClrMapping/>
  </p:clrMapOvr>
  <p:transition spd="med"/>
</p:sldLayout>
</file>

<file path=ppt/slideLayouts/slideLayout1782.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93414738"/>
      </p:ext>
    </p:extLst>
  </p:cSld>
  <p:clrMapOvr>
    <a:masterClrMapping/>
  </p:clrMapOvr>
  <p:transition spd="med"/>
</p:sldLayout>
</file>

<file path=ppt/slideLayouts/slideLayout1783.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46978246"/>
      </p:ext>
    </p:extLst>
  </p:cSld>
  <p:clrMapOvr>
    <a:masterClrMapping/>
  </p:clrMapOvr>
  <p:transition spd="med"/>
</p:sldLayout>
</file>

<file path=ppt/slideLayouts/slideLayout1784.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08365392"/>
      </p:ext>
    </p:extLst>
  </p:cSld>
  <p:clrMapOvr>
    <a:masterClrMapping/>
  </p:clrMapOvr>
  <p:transition spd="med"/>
</p:sldLayout>
</file>

<file path=ppt/slideLayouts/slideLayout1785.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6215010"/>
      </p:ext>
    </p:extLst>
  </p:cSld>
  <p:clrMapOvr>
    <a:masterClrMapping/>
  </p:clrMapOvr>
  <p:transition spd="med"/>
</p:sldLayout>
</file>

<file path=ppt/slideLayouts/slideLayout1786.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65708699"/>
      </p:ext>
    </p:extLst>
  </p:cSld>
  <p:clrMapOvr>
    <a:masterClrMapping/>
  </p:clrMapOvr>
  <p:transition spd="med"/>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3604235"/>
      </p:ext>
    </p:extLst>
  </p:cSld>
  <p:clrMapOvr>
    <a:masterClrMapping/>
  </p:clrMapOvr>
  <p:transition spd="med"/>
</p:sldLayout>
</file>

<file path=ppt/slideLayouts/slideLayout1788.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92801417"/>
      </p:ext>
    </p:extLst>
  </p:cSld>
  <p:clrMapOvr>
    <a:masterClrMapping/>
  </p:clrMapOvr>
  <p:transition spd="med"/>
</p:sldLayout>
</file>

<file path=ppt/slideLayouts/slideLayout1789.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1097981"/>
      </p:ext>
    </p:extLst>
  </p:cSld>
  <p:clrMapOvr>
    <a:masterClrMapping/>
  </p:clrMapOvr>
  <p:transition spd="med"/>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0553009"/>
      </p:ext>
    </p:extLst>
  </p:cSld>
  <p:clrMapOvr>
    <a:masterClrMapping/>
  </p:clrMapOvr>
  <p:transition spd="med"/>
</p:sldLayout>
</file>

<file path=ppt/slideLayouts/slideLayout1790.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602592"/>
      </p:ext>
    </p:extLst>
  </p:cSld>
  <p:clrMapOvr>
    <a:masterClrMapping/>
  </p:clrMapOvr>
  <p:transition spd="med"/>
</p:sldLayout>
</file>

<file path=ppt/slideLayouts/slideLayout179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8761998"/>
      </p:ext>
    </p:extLst>
  </p:cSld>
  <p:clrMapOvr>
    <a:masterClrMapping/>
  </p:clrMapOvr>
  <p:transition spd="med"/>
</p:sldLayout>
</file>

<file path=ppt/slideLayouts/slideLayout179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9808070"/>
      </p:ext>
    </p:extLst>
  </p:cSld>
  <p:clrMapOvr>
    <a:masterClrMapping/>
  </p:clrMapOvr>
  <p:transition spd="med"/>
</p:sldLayout>
</file>

<file path=ppt/slideLayouts/slideLayout179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62272646"/>
      </p:ext>
    </p:extLst>
  </p:cSld>
  <p:clrMapOvr>
    <a:masterClrMapping/>
  </p:clrMapOvr>
  <p:transition spd="med"/>
</p:sldLayout>
</file>

<file path=ppt/slideLayouts/slideLayout179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8219531"/>
      </p:ext>
    </p:extLst>
  </p:cSld>
  <p:clrMapOvr>
    <a:masterClrMapping/>
  </p:clrMapOvr>
  <p:transition spd="med"/>
</p:sldLayout>
</file>

<file path=ppt/slideLayouts/slideLayout179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9490497"/>
      </p:ext>
    </p:extLst>
  </p:cSld>
  <p:clrMapOvr>
    <a:masterClrMapping/>
  </p:clrMapOvr>
  <p:transition spd="med"/>
</p:sldLayout>
</file>

<file path=ppt/slideLayouts/slideLayout179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8147986"/>
      </p:ext>
    </p:extLst>
  </p:cSld>
  <p:clrMapOvr>
    <a:masterClrMapping/>
  </p:clrMapOvr>
  <p:transition spd="med"/>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4408788"/>
      </p:ext>
    </p:extLst>
  </p:cSld>
  <p:clrMapOvr>
    <a:masterClrMapping/>
  </p:clrMapOvr>
  <p:transition spd="med"/>
</p:sldLayout>
</file>

<file path=ppt/slideLayouts/slideLayout179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0579612"/>
      </p:ext>
    </p:extLst>
  </p:cSld>
  <p:clrMapOvr>
    <a:masterClrMapping/>
  </p:clrMapOvr>
  <p:transition spd="med"/>
</p:sldLayout>
</file>

<file path=ppt/slideLayouts/slideLayout179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6332580"/>
      </p:ext>
    </p:extLst>
  </p:cSld>
  <p:clrMapOvr>
    <a:masterClrMapping/>
  </p:clrMapOvr>
  <p:transitio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55058191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7233407"/>
      </p:ext>
    </p:extLst>
  </p:cSld>
  <p:clrMapOvr>
    <a:masterClrMapping/>
  </p:clrMapOvr>
  <p:transition spd="med"/>
</p:sldLayout>
</file>

<file path=ppt/slideLayouts/slideLayout180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043480"/>
      </p:ext>
    </p:extLst>
  </p:cSld>
  <p:clrMapOvr>
    <a:masterClrMapping/>
  </p:clrMapOvr>
  <p:transition spd="med"/>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2223810"/>
      </p:ext>
    </p:extLst>
  </p:cSld>
  <p:clrMapOvr>
    <a:masterClrMapping/>
  </p:clrMapOvr>
  <p:transition spd="med"/>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353849"/>
      </p:ext>
    </p:extLst>
  </p:cSld>
  <p:clrMapOvr>
    <a:masterClrMapping/>
  </p:clrMapOvr>
  <p:transition spd="med"/>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2425349"/>
      </p:ext>
    </p:extLst>
  </p:cSld>
  <p:clrMapOvr>
    <a:masterClrMapping/>
  </p:clrMapOvr>
  <p:transition spd="med"/>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1589789"/>
      </p:ext>
    </p:extLst>
  </p:cSld>
  <p:clrMapOvr>
    <a:masterClrMapping/>
  </p:clrMapOvr>
  <p:transition spd="med"/>
</p:sldLayout>
</file>

<file path=ppt/slideLayouts/slideLayout180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2763877"/>
      </p:ext>
    </p:extLst>
  </p:cSld>
  <p:clrMapOvr>
    <a:masterClrMapping/>
  </p:clrMapOvr>
  <p:transition spd="med"/>
</p:sldLayout>
</file>

<file path=ppt/slideLayouts/slideLayout180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34491161"/>
      </p:ext>
    </p:extLst>
  </p:cSld>
  <p:clrMapOvr>
    <a:masterClrMapping/>
  </p:clrMapOvr>
  <p:transition spd="med"/>
</p:sldLayout>
</file>

<file path=ppt/slideLayouts/slideLayout180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48756"/>
      </p:ext>
    </p:extLst>
  </p:cSld>
  <p:clrMapOvr>
    <a:masterClrMapping/>
  </p:clrMapOvr>
  <p:transition spd="med"/>
</p:sldLayout>
</file>

<file path=ppt/slideLayouts/slideLayout180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6361753"/>
      </p:ext>
    </p:extLst>
  </p:cSld>
  <p:clrMapOvr>
    <a:masterClrMapping/>
  </p:clrMapOvr>
  <p:transition spd="med"/>
</p:sldLayout>
</file>

<file path=ppt/slideLayouts/slideLayout180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6316406"/>
      </p:ext>
    </p:extLst>
  </p:cSld>
  <p:clrMapOvr>
    <a:masterClrMapping/>
  </p:clrMapOvr>
  <p:transition spd="med"/>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9764770"/>
      </p:ext>
    </p:extLst>
  </p:cSld>
  <p:clrMapOvr>
    <a:masterClrMapping/>
  </p:clrMapOvr>
  <p:transition spd="med"/>
</p:sldLayout>
</file>

<file path=ppt/slideLayouts/slideLayout181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1539367"/>
      </p:ext>
    </p:extLst>
  </p:cSld>
  <p:clrMapOvr>
    <a:masterClrMapping/>
  </p:clrMapOvr>
  <p:transition spd="med"/>
</p:sldLayout>
</file>

<file path=ppt/slideLayouts/slideLayout181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758841"/>
      </p:ext>
    </p:extLst>
  </p:cSld>
  <p:clrMapOvr>
    <a:masterClrMapping/>
  </p:clrMapOvr>
  <p:transition spd="med"/>
</p:sldLayout>
</file>

<file path=ppt/slideLayouts/slideLayout181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0258618"/>
      </p:ext>
    </p:extLst>
  </p:cSld>
  <p:clrMapOvr>
    <a:masterClrMapping/>
  </p:clrMapOvr>
  <p:transition spd="med"/>
</p:sldLayout>
</file>

<file path=ppt/slideLayouts/slideLayout181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2999921"/>
      </p:ext>
    </p:extLst>
  </p:cSld>
  <p:clrMapOvr>
    <a:masterClrMapping/>
  </p:clrMapOvr>
  <p:transition spd="med"/>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4039333"/>
      </p:ext>
    </p:extLst>
  </p:cSld>
  <p:clrMapOvr>
    <a:masterClrMapping/>
  </p:clrMapOvr>
  <p:transition spd="med"/>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90229"/>
      </p:ext>
    </p:extLst>
  </p:cSld>
  <p:clrMapOvr>
    <a:masterClrMapping/>
  </p:clrMapOvr>
  <p:transition spd="med"/>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504383"/>
      </p:ext>
    </p:extLst>
  </p:cSld>
  <p:clrMapOvr>
    <a:masterClrMapping/>
  </p:clrMapOvr>
  <p:transition spd="med"/>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4907622"/>
      </p:ext>
    </p:extLst>
  </p:cSld>
  <p:clrMapOvr>
    <a:masterClrMapping/>
  </p:clrMapOvr>
  <p:transition spd="med"/>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9043621"/>
      </p:ext>
    </p:extLst>
  </p:cSld>
  <p:clrMapOvr>
    <a:masterClrMapping/>
  </p:clrMapOvr>
  <p:transition spd="med"/>
</p:sldLayout>
</file>

<file path=ppt/slideLayouts/slideLayout181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9900578"/>
      </p:ext>
    </p:extLst>
  </p:cSld>
  <p:clrMapOvr>
    <a:masterClrMapping/>
  </p:clrMapOvr>
  <p:transition spd="med"/>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783353"/>
      </p:ext>
    </p:extLst>
  </p:cSld>
  <p:clrMapOvr>
    <a:masterClrMapping/>
  </p:clrMapOvr>
  <p:transition spd="med"/>
</p:sldLayout>
</file>

<file path=ppt/slideLayouts/slideLayout182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9329575"/>
      </p:ext>
    </p:extLst>
  </p:cSld>
  <p:clrMapOvr>
    <a:masterClrMapping/>
  </p:clrMapOvr>
  <p:transition spd="med"/>
</p:sldLayout>
</file>

<file path=ppt/slideLayouts/slideLayout182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9269568"/>
      </p:ext>
    </p:extLst>
  </p:cSld>
  <p:clrMapOvr>
    <a:masterClrMapping/>
  </p:clrMapOvr>
  <p:transition spd="med"/>
</p:sldLayout>
</file>

<file path=ppt/slideLayouts/slideLayout182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185903"/>
      </p:ext>
    </p:extLst>
  </p:cSld>
  <p:clrMapOvr>
    <a:masterClrMapping/>
  </p:clrMapOvr>
  <p:transition spd="med"/>
</p:sldLayout>
</file>

<file path=ppt/slideLayouts/slideLayout182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51432082"/>
      </p:ext>
    </p:extLst>
  </p:cSld>
  <p:clrMapOvr>
    <a:masterClrMapping/>
  </p:clrMapOvr>
  <p:transition spd="med"/>
</p:sldLayout>
</file>

<file path=ppt/slideLayouts/slideLayout182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093154"/>
      </p:ext>
    </p:extLst>
  </p:cSld>
  <p:clrMapOvr>
    <a:masterClrMapping/>
  </p:clrMapOvr>
  <p:transition spd="med"/>
</p:sldLayout>
</file>

<file path=ppt/slideLayouts/slideLayout182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1115100"/>
      </p:ext>
    </p:extLst>
  </p:cSld>
  <p:clrMapOvr>
    <a:masterClrMapping/>
  </p:clrMapOvr>
  <p:transition spd="med"/>
</p:sldLayout>
</file>

<file path=ppt/slideLayouts/slideLayout182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1127607"/>
      </p:ext>
    </p:extLst>
  </p:cSld>
  <p:clrMapOvr>
    <a:masterClrMapping/>
  </p:clrMapOvr>
  <p:transition spd="med"/>
</p:sldLayout>
</file>

<file path=ppt/slideLayouts/slideLayout182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95501163"/>
      </p:ext>
    </p:extLst>
  </p:cSld>
  <p:clrMapOvr>
    <a:masterClrMapping/>
  </p:clrMapOvr>
  <p:transition spd="med"/>
</p:sldLayout>
</file>

<file path=ppt/slideLayouts/slideLayout182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3714745"/>
      </p:ext>
    </p:extLst>
  </p:cSld>
  <p:clrMapOvr>
    <a:masterClrMapping/>
  </p:clrMapOvr>
  <p:transition spd="med"/>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7993253"/>
      </p:ext>
    </p:extLst>
  </p:cSld>
  <p:clrMapOvr>
    <a:masterClrMapping/>
  </p:clrMapOvr>
  <p:transition spd="med"/>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3249960"/>
      </p:ext>
    </p:extLst>
  </p:cSld>
  <p:clrMapOvr>
    <a:masterClrMapping/>
  </p:clrMapOvr>
  <p:transition spd="med"/>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4349286"/>
      </p:ext>
    </p:extLst>
  </p:cSld>
  <p:clrMapOvr>
    <a:masterClrMapping/>
  </p:clrMapOvr>
  <p:transition spd="med"/>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9674910"/>
      </p:ext>
    </p:extLst>
  </p:cSld>
  <p:clrMapOvr>
    <a:masterClrMapping/>
  </p:clrMapOvr>
  <p:transition spd="med"/>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14546703"/>
      </p:ext>
    </p:extLst>
  </p:cSld>
  <p:clrMapOvr>
    <a:masterClrMapping/>
  </p:clrMapOvr>
  <p:transition spd="med"/>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6948255"/>
      </p:ext>
    </p:extLst>
  </p:cSld>
  <p:clrMapOvr>
    <a:masterClrMapping/>
  </p:clrMapOvr>
  <p:transition spd="med"/>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700008"/>
      </p:ext>
    </p:extLst>
  </p:cSld>
  <p:clrMapOvr>
    <a:masterClrMapping/>
  </p:clrMapOvr>
  <p:transition spd="med"/>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0635160"/>
      </p:ext>
    </p:extLst>
  </p:cSld>
  <p:clrMapOvr>
    <a:masterClrMapping/>
  </p:clrMapOvr>
  <p:transition spd="med"/>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5348975"/>
      </p:ext>
    </p:extLst>
  </p:cSld>
  <p:clrMapOvr>
    <a:masterClrMapping/>
  </p:clrMapOvr>
  <p:transition spd="med"/>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4908842"/>
      </p:ext>
    </p:extLst>
  </p:cSld>
  <p:clrMapOvr>
    <a:masterClrMapping/>
  </p:clrMapOvr>
  <p:transition spd="med"/>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1063610"/>
      </p:ext>
    </p:extLst>
  </p:cSld>
  <p:clrMapOvr>
    <a:masterClrMapping/>
  </p:clrMapOvr>
  <p:transition spd="med"/>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0857990"/>
      </p:ext>
    </p:extLst>
  </p:cSld>
  <p:clrMapOvr>
    <a:masterClrMapping/>
  </p:clrMapOvr>
  <p:transition spd="med"/>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8247381"/>
      </p:ext>
    </p:extLst>
  </p:cSld>
  <p:clrMapOvr>
    <a:masterClrMapping/>
  </p:clrMapOvr>
  <p:transition spd="med"/>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80965802"/>
      </p:ext>
    </p:extLst>
  </p:cSld>
  <p:clrMapOvr>
    <a:masterClrMapping/>
  </p:clrMapOvr>
  <p:transition spd="med"/>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6239774"/>
      </p:ext>
    </p:extLst>
  </p:cSld>
  <p:clrMapOvr>
    <a:masterClrMapping/>
  </p:clrMapOvr>
  <p:transition spd="med"/>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630714"/>
      </p:ext>
    </p:extLst>
  </p:cSld>
  <p:clrMapOvr>
    <a:masterClrMapping/>
  </p:clrMapOvr>
  <p:transition spd="med"/>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5249193"/>
      </p:ext>
    </p:extLst>
  </p:cSld>
  <p:clrMapOvr>
    <a:masterClrMapping/>
  </p:clrMapOvr>
  <p:transition spd="med"/>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8127151"/>
      </p:ext>
    </p:extLst>
  </p:cSld>
  <p:clrMapOvr>
    <a:masterClrMapping/>
  </p:clrMapOvr>
  <p:transition spd="med"/>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1693154"/>
      </p:ext>
    </p:extLst>
  </p:cSld>
  <p:clrMapOvr>
    <a:masterClrMapping/>
  </p:clrMapOvr>
  <p:transition spd="med"/>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70386172"/>
      </p:ext>
    </p:extLst>
  </p:cSld>
  <p:clrMapOvr>
    <a:masterClrMapping/>
  </p:clrMapOvr>
  <p:transition spd="med"/>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8997715"/>
      </p:ext>
    </p:extLst>
  </p:cSld>
  <p:clrMapOvr>
    <a:masterClrMapping/>
  </p:clrMapOvr>
  <p:transition spd="med"/>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1408677"/>
      </p:ext>
    </p:extLst>
  </p:cSld>
  <p:clrMapOvr>
    <a:masterClrMapping/>
  </p:clrMapOvr>
  <p:transition spd="med"/>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3755512"/>
      </p:ext>
    </p:extLst>
  </p:cSld>
  <p:clrMapOvr>
    <a:masterClrMapping/>
  </p:clrMapOvr>
  <p:transition spd="med"/>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9527569"/>
      </p:ext>
    </p:extLst>
  </p:cSld>
  <p:clrMapOvr>
    <a:masterClrMapping/>
  </p:clrMapOvr>
  <p:transition spd="med"/>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615325"/>
      </p:ext>
    </p:extLst>
  </p:cSld>
  <p:clrMapOvr>
    <a:masterClrMapping/>
  </p:clrMapOvr>
  <p:transition spd="med"/>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8107823"/>
      </p:ext>
    </p:extLst>
  </p:cSld>
  <p:clrMapOvr>
    <a:masterClrMapping/>
  </p:clrMapOvr>
  <p:transition spd="med"/>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8103965"/>
      </p:ext>
    </p:extLst>
  </p:cSld>
  <p:clrMapOvr>
    <a:masterClrMapping/>
  </p:clrMapOvr>
  <p:transition spd="med"/>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6229266"/>
      </p:ext>
    </p:extLst>
  </p:cSld>
  <p:clrMapOvr>
    <a:masterClrMapping/>
  </p:clrMapOvr>
  <p:transition spd="med"/>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1995173"/>
      </p:ext>
    </p:extLst>
  </p:cSld>
  <p:clrMapOvr>
    <a:masterClrMapping/>
  </p:clrMapOvr>
  <p:transition spd="med"/>
</p:sldLayout>
</file>

<file path=ppt/slideLayouts/slideLayout185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6134956"/>
      </p:ext>
    </p:extLst>
  </p:cSld>
  <p:clrMapOvr>
    <a:masterClrMapping/>
  </p:clrMapOvr>
  <p:transition spd="med"/>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8672775"/>
      </p:ext>
    </p:extLst>
  </p:cSld>
  <p:clrMapOvr>
    <a:masterClrMapping/>
  </p:clrMapOvr>
  <p:transition spd="med"/>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5750926"/>
      </p:ext>
    </p:extLst>
  </p:cSld>
  <p:clrMapOvr>
    <a:masterClrMapping/>
  </p:clrMapOvr>
  <p:transition spd="med"/>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9717281"/>
      </p:ext>
    </p:extLst>
  </p:cSld>
  <p:clrMapOvr>
    <a:masterClrMapping/>
  </p:clrMapOvr>
  <p:transition spd="med"/>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2153807"/>
      </p:ext>
    </p:extLst>
  </p:cSld>
  <p:clrMapOvr>
    <a:masterClrMapping/>
  </p:clrMapOvr>
  <p:transition spd="med"/>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2290058"/>
      </p:ext>
    </p:extLst>
  </p:cSld>
  <p:clrMapOvr>
    <a:masterClrMapping/>
  </p:clrMapOvr>
  <p:transition spd="med"/>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3248545"/>
      </p:ext>
    </p:extLst>
  </p:cSld>
  <p:clrMapOvr>
    <a:masterClrMapping/>
  </p:clrMapOvr>
  <p:transition spd="med"/>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8224278"/>
      </p:ext>
    </p:extLst>
  </p:cSld>
  <p:clrMapOvr>
    <a:masterClrMapping/>
  </p:clrMapOvr>
  <p:transition spd="med"/>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944074"/>
      </p:ext>
    </p:extLst>
  </p:cSld>
  <p:clrMapOvr>
    <a:masterClrMapping/>
  </p:clrMapOvr>
  <p:transition spd="med"/>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9409301"/>
      </p:ext>
    </p:extLst>
  </p:cSld>
  <p:clrMapOvr>
    <a:masterClrMapping/>
  </p:clrMapOvr>
  <p:transition spd="med"/>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6926917"/>
      </p:ext>
    </p:extLst>
  </p:cSld>
  <p:clrMapOvr>
    <a:masterClrMapping/>
  </p:clrMapOvr>
  <p:transition spd="med"/>
</p:sldLayout>
</file>

<file path=ppt/slideLayouts/slideLayout186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14117028"/>
      </p:ext>
    </p:extLst>
  </p:cSld>
  <p:clrMapOvr>
    <a:masterClrMapping/>
  </p:clrMapOvr>
  <p:transition spd="med"/>
</p:sldLayout>
</file>

<file path=ppt/slideLayouts/slideLayout186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780650"/>
      </p:ext>
    </p:extLst>
  </p:cSld>
  <p:clrMapOvr>
    <a:masterClrMapping/>
  </p:clrMapOvr>
  <p:transition spd="med"/>
</p:sldLayout>
</file>

<file path=ppt/slideLayouts/slideLayout186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3330224"/>
      </p:ext>
    </p:extLst>
  </p:cSld>
  <p:clrMapOvr>
    <a:masterClrMapping/>
  </p:clrMapOvr>
  <p:transition spd="med"/>
</p:sldLayout>
</file>

<file path=ppt/slideLayouts/slideLayout186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1964487"/>
      </p:ext>
    </p:extLst>
  </p:cSld>
  <p:clrMapOvr>
    <a:masterClrMapping/>
  </p:clrMapOvr>
  <p:transition spd="med"/>
</p:sldLayout>
</file>

<file path=ppt/slideLayouts/slideLayout186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9284564"/>
      </p:ext>
    </p:extLst>
  </p:cSld>
  <p:clrMapOvr>
    <a:masterClrMapping/>
  </p:clrMapOvr>
  <p:transition spd="med"/>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6638074"/>
      </p:ext>
    </p:extLst>
  </p:cSld>
  <p:clrMapOvr>
    <a:masterClrMapping/>
  </p:clrMapOvr>
  <p:transition spd="med"/>
</p:sldLayout>
</file>

<file path=ppt/slideLayouts/slideLayout187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90744636"/>
      </p:ext>
    </p:extLst>
  </p:cSld>
  <p:clrMapOvr>
    <a:masterClrMapping/>
  </p:clrMapOvr>
  <p:transition spd="med"/>
</p:sldLayout>
</file>

<file path=ppt/slideLayouts/slideLayout187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7295495"/>
      </p:ext>
    </p:extLst>
  </p:cSld>
  <p:clrMapOvr>
    <a:masterClrMapping/>
  </p:clrMapOvr>
  <p:transition spd="med"/>
</p:sldLayout>
</file>

<file path=ppt/slideLayouts/slideLayout187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1177959"/>
      </p:ext>
    </p:extLst>
  </p:cSld>
  <p:clrMapOvr>
    <a:masterClrMapping/>
  </p:clrMapOvr>
  <p:transition spd="med"/>
</p:sldLayout>
</file>

<file path=ppt/slideLayouts/slideLayout187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21417336"/>
      </p:ext>
    </p:extLst>
  </p:cSld>
  <p:clrMapOvr>
    <a:masterClrMapping/>
  </p:clrMapOvr>
  <p:transition spd="med"/>
</p:sldLayout>
</file>

<file path=ppt/slideLayouts/slideLayout187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0619820"/>
      </p:ext>
    </p:extLst>
  </p:cSld>
  <p:clrMapOvr>
    <a:masterClrMapping/>
  </p:clrMapOvr>
  <p:transition spd="med"/>
</p:sldLayout>
</file>

<file path=ppt/slideLayouts/slideLayout187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1668997"/>
      </p:ext>
    </p:extLst>
  </p:cSld>
  <p:clrMapOvr>
    <a:masterClrMapping/>
  </p:clrMapOvr>
  <p:transition spd="med"/>
</p:sldLayout>
</file>

<file path=ppt/slideLayouts/slideLayout187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5432508"/>
      </p:ext>
    </p:extLst>
  </p:cSld>
  <p:clrMapOvr>
    <a:masterClrMapping/>
  </p:clrMapOvr>
  <p:transition spd="med"/>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7187409"/>
      </p:ext>
    </p:extLst>
  </p:cSld>
  <p:clrMapOvr>
    <a:masterClrMapping/>
  </p:clrMapOvr>
  <p:transition spd="med"/>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359948"/>
      </p:ext>
    </p:extLst>
  </p:cSld>
  <p:clrMapOvr>
    <a:masterClrMapping/>
  </p:clrMapOvr>
  <p:transition spd="med"/>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60098510"/>
      </p:ext>
    </p:extLst>
  </p:cSld>
  <p:clrMapOvr>
    <a:masterClrMapping/>
  </p:clrMapOvr>
  <p:transition spd="med"/>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504324"/>
      </p:ext>
    </p:extLst>
  </p:cSld>
  <p:clrMapOvr>
    <a:masterClrMapping/>
  </p:clrMapOvr>
  <p:transition spd="med"/>
</p:sldLayout>
</file>

<file path=ppt/slideLayouts/slideLayout188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4322354"/>
      </p:ext>
    </p:extLst>
  </p:cSld>
  <p:clrMapOvr>
    <a:masterClrMapping/>
  </p:clrMapOvr>
  <p:transition spd="med"/>
</p:sldLayout>
</file>

<file path=ppt/slideLayouts/slideLayout188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125805"/>
      </p:ext>
    </p:extLst>
  </p:cSld>
  <p:clrMapOvr>
    <a:masterClrMapping/>
  </p:clrMapOvr>
  <p:transition spd="med"/>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9787617"/>
      </p:ext>
    </p:extLst>
  </p:cSld>
  <p:clrMapOvr>
    <a:masterClrMapping/>
  </p:clrMapOvr>
  <p:transition spd="med"/>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5265242"/>
      </p:ext>
    </p:extLst>
  </p:cSld>
  <p:clrMapOvr>
    <a:masterClrMapping/>
  </p:clrMapOvr>
  <p:transition spd="med"/>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306" name="Group 318"/>
          <p:cNvGrpSpPr/>
          <p:nvPr/>
        </p:nvGrpSpPr>
        <p:grpSpPr>
          <a:xfrm>
            <a:off x="634" y="108585"/>
            <a:ext cx="10407653" cy="6749415"/>
            <a:chOff x="0" y="0"/>
            <a:chExt cx="10407651" cy="6749414"/>
          </a:xfrm>
        </p:grpSpPr>
        <p:grpSp>
          <p:nvGrpSpPr>
            <p:cNvPr id="274" name="Group 313"/>
            <p:cNvGrpSpPr/>
            <p:nvPr/>
          </p:nvGrpSpPr>
          <p:grpSpPr>
            <a:xfrm>
              <a:off x="-1" y="-1"/>
              <a:ext cx="10407653" cy="6489701"/>
              <a:chOff x="0" y="0"/>
              <a:chExt cx="10407651" cy="6489699"/>
            </a:xfrm>
          </p:grpSpPr>
          <p:grpSp>
            <p:nvGrpSpPr>
              <p:cNvPr id="261" name="Group 312"/>
              <p:cNvGrpSpPr/>
              <p:nvPr/>
            </p:nvGrpSpPr>
            <p:grpSpPr>
              <a:xfrm>
                <a:off x="-1" y="120015"/>
                <a:ext cx="10407653" cy="6369685"/>
                <a:chOff x="0" y="0"/>
                <a:chExt cx="10407651" cy="6369684"/>
              </a:xfrm>
            </p:grpSpPr>
            <p:sp>
              <p:nvSpPr>
                <p:cNvPr id="68"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69"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0"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1"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2"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3"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4"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5"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112" name="Group 311"/>
                <p:cNvGrpSpPr/>
                <p:nvPr/>
              </p:nvGrpSpPr>
              <p:grpSpPr>
                <a:xfrm>
                  <a:off x="766127" y="0"/>
                  <a:ext cx="2859724" cy="6369685"/>
                  <a:chOff x="0" y="0"/>
                  <a:chExt cx="2859722" cy="6369685"/>
                </a:xfrm>
              </p:grpSpPr>
              <p:grpSp>
                <p:nvGrpSpPr>
                  <p:cNvPr id="84" name="Group 305"/>
                  <p:cNvGrpSpPr/>
                  <p:nvPr/>
                </p:nvGrpSpPr>
                <p:grpSpPr>
                  <a:xfrm>
                    <a:off x="0" y="0"/>
                    <a:ext cx="1548448" cy="1503998"/>
                    <a:chOff x="0" y="0"/>
                    <a:chExt cx="1548447" cy="1503997"/>
                  </a:xfrm>
                </p:grpSpPr>
                <p:sp>
                  <p:nvSpPr>
                    <p:cNvPr id="76"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7"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8"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79"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0"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1"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2"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3"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93" name="Group 112"/>
                  <p:cNvGrpSpPr/>
                  <p:nvPr/>
                </p:nvGrpSpPr>
                <p:grpSpPr>
                  <a:xfrm>
                    <a:off x="192087" y="1622425"/>
                    <a:ext cx="2667636" cy="1503998"/>
                    <a:chOff x="0" y="0"/>
                    <a:chExt cx="2667635" cy="1503997"/>
                  </a:xfrm>
                </p:grpSpPr>
                <p:sp>
                  <p:nvSpPr>
                    <p:cNvPr id="85"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6"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7"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8"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89"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0"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1"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2"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02" name="Group 121"/>
                  <p:cNvGrpSpPr/>
                  <p:nvPr/>
                </p:nvGrpSpPr>
                <p:grpSpPr>
                  <a:xfrm>
                    <a:off x="192087" y="3243262"/>
                    <a:ext cx="2667636" cy="1503999"/>
                    <a:chOff x="0" y="0"/>
                    <a:chExt cx="2667635" cy="1503997"/>
                  </a:xfrm>
                </p:grpSpPr>
                <p:sp>
                  <p:nvSpPr>
                    <p:cNvPr id="94"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5"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6"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7"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8"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99"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0"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1"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11" name="Group 130"/>
                  <p:cNvGrpSpPr/>
                  <p:nvPr/>
                </p:nvGrpSpPr>
                <p:grpSpPr>
                  <a:xfrm>
                    <a:off x="192087" y="4865687"/>
                    <a:ext cx="2667636" cy="1503999"/>
                    <a:chOff x="0" y="0"/>
                    <a:chExt cx="2667635" cy="1503997"/>
                  </a:xfrm>
                </p:grpSpPr>
                <p:sp>
                  <p:nvSpPr>
                    <p:cNvPr id="103"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4"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5"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6"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7"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8"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09"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0"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49" name="Group 310"/>
                <p:cNvGrpSpPr/>
                <p:nvPr/>
              </p:nvGrpSpPr>
              <p:grpSpPr>
                <a:xfrm>
                  <a:off x="2461577" y="0"/>
                  <a:ext cx="2859724" cy="6369685"/>
                  <a:chOff x="0" y="0"/>
                  <a:chExt cx="2859722" cy="6369685"/>
                </a:xfrm>
              </p:grpSpPr>
              <p:grpSp>
                <p:nvGrpSpPr>
                  <p:cNvPr id="121" name="Group 304"/>
                  <p:cNvGrpSpPr/>
                  <p:nvPr/>
                </p:nvGrpSpPr>
                <p:grpSpPr>
                  <a:xfrm>
                    <a:off x="0" y="0"/>
                    <a:ext cx="1548448" cy="1503998"/>
                    <a:chOff x="0" y="0"/>
                    <a:chExt cx="1548447" cy="1503997"/>
                  </a:xfrm>
                </p:grpSpPr>
                <p:sp>
                  <p:nvSpPr>
                    <p:cNvPr id="113"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4"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5"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6"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7"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8"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19"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0"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0" name="Group 149"/>
                  <p:cNvGrpSpPr/>
                  <p:nvPr/>
                </p:nvGrpSpPr>
                <p:grpSpPr>
                  <a:xfrm>
                    <a:off x="192087" y="1622425"/>
                    <a:ext cx="2667636" cy="1503998"/>
                    <a:chOff x="0" y="0"/>
                    <a:chExt cx="2667635" cy="1503997"/>
                  </a:xfrm>
                </p:grpSpPr>
                <p:sp>
                  <p:nvSpPr>
                    <p:cNvPr id="122"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3"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4"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5"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6"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7"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8"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29"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39" name="Group 158"/>
                  <p:cNvGrpSpPr/>
                  <p:nvPr/>
                </p:nvGrpSpPr>
                <p:grpSpPr>
                  <a:xfrm>
                    <a:off x="192087" y="3243262"/>
                    <a:ext cx="2667636" cy="1503999"/>
                    <a:chOff x="0" y="0"/>
                    <a:chExt cx="2667635" cy="1503997"/>
                  </a:xfrm>
                </p:grpSpPr>
                <p:sp>
                  <p:nvSpPr>
                    <p:cNvPr id="131"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2"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3"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4"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5"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6"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7"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38"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48" name="Group 167"/>
                  <p:cNvGrpSpPr/>
                  <p:nvPr/>
                </p:nvGrpSpPr>
                <p:grpSpPr>
                  <a:xfrm>
                    <a:off x="192087" y="4865687"/>
                    <a:ext cx="2667636" cy="1503999"/>
                    <a:chOff x="0" y="0"/>
                    <a:chExt cx="2667635" cy="1503997"/>
                  </a:xfrm>
                </p:grpSpPr>
                <p:sp>
                  <p:nvSpPr>
                    <p:cNvPr id="140"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1"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2"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3"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4"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5"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6"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47"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186" name="Group 309"/>
                <p:cNvGrpSpPr/>
                <p:nvPr/>
              </p:nvGrpSpPr>
              <p:grpSpPr>
                <a:xfrm>
                  <a:off x="4157028" y="0"/>
                  <a:ext cx="2859723" cy="6369685"/>
                  <a:chOff x="0" y="0"/>
                  <a:chExt cx="2859722" cy="6369685"/>
                </a:xfrm>
              </p:grpSpPr>
              <p:grpSp>
                <p:nvGrpSpPr>
                  <p:cNvPr id="158" name="Group 303"/>
                  <p:cNvGrpSpPr/>
                  <p:nvPr/>
                </p:nvGrpSpPr>
                <p:grpSpPr>
                  <a:xfrm>
                    <a:off x="0" y="0"/>
                    <a:ext cx="1548448" cy="1503998"/>
                    <a:chOff x="0" y="0"/>
                    <a:chExt cx="1548447" cy="1503997"/>
                  </a:xfrm>
                </p:grpSpPr>
                <p:sp>
                  <p:nvSpPr>
                    <p:cNvPr id="150"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1"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2"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3"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4"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5"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6"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57"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67" name="Group 186"/>
                  <p:cNvGrpSpPr/>
                  <p:nvPr/>
                </p:nvGrpSpPr>
                <p:grpSpPr>
                  <a:xfrm>
                    <a:off x="192087" y="1622425"/>
                    <a:ext cx="2667636" cy="1503998"/>
                    <a:chOff x="0" y="0"/>
                    <a:chExt cx="2667635" cy="1503997"/>
                  </a:xfrm>
                </p:grpSpPr>
                <p:sp>
                  <p:nvSpPr>
                    <p:cNvPr id="159"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0"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1"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2"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3"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4"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5"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6"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76" name="Group 195"/>
                  <p:cNvGrpSpPr/>
                  <p:nvPr/>
                </p:nvGrpSpPr>
                <p:grpSpPr>
                  <a:xfrm>
                    <a:off x="192087" y="3243262"/>
                    <a:ext cx="2667636" cy="1503999"/>
                    <a:chOff x="0" y="0"/>
                    <a:chExt cx="2667635" cy="1503997"/>
                  </a:xfrm>
                </p:grpSpPr>
                <p:sp>
                  <p:nvSpPr>
                    <p:cNvPr id="168"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69"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0"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1"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2"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3"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4"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5"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185" name="Group 204"/>
                  <p:cNvGrpSpPr/>
                  <p:nvPr/>
                </p:nvGrpSpPr>
                <p:grpSpPr>
                  <a:xfrm>
                    <a:off x="192087" y="4865687"/>
                    <a:ext cx="2667636" cy="1503999"/>
                    <a:chOff x="0" y="0"/>
                    <a:chExt cx="2667635" cy="1503997"/>
                  </a:xfrm>
                </p:grpSpPr>
                <p:sp>
                  <p:nvSpPr>
                    <p:cNvPr id="177"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8"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79"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0"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1"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2"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3"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4"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3" name="Group 308"/>
                <p:cNvGrpSpPr/>
                <p:nvPr/>
              </p:nvGrpSpPr>
              <p:grpSpPr>
                <a:xfrm>
                  <a:off x="5852478" y="0"/>
                  <a:ext cx="2859723" cy="6369685"/>
                  <a:chOff x="0" y="0"/>
                  <a:chExt cx="2859722" cy="6369685"/>
                </a:xfrm>
              </p:grpSpPr>
              <p:grpSp>
                <p:nvGrpSpPr>
                  <p:cNvPr id="195" name="Group 302"/>
                  <p:cNvGrpSpPr/>
                  <p:nvPr/>
                </p:nvGrpSpPr>
                <p:grpSpPr>
                  <a:xfrm>
                    <a:off x="0" y="0"/>
                    <a:ext cx="1548448" cy="1503998"/>
                    <a:chOff x="0" y="0"/>
                    <a:chExt cx="1548447" cy="1503997"/>
                  </a:xfrm>
                </p:grpSpPr>
                <p:sp>
                  <p:nvSpPr>
                    <p:cNvPr id="187"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8"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89"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0"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1"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2"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3"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4"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04" name="Group 223"/>
                  <p:cNvGrpSpPr/>
                  <p:nvPr/>
                </p:nvGrpSpPr>
                <p:grpSpPr>
                  <a:xfrm>
                    <a:off x="192087" y="1622425"/>
                    <a:ext cx="2667636" cy="1503998"/>
                    <a:chOff x="0" y="0"/>
                    <a:chExt cx="2667635" cy="1503997"/>
                  </a:xfrm>
                </p:grpSpPr>
                <p:sp>
                  <p:nvSpPr>
                    <p:cNvPr id="196"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7"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8"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199"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0"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1"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2"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3"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3" name="Group 232"/>
                  <p:cNvGrpSpPr/>
                  <p:nvPr/>
                </p:nvGrpSpPr>
                <p:grpSpPr>
                  <a:xfrm>
                    <a:off x="192087" y="3243262"/>
                    <a:ext cx="2667636" cy="1503999"/>
                    <a:chOff x="0" y="0"/>
                    <a:chExt cx="2667635" cy="1503997"/>
                  </a:xfrm>
                </p:grpSpPr>
                <p:sp>
                  <p:nvSpPr>
                    <p:cNvPr id="205"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6"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7"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8"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09"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0"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1"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2"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2" name="Group 241"/>
                  <p:cNvGrpSpPr/>
                  <p:nvPr/>
                </p:nvGrpSpPr>
                <p:grpSpPr>
                  <a:xfrm>
                    <a:off x="192087" y="4865687"/>
                    <a:ext cx="2667636" cy="1503999"/>
                    <a:chOff x="0" y="0"/>
                    <a:chExt cx="2667635" cy="1503997"/>
                  </a:xfrm>
                </p:grpSpPr>
                <p:sp>
                  <p:nvSpPr>
                    <p:cNvPr id="214"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60" name="Group 307"/>
                <p:cNvGrpSpPr/>
                <p:nvPr/>
              </p:nvGrpSpPr>
              <p:grpSpPr>
                <a:xfrm>
                  <a:off x="7547928" y="0"/>
                  <a:ext cx="2859724" cy="6369685"/>
                  <a:chOff x="0" y="0"/>
                  <a:chExt cx="2859722" cy="6369685"/>
                </a:xfrm>
              </p:grpSpPr>
              <p:grpSp>
                <p:nvGrpSpPr>
                  <p:cNvPr id="232" name="Group 301"/>
                  <p:cNvGrpSpPr/>
                  <p:nvPr/>
                </p:nvGrpSpPr>
                <p:grpSpPr>
                  <a:xfrm>
                    <a:off x="0" y="0"/>
                    <a:ext cx="1548448" cy="1503998"/>
                    <a:chOff x="0" y="0"/>
                    <a:chExt cx="1548447" cy="1503997"/>
                  </a:xfrm>
                </p:grpSpPr>
                <p:sp>
                  <p:nvSpPr>
                    <p:cNvPr id="224"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41" name="Group 260"/>
                  <p:cNvGrpSpPr/>
                  <p:nvPr/>
                </p:nvGrpSpPr>
                <p:grpSpPr>
                  <a:xfrm>
                    <a:off x="192087" y="1622425"/>
                    <a:ext cx="2667636" cy="1503998"/>
                    <a:chOff x="0" y="0"/>
                    <a:chExt cx="2667635" cy="1503997"/>
                  </a:xfrm>
                </p:grpSpPr>
                <p:sp>
                  <p:nvSpPr>
                    <p:cNvPr id="233"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5"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6"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7"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8"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9"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0"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0" name="Group 269"/>
                  <p:cNvGrpSpPr/>
                  <p:nvPr/>
                </p:nvGrpSpPr>
                <p:grpSpPr>
                  <a:xfrm>
                    <a:off x="192087" y="3243262"/>
                    <a:ext cx="2667636" cy="1503999"/>
                    <a:chOff x="0" y="0"/>
                    <a:chExt cx="2667635" cy="1503997"/>
                  </a:xfrm>
                </p:grpSpPr>
                <p:sp>
                  <p:nvSpPr>
                    <p:cNvPr id="242"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3"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4"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5"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6"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7"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8"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49"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59" name="Group 278"/>
                  <p:cNvGrpSpPr/>
                  <p:nvPr/>
                </p:nvGrpSpPr>
                <p:grpSpPr>
                  <a:xfrm>
                    <a:off x="192087" y="4865687"/>
                    <a:ext cx="2667636" cy="1503999"/>
                    <a:chOff x="0" y="0"/>
                    <a:chExt cx="2667635" cy="1503997"/>
                  </a:xfrm>
                </p:grpSpPr>
                <p:sp>
                  <p:nvSpPr>
                    <p:cNvPr id="251"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2"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3"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4"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5"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6"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7"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58"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73" name="Group 306"/>
              <p:cNvGrpSpPr/>
              <p:nvPr/>
            </p:nvGrpSpPr>
            <p:grpSpPr>
              <a:xfrm>
                <a:off x="4762" y="0"/>
                <a:ext cx="9096377" cy="1"/>
                <a:chOff x="0" y="0"/>
                <a:chExt cx="9096375" cy="0"/>
              </a:xfrm>
            </p:grpSpPr>
            <p:sp>
              <p:nvSpPr>
                <p:cNvPr id="262"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3"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4"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5"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6"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7"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8"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69"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0"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1"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72"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80" name="Group 315"/>
            <p:cNvGrpSpPr/>
            <p:nvPr/>
          </p:nvGrpSpPr>
          <p:grpSpPr>
            <a:xfrm>
              <a:off x="532764" y="1796414"/>
              <a:ext cx="8077202" cy="1676401"/>
              <a:chOff x="0" y="0"/>
              <a:chExt cx="8077200" cy="1676400"/>
            </a:xfrm>
          </p:grpSpPr>
          <p:sp>
            <p:nvSpPr>
              <p:cNvPr id="275"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6"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7"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8"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9"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5" name="Group 287"/>
            <p:cNvGrpSpPr/>
            <p:nvPr/>
          </p:nvGrpSpPr>
          <p:grpSpPr>
            <a:xfrm>
              <a:off x="304165" y="6674802"/>
              <a:ext cx="8458201" cy="74613"/>
              <a:chOff x="0" y="0"/>
              <a:chExt cx="8458200" cy="74612"/>
            </a:xfrm>
          </p:grpSpPr>
          <p:grpSp>
            <p:nvGrpSpPr>
              <p:cNvPr id="283" name="Group 73"/>
              <p:cNvGrpSpPr/>
              <p:nvPr/>
            </p:nvGrpSpPr>
            <p:grpSpPr>
              <a:xfrm>
                <a:off x="-1" y="-1"/>
                <a:ext cx="990601" cy="74614"/>
                <a:chOff x="0" y="0"/>
                <a:chExt cx="990600" cy="74612"/>
              </a:xfrm>
            </p:grpSpPr>
            <p:sp>
              <p:nvSpPr>
                <p:cNvPr id="281"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2"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6" name="Group 72"/>
              <p:cNvGrpSpPr/>
              <p:nvPr/>
            </p:nvGrpSpPr>
            <p:grpSpPr>
              <a:xfrm>
                <a:off x="1066800" y="-1"/>
                <a:ext cx="990601" cy="74614"/>
                <a:chOff x="0" y="0"/>
                <a:chExt cx="990600" cy="74612"/>
              </a:xfrm>
            </p:grpSpPr>
            <p:sp>
              <p:nvSpPr>
                <p:cNvPr id="284"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5"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89" name="Group 74"/>
              <p:cNvGrpSpPr/>
              <p:nvPr/>
            </p:nvGrpSpPr>
            <p:grpSpPr>
              <a:xfrm>
                <a:off x="2133600" y="-1"/>
                <a:ext cx="990601" cy="74614"/>
                <a:chOff x="0" y="0"/>
                <a:chExt cx="990600" cy="74612"/>
              </a:xfrm>
            </p:grpSpPr>
            <p:sp>
              <p:nvSpPr>
                <p:cNvPr id="287"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8"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2" name="Group 77"/>
              <p:cNvGrpSpPr/>
              <p:nvPr/>
            </p:nvGrpSpPr>
            <p:grpSpPr>
              <a:xfrm>
                <a:off x="3200400" y="-1"/>
                <a:ext cx="990601" cy="74614"/>
                <a:chOff x="0" y="0"/>
                <a:chExt cx="990600" cy="74612"/>
              </a:xfrm>
            </p:grpSpPr>
            <p:sp>
              <p:nvSpPr>
                <p:cNvPr id="290"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1"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5" name="Group 80"/>
              <p:cNvGrpSpPr/>
              <p:nvPr/>
            </p:nvGrpSpPr>
            <p:grpSpPr>
              <a:xfrm>
                <a:off x="4267200" y="-1"/>
                <a:ext cx="990601" cy="74614"/>
                <a:chOff x="0" y="0"/>
                <a:chExt cx="990600" cy="74612"/>
              </a:xfrm>
            </p:grpSpPr>
            <p:sp>
              <p:nvSpPr>
                <p:cNvPr id="293"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4"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98" name="Group 83"/>
              <p:cNvGrpSpPr/>
              <p:nvPr/>
            </p:nvGrpSpPr>
            <p:grpSpPr>
              <a:xfrm>
                <a:off x="5334000" y="-1"/>
                <a:ext cx="990601" cy="74614"/>
                <a:chOff x="0" y="0"/>
                <a:chExt cx="990600" cy="74612"/>
              </a:xfrm>
            </p:grpSpPr>
            <p:sp>
              <p:nvSpPr>
                <p:cNvPr id="296"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7"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1" name="Group 86"/>
              <p:cNvGrpSpPr/>
              <p:nvPr/>
            </p:nvGrpSpPr>
            <p:grpSpPr>
              <a:xfrm>
                <a:off x="6400800" y="-1"/>
                <a:ext cx="990601" cy="74614"/>
                <a:chOff x="0" y="0"/>
                <a:chExt cx="990600" cy="74612"/>
              </a:xfrm>
            </p:grpSpPr>
            <p:sp>
              <p:nvSpPr>
                <p:cNvPr id="299"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0"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04" name="Group 89"/>
              <p:cNvGrpSpPr/>
              <p:nvPr/>
            </p:nvGrpSpPr>
            <p:grpSpPr>
              <a:xfrm>
                <a:off x="7467600" y="-1"/>
                <a:ext cx="990601" cy="74614"/>
                <a:chOff x="0" y="0"/>
                <a:chExt cx="990600" cy="74612"/>
              </a:xfrm>
            </p:grpSpPr>
            <p:sp>
              <p:nvSpPr>
                <p:cNvPr id="302"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3"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307" name="Picture 319" descr="Picture 319"/>
          <p:cNvPicPr>
            <a:picLocks/>
          </p:cNvPicPr>
          <p:nvPr/>
        </p:nvPicPr>
        <p:blipFill>
          <a:blip r:embed="rId2" cstate="print"/>
          <a:stretch>
            <a:fillRect/>
          </a:stretch>
        </p:blipFill>
        <p:spPr>
          <a:xfrm>
            <a:off x="4456112" y="3403637"/>
            <a:ext cx="246063" cy="246064"/>
          </a:xfrm>
          <a:prstGeom prst="rect">
            <a:avLst/>
          </a:prstGeom>
          <a:ln w="12700">
            <a:miter lim="400000"/>
          </a:ln>
        </p:spPr>
      </p:pic>
      <p:sp>
        <p:nvSpPr>
          <p:cNvPr id="308" name="Title Text"/>
          <p:cNvSpPr txBox="1">
            <a:spLocks noGrp="1"/>
          </p:cNvSpPr>
          <p:nvPr>
            <p:ph type="title"/>
          </p:nvPr>
        </p:nvSpPr>
        <p:spPr>
          <a:xfrm>
            <a:off x="685800" y="2133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09" name="Body Level One…"/>
          <p:cNvSpPr txBox="1">
            <a:spLocks noGrp="1"/>
          </p:cNvSpPr>
          <p:nvPr>
            <p:ph type="body" sz="quarter" idx="1"/>
          </p:nvPr>
        </p:nvSpPr>
        <p:spPr>
          <a:xfrm>
            <a:off x="1371600" y="3886201"/>
            <a:ext cx="6400800" cy="1752601"/>
          </a:xfrm>
          <a:prstGeom prst="rect">
            <a:avLst/>
          </a:prstGeom>
        </p:spPr>
        <p:txBody>
          <a:bodyPr anchor="ctr">
            <a:normAutofit/>
          </a:bodyPr>
          <a:lstStyle>
            <a:lvl1pPr marL="0" indent="0" algn="ctr">
              <a:buSzTx/>
              <a:buNone/>
              <a:defRPr b="1" i="0">
                <a:latin typeface="Arial" panose="020B0604020202020204" pitchFamily="34" charset="0"/>
                <a:cs typeface="Arial" panose="020B0604020202020204" pitchFamily="34" charset="0"/>
              </a:defRPr>
            </a:lvl1pPr>
            <a:lvl2pPr algn="ctr">
              <a:defRPr b="1" i="0">
                <a:latin typeface="Arial" panose="020B0604020202020204" pitchFamily="34" charset="0"/>
                <a:cs typeface="Arial" panose="020B0604020202020204" pitchFamily="34" charset="0"/>
              </a:defRPr>
            </a:lvl2pPr>
            <a:lvl3pPr algn="ctr">
              <a:defRPr b="1" i="0">
                <a:latin typeface="Arial" panose="020B0604020202020204" pitchFamily="34" charset="0"/>
                <a:cs typeface="Arial" panose="020B0604020202020204" pitchFamily="34" charset="0"/>
              </a:defRPr>
            </a:lvl3pPr>
            <a:lvl4pPr algn="ctr">
              <a:defRPr b="1" i="0">
                <a:latin typeface="Arial" panose="020B0604020202020204" pitchFamily="34" charset="0"/>
                <a:cs typeface="Arial" panose="020B0604020202020204" pitchFamily="34" charset="0"/>
              </a:defRPr>
            </a:lvl4pPr>
            <a:lvl5pPr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0" name="Slide Number"/>
          <p:cNvSpPr txBox="1">
            <a:spLocks noGrp="1"/>
          </p:cNvSpPr>
          <p:nvPr>
            <p:ph type="sldNum" sz="quarter" idx="2"/>
          </p:nvPr>
        </p:nvSpPr>
        <p:spPr>
          <a:xfrm>
            <a:off x="8192064" y="6411137"/>
            <a:ext cx="266137" cy="29446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06606448"/>
      </p:ext>
    </p:extLst>
  </p:cSld>
  <p:clrMapOvr>
    <a:masterClrMapping/>
  </p:clrMapOvr>
  <p:transition spd="med"/>
</p:sldLayout>
</file>

<file path=ppt/slideLayouts/slideLayout188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31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02088386"/>
      </p:ext>
    </p:extLst>
  </p:cSld>
  <p:clrMapOvr>
    <a:masterClrMapping/>
  </p:clrMapOvr>
  <p:transition spd="med"/>
</p:sldLayout>
</file>

<file path=ppt/slideLayouts/slideLayout188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2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6342">
              <a:spcBef>
                <a:spcPts val="400"/>
              </a:spcBef>
              <a:buSzTx/>
              <a:buNone/>
              <a:defRPr sz="2000" b="1" i="0">
                <a:latin typeface="Arial" panose="020B0604020202020204" pitchFamily="34" charset="0"/>
                <a:cs typeface="Arial" panose="020B0604020202020204" pitchFamily="34" charset="0"/>
              </a:defRPr>
            </a:lvl2pPr>
            <a:lvl3pPr marL="0" indent="912690">
              <a:spcBef>
                <a:spcPts val="400"/>
              </a:spcBef>
              <a:buSzTx/>
              <a:buNone/>
              <a:defRPr sz="2000" b="1" i="0">
                <a:latin typeface="Arial" panose="020B0604020202020204" pitchFamily="34" charset="0"/>
                <a:cs typeface="Arial" panose="020B0604020202020204" pitchFamily="34" charset="0"/>
              </a:defRPr>
            </a:lvl3pPr>
            <a:lvl4pPr marL="0" indent="1369015">
              <a:spcBef>
                <a:spcPts val="400"/>
              </a:spcBef>
              <a:buSzTx/>
              <a:buNone/>
              <a:defRPr sz="2000" b="1" i="0">
                <a:latin typeface="Arial" panose="020B0604020202020204" pitchFamily="34" charset="0"/>
                <a:cs typeface="Arial" panose="020B0604020202020204" pitchFamily="34" charset="0"/>
              </a:defRPr>
            </a:lvl4pPr>
            <a:lvl5pPr marL="0" indent="1825374">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8"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65055426"/>
      </p:ext>
    </p:extLst>
  </p:cSld>
  <p:clrMapOvr>
    <a:masterClrMapping/>
  </p:clrMapOvr>
  <p:transition spd="med"/>
</p:sldLayout>
</file>

<file path=ppt/slideLayouts/slideLayout188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35"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Blip>
                <a:blip r:embed="rId2"/>
              </a:buBlip>
              <a:defRPr sz="2800" b="1" i="0">
                <a:latin typeface="Arial" panose="020B0604020202020204" pitchFamily="34" charset="0"/>
                <a:cs typeface="Arial" panose="020B0604020202020204" pitchFamily="34" charset="0"/>
              </a:defRPr>
            </a:lvl1pPr>
            <a:lvl2pPr marL="789082" indent="-332754">
              <a:spcBef>
                <a:spcPts val="600"/>
              </a:spcBef>
              <a:defRPr sz="2800" b="1" i="0">
                <a:latin typeface="Arial" panose="020B0604020202020204" pitchFamily="34" charset="0"/>
                <a:cs typeface="Arial" panose="020B0604020202020204" pitchFamily="34" charset="0"/>
              </a:defRPr>
            </a:lvl2pPr>
            <a:lvl3pPr marL="1232107" indent="-319440">
              <a:spcBef>
                <a:spcPts val="600"/>
              </a:spcBef>
              <a:defRPr sz="2800" b="1" i="0">
                <a:latin typeface="Arial" panose="020B0604020202020204" pitchFamily="34" charset="0"/>
                <a:cs typeface="Arial" panose="020B0604020202020204" pitchFamily="34" charset="0"/>
              </a:defRPr>
            </a:lvl3pPr>
            <a:lvl4pPr marL="1723956" indent="-354934">
              <a:spcBef>
                <a:spcPts val="600"/>
              </a:spcBef>
              <a:defRPr sz="2800" b="1" i="0">
                <a:latin typeface="Arial" panose="020B0604020202020204" pitchFamily="34" charset="0"/>
                <a:cs typeface="Arial" panose="020B0604020202020204" pitchFamily="34" charset="0"/>
              </a:defRPr>
            </a:lvl4pPr>
            <a:lvl5pPr marL="2180286" indent="-354934">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29357499"/>
      </p:ext>
    </p:extLst>
  </p:cSld>
  <p:clrMapOvr>
    <a:masterClrMapping/>
  </p:clrMapOvr>
  <p:transition spd="med"/>
</p:sldLayout>
</file>

<file path=ppt/slideLayouts/slideLayout188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6342">
              <a:spcBef>
                <a:spcPts val="500"/>
              </a:spcBef>
              <a:buSzTx/>
              <a:buNone/>
              <a:defRPr sz="2400" b="1" i="0">
                <a:latin typeface="Arial" panose="020B0604020202020204" pitchFamily="34" charset="0"/>
                <a:cs typeface="Arial" panose="020B0604020202020204" pitchFamily="34" charset="0"/>
              </a:defRPr>
            </a:lvl2pPr>
            <a:lvl3pPr marL="0" indent="912690">
              <a:spcBef>
                <a:spcPts val="500"/>
              </a:spcBef>
              <a:buSzTx/>
              <a:buNone/>
              <a:defRPr sz="2400" b="1" i="0">
                <a:latin typeface="Arial" panose="020B0604020202020204" pitchFamily="34" charset="0"/>
                <a:cs typeface="Arial" panose="020B0604020202020204" pitchFamily="34" charset="0"/>
              </a:defRPr>
            </a:lvl3pPr>
            <a:lvl4pPr marL="0" indent="1369015">
              <a:spcBef>
                <a:spcPts val="500"/>
              </a:spcBef>
              <a:buSzTx/>
              <a:buNone/>
              <a:defRPr sz="2400" b="1" i="0">
                <a:latin typeface="Arial" panose="020B0604020202020204" pitchFamily="34" charset="0"/>
                <a:cs typeface="Arial" panose="020B0604020202020204" pitchFamily="34" charset="0"/>
              </a:defRPr>
            </a:lvl4pPr>
            <a:lvl5pPr marL="0" indent="1825374">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347"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02548569"/>
      </p:ext>
    </p:extLst>
  </p:cSld>
  <p:clrMapOvr>
    <a:masterClrMapping/>
  </p:clrMapOvr>
  <p:transition spd="med"/>
</p:sldLayout>
</file>

<file path=ppt/slideLayouts/slideLayout18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354"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55"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1224148"/>
      </p:ext>
    </p:extLst>
  </p:cSld>
  <p:clrMapOvr>
    <a:masterClrMapping/>
  </p:clrMapOvr>
  <p:transition spd="med"/>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437536"/>
      </p:ext>
    </p:extLst>
  </p:cSld>
  <p:clrMapOvr>
    <a:masterClrMapping/>
  </p:clrMapOvr>
  <p:transition spd="med"/>
</p:sldLayout>
</file>

<file path=ppt/slideLayouts/slideLayout189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13692263"/>
      </p:ext>
    </p:extLst>
  </p:cSld>
  <p:clrMapOvr>
    <a:masterClrMapping/>
  </p:clrMapOvr>
  <p:transition spd="med"/>
</p:sldLayout>
</file>

<file path=ppt/slideLayouts/slideLayout1891.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37" y="273050"/>
            <a:ext cx="3008315"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70" name="Body Level One…"/>
          <p:cNvSpPr txBox="1">
            <a:spLocks noGrp="1"/>
          </p:cNvSpPr>
          <p:nvPr>
            <p:ph type="body" idx="1"/>
          </p:nvPr>
        </p:nvSpPr>
        <p:spPr>
          <a:xfrm>
            <a:off x="3575050" y="273088"/>
            <a:ext cx="5111750" cy="5853113"/>
          </a:xfrm>
          <a:prstGeom prst="rect">
            <a:avLst/>
          </a:prstGeom>
        </p:spPr>
        <p:txBody>
          <a:bodyPr>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37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80214978"/>
      </p:ext>
    </p:extLst>
  </p:cSld>
  <p:clrMapOvr>
    <a:masterClrMapping/>
  </p:clrMapOvr>
  <p:transition spd="med"/>
</p:sldLayout>
</file>

<file path=ppt/slideLayouts/slideLayout1892.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6342">
              <a:spcBef>
                <a:spcPts val="300"/>
              </a:spcBef>
              <a:buSzTx/>
              <a:buNone/>
              <a:defRPr sz="1400" b="1" i="0">
                <a:latin typeface="Arial" panose="020B0604020202020204" pitchFamily="34" charset="0"/>
                <a:cs typeface="Arial" panose="020B0604020202020204" pitchFamily="34" charset="0"/>
              </a:defRPr>
            </a:lvl2pPr>
            <a:lvl3pPr marL="0" indent="912690">
              <a:spcBef>
                <a:spcPts val="300"/>
              </a:spcBef>
              <a:buSzTx/>
              <a:buNone/>
              <a:defRPr sz="1400" b="1" i="0">
                <a:latin typeface="Arial" panose="020B0604020202020204" pitchFamily="34" charset="0"/>
                <a:cs typeface="Arial" panose="020B0604020202020204" pitchFamily="34" charset="0"/>
              </a:defRPr>
            </a:lvl3pPr>
            <a:lvl4pPr marL="0" indent="1369015">
              <a:spcBef>
                <a:spcPts val="300"/>
              </a:spcBef>
              <a:buSzTx/>
              <a:buNone/>
              <a:defRPr sz="1400" b="1" i="0">
                <a:latin typeface="Arial" panose="020B0604020202020204" pitchFamily="34" charset="0"/>
                <a:cs typeface="Arial" panose="020B0604020202020204" pitchFamily="34" charset="0"/>
              </a:defRPr>
            </a:lvl4pPr>
            <a:lvl5pPr marL="0" indent="1825374">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2"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50140149"/>
      </p:ext>
    </p:extLst>
  </p:cSld>
  <p:clrMapOvr>
    <a:masterClrMapping/>
  </p:clrMapOvr>
  <p:transition spd="med"/>
</p:sldLayout>
</file>

<file path=ppt/slideLayouts/slideLayout1893.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38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90" name="Body Level One…"/>
          <p:cNvSpPr txBox="1">
            <a:spLocks noGrp="1"/>
          </p:cNvSpPr>
          <p:nvPr>
            <p:ph type="body" idx="1"/>
          </p:nvPr>
        </p:nvSpPr>
        <p:spPr>
          <a:xfrm>
            <a:off x="685800" y="1981200"/>
            <a:ext cx="7772400" cy="41148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09974312"/>
      </p:ext>
    </p:extLst>
  </p:cSld>
  <p:clrMapOvr>
    <a:masterClrMapping/>
  </p:clrMapOvr>
  <p:transition spd="med"/>
</p:sldLayout>
</file>

<file path=ppt/slideLayouts/slideLayout1894.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399" name="Body Level One…"/>
          <p:cNvSpPr txBox="1">
            <a:spLocks noGrp="1"/>
          </p:cNvSpPr>
          <p:nvPr>
            <p:ph type="body" idx="1"/>
          </p:nvPr>
        </p:nvSpPr>
        <p:spPr>
          <a:xfrm>
            <a:off x="685800" y="609600"/>
            <a:ext cx="5676900" cy="5486400"/>
          </a:xfrm>
          <a:prstGeom prst="rect">
            <a:avLst/>
          </a:prstGeom>
        </p:spPr>
        <p:txBody>
          <a:bodyPr vert="eaVert">
            <a:normAutofit/>
          </a:bodyPr>
          <a:lstStyle>
            <a:lvl1pPr>
              <a:buBlip>
                <a:blip r:embed="rId2"/>
              </a:buBlip>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18745595"/>
      </p:ext>
    </p:extLst>
  </p:cSld>
  <p:clrMapOvr>
    <a:masterClrMapping/>
  </p:clrMapOvr>
  <p:transition spd="med"/>
</p:sldLayout>
</file>

<file path=ppt/slideLayouts/slideLayout1895.xml><?xml version="1.0" encoding="utf-8"?>
<p:sldLayout xmlns:a="http://schemas.openxmlformats.org/drawingml/2006/main" xmlns:r="http://schemas.openxmlformats.org/officeDocument/2006/relationships" xmlns:p="http://schemas.openxmlformats.org/presentationml/2006/main" showMasterSp="0" type="tx">
  <p:cSld name="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685800" y="2286000"/>
            <a:ext cx="77724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08" name="Body Level One…"/>
          <p:cNvSpPr txBox="1">
            <a:spLocks noGrp="1"/>
          </p:cNvSpPr>
          <p:nvPr>
            <p:ph type="body" sz="quarter" idx="1"/>
          </p:nvPr>
        </p:nvSpPr>
        <p:spPr>
          <a:xfrm>
            <a:off x="1371600" y="3886201"/>
            <a:ext cx="6400800" cy="1752601"/>
          </a:xfrm>
          <a:prstGeom prst="rect">
            <a:avLst/>
          </a:prstGeom>
          <a:effectLst>
            <a:outerShdw blurRad="38100" dist="38099" dir="2700000" rotWithShape="0">
              <a:srgbClr val="00000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algn="ctr">
              <a:buSzPct val="100000"/>
              <a:buChar char="•"/>
              <a:defRPr>
                <a:solidFill>
                  <a:srgbClr val="FFFF66"/>
                </a:solidFill>
                <a:latin typeface="Trebuchet MS"/>
                <a:ea typeface="Trebuchet MS"/>
                <a:cs typeface="Trebuchet MS"/>
                <a:sym typeface="Trebuchet MS"/>
              </a:defRPr>
            </a:lvl2pPr>
            <a:lvl3pPr algn="ctr">
              <a:buSzPct val="100000"/>
              <a:buChar char="•"/>
              <a:defRPr>
                <a:solidFill>
                  <a:srgbClr val="FFFF66"/>
                </a:solidFill>
                <a:latin typeface="Trebuchet MS"/>
                <a:ea typeface="Trebuchet MS"/>
                <a:cs typeface="Trebuchet MS"/>
                <a:sym typeface="Trebuchet MS"/>
              </a:defRPr>
            </a:lvl3pPr>
            <a:lvl4pPr algn="ctr">
              <a:buSzPct val="100000"/>
              <a:buChar char="•"/>
              <a:defRPr>
                <a:solidFill>
                  <a:srgbClr val="FFFF66"/>
                </a:solidFill>
                <a:latin typeface="Trebuchet MS"/>
                <a:ea typeface="Trebuchet MS"/>
                <a:cs typeface="Trebuchet MS"/>
                <a:sym typeface="Trebuchet MS"/>
              </a:defRPr>
            </a:lvl4pPr>
            <a:lvl5pPr algn="ct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957314227"/>
      </p:ext>
    </p:extLst>
  </p:cSld>
  <p:clrMapOvr>
    <a:masterClrMapping/>
  </p:clrMapOvr>
  <p:transition spd="med"/>
</p:sldLayout>
</file>

<file path=ppt/slideLayouts/slideLayout1896.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17"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5787956"/>
      </p:ext>
    </p:extLst>
  </p:cSld>
  <p:clrMapOvr>
    <a:masterClrMapping/>
  </p:clrMapOvr>
  <p:transition spd="med"/>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722312" y="4406900"/>
            <a:ext cx="7772401" cy="1362075"/>
          </a:xfrm>
          <a:prstGeom prst="rect">
            <a:avLst/>
          </a:prstGeom>
          <a:noFill/>
          <a:effectLst>
            <a:outerShdw blurRad="38100" dist="38099" dir="2700000" rotWithShape="0">
              <a:srgbClr val="000000"/>
            </a:outerShdw>
          </a:effectLst>
        </p:spPr>
        <p:txBody>
          <a:bodyPr anchor="t"/>
          <a:lstStyle>
            <a:lvl1pPr algn="l">
              <a:defRPr sz="4000" cap="all">
                <a:solidFill>
                  <a:srgbClr val="FFFF66"/>
                </a:solidFill>
                <a:latin typeface="Trebuchet MS"/>
                <a:ea typeface="Trebuchet MS"/>
                <a:cs typeface="Trebuchet MS"/>
                <a:sym typeface="Trebuchet MS"/>
              </a:defRPr>
            </a:lvl1pPr>
          </a:lstStyle>
          <a:p>
            <a:r>
              <a:t>Title Text</a:t>
            </a:r>
          </a:p>
        </p:txBody>
      </p:sp>
      <p:sp>
        <p:nvSpPr>
          <p:cNvPr id="426" name="Body Level One…"/>
          <p:cNvSpPr txBox="1">
            <a:spLocks noGrp="1"/>
          </p:cNvSpPr>
          <p:nvPr>
            <p:ph type="body" sz="quarter" idx="1"/>
          </p:nvPr>
        </p:nvSpPr>
        <p:spPr>
          <a:xfrm>
            <a:off x="722312" y="2906714"/>
            <a:ext cx="7772401" cy="1500188"/>
          </a:xfrm>
          <a:prstGeom prst="rect">
            <a:avLst/>
          </a:prstGeom>
          <a:effectLst>
            <a:outerShdw blurRad="38100" dist="38099" dir="2700000" rotWithShape="0">
              <a:srgbClr val="00000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6342">
              <a:spcBef>
                <a:spcPts val="400"/>
              </a:spcBef>
              <a:buSzTx/>
              <a:buNone/>
              <a:defRPr sz="2000">
                <a:solidFill>
                  <a:srgbClr val="FFFF66"/>
                </a:solidFill>
                <a:latin typeface="Trebuchet MS"/>
                <a:ea typeface="Trebuchet MS"/>
                <a:cs typeface="Trebuchet MS"/>
                <a:sym typeface="Trebuchet MS"/>
              </a:defRPr>
            </a:lvl2pPr>
            <a:lvl3pPr marL="0" indent="912690">
              <a:spcBef>
                <a:spcPts val="400"/>
              </a:spcBef>
              <a:buSzTx/>
              <a:buNone/>
              <a:defRPr sz="2000">
                <a:solidFill>
                  <a:srgbClr val="FFFF66"/>
                </a:solidFill>
                <a:latin typeface="Trebuchet MS"/>
                <a:ea typeface="Trebuchet MS"/>
                <a:cs typeface="Trebuchet MS"/>
                <a:sym typeface="Trebuchet MS"/>
              </a:defRPr>
            </a:lvl3pPr>
            <a:lvl4pPr marL="0" indent="1369015">
              <a:spcBef>
                <a:spcPts val="400"/>
              </a:spcBef>
              <a:buSzTx/>
              <a:buNone/>
              <a:defRPr sz="2000">
                <a:solidFill>
                  <a:srgbClr val="FFFF66"/>
                </a:solidFill>
                <a:latin typeface="Trebuchet MS"/>
                <a:ea typeface="Trebuchet MS"/>
                <a:cs typeface="Trebuchet MS"/>
                <a:sym typeface="Trebuchet MS"/>
              </a:defRPr>
            </a:lvl4pPr>
            <a:lvl5pPr marL="0" indent="1825374">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38425904"/>
      </p:ext>
    </p:extLst>
  </p:cSld>
  <p:clrMapOvr>
    <a:masterClrMapping/>
  </p:clrMapOvr>
  <p:transition spd="med"/>
</p:sldLayout>
</file>

<file path=ppt/slideLayouts/slideLayout1898.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34"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35"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000000"/>
            </a:outerShdw>
          </a:effectLst>
        </p:spPr>
        <p:txBody>
          <a:bodyPr>
            <a:normAutofit/>
          </a:bodyPr>
          <a:lstStyle>
            <a:lvl1pPr>
              <a:spcBef>
                <a:spcPts val="600"/>
              </a:spcBef>
              <a:buSzPct val="100000"/>
              <a:buFont typeface="Times Roman"/>
              <a:buChar char="•"/>
              <a:defRPr sz="2800">
                <a:solidFill>
                  <a:srgbClr val="FFFF66"/>
                </a:solidFill>
                <a:latin typeface="Trebuchet MS"/>
                <a:ea typeface="Trebuchet MS"/>
                <a:cs typeface="Trebuchet MS"/>
                <a:sym typeface="Trebuchet MS"/>
              </a:defRPr>
            </a:lvl1pPr>
            <a:lvl2pPr marL="789082" indent="-332754">
              <a:spcBef>
                <a:spcPts val="600"/>
              </a:spcBef>
              <a:buSzPct val="100000"/>
              <a:buFont typeface="Times Roman"/>
              <a:buChar char="•"/>
              <a:defRPr sz="2800">
                <a:solidFill>
                  <a:srgbClr val="FFFF66"/>
                </a:solidFill>
                <a:latin typeface="Trebuchet MS"/>
                <a:ea typeface="Trebuchet MS"/>
                <a:cs typeface="Trebuchet MS"/>
                <a:sym typeface="Trebuchet MS"/>
              </a:defRPr>
            </a:lvl2pPr>
            <a:lvl3pPr marL="1232107" indent="-319440">
              <a:spcBef>
                <a:spcPts val="600"/>
              </a:spcBef>
              <a:buSzPct val="100000"/>
              <a:buFont typeface="Times Roman"/>
              <a:buChar char="•"/>
              <a:defRPr sz="2800">
                <a:solidFill>
                  <a:srgbClr val="FFFF66"/>
                </a:solidFill>
                <a:latin typeface="Trebuchet MS"/>
                <a:ea typeface="Trebuchet MS"/>
                <a:cs typeface="Trebuchet MS"/>
                <a:sym typeface="Trebuchet MS"/>
              </a:defRPr>
            </a:lvl3pPr>
            <a:lvl4pPr marL="1723956" indent="-354934">
              <a:spcBef>
                <a:spcPts val="600"/>
              </a:spcBef>
              <a:buSzPct val="100000"/>
              <a:buFont typeface="Times Roman"/>
              <a:buChar char="•"/>
              <a:defRPr sz="2800">
                <a:solidFill>
                  <a:srgbClr val="FFFF66"/>
                </a:solidFill>
                <a:latin typeface="Trebuchet MS"/>
                <a:ea typeface="Trebuchet MS"/>
                <a:cs typeface="Trebuchet MS"/>
                <a:sym typeface="Trebuchet MS"/>
              </a:defRPr>
            </a:lvl4pPr>
            <a:lvl5pPr marL="2180286" indent="-354934">
              <a:spcBef>
                <a:spcPts val="600"/>
              </a:spcBef>
              <a:buFont typeface="Times Roman"/>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3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798052764"/>
      </p:ext>
    </p:extLst>
  </p:cSld>
  <p:clrMapOvr>
    <a:masterClrMapping/>
  </p:clrMapOvr>
  <p:transition spd="med"/>
</p:sldLayout>
</file>

<file path=ppt/slideLayouts/slideLayout1899.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3" name="Title Text"/>
          <p:cNvSpPr txBox="1">
            <a:spLocks noGrp="1"/>
          </p:cNvSpPr>
          <p:nvPr>
            <p:ph type="title"/>
          </p:nvPr>
        </p:nvSpPr>
        <p:spPr>
          <a:xfrm>
            <a:off x="457200" y="274638"/>
            <a:ext cx="8229600" cy="1143001"/>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44"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00000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6342">
              <a:spcBef>
                <a:spcPts val="500"/>
              </a:spcBef>
              <a:buSzTx/>
              <a:buNone/>
              <a:defRPr sz="2400" b="1">
                <a:solidFill>
                  <a:srgbClr val="FFFF66"/>
                </a:solidFill>
                <a:latin typeface="Trebuchet MS"/>
                <a:ea typeface="Trebuchet MS"/>
                <a:cs typeface="Trebuchet MS"/>
                <a:sym typeface="Trebuchet MS"/>
              </a:defRPr>
            </a:lvl2pPr>
            <a:lvl3pPr marL="0" indent="912690">
              <a:spcBef>
                <a:spcPts val="500"/>
              </a:spcBef>
              <a:buSzTx/>
              <a:buNone/>
              <a:defRPr sz="2400" b="1">
                <a:solidFill>
                  <a:srgbClr val="FFFF66"/>
                </a:solidFill>
                <a:latin typeface="Trebuchet MS"/>
                <a:ea typeface="Trebuchet MS"/>
                <a:cs typeface="Trebuchet MS"/>
                <a:sym typeface="Trebuchet MS"/>
              </a:defRPr>
            </a:lvl3pPr>
            <a:lvl4pPr marL="0" indent="1369015">
              <a:spcBef>
                <a:spcPts val="500"/>
              </a:spcBef>
              <a:buSzTx/>
              <a:buNone/>
              <a:defRPr sz="2400" b="1">
                <a:solidFill>
                  <a:srgbClr val="FFFF66"/>
                </a:solidFill>
                <a:latin typeface="Trebuchet MS"/>
                <a:ea typeface="Trebuchet MS"/>
                <a:cs typeface="Trebuchet MS"/>
                <a:sym typeface="Trebuchet MS"/>
              </a:defRPr>
            </a:lvl4pPr>
            <a:lvl5pPr marL="0" indent="1825374">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5" name="Text Placeholder 4"/>
          <p:cNvSpPr>
            <a:spLocks noGrp="1"/>
          </p:cNvSpPr>
          <p:nvPr>
            <p:ph type="body" sz="quarter" idx="21"/>
          </p:nvPr>
        </p:nvSpPr>
        <p:spPr>
          <a:xfrm>
            <a:off x="4645062" y="1535112"/>
            <a:ext cx="4041776" cy="639763"/>
          </a:xfrm>
          <a:prstGeom prst="rect">
            <a:avLst/>
          </a:prstGeom>
          <a:effectLst>
            <a:outerShdw blurRad="38100" dist="38099" dir="2700000" rotWithShape="0">
              <a:srgbClr val="000000"/>
            </a:outerShdw>
          </a:effectLst>
        </p:spPr>
        <p:txBody>
          <a:bodyPr anchor="b">
            <a:normAutofit/>
          </a:bodyPr>
          <a:lstStyle/>
          <a:p>
            <a:pPr marL="0" indent="0" rtl="0">
              <a:spcBef>
                <a:spcPts val="500"/>
              </a:spcBef>
              <a:buSzTx/>
              <a:buNone/>
              <a:defRPr sz="2400" b="1">
                <a:solidFill>
                  <a:srgbClr val="FFFF66"/>
                </a:solidFill>
                <a:latin typeface="Trebuchet MS"/>
                <a:ea typeface="Trebuchet MS"/>
                <a:cs typeface="Trebuchet MS"/>
                <a:sym typeface="Trebuchet MS"/>
              </a:defRPr>
            </a:pPr>
            <a:endParaRPr/>
          </a:p>
        </p:txBody>
      </p:sp>
      <p:sp>
        <p:nvSpPr>
          <p:cNvPr id="446"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761927784"/>
      </p:ext>
    </p:extLst>
  </p:cSld>
  <p:clrMapOvr>
    <a:masterClrMapping/>
  </p:clrMapOvr>
  <p:transitio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4056829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7303337"/>
      </p:ext>
    </p:extLst>
  </p:cSld>
  <p:clrMapOvr>
    <a:masterClrMapping/>
  </p:clrMapOvr>
  <p:transition spd="med"/>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54"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12607574"/>
      </p:ext>
    </p:extLst>
  </p:cSld>
  <p:clrMapOvr>
    <a:masterClrMapping/>
  </p:clrMapOvr>
  <p:transition spd="med"/>
</p:sldLayout>
</file>

<file path=ppt/slideLayouts/slideLayout1901.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55655440"/>
      </p:ext>
    </p:extLst>
  </p:cSld>
  <p:clrMapOvr>
    <a:masterClrMapping/>
  </p:clrMapOvr>
  <p:transition spd="med"/>
</p:sldLayout>
</file>

<file path=ppt/slideLayouts/slideLayout1902.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68" name="Title Text"/>
          <p:cNvSpPr txBox="1">
            <a:spLocks noGrp="1"/>
          </p:cNvSpPr>
          <p:nvPr>
            <p:ph type="title"/>
          </p:nvPr>
        </p:nvSpPr>
        <p:spPr>
          <a:xfrm>
            <a:off x="457237" y="273050"/>
            <a:ext cx="3008315" cy="1162050"/>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69" name="Body Level One…"/>
          <p:cNvSpPr txBox="1">
            <a:spLocks noGrp="1"/>
          </p:cNvSpPr>
          <p:nvPr>
            <p:ph type="body" idx="1"/>
          </p:nvPr>
        </p:nvSpPr>
        <p:spPr>
          <a:xfrm>
            <a:off x="3575050" y="273088"/>
            <a:ext cx="5111750" cy="5853113"/>
          </a:xfrm>
          <a:prstGeom prst="rect">
            <a:avLst/>
          </a:prstGeom>
          <a:effectLst>
            <a:outerShdw blurRad="38100" dist="38099" dir="2700000" rotWithShape="0">
              <a:srgbClr val="000000"/>
            </a:outerShdw>
          </a:effectLst>
        </p:spPr>
        <p:txBody>
          <a:bodyPr>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70" name="Text Placeholder 3"/>
          <p:cNvSpPr>
            <a:spLocks noGrp="1"/>
          </p:cNvSpPr>
          <p:nvPr>
            <p:ph type="body" sz="half" idx="21"/>
          </p:nvPr>
        </p:nvSpPr>
        <p:spPr>
          <a:xfrm>
            <a:off x="457237" y="1435101"/>
            <a:ext cx="3008315" cy="4691063"/>
          </a:xfrm>
          <a:prstGeom prst="rect">
            <a:avLst/>
          </a:prstGeom>
          <a:effectLst>
            <a:outerShdw blurRad="38100" dist="38099" dir="2700000" rotWithShape="0">
              <a:srgbClr val="000000"/>
            </a:outerShdw>
          </a:effectLst>
        </p:spPr>
        <p:txBody>
          <a:bodyPr>
            <a:normAutofit/>
          </a:bodyPr>
          <a:lstStyle/>
          <a:p>
            <a:pPr marL="0" indent="0" rtl="0">
              <a:spcBef>
                <a:spcPts val="300"/>
              </a:spcBef>
              <a:buSzTx/>
              <a:buNone/>
              <a:defRPr sz="1400">
                <a:solidFill>
                  <a:srgbClr val="FFFF66"/>
                </a:solidFill>
                <a:latin typeface="Trebuchet MS"/>
                <a:ea typeface="Trebuchet MS"/>
                <a:cs typeface="Trebuchet MS"/>
                <a:sym typeface="Trebuchet MS"/>
              </a:defRPr>
            </a:pPr>
            <a:endParaRPr/>
          </a:p>
        </p:txBody>
      </p:sp>
      <p:sp>
        <p:nvSpPr>
          <p:cNvPr id="47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74713440"/>
      </p:ext>
    </p:extLst>
  </p:cSld>
  <p:clrMapOvr>
    <a:masterClrMapping/>
  </p:clrMapOvr>
  <p:transition spd="med"/>
</p:sldLayout>
</file>

<file path=ppt/slideLayouts/slideLayout1903.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78" name="Title Text"/>
          <p:cNvSpPr txBox="1">
            <a:spLocks noGrp="1"/>
          </p:cNvSpPr>
          <p:nvPr>
            <p:ph type="title"/>
          </p:nvPr>
        </p:nvSpPr>
        <p:spPr>
          <a:xfrm>
            <a:off x="1792288" y="4800600"/>
            <a:ext cx="5486401" cy="566738"/>
          </a:xfrm>
          <a:prstGeom prst="rect">
            <a:avLst/>
          </a:prstGeom>
          <a:noFill/>
          <a:effectLst>
            <a:outerShdw blurRad="38100" dist="38099" dir="2700000" rotWithShape="0">
              <a:srgbClr val="000000"/>
            </a:outerShdw>
          </a:effectLst>
        </p:spPr>
        <p:txBody>
          <a:bodyPr anchor="b"/>
          <a:lstStyle>
            <a:lvl1pPr algn="l">
              <a:defRPr sz="2000">
                <a:solidFill>
                  <a:srgbClr val="FFFF66"/>
                </a:solidFill>
                <a:latin typeface="Trebuchet MS"/>
                <a:ea typeface="Trebuchet MS"/>
                <a:cs typeface="Trebuchet MS"/>
                <a:sym typeface="Trebuchet MS"/>
              </a:defRPr>
            </a:lvl1pPr>
          </a:lstStyle>
          <a:p>
            <a:r>
              <a:t>Title Text</a:t>
            </a:r>
          </a:p>
        </p:txBody>
      </p:sp>
      <p:sp>
        <p:nvSpPr>
          <p:cNvPr id="479"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000000"/>
            </a:outerShdw>
          </a:effectLst>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80"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00000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6342">
              <a:spcBef>
                <a:spcPts val="300"/>
              </a:spcBef>
              <a:buSzTx/>
              <a:buNone/>
              <a:defRPr sz="1400">
                <a:solidFill>
                  <a:srgbClr val="FFFF66"/>
                </a:solidFill>
                <a:latin typeface="Trebuchet MS"/>
                <a:ea typeface="Trebuchet MS"/>
                <a:cs typeface="Trebuchet MS"/>
                <a:sym typeface="Trebuchet MS"/>
              </a:defRPr>
            </a:lvl2pPr>
            <a:lvl3pPr marL="0" indent="912690">
              <a:spcBef>
                <a:spcPts val="300"/>
              </a:spcBef>
              <a:buSzTx/>
              <a:buNone/>
              <a:defRPr sz="1400">
                <a:solidFill>
                  <a:srgbClr val="FFFF66"/>
                </a:solidFill>
                <a:latin typeface="Trebuchet MS"/>
                <a:ea typeface="Trebuchet MS"/>
                <a:cs typeface="Trebuchet MS"/>
                <a:sym typeface="Trebuchet MS"/>
              </a:defRPr>
            </a:lvl3pPr>
            <a:lvl4pPr marL="0" indent="1369015">
              <a:spcBef>
                <a:spcPts val="300"/>
              </a:spcBef>
              <a:buSzTx/>
              <a:buNone/>
              <a:defRPr sz="1400">
                <a:solidFill>
                  <a:srgbClr val="FFFF66"/>
                </a:solidFill>
                <a:latin typeface="Trebuchet MS"/>
                <a:ea typeface="Trebuchet MS"/>
                <a:cs typeface="Trebuchet MS"/>
                <a:sym typeface="Trebuchet MS"/>
              </a:defRPr>
            </a:lvl4pPr>
            <a:lvl5pPr marL="0" indent="1825374">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81"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81197699"/>
      </p:ext>
    </p:extLst>
  </p:cSld>
  <p:clrMapOvr>
    <a:masterClrMapping/>
  </p:clrMapOvr>
  <p:transition spd="med"/>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88" name="Title Text"/>
          <p:cNvSpPr txBox="1">
            <a:spLocks noGrp="1"/>
          </p:cNvSpPr>
          <p:nvPr>
            <p:ph type="title"/>
          </p:nvPr>
        </p:nvSpPr>
        <p:spPr>
          <a:xfrm>
            <a:off x="457200" y="609600"/>
            <a:ext cx="8458200" cy="1143000"/>
          </a:xfrm>
          <a:prstGeom prst="rect">
            <a:avLst/>
          </a:prstGeom>
          <a:noFill/>
          <a:effectLst>
            <a:outerShdw blurRad="38100" dist="38099" dir="2700000" rotWithShape="0">
              <a:srgbClr val="000000"/>
            </a:outerShdw>
          </a:effectLst>
        </p:spPr>
        <p:txBody>
          <a:bodyPr/>
          <a:lstStyle>
            <a:lvl1pPr>
              <a:defRPr sz="4400">
                <a:solidFill>
                  <a:srgbClr val="FFFF66"/>
                </a:solidFill>
                <a:latin typeface="Trebuchet MS"/>
                <a:ea typeface="Trebuchet MS"/>
                <a:cs typeface="Trebuchet MS"/>
                <a:sym typeface="Trebuchet MS"/>
              </a:defRPr>
            </a:lvl1pPr>
          </a:lstStyle>
          <a:p>
            <a:r>
              <a:t>Title Text</a:t>
            </a:r>
          </a:p>
        </p:txBody>
      </p:sp>
      <p:sp>
        <p:nvSpPr>
          <p:cNvPr id="489" name="Body Level One…"/>
          <p:cNvSpPr txBox="1">
            <a:spLocks noGrp="1"/>
          </p:cNvSpPr>
          <p:nvPr>
            <p:ph type="body" idx="1"/>
          </p:nvPr>
        </p:nvSpPr>
        <p:spPr>
          <a:xfrm>
            <a:off x="457200" y="1981200"/>
            <a:ext cx="8458200" cy="41148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0"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12902086"/>
      </p:ext>
    </p:extLst>
  </p:cSld>
  <p:clrMapOvr>
    <a:masterClrMapping/>
  </p:clrMapOvr>
  <p:transition spd="med"/>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97" name="Title Text"/>
          <p:cNvSpPr txBox="1">
            <a:spLocks noGrp="1"/>
          </p:cNvSpPr>
          <p:nvPr>
            <p:ph type="title"/>
          </p:nvPr>
        </p:nvSpPr>
        <p:spPr>
          <a:xfrm>
            <a:off x="6515100" y="609600"/>
            <a:ext cx="1943100" cy="5486400"/>
          </a:xfrm>
          <a:prstGeom prst="rect">
            <a:avLst/>
          </a:prstGeom>
          <a:noFill/>
          <a:effectLst>
            <a:outerShdw blurRad="38100" dist="38099" dir="2700000" rotWithShape="0">
              <a:srgbClr val="000000"/>
            </a:outerShdw>
          </a:effectLst>
        </p:spPr>
        <p:txBody>
          <a:bodyPr vert="eaVert"/>
          <a:lstStyle>
            <a:lvl1pPr>
              <a:defRPr sz="4400">
                <a:solidFill>
                  <a:srgbClr val="FFFF66"/>
                </a:solidFill>
                <a:latin typeface="Trebuchet MS"/>
                <a:ea typeface="Trebuchet MS"/>
                <a:cs typeface="Trebuchet MS"/>
                <a:sym typeface="Trebuchet MS"/>
              </a:defRPr>
            </a:lvl1pPr>
          </a:lstStyle>
          <a:p>
            <a:r>
              <a:t>Title Text</a:t>
            </a:r>
          </a:p>
        </p:txBody>
      </p:sp>
      <p:sp>
        <p:nvSpPr>
          <p:cNvPr id="498" name="Body Level One…"/>
          <p:cNvSpPr txBox="1">
            <a:spLocks noGrp="1"/>
          </p:cNvSpPr>
          <p:nvPr>
            <p:ph type="body" idx="1"/>
          </p:nvPr>
        </p:nvSpPr>
        <p:spPr>
          <a:xfrm>
            <a:off x="685800" y="609600"/>
            <a:ext cx="5676900" cy="5486400"/>
          </a:xfrm>
          <a:prstGeom prst="rect">
            <a:avLst/>
          </a:prstGeom>
          <a:effectLst>
            <a:outerShdw blurRad="38100" dist="38099" dir="2700000" rotWithShape="0">
              <a:srgbClr val="000000"/>
            </a:outerShdw>
          </a:effectLst>
        </p:spPr>
        <p:txBody>
          <a:bodyPr vert="eaVert">
            <a:normAutofit/>
          </a:bodyPr>
          <a:lstStyle>
            <a:lvl1pPr>
              <a:buSzPct val="100000"/>
              <a:buFont typeface="Times Roman"/>
              <a:buChar char="•"/>
              <a:defRPr>
                <a:solidFill>
                  <a:srgbClr val="FFFF66"/>
                </a:solidFill>
                <a:latin typeface="Trebuchet MS"/>
                <a:ea typeface="Trebuchet MS"/>
                <a:cs typeface="Trebuchet MS"/>
                <a:sym typeface="Trebuchet MS"/>
              </a:defRPr>
            </a:lvl1pPr>
            <a:lvl2pPr>
              <a:buSzPct val="100000"/>
              <a:buFont typeface="Times Roman"/>
              <a:buChar char="•"/>
              <a:defRPr>
                <a:solidFill>
                  <a:srgbClr val="FFFF66"/>
                </a:solidFill>
                <a:latin typeface="Trebuchet MS"/>
                <a:ea typeface="Trebuchet MS"/>
                <a:cs typeface="Trebuchet MS"/>
                <a:sym typeface="Trebuchet MS"/>
              </a:defRPr>
            </a:lvl2pPr>
            <a:lvl3pPr>
              <a:buSzPct val="100000"/>
              <a:buFont typeface="Times Roman"/>
              <a:buChar char="•"/>
              <a:defRPr>
                <a:solidFill>
                  <a:srgbClr val="FFFF66"/>
                </a:solidFill>
                <a:latin typeface="Trebuchet MS"/>
                <a:ea typeface="Trebuchet MS"/>
                <a:cs typeface="Trebuchet MS"/>
                <a:sym typeface="Trebuchet MS"/>
              </a:defRPr>
            </a:lvl3pPr>
            <a:lvl4pPr>
              <a:buSzPct val="100000"/>
              <a:buFont typeface="Times Roman"/>
              <a:buChar char="•"/>
              <a:defRPr>
                <a:solidFill>
                  <a:srgbClr val="FFFF66"/>
                </a:solidFill>
                <a:latin typeface="Trebuchet MS"/>
                <a:ea typeface="Trebuchet MS"/>
                <a:cs typeface="Trebuchet MS"/>
                <a:sym typeface="Trebuchet MS"/>
              </a:defRPr>
            </a:lvl4pPr>
            <a:lvl5pPr>
              <a:buFont typeface="Times Roman"/>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99" name="Slide Number"/>
          <p:cNvSpPr txBox="1">
            <a:spLocks noGrp="1"/>
          </p:cNvSpPr>
          <p:nvPr>
            <p:ph type="sldNum" sz="quarter" idx="2"/>
          </p:nvPr>
        </p:nvSpPr>
        <p:spPr>
          <a:xfrm>
            <a:off x="8167756" y="6248400"/>
            <a:ext cx="290444" cy="294462"/>
          </a:xfrm>
          <a:prstGeom prst="rect">
            <a:avLst/>
          </a:prstGeom>
          <a:effectLst>
            <a:outerShdw blurRad="38100" dist="38099" dir="2700000" rotWithShape="0">
              <a:srgbClr val="808080"/>
            </a:outerShdw>
          </a:effectLst>
        </p:spPr>
        <p:txBody>
          <a:bodyPr anchor="t"/>
          <a:lstStyle>
            <a:lvl1pPr>
              <a:defRPr>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685405509"/>
      </p:ext>
    </p:extLst>
  </p:cSld>
  <p:clrMapOvr>
    <a:masterClrMapping/>
  </p:clrMapOvr>
  <p:transition spd="med"/>
</p:sldLayout>
</file>

<file path=ppt/slideLayouts/slideLayout1906.xml><?xml version="1.0" encoding="utf-8"?>
<p:sldLayout xmlns:a="http://schemas.openxmlformats.org/drawingml/2006/main" xmlns:r="http://schemas.openxmlformats.org/officeDocument/2006/relationships" xmlns:p="http://schemas.openxmlformats.org/presentationml/2006/main" showMasterSp="0" type="tx">
  <p:cSld name="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50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3611260"/>
      </p:ext>
    </p:extLst>
  </p:cSld>
  <p:clrMapOvr>
    <a:masterClrMapping/>
  </p:clrMapOvr>
  <p:transition spd="med"/>
</p:sldLayout>
</file>

<file path=ppt/slideLayouts/slideLayout1907.xml><?xml version="1.0" encoding="utf-8"?>
<p:sldLayout xmlns:a="http://schemas.openxmlformats.org/drawingml/2006/main" xmlns:r="http://schemas.openxmlformats.org/officeDocument/2006/relationships" xmlns:p="http://schemas.openxmlformats.org/presentationml/2006/main" showMasterSp="0" type="tx">
  <p:cSld name="3_Blank">
    <p:bg>
      <p:bgPr>
        <a:gradFill flip="none" rotWithShape="1">
          <a:gsLst>
            <a:gs pos="0">
              <a:srgbClr val="0000FF"/>
            </a:gs>
            <a:gs pos="100000">
              <a:srgbClr val="000000"/>
            </a:gs>
          </a:gsLst>
          <a:lin ang="0" scaled="0"/>
        </a:gradFill>
        <a:effectLst/>
      </p:bgPr>
    </p:bg>
    <p:spTree>
      <p:nvGrpSpPr>
        <p:cNvPr id="1" name=""/>
        <p:cNvGrpSpPr/>
        <p:nvPr/>
      </p:nvGrpSpPr>
      <p:grpSpPr>
        <a:xfrm>
          <a:off x="0" y="0"/>
          <a:ext cx="0" cy="0"/>
          <a:chOff x="0" y="0"/>
          <a:chExt cx="0" cy="0"/>
        </a:xfrm>
      </p:grpSpPr>
      <p:grpSp>
        <p:nvGrpSpPr>
          <p:cNvPr id="515" name="Group 2"/>
          <p:cNvGrpSpPr/>
          <p:nvPr/>
        </p:nvGrpSpPr>
        <p:grpSpPr>
          <a:xfrm>
            <a:off x="-1" y="1271"/>
            <a:ext cx="9131302" cy="6845618"/>
            <a:chOff x="0" y="0"/>
            <a:chExt cx="9131300" cy="6845617"/>
          </a:xfrm>
        </p:grpSpPr>
        <p:sp>
          <p:nvSpPr>
            <p:cNvPr id="513" name="Freeform 3"/>
            <p:cNvSpPr/>
            <p:nvPr/>
          </p:nvSpPr>
          <p:spPr>
            <a:xfrm>
              <a:off x="5387975" y="1584641"/>
              <a:ext cx="3743326" cy="5259389"/>
            </a:xfrm>
            <a:custGeom>
              <a:avLst/>
              <a:gdLst/>
              <a:ahLst/>
              <a:cxnLst>
                <a:cxn ang="0">
                  <a:pos x="wd2" y="hd2"/>
                </a:cxn>
                <a:cxn ang="5400000">
                  <a:pos x="wd2" y="hd2"/>
                </a:cxn>
                <a:cxn ang="10800000">
                  <a:pos x="wd2" y="hd2"/>
                </a:cxn>
                <a:cxn ang="16200000">
                  <a:pos x="wd2" y="hd2"/>
                </a:cxn>
              </a:cxnLst>
              <a:rect l="0" t="0" r="r" b="b"/>
              <a:pathLst>
                <a:path w="21600" h="21600" extrusionOk="0">
                  <a:moveTo>
                    <a:pt x="17450" y="21593"/>
                  </a:moveTo>
                  <a:lnTo>
                    <a:pt x="21600" y="21600"/>
                  </a:lnTo>
                  <a:lnTo>
                    <a:pt x="21600" y="9369"/>
                  </a:lnTo>
                  <a:lnTo>
                    <a:pt x="0" y="0"/>
                  </a:lnTo>
                  <a:lnTo>
                    <a:pt x="1841" y="978"/>
                  </a:lnTo>
                  <a:lnTo>
                    <a:pt x="3353" y="1819"/>
                  </a:lnTo>
                  <a:lnTo>
                    <a:pt x="5056" y="2875"/>
                  </a:lnTo>
                  <a:lnTo>
                    <a:pt x="6705" y="3990"/>
                  </a:lnTo>
                  <a:lnTo>
                    <a:pt x="9124" y="5887"/>
                  </a:lnTo>
                  <a:lnTo>
                    <a:pt x="11267" y="7902"/>
                  </a:lnTo>
                  <a:lnTo>
                    <a:pt x="12824" y="9662"/>
                  </a:lnTo>
                  <a:lnTo>
                    <a:pt x="14180" y="11481"/>
                  </a:lnTo>
                  <a:lnTo>
                    <a:pt x="15252" y="13300"/>
                  </a:lnTo>
                  <a:lnTo>
                    <a:pt x="16040" y="14963"/>
                  </a:lnTo>
                  <a:lnTo>
                    <a:pt x="16571" y="16371"/>
                  </a:lnTo>
                  <a:lnTo>
                    <a:pt x="17066" y="18112"/>
                  </a:lnTo>
                  <a:lnTo>
                    <a:pt x="17313" y="19638"/>
                  </a:lnTo>
                  <a:lnTo>
                    <a:pt x="17450" y="21593"/>
                  </a:lnTo>
                </a:path>
              </a:pathLst>
            </a:custGeom>
            <a:gradFill flip="none" rotWithShape="1">
              <a:gsLst>
                <a:gs pos="0">
                  <a:srgbClr val="182F76"/>
                </a:gs>
                <a:gs pos="100000">
                  <a:srgbClr val="3366FF"/>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14" name="Arc 4"/>
            <p:cNvSpPr/>
            <p:nvPr/>
          </p:nvSpPr>
          <p:spPr>
            <a:xfrm>
              <a:off x="0" y="0"/>
              <a:ext cx="8410576" cy="68456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1929" y="0"/>
                    <a:pt x="21600" y="9671"/>
                    <a:pt x="21600" y="21600"/>
                  </a:cubicBezTo>
                </a:path>
              </a:pathLst>
            </a:custGeom>
            <a:noFill/>
            <a:ln w="12700" cap="rnd">
              <a:solidFill>
                <a:srgbClr val="3366FF"/>
              </a:solidFill>
              <a:prstDash val="solid"/>
              <a:round/>
            </a:ln>
            <a:effectLst/>
          </p:spPr>
          <p:txBody>
            <a:bodyPr wrap="square" lIns="45719" tIns="45719" rIns="45719" bIns="45719" numCol="1" anchor="ctr">
              <a:noAutofit/>
            </a:bodyPr>
            <a:lstStyle/>
            <a:p>
              <a:pPr>
                <a:defRPr>
                  <a:solidFill>
                    <a:srgbClr val="FFFFFF"/>
                  </a:solidFill>
                  <a:latin typeface="Times New Roman"/>
                  <a:ea typeface="Times New Roman"/>
                  <a:cs typeface="Times New Roman"/>
                  <a:sym typeface="Times New Roman"/>
                </a:defRPr>
              </a:pPr>
              <a:endParaRPr/>
            </a:p>
          </p:txBody>
        </p:sp>
      </p:grpSp>
      <p:sp>
        <p:nvSpPr>
          <p:cNvPr id="516" name="Slide Number"/>
          <p:cNvSpPr txBox="1">
            <a:spLocks noGrp="1"/>
          </p:cNvSpPr>
          <p:nvPr>
            <p:ph type="sldNum" sz="quarter" idx="2"/>
          </p:nvPr>
        </p:nvSpPr>
        <p:spPr>
          <a:xfrm>
            <a:off x="8175803" y="6333228"/>
            <a:ext cx="282397" cy="287544"/>
          </a:xfrm>
          <a:prstGeom prst="rect">
            <a:avLst/>
          </a:prstGeom>
        </p:spPr>
        <p:txBody>
          <a:bodyPr lIns="45948" tIns="45948" rIns="45948" bIns="45948" anchor="ctr"/>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6665301"/>
      </p:ext>
    </p:extLst>
  </p:cSld>
  <p:clrMapOvr>
    <a:masterClrMapping/>
  </p:clrMapOvr>
  <p:transition spd="med"/>
</p:sldLayout>
</file>

<file path=ppt/slideLayouts/slideLayout1908.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rgbClr val="FFFFFF"/>
        </a:solidFill>
        <a:effectLst/>
      </p:bgPr>
    </p:bg>
    <p:spTree>
      <p:nvGrpSpPr>
        <p:cNvPr id="1" name=""/>
        <p:cNvGrpSpPr/>
        <p:nvPr/>
      </p:nvGrpSpPr>
      <p:grpSpPr>
        <a:xfrm>
          <a:off x="0" y="0"/>
          <a:ext cx="0" cy="0"/>
          <a:chOff x="0" y="0"/>
          <a:chExt cx="0" cy="0"/>
        </a:xfrm>
      </p:grpSpPr>
      <p:sp>
        <p:nvSpPr>
          <p:cNvPr id="523" name="Title Text"/>
          <p:cNvSpPr txBox="1">
            <a:spLocks noGrp="1"/>
          </p:cNvSpPr>
          <p:nvPr>
            <p:ph type="title"/>
          </p:nvPr>
        </p:nvSpPr>
        <p:spPr>
          <a:xfrm>
            <a:off x="685800" y="2130426"/>
            <a:ext cx="7772400" cy="1470026"/>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defTabSz="456342">
              <a:buSzTx/>
              <a:buNone/>
              <a:defRPr>
                <a:solidFill>
                  <a:srgbClr val="888888"/>
                </a:solidFill>
                <a:latin typeface="Calibri"/>
                <a:ea typeface="Calibri"/>
                <a:cs typeface="Calibri"/>
                <a:sym typeface="Calibri"/>
              </a:defRPr>
            </a:lvl1pPr>
            <a:lvl2pPr marL="0" indent="456342" algn="ctr" defTabSz="456342">
              <a:buSzTx/>
              <a:buNone/>
              <a:defRPr>
                <a:solidFill>
                  <a:srgbClr val="888888"/>
                </a:solidFill>
                <a:latin typeface="Calibri"/>
                <a:ea typeface="Calibri"/>
                <a:cs typeface="Calibri"/>
                <a:sym typeface="Calibri"/>
              </a:defRPr>
            </a:lvl2pPr>
            <a:lvl3pPr marL="0" indent="912690" algn="ctr" defTabSz="456342">
              <a:buSzTx/>
              <a:buNone/>
              <a:defRPr>
                <a:solidFill>
                  <a:srgbClr val="888888"/>
                </a:solidFill>
                <a:latin typeface="Calibri"/>
                <a:ea typeface="Calibri"/>
                <a:cs typeface="Calibri"/>
                <a:sym typeface="Calibri"/>
              </a:defRPr>
            </a:lvl3pPr>
            <a:lvl4pPr marL="0" indent="1369015" algn="ctr" defTabSz="456342">
              <a:buSzTx/>
              <a:buNone/>
              <a:defRPr>
                <a:solidFill>
                  <a:srgbClr val="888888"/>
                </a:solidFill>
                <a:latin typeface="Calibri"/>
                <a:ea typeface="Calibri"/>
                <a:cs typeface="Calibri"/>
                <a:sym typeface="Calibri"/>
              </a:defRPr>
            </a:lvl4pPr>
            <a:lvl5pPr marL="0" indent="1825374" algn="ctr" defTabSz="456342">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2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43344502"/>
      </p:ext>
    </p:extLst>
  </p:cSld>
  <p:clrMapOvr>
    <a:masterClrMapping/>
  </p:clrMapOvr>
  <p:transition spd="med"/>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rgbClr val="FFFFFF"/>
        </a:solidFill>
        <a:effectLst/>
      </p:bgPr>
    </p:bg>
    <p:spTree>
      <p:nvGrpSpPr>
        <p:cNvPr id="1" name=""/>
        <p:cNvGrpSpPr/>
        <p:nvPr/>
      </p:nvGrpSpPr>
      <p:grpSpPr>
        <a:xfrm>
          <a:off x="0" y="0"/>
          <a:ext cx="0" cy="0"/>
          <a:chOff x="0" y="0"/>
          <a:chExt cx="0" cy="0"/>
        </a:xfrm>
      </p:grpSpPr>
      <p:sp>
        <p:nvSpPr>
          <p:cNvPr id="532"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33" name="Body Level One…"/>
          <p:cNvSpPr txBox="1">
            <a:spLocks noGrp="1"/>
          </p:cNvSpPr>
          <p:nvPr>
            <p:ph type="body" idx="1"/>
          </p:nvPr>
        </p:nvSpPr>
        <p:spPr>
          <a:xfrm>
            <a:off x="457200" y="1600200"/>
            <a:ext cx="8229600" cy="452596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34"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43734304"/>
      </p:ext>
    </p:extLst>
  </p:cSld>
  <p:clrMapOvr>
    <a:masterClrMapping/>
  </p:clrMapOvr>
  <p:transition spd="med"/>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7950207"/>
      </p:ext>
    </p:extLst>
  </p:cSld>
  <p:clrMapOvr>
    <a:masterClrMapping/>
  </p:clrMapOvr>
  <p:transition spd="med"/>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rgbClr val="FFFFFF"/>
        </a:solidFill>
        <a:effectLst/>
      </p:bgPr>
    </p:bg>
    <p:spTree>
      <p:nvGrpSpPr>
        <p:cNvPr id="1" name=""/>
        <p:cNvGrpSpPr/>
        <p:nvPr/>
      </p:nvGrpSpPr>
      <p:grpSpPr>
        <a:xfrm>
          <a:off x="0" y="0"/>
          <a:ext cx="0" cy="0"/>
          <a:chOff x="0" y="0"/>
          <a:chExt cx="0" cy="0"/>
        </a:xfrm>
      </p:grpSpPr>
      <p:sp>
        <p:nvSpPr>
          <p:cNvPr id="541" name="Title Text"/>
          <p:cNvSpPr txBox="1">
            <a:spLocks noGrp="1"/>
          </p:cNvSpPr>
          <p:nvPr>
            <p:ph type="title"/>
          </p:nvPr>
        </p:nvSpPr>
        <p:spPr>
          <a:xfrm>
            <a:off x="722312" y="4406900"/>
            <a:ext cx="7772401" cy="1362075"/>
          </a:xfrm>
          <a:prstGeom prst="rect">
            <a:avLst/>
          </a:prstGeom>
          <a:noFill/>
        </p:spPr>
        <p:txBody>
          <a:bodyPr anchor="t"/>
          <a:lstStyle>
            <a:lvl1pPr algn="l" defTabSz="456342">
              <a:defRPr sz="4000" cap="all">
                <a:solidFill>
                  <a:srgbClr val="000000"/>
                </a:solidFill>
                <a:latin typeface="Calibri"/>
                <a:ea typeface="Calibri"/>
                <a:cs typeface="Calibri"/>
                <a:sym typeface="Calibri"/>
              </a:defRPr>
            </a:lvl1pPr>
          </a:lstStyle>
          <a:p>
            <a:r>
              <a:t>Title Text</a:t>
            </a:r>
          </a:p>
        </p:txBody>
      </p:sp>
      <p:sp>
        <p:nvSpPr>
          <p:cNvPr id="5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defTabSz="456342">
              <a:spcBef>
                <a:spcPts val="400"/>
              </a:spcBef>
              <a:buSzTx/>
              <a:buNone/>
              <a:defRPr sz="2000">
                <a:solidFill>
                  <a:srgbClr val="888888"/>
                </a:solidFill>
                <a:latin typeface="Calibri"/>
                <a:ea typeface="Calibri"/>
                <a:cs typeface="Calibri"/>
                <a:sym typeface="Calibri"/>
              </a:defRPr>
            </a:lvl1pPr>
            <a:lvl2pPr marL="0" indent="456342" defTabSz="456342">
              <a:spcBef>
                <a:spcPts val="400"/>
              </a:spcBef>
              <a:buSzTx/>
              <a:buNone/>
              <a:defRPr sz="2000">
                <a:solidFill>
                  <a:srgbClr val="888888"/>
                </a:solidFill>
                <a:latin typeface="Calibri"/>
                <a:ea typeface="Calibri"/>
                <a:cs typeface="Calibri"/>
                <a:sym typeface="Calibri"/>
              </a:defRPr>
            </a:lvl2pPr>
            <a:lvl3pPr marL="0" indent="912690" defTabSz="456342">
              <a:spcBef>
                <a:spcPts val="400"/>
              </a:spcBef>
              <a:buSzTx/>
              <a:buNone/>
              <a:defRPr sz="2000">
                <a:solidFill>
                  <a:srgbClr val="888888"/>
                </a:solidFill>
                <a:latin typeface="Calibri"/>
                <a:ea typeface="Calibri"/>
                <a:cs typeface="Calibri"/>
                <a:sym typeface="Calibri"/>
              </a:defRPr>
            </a:lvl3pPr>
            <a:lvl4pPr marL="0" indent="1369015" defTabSz="456342">
              <a:spcBef>
                <a:spcPts val="400"/>
              </a:spcBef>
              <a:buSzTx/>
              <a:buNone/>
              <a:defRPr sz="2000">
                <a:solidFill>
                  <a:srgbClr val="888888"/>
                </a:solidFill>
                <a:latin typeface="Calibri"/>
                <a:ea typeface="Calibri"/>
                <a:cs typeface="Calibri"/>
                <a:sym typeface="Calibri"/>
              </a:defRPr>
            </a:lvl4pPr>
            <a:lvl5pPr marL="0" indent="1825374" defTabSz="456342">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43"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84821803"/>
      </p:ext>
    </p:extLst>
  </p:cSld>
  <p:clrMapOvr>
    <a:masterClrMapping/>
  </p:clrMapOvr>
  <p:transition spd="med"/>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rgbClr val="FFFFFF"/>
        </a:solidFill>
        <a:effectLst/>
      </p:bgPr>
    </p:bg>
    <p:spTree>
      <p:nvGrpSpPr>
        <p:cNvPr id="1" name=""/>
        <p:cNvGrpSpPr/>
        <p:nvPr/>
      </p:nvGrpSpPr>
      <p:grpSpPr>
        <a:xfrm>
          <a:off x="0" y="0"/>
          <a:ext cx="0" cy="0"/>
          <a:chOff x="0" y="0"/>
          <a:chExt cx="0" cy="0"/>
        </a:xfrm>
      </p:grpSpPr>
      <p:sp>
        <p:nvSpPr>
          <p:cNvPr id="550"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51" name="Body Level One…"/>
          <p:cNvSpPr txBox="1">
            <a:spLocks noGrp="1"/>
          </p:cNvSpPr>
          <p:nvPr>
            <p:ph type="body" sz="half" idx="1"/>
          </p:nvPr>
        </p:nvSpPr>
        <p:spPr>
          <a:xfrm>
            <a:off x="457200" y="1600200"/>
            <a:ext cx="4038600" cy="4525963"/>
          </a:xfrm>
          <a:prstGeom prst="rect">
            <a:avLst/>
          </a:prstGeom>
        </p:spPr>
        <p:txBody>
          <a:bodyPr>
            <a:normAutofit/>
          </a:bodyPr>
          <a:lstStyle>
            <a:lvl1pPr defTabSz="456342">
              <a:spcBef>
                <a:spcPts val="600"/>
              </a:spcBef>
              <a:buSzPct val="100000"/>
              <a:buFont typeface="Arial"/>
              <a:buChar char="•"/>
              <a:defRPr sz="2800">
                <a:solidFill>
                  <a:srgbClr val="000000"/>
                </a:solidFill>
                <a:latin typeface="Calibri"/>
                <a:ea typeface="Calibri"/>
                <a:cs typeface="Calibri"/>
                <a:sym typeface="Calibri"/>
              </a:defRPr>
            </a:lvl1pPr>
            <a:lvl2pPr marL="789082" indent="-332754" defTabSz="456342">
              <a:spcBef>
                <a:spcPts val="600"/>
              </a:spcBef>
              <a:buSzPct val="100000"/>
              <a:buFont typeface="Arial"/>
              <a:buChar char="–"/>
              <a:defRPr sz="2800">
                <a:solidFill>
                  <a:srgbClr val="000000"/>
                </a:solidFill>
                <a:latin typeface="Calibri"/>
                <a:ea typeface="Calibri"/>
                <a:cs typeface="Calibri"/>
                <a:sym typeface="Calibri"/>
              </a:defRPr>
            </a:lvl2pPr>
            <a:lvl3pPr marL="1232107" indent="-319440" defTabSz="456342">
              <a:spcBef>
                <a:spcPts val="600"/>
              </a:spcBef>
              <a:buSzPct val="100000"/>
              <a:buFont typeface="Arial"/>
              <a:buChar char="•"/>
              <a:defRPr sz="2800">
                <a:solidFill>
                  <a:srgbClr val="000000"/>
                </a:solidFill>
                <a:latin typeface="Calibri"/>
                <a:ea typeface="Calibri"/>
                <a:cs typeface="Calibri"/>
                <a:sym typeface="Calibri"/>
              </a:defRPr>
            </a:lvl3pPr>
            <a:lvl4pPr marL="1723956" indent="-354934" defTabSz="456342">
              <a:spcBef>
                <a:spcPts val="600"/>
              </a:spcBef>
              <a:buSzPct val="100000"/>
              <a:buFont typeface="Arial"/>
              <a:buChar char="–"/>
              <a:defRPr sz="2800">
                <a:solidFill>
                  <a:srgbClr val="000000"/>
                </a:solidFill>
                <a:latin typeface="Calibri"/>
                <a:ea typeface="Calibri"/>
                <a:cs typeface="Calibri"/>
                <a:sym typeface="Calibri"/>
              </a:defRPr>
            </a:lvl4pPr>
            <a:lvl5pPr marL="2180286" indent="-354934" defTabSz="456342">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5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10319964"/>
      </p:ext>
    </p:extLst>
  </p:cSld>
  <p:clrMapOvr>
    <a:masterClrMapping/>
  </p:clrMapOvr>
  <p:transition spd="med"/>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rgbClr val="FFFFFF"/>
        </a:solidFill>
        <a:effectLst/>
      </p:bgPr>
    </p:bg>
    <p:spTree>
      <p:nvGrpSpPr>
        <p:cNvPr id="1" name=""/>
        <p:cNvGrpSpPr/>
        <p:nvPr/>
      </p:nvGrpSpPr>
      <p:grpSpPr>
        <a:xfrm>
          <a:off x="0" y="0"/>
          <a:ext cx="0" cy="0"/>
          <a:chOff x="0" y="0"/>
          <a:chExt cx="0" cy="0"/>
        </a:xfrm>
      </p:grpSpPr>
      <p:sp>
        <p:nvSpPr>
          <p:cNvPr id="55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defTabSz="456342">
              <a:spcBef>
                <a:spcPts val="500"/>
              </a:spcBef>
              <a:buSzTx/>
              <a:buNone/>
              <a:defRPr sz="2400" b="1">
                <a:solidFill>
                  <a:srgbClr val="000000"/>
                </a:solidFill>
                <a:latin typeface="Calibri"/>
                <a:ea typeface="Calibri"/>
                <a:cs typeface="Calibri"/>
                <a:sym typeface="Calibri"/>
              </a:defRPr>
            </a:lvl1pPr>
            <a:lvl2pPr marL="0" indent="456342" defTabSz="456342">
              <a:spcBef>
                <a:spcPts val="500"/>
              </a:spcBef>
              <a:buSzTx/>
              <a:buNone/>
              <a:defRPr sz="2400" b="1">
                <a:solidFill>
                  <a:srgbClr val="000000"/>
                </a:solidFill>
                <a:latin typeface="Calibri"/>
                <a:ea typeface="Calibri"/>
                <a:cs typeface="Calibri"/>
                <a:sym typeface="Calibri"/>
              </a:defRPr>
            </a:lvl2pPr>
            <a:lvl3pPr marL="0" indent="912690" defTabSz="456342">
              <a:spcBef>
                <a:spcPts val="500"/>
              </a:spcBef>
              <a:buSzTx/>
              <a:buNone/>
              <a:defRPr sz="2400" b="1">
                <a:solidFill>
                  <a:srgbClr val="000000"/>
                </a:solidFill>
                <a:latin typeface="Calibri"/>
                <a:ea typeface="Calibri"/>
                <a:cs typeface="Calibri"/>
                <a:sym typeface="Calibri"/>
              </a:defRPr>
            </a:lvl3pPr>
            <a:lvl4pPr marL="0" indent="1369015" defTabSz="456342">
              <a:spcBef>
                <a:spcPts val="500"/>
              </a:spcBef>
              <a:buSzTx/>
              <a:buNone/>
              <a:defRPr sz="2400" b="1">
                <a:solidFill>
                  <a:srgbClr val="000000"/>
                </a:solidFill>
                <a:latin typeface="Calibri"/>
                <a:ea typeface="Calibri"/>
                <a:cs typeface="Calibri"/>
                <a:sym typeface="Calibri"/>
              </a:defRPr>
            </a:lvl4pPr>
            <a:lvl5pPr marL="0" indent="1825374" defTabSz="456342">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61"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defTabSz="456342" rtl="0">
              <a:spcBef>
                <a:spcPts val="500"/>
              </a:spcBef>
              <a:buSzTx/>
              <a:buNone/>
              <a:defRPr sz="2400" b="1">
                <a:solidFill>
                  <a:srgbClr val="000000"/>
                </a:solidFill>
                <a:latin typeface="Calibri"/>
                <a:ea typeface="Calibri"/>
                <a:cs typeface="Calibri"/>
                <a:sym typeface="Calibri"/>
              </a:defRPr>
            </a:pPr>
            <a:endParaRPr/>
          </a:p>
        </p:txBody>
      </p:sp>
      <p:sp>
        <p:nvSpPr>
          <p:cNvPr id="562"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18714200"/>
      </p:ext>
    </p:extLst>
  </p:cSld>
  <p:clrMapOvr>
    <a:masterClrMapping/>
  </p:clrMapOvr>
  <p:transition spd="med"/>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rgbClr val="FFFFFF"/>
        </a:solidFill>
        <a:effectLst/>
      </p:bgPr>
    </p:bg>
    <p:spTree>
      <p:nvGrpSpPr>
        <p:cNvPr id="1" name=""/>
        <p:cNvGrpSpPr/>
        <p:nvPr/>
      </p:nvGrpSpPr>
      <p:grpSpPr>
        <a:xfrm>
          <a:off x="0" y="0"/>
          <a:ext cx="0" cy="0"/>
          <a:chOff x="0" y="0"/>
          <a:chExt cx="0" cy="0"/>
        </a:xfrm>
      </p:grpSpPr>
      <p:sp>
        <p:nvSpPr>
          <p:cNvPr id="569"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570"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99419815"/>
      </p:ext>
    </p:extLst>
  </p:cSld>
  <p:clrMapOvr>
    <a:masterClrMapping/>
  </p:clrMapOvr>
  <p:transition spd="med"/>
</p:sldLayout>
</file>

<file path=ppt/slideLayouts/slideLayout1914.xml><?xml version="1.0" encoding="utf-8"?>
<p:sldLayout xmlns:a="http://schemas.openxmlformats.org/drawingml/2006/main" xmlns:r="http://schemas.openxmlformats.org/officeDocument/2006/relationships" xmlns:p="http://schemas.openxmlformats.org/presentationml/2006/main" showMasterSp="0" type="tx">
  <p:cSld name="4_Blank">
    <p:bg>
      <p:bgPr>
        <a:solidFill>
          <a:srgbClr val="FFFFFF"/>
        </a:solidFill>
        <a:effectLst/>
      </p:bgPr>
    </p:bg>
    <p:spTree>
      <p:nvGrpSpPr>
        <p:cNvPr id="1" name=""/>
        <p:cNvGrpSpPr/>
        <p:nvPr/>
      </p:nvGrpSpPr>
      <p:grpSpPr>
        <a:xfrm>
          <a:off x="0" y="0"/>
          <a:ext cx="0" cy="0"/>
          <a:chOff x="0" y="0"/>
          <a:chExt cx="0" cy="0"/>
        </a:xfrm>
      </p:grpSpPr>
      <p:sp>
        <p:nvSpPr>
          <p:cNvPr id="57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25434639"/>
      </p:ext>
    </p:extLst>
  </p:cSld>
  <p:clrMapOvr>
    <a:masterClrMapping/>
  </p:clrMapOvr>
  <p:transition spd="med"/>
</p:sldLayout>
</file>

<file path=ppt/slideLayouts/slideLayout1915.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rgbClr val="FFFFFF"/>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xfrm>
            <a:off x="457237" y="273050"/>
            <a:ext cx="3008315" cy="1162050"/>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85" name="Body Level One…"/>
          <p:cNvSpPr txBox="1">
            <a:spLocks noGrp="1"/>
          </p:cNvSpPr>
          <p:nvPr>
            <p:ph type="body" idx="1"/>
          </p:nvPr>
        </p:nvSpPr>
        <p:spPr>
          <a:xfrm>
            <a:off x="3575050" y="273088"/>
            <a:ext cx="5111750" cy="5853113"/>
          </a:xfrm>
          <a:prstGeom prst="rect">
            <a:avLst/>
          </a:prstGeom>
        </p:spPr>
        <p:txBody>
          <a:bodyPr>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86"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defTabSz="456342" rtl="0">
              <a:spcBef>
                <a:spcPts val="300"/>
              </a:spcBef>
              <a:buSzTx/>
              <a:buNone/>
              <a:defRPr sz="1400">
                <a:solidFill>
                  <a:srgbClr val="000000"/>
                </a:solidFill>
                <a:latin typeface="Calibri"/>
                <a:ea typeface="Calibri"/>
                <a:cs typeface="Calibri"/>
                <a:sym typeface="Calibri"/>
              </a:defRPr>
            </a:pPr>
            <a:endParaRPr/>
          </a:p>
        </p:txBody>
      </p:sp>
      <p:sp>
        <p:nvSpPr>
          <p:cNvPr id="58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89252087"/>
      </p:ext>
    </p:extLst>
  </p:cSld>
  <p:clrMapOvr>
    <a:masterClrMapping/>
  </p:clrMapOvr>
  <p:transition spd="med"/>
</p:sldLayout>
</file>

<file path=ppt/slideLayouts/slideLayout1916.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rgbClr val="FFFFFF"/>
        </a:solidFill>
        <a:effectLst/>
      </p:bgPr>
    </p:bg>
    <p:spTree>
      <p:nvGrpSpPr>
        <p:cNvPr id="1" name=""/>
        <p:cNvGrpSpPr/>
        <p:nvPr/>
      </p:nvGrpSpPr>
      <p:grpSpPr>
        <a:xfrm>
          <a:off x="0" y="0"/>
          <a:ext cx="0" cy="0"/>
          <a:chOff x="0" y="0"/>
          <a:chExt cx="0" cy="0"/>
        </a:xfrm>
      </p:grpSpPr>
      <p:sp>
        <p:nvSpPr>
          <p:cNvPr id="594" name="Title Text"/>
          <p:cNvSpPr txBox="1">
            <a:spLocks noGrp="1"/>
          </p:cNvSpPr>
          <p:nvPr>
            <p:ph type="title"/>
          </p:nvPr>
        </p:nvSpPr>
        <p:spPr>
          <a:xfrm>
            <a:off x="1792288" y="4800600"/>
            <a:ext cx="5486401" cy="566738"/>
          </a:xfrm>
          <a:prstGeom prst="rect">
            <a:avLst/>
          </a:prstGeom>
          <a:noFill/>
        </p:spPr>
        <p:txBody>
          <a:bodyPr anchor="b"/>
          <a:lstStyle>
            <a:lvl1pPr algn="l" defTabSz="456342">
              <a:defRPr sz="2000">
                <a:solidFill>
                  <a:srgbClr val="000000"/>
                </a:solidFill>
                <a:latin typeface="Calibri"/>
                <a:ea typeface="Calibri"/>
                <a:cs typeface="Calibri"/>
                <a:sym typeface="Calibri"/>
              </a:defRPr>
            </a:lvl1pPr>
          </a:lstStyle>
          <a:p>
            <a:r>
              <a:t>Title Text</a:t>
            </a:r>
          </a:p>
        </p:txBody>
      </p:sp>
      <p:sp>
        <p:nvSpPr>
          <p:cNvPr id="5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5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defTabSz="456342">
              <a:spcBef>
                <a:spcPts val="300"/>
              </a:spcBef>
              <a:buSzTx/>
              <a:buNone/>
              <a:defRPr sz="1400">
                <a:solidFill>
                  <a:srgbClr val="000000"/>
                </a:solidFill>
                <a:latin typeface="Calibri"/>
                <a:ea typeface="Calibri"/>
                <a:cs typeface="Calibri"/>
                <a:sym typeface="Calibri"/>
              </a:defRPr>
            </a:lvl1pPr>
            <a:lvl2pPr marL="0" indent="456342" defTabSz="456342">
              <a:spcBef>
                <a:spcPts val="300"/>
              </a:spcBef>
              <a:buSzTx/>
              <a:buNone/>
              <a:defRPr sz="1400">
                <a:solidFill>
                  <a:srgbClr val="000000"/>
                </a:solidFill>
                <a:latin typeface="Calibri"/>
                <a:ea typeface="Calibri"/>
                <a:cs typeface="Calibri"/>
                <a:sym typeface="Calibri"/>
              </a:defRPr>
            </a:lvl2pPr>
            <a:lvl3pPr marL="0" indent="912690" defTabSz="456342">
              <a:spcBef>
                <a:spcPts val="300"/>
              </a:spcBef>
              <a:buSzTx/>
              <a:buNone/>
              <a:defRPr sz="1400">
                <a:solidFill>
                  <a:srgbClr val="000000"/>
                </a:solidFill>
                <a:latin typeface="Calibri"/>
                <a:ea typeface="Calibri"/>
                <a:cs typeface="Calibri"/>
                <a:sym typeface="Calibri"/>
              </a:defRPr>
            </a:lvl3pPr>
            <a:lvl4pPr marL="0" indent="1369015" defTabSz="456342">
              <a:spcBef>
                <a:spcPts val="300"/>
              </a:spcBef>
              <a:buSzTx/>
              <a:buNone/>
              <a:defRPr sz="1400">
                <a:solidFill>
                  <a:srgbClr val="000000"/>
                </a:solidFill>
                <a:latin typeface="Calibri"/>
                <a:ea typeface="Calibri"/>
                <a:cs typeface="Calibri"/>
                <a:sym typeface="Calibri"/>
              </a:defRPr>
            </a:lvl4pPr>
            <a:lvl5pPr marL="0" indent="1825374" defTabSz="456342">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4642949"/>
      </p:ext>
    </p:extLst>
  </p:cSld>
  <p:clrMapOvr>
    <a:masterClrMapping/>
  </p:clrMapOvr>
  <p:transition spd="med"/>
</p:sldLayout>
</file>

<file path=ppt/slideLayouts/slideLayout1917.xml><?xml version="1.0" encoding="utf-8"?>
<p:sldLayout xmlns:a="http://schemas.openxmlformats.org/drawingml/2006/main" xmlns:r="http://schemas.openxmlformats.org/officeDocument/2006/relationships" xmlns:p="http://schemas.openxmlformats.org/presentationml/2006/main" showMasterSp="0" type="tx">
  <p:cSld name="2_Title and Vertical Text">
    <p:bg>
      <p:bgPr>
        <a:solidFill>
          <a:srgbClr val="FFFFFF"/>
        </a:solidFill>
        <a:effectLst/>
      </p:bgPr>
    </p:bg>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457200" y="274638"/>
            <a:ext cx="8229600" cy="1143001"/>
          </a:xfrm>
          <a:prstGeom prst="rect">
            <a:avLst/>
          </a:prstGeom>
          <a:noFill/>
        </p:spPr>
        <p:txBody>
          <a:bodyPr/>
          <a:lstStyle>
            <a:lvl1pPr defTabSz="456342">
              <a:defRPr sz="4400" b="0">
                <a:solidFill>
                  <a:srgbClr val="000000"/>
                </a:solidFill>
                <a:latin typeface="Calibri"/>
                <a:ea typeface="Calibri"/>
                <a:cs typeface="Calibri"/>
                <a:sym typeface="Calibri"/>
              </a:defRPr>
            </a:lvl1pPr>
          </a:lstStyle>
          <a:p>
            <a:r>
              <a:t>Title Text</a:t>
            </a:r>
          </a:p>
        </p:txBody>
      </p:sp>
      <p:sp>
        <p:nvSpPr>
          <p:cNvPr id="605" name="Body Level One…"/>
          <p:cNvSpPr txBox="1">
            <a:spLocks noGrp="1"/>
          </p:cNvSpPr>
          <p:nvPr>
            <p:ph type="body" idx="1"/>
          </p:nvPr>
        </p:nvSpPr>
        <p:spPr>
          <a:xfrm>
            <a:off x="457200" y="1600200"/>
            <a:ext cx="8229600" cy="4525963"/>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0798665"/>
      </p:ext>
    </p:extLst>
  </p:cSld>
  <p:clrMapOvr>
    <a:masterClrMapping/>
  </p:clrMapOvr>
  <p:transition spd="med"/>
</p:sldLayout>
</file>

<file path=ppt/slideLayouts/slideLayout1918.xml><?xml version="1.0" encoding="utf-8"?>
<p:sldLayout xmlns:a="http://schemas.openxmlformats.org/drawingml/2006/main" xmlns:r="http://schemas.openxmlformats.org/officeDocument/2006/relationships" xmlns:p="http://schemas.openxmlformats.org/presentationml/2006/main" showMasterSp="0" type="tx">
  <p:cSld name="2_Vertical Title and Text">
    <p:bg>
      <p:bgPr>
        <a:solidFill>
          <a:srgbClr val="FFFFFF"/>
        </a:solidFill>
        <a:effectLst/>
      </p:bgPr>
    </p:bg>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6629400" y="274675"/>
            <a:ext cx="2057400" cy="5851526"/>
          </a:xfrm>
          <a:prstGeom prst="rect">
            <a:avLst/>
          </a:prstGeom>
          <a:noFill/>
        </p:spPr>
        <p:txBody>
          <a:bodyPr vert="eaVert"/>
          <a:lstStyle>
            <a:lvl1pPr defTabSz="456342">
              <a:defRPr sz="4400" b="0">
                <a:solidFill>
                  <a:srgbClr val="000000"/>
                </a:solidFill>
                <a:latin typeface="Calibri"/>
                <a:ea typeface="Calibri"/>
                <a:cs typeface="Calibri"/>
                <a:sym typeface="Calibri"/>
              </a:defRPr>
            </a:lvl1pPr>
          </a:lstStyle>
          <a:p>
            <a:r>
              <a:t>Title Text</a:t>
            </a:r>
          </a:p>
        </p:txBody>
      </p:sp>
      <p:sp>
        <p:nvSpPr>
          <p:cNvPr id="614" name="Body Level One…"/>
          <p:cNvSpPr txBox="1">
            <a:spLocks noGrp="1"/>
          </p:cNvSpPr>
          <p:nvPr>
            <p:ph type="body" idx="1"/>
          </p:nvPr>
        </p:nvSpPr>
        <p:spPr>
          <a:xfrm>
            <a:off x="457200" y="274675"/>
            <a:ext cx="6019800" cy="5851526"/>
          </a:xfrm>
          <a:prstGeom prst="rect">
            <a:avLst/>
          </a:prstGeom>
        </p:spPr>
        <p:txBody>
          <a:bodyPr vert="eaVert">
            <a:normAutofit/>
          </a:bodyPr>
          <a:lstStyle>
            <a:lvl1pPr defTabSz="456342">
              <a:buSzPct val="100000"/>
              <a:buFont typeface="Arial"/>
              <a:buChar char="•"/>
              <a:defRPr>
                <a:solidFill>
                  <a:srgbClr val="000000"/>
                </a:solidFill>
                <a:latin typeface="Calibri"/>
                <a:ea typeface="Calibri"/>
                <a:cs typeface="Calibri"/>
                <a:sym typeface="Calibri"/>
              </a:defRPr>
            </a:lvl1pPr>
            <a:lvl2pPr defTabSz="456342">
              <a:buSzPct val="100000"/>
              <a:buFont typeface="Arial"/>
              <a:buChar char="–"/>
              <a:defRPr>
                <a:solidFill>
                  <a:srgbClr val="000000"/>
                </a:solidFill>
                <a:latin typeface="Calibri"/>
                <a:ea typeface="Calibri"/>
                <a:cs typeface="Calibri"/>
                <a:sym typeface="Calibri"/>
              </a:defRPr>
            </a:lvl2pPr>
            <a:lvl3pPr defTabSz="456342">
              <a:buSzPct val="100000"/>
              <a:buFont typeface="Arial"/>
              <a:buChar char="•"/>
              <a:defRPr>
                <a:solidFill>
                  <a:srgbClr val="000000"/>
                </a:solidFill>
                <a:latin typeface="Calibri"/>
                <a:ea typeface="Calibri"/>
                <a:cs typeface="Calibri"/>
                <a:sym typeface="Calibri"/>
              </a:defRPr>
            </a:lvl3pPr>
            <a:lvl4pPr defTabSz="456342">
              <a:buSzPct val="100000"/>
              <a:buFont typeface="Arial"/>
              <a:buChar char="–"/>
              <a:defRPr>
                <a:solidFill>
                  <a:srgbClr val="000000"/>
                </a:solidFill>
                <a:latin typeface="Calibri"/>
                <a:ea typeface="Calibri"/>
                <a:cs typeface="Calibri"/>
                <a:sym typeface="Calibri"/>
              </a:defRPr>
            </a:lvl4pPr>
            <a:lvl5pPr defTabSz="456342">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615" name="Slide Number"/>
          <p:cNvSpPr txBox="1">
            <a:spLocks noGrp="1"/>
          </p:cNvSpPr>
          <p:nvPr>
            <p:ph type="sldNum" sz="quarter" idx="2"/>
          </p:nvPr>
        </p:nvSpPr>
        <p:spPr>
          <a:xfrm>
            <a:off x="8428354" y="6414849"/>
            <a:ext cx="258447" cy="248127"/>
          </a:xfrm>
          <a:prstGeom prst="rect">
            <a:avLst/>
          </a:prstGeom>
        </p:spPr>
        <p:txBody>
          <a:bodyPr anchor="ctr"/>
          <a:lstStyle>
            <a:lvl1pPr defTabSz="91269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1059346"/>
      </p:ext>
    </p:extLst>
  </p:cSld>
  <p:clrMapOvr>
    <a:masterClrMapping/>
  </p:clrMapOvr>
  <p:transition spd="med"/>
</p:sldLayout>
</file>

<file path=ppt/slideLayouts/slideLayout1919.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A0E5B"/>
        </a:solidFill>
        <a:effectLst/>
      </p:bgPr>
    </p:bg>
    <p:spTree>
      <p:nvGrpSpPr>
        <p:cNvPr id="1" name=""/>
        <p:cNvGrpSpPr/>
        <p:nvPr/>
      </p:nvGrpSpPr>
      <p:grpSpPr>
        <a:xfrm>
          <a:off x="0" y="0"/>
          <a:ext cx="0" cy="0"/>
          <a:chOff x="0" y="0"/>
          <a:chExt cx="0" cy="0"/>
        </a:xfrm>
      </p:grpSpPr>
      <p:sp>
        <p:nvSpPr>
          <p:cNvPr id="622" name="Rectangle 2"/>
          <p:cNvSpPr/>
          <p:nvPr/>
        </p:nvSpPr>
        <p:spPr>
          <a:xfrm>
            <a:off x="1066800" y="2995651"/>
            <a:ext cx="8077201" cy="38623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23" name="Rectangle 3"/>
          <p:cNvSpPr/>
          <p:nvPr/>
        </p:nvSpPr>
        <p:spPr>
          <a:xfrm>
            <a:off x="0" y="2995651"/>
            <a:ext cx="1066800" cy="3862388"/>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29" name="Group 7"/>
          <p:cNvGrpSpPr/>
          <p:nvPr/>
        </p:nvGrpSpPr>
        <p:grpSpPr>
          <a:xfrm>
            <a:off x="-1" y="1905000"/>
            <a:ext cx="6172201" cy="2438400"/>
            <a:chOff x="0" y="0"/>
            <a:chExt cx="6172199" cy="2438400"/>
          </a:xfrm>
        </p:grpSpPr>
        <p:sp>
          <p:nvSpPr>
            <p:cNvPr id="62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2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3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a:solidFill>
                  <a:srgbClr val="FFFFFF"/>
                </a:solidFill>
                <a:latin typeface="Times Roman"/>
                <a:ea typeface="Times Roman"/>
                <a:cs typeface="Times Roman"/>
                <a:sym typeface="Times Roman"/>
              </a:defRPr>
            </a:lvl1pPr>
            <a:lvl2pPr algn="ctr">
              <a:buSzPct val="100000"/>
              <a:buChar char="•"/>
              <a:defRPr>
                <a:solidFill>
                  <a:srgbClr val="FFFFFF"/>
                </a:solidFill>
                <a:latin typeface="Times Roman"/>
                <a:ea typeface="Times Roman"/>
                <a:cs typeface="Times Roman"/>
                <a:sym typeface="Times Roman"/>
              </a:defRPr>
            </a:lvl2pPr>
            <a:lvl3pPr algn="ctr">
              <a:buSzPct val="100000"/>
              <a:buChar char="•"/>
              <a:defRPr>
                <a:solidFill>
                  <a:srgbClr val="FFFFFF"/>
                </a:solidFill>
                <a:latin typeface="Times Roman"/>
                <a:ea typeface="Times Roman"/>
                <a:cs typeface="Times Roman"/>
                <a:sym typeface="Times Roman"/>
              </a:defRPr>
            </a:lvl3pPr>
            <a:lvl4pPr algn="ctr">
              <a:buSzPct val="100000"/>
              <a:buChar char="➢"/>
              <a:defRPr>
                <a:solidFill>
                  <a:srgbClr val="FFFFFF"/>
                </a:solidFill>
                <a:latin typeface="Times Roman"/>
                <a:ea typeface="Times Roman"/>
                <a:cs typeface="Times Roman"/>
                <a:sym typeface="Times Roman"/>
              </a:defRPr>
            </a:lvl4pPr>
            <a:lvl5pPr algn="ctr">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31" name="Title Text"/>
          <p:cNvSpPr txBox="1">
            <a:spLocks noGrp="1"/>
          </p:cNvSpPr>
          <p:nvPr>
            <p:ph type="title"/>
          </p:nvPr>
        </p:nvSpPr>
        <p:spPr>
          <a:xfrm>
            <a:off x="609600" y="990600"/>
            <a:ext cx="82296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9885817"/>
      </p:ext>
    </p:extLst>
  </p:cSld>
  <p:clrMapOvr>
    <a:masterClrMapping/>
  </p:clrMapOvr>
  <p:transition spd="med"/>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8773177"/>
      </p:ext>
    </p:extLst>
  </p:cSld>
  <p:clrMapOvr>
    <a:masterClrMapping/>
  </p:clrMapOvr>
  <p:transition spd="med"/>
</p:sldLayout>
</file>

<file path=ppt/slideLayouts/slideLayout192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A0E5B"/>
        </a:solidFill>
        <a:effectLst/>
      </p:bgPr>
    </p:bg>
    <p:spTree>
      <p:nvGrpSpPr>
        <p:cNvPr id="1" name=""/>
        <p:cNvGrpSpPr/>
        <p:nvPr/>
      </p:nvGrpSpPr>
      <p:grpSpPr>
        <a:xfrm>
          <a:off x="0" y="0"/>
          <a:ext cx="0" cy="0"/>
          <a:chOff x="0" y="0"/>
          <a:chExt cx="0" cy="0"/>
        </a:xfrm>
      </p:grpSpPr>
      <p:sp>
        <p:nvSpPr>
          <p:cNvPr id="6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46" name="Group 7"/>
          <p:cNvGrpSpPr/>
          <p:nvPr/>
        </p:nvGrpSpPr>
        <p:grpSpPr>
          <a:xfrm>
            <a:off x="-1" y="355600"/>
            <a:ext cx="6172201" cy="2438400"/>
            <a:chOff x="0" y="0"/>
            <a:chExt cx="6172199" cy="2438400"/>
          </a:xfrm>
        </p:grpSpPr>
        <p:sp>
          <p:nvSpPr>
            <p:cNvPr id="6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47"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48" name="Body Level One…"/>
          <p:cNvSpPr txBox="1">
            <a:spLocks noGrp="1"/>
          </p:cNvSpPr>
          <p:nvPr>
            <p:ph type="body" idx="1"/>
          </p:nvPr>
        </p:nvSpPr>
        <p:spPr>
          <a:xfrm>
            <a:off x="1219200" y="1676400"/>
            <a:ext cx="7772401" cy="4572000"/>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7440938"/>
      </p:ext>
    </p:extLst>
  </p:cSld>
  <p:clrMapOvr>
    <a:masterClrMapping/>
  </p:clrMapOvr>
  <p:transition spd="med"/>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A0E5B"/>
        </a:solidFill>
        <a:effectLst/>
      </p:bgPr>
    </p:bg>
    <p:spTree>
      <p:nvGrpSpPr>
        <p:cNvPr id="1" name=""/>
        <p:cNvGrpSpPr/>
        <p:nvPr/>
      </p:nvGrpSpPr>
      <p:grpSpPr>
        <a:xfrm>
          <a:off x="0" y="0"/>
          <a:ext cx="0" cy="0"/>
          <a:chOff x="0" y="0"/>
          <a:chExt cx="0" cy="0"/>
        </a:xfrm>
      </p:grpSpPr>
      <p:sp>
        <p:nvSpPr>
          <p:cNvPr id="656"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57"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63" name="Group 7"/>
          <p:cNvGrpSpPr/>
          <p:nvPr/>
        </p:nvGrpSpPr>
        <p:grpSpPr>
          <a:xfrm>
            <a:off x="-1" y="355600"/>
            <a:ext cx="6172201" cy="2438400"/>
            <a:chOff x="0" y="0"/>
            <a:chExt cx="6172199" cy="2438400"/>
          </a:xfrm>
        </p:grpSpPr>
        <p:sp>
          <p:nvSpPr>
            <p:cNvPr id="658"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59"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0"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1"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62"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64" name="Title Text"/>
          <p:cNvSpPr txBox="1">
            <a:spLocks noGrp="1"/>
          </p:cNvSpPr>
          <p:nvPr>
            <p:ph type="title"/>
          </p:nvPr>
        </p:nvSpPr>
        <p:spPr>
          <a:xfrm>
            <a:off x="722312" y="4406900"/>
            <a:ext cx="7772401" cy="1362075"/>
          </a:xfrm>
          <a:prstGeom prst="rect">
            <a:avLst/>
          </a:prstGeom>
          <a:noFill/>
          <a:effectLst>
            <a:outerShdw blurRad="63500" dist="12700" dir="16200000" rotWithShape="0">
              <a:srgbClr val="FFFFFF">
                <a:alpha val="74998"/>
              </a:srgbClr>
            </a:outerShdw>
          </a:effectLst>
        </p:spPr>
        <p:txBody>
          <a:bodyPr anchor="t"/>
          <a:lstStyle>
            <a:lvl1pPr algn="l">
              <a:defRPr sz="4000" b="1" i="0" cap="all">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6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a:solidFill>
                  <a:srgbClr val="FFFFFF"/>
                </a:solidFill>
                <a:latin typeface="Times Roman"/>
                <a:ea typeface="Times Roman"/>
                <a:cs typeface="Times Roman"/>
                <a:sym typeface="Times Roman"/>
              </a:defRPr>
            </a:lvl1pPr>
            <a:lvl2pPr marL="0" indent="456342">
              <a:spcBef>
                <a:spcPts val="400"/>
              </a:spcBef>
              <a:buSzTx/>
              <a:buNone/>
              <a:defRPr sz="2000">
                <a:solidFill>
                  <a:srgbClr val="FFFFFF"/>
                </a:solidFill>
                <a:latin typeface="Times Roman"/>
                <a:ea typeface="Times Roman"/>
                <a:cs typeface="Times Roman"/>
                <a:sym typeface="Times Roman"/>
              </a:defRPr>
            </a:lvl2pPr>
            <a:lvl3pPr marL="0" indent="912690">
              <a:spcBef>
                <a:spcPts val="400"/>
              </a:spcBef>
              <a:buSzTx/>
              <a:buNone/>
              <a:defRPr sz="2000">
                <a:solidFill>
                  <a:srgbClr val="FFFFFF"/>
                </a:solidFill>
                <a:latin typeface="Times Roman"/>
                <a:ea typeface="Times Roman"/>
                <a:cs typeface="Times Roman"/>
                <a:sym typeface="Times Roman"/>
              </a:defRPr>
            </a:lvl3pPr>
            <a:lvl4pPr marL="0" indent="1369015">
              <a:spcBef>
                <a:spcPts val="400"/>
              </a:spcBef>
              <a:buSzTx/>
              <a:buNone/>
              <a:defRPr sz="2000">
                <a:solidFill>
                  <a:srgbClr val="FFFFFF"/>
                </a:solidFill>
                <a:latin typeface="Times Roman"/>
                <a:ea typeface="Times Roman"/>
                <a:cs typeface="Times Roman"/>
                <a:sym typeface="Times Roman"/>
              </a:defRPr>
            </a:lvl4pPr>
            <a:lvl5pPr marL="0" indent="1825374">
              <a:spcBef>
                <a:spcPts val="400"/>
              </a:spcBef>
              <a:buSzTx/>
              <a:buNone/>
              <a:defRPr sz="20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66"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00176259"/>
      </p:ext>
    </p:extLst>
  </p:cSld>
  <p:clrMapOvr>
    <a:masterClrMapping/>
  </p:clrMapOvr>
  <p:transition spd="med"/>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A0E5B"/>
        </a:solidFill>
        <a:effectLst/>
      </p:bgPr>
    </p:bg>
    <p:spTree>
      <p:nvGrpSpPr>
        <p:cNvPr id="1" name=""/>
        <p:cNvGrpSpPr/>
        <p:nvPr/>
      </p:nvGrpSpPr>
      <p:grpSpPr>
        <a:xfrm>
          <a:off x="0" y="0"/>
          <a:ext cx="0" cy="0"/>
          <a:chOff x="0" y="0"/>
          <a:chExt cx="0" cy="0"/>
        </a:xfrm>
      </p:grpSpPr>
      <p:sp>
        <p:nvSpPr>
          <p:cNvPr id="673"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74"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80" name="Group 7"/>
          <p:cNvGrpSpPr/>
          <p:nvPr/>
        </p:nvGrpSpPr>
        <p:grpSpPr>
          <a:xfrm>
            <a:off x="-1" y="355600"/>
            <a:ext cx="6172201" cy="2438400"/>
            <a:chOff x="0" y="0"/>
            <a:chExt cx="6172199" cy="2438400"/>
          </a:xfrm>
        </p:grpSpPr>
        <p:sp>
          <p:nvSpPr>
            <p:cNvPr id="675"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6"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7"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8"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79"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81"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82" name="Body Level One…"/>
          <p:cNvSpPr txBox="1">
            <a:spLocks noGrp="1"/>
          </p:cNvSpPr>
          <p:nvPr>
            <p:ph type="body" sz="half" idx="1"/>
          </p:nvPr>
        </p:nvSpPr>
        <p:spPr>
          <a:xfrm>
            <a:off x="1219200" y="1676400"/>
            <a:ext cx="3810000" cy="4572000"/>
          </a:xfrm>
          <a:prstGeom prst="rect">
            <a:avLst/>
          </a:prstGeom>
        </p:spPr>
        <p:txBody>
          <a:bodyPr>
            <a:normAutofit/>
          </a:bodyPr>
          <a:lstStyle>
            <a:lvl1pPr>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1pPr>
            <a:lvl2pPr marL="789082" indent="-33275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2pPr>
            <a:lvl3pPr marL="1232107" indent="-319440">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3pPr>
            <a:lvl4pPr marL="1723956" indent="-354934">
              <a:spcBef>
                <a:spcPts val="600"/>
              </a:spcBef>
              <a:buClr>
                <a:srgbClr val="4460EE"/>
              </a:buClr>
              <a:buSzPct val="100000"/>
              <a:buFont typeface="Times Roman"/>
              <a:buChar char="➢"/>
              <a:defRPr sz="2800">
                <a:solidFill>
                  <a:srgbClr val="FFFFFF"/>
                </a:solidFill>
                <a:latin typeface="Times Roman"/>
                <a:ea typeface="Times Roman"/>
                <a:cs typeface="Times Roman"/>
                <a:sym typeface="Times Roman"/>
              </a:defRPr>
            </a:lvl4pPr>
            <a:lvl5pPr marL="2180286" indent="-354934">
              <a:spcBef>
                <a:spcPts val="600"/>
              </a:spcBef>
              <a:buClr>
                <a:srgbClr val="4460EE"/>
              </a:buClr>
              <a:buFont typeface="Times Roman"/>
              <a:buChar char="▪"/>
              <a:defRPr sz="28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683"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8432196"/>
      </p:ext>
    </p:extLst>
  </p:cSld>
  <p:clrMapOvr>
    <a:masterClrMapping/>
  </p:clrMapOvr>
  <p:transition spd="med"/>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A0E5B"/>
        </a:solidFill>
        <a:effectLst/>
      </p:bgPr>
    </p:bg>
    <p:spTree>
      <p:nvGrpSpPr>
        <p:cNvPr id="1" name=""/>
        <p:cNvGrpSpPr/>
        <p:nvPr/>
      </p:nvGrpSpPr>
      <p:grpSpPr>
        <a:xfrm>
          <a:off x="0" y="0"/>
          <a:ext cx="0" cy="0"/>
          <a:chOff x="0" y="0"/>
          <a:chExt cx="0" cy="0"/>
        </a:xfrm>
      </p:grpSpPr>
      <p:sp>
        <p:nvSpPr>
          <p:cNvPr id="690"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691"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697" name="Group 7"/>
          <p:cNvGrpSpPr/>
          <p:nvPr/>
        </p:nvGrpSpPr>
        <p:grpSpPr>
          <a:xfrm>
            <a:off x="-1" y="355600"/>
            <a:ext cx="6172201" cy="2438400"/>
            <a:chOff x="0" y="0"/>
            <a:chExt cx="6172199" cy="2438400"/>
          </a:xfrm>
        </p:grpSpPr>
        <p:sp>
          <p:nvSpPr>
            <p:cNvPr id="692"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3"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4"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5"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696"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698" name="Title Text"/>
          <p:cNvSpPr txBox="1">
            <a:spLocks noGrp="1"/>
          </p:cNvSpPr>
          <p:nvPr>
            <p:ph type="title"/>
          </p:nvPr>
        </p:nvSpPr>
        <p:spPr>
          <a:xfrm>
            <a:off x="457200" y="274638"/>
            <a:ext cx="8229600" cy="1143001"/>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6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FFFFFF"/>
                </a:solidFill>
                <a:latin typeface="Times Roman"/>
                <a:ea typeface="Times Roman"/>
                <a:cs typeface="Times Roman"/>
                <a:sym typeface="Times Roman"/>
              </a:defRPr>
            </a:lvl1pPr>
            <a:lvl2pPr marL="0" indent="456342">
              <a:spcBef>
                <a:spcPts val="500"/>
              </a:spcBef>
              <a:buSzTx/>
              <a:buNone/>
              <a:defRPr sz="2400" b="1">
                <a:solidFill>
                  <a:srgbClr val="FFFFFF"/>
                </a:solidFill>
                <a:latin typeface="Times Roman"/>
                <a:ea typeface="Times Roman"/>
                <a:cs typeface="Times Roman"/>
                <a:sym typeface="Times Roman"/>
              </a:defRPr>
            </a:lvl2pPr>
            <a:lvl3pPr marL="0" indent="912690">
              <a:spcBef>
                <a:spcPts val="500"/>
              </a:spcBef>
              <a:buSzTx/>
              <a:buNone/>
              <a:defRPr sz="2400" b="1">
                <a:solidFill>
                  <a:srgbClr val="FFFFFF"/>
                </a:solidFill>
                <a:latin typeface="Times Roman"/>
                <a:ea typeface="Times Roman"/>
                <a:cs typeface="Times Roman"/>
                <a:sym typeface="Times Roman"/>
              </a:defRPr>
            </a:lvl3pPr>
            <a:lvl4pPr marL="0" indent="1369015">
              <a:spcBef>
                <a:spcPts val="500"/>
              </a:spcBef>
              <a:buSzTx/>
              <a:buNone/>
              <a:defRPr sz="2400" b="1">
                <a:solidFill>
                  <a:srgbClr val="FFFFFF"/>
                </a:solidFill>
                <a:latin typeface="Times Roman"/>
                <a:ea typeface="Times Roman"/>
                <a:cs typeface="Times Roman"/>
                <a:sym typeface="Times Roman"/>
              </a:defRPr>
            </a:lvl4pPr>
            <a:lvl5pPr marL="0" indent="1825374">
              <a:spcBef>
                <a:spcPts val="500"/>
              </a:spcBef>
              <a:buSzTx/>
              <a:buNone/>
              <a:defRPr sz="2400" b="1">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00" name="Text Placeholder 4"/>
          <p:cNvSpPr>
            <a:spLocks noGrp="1"/>
          </p:cNvSpPr>
          <p:nvPr>
            <p:ph type="body" sz="quarter" idx="21"/>
          </p:nvPr>
        </p:nvSpPr>
        <p:spPr>
          <a:xfrm>
            <a:off x="4645062" y="1535112"/>
            <a:ext cx="4041776" cy="639763"/>
          </a:xfrm>
          <a:prstGeom prst="rect">
            <a:avLst/>
          </a:prstGeom>
        </p:spPr>
        <p:txBody>
          <a:bodyPr anchor="b">
            <a:normAutofit/>
          </a:bodyPr>
          <a:lstStyle/>
          <a:p>
            <a:pPr marL="0" indent="0" rtl="0">
              <a:spcBef>
                <a:spcPts val="500"/>
              </a:spcBef>
              <a:buSzTx/>
              <a:buNone/>
              <a:defRPr sz="2400" b="1">
                <a:solidFill>
                  <a:srgbClr val="FFFFFF"/>
                </a:solidFill>
                <a:latin typeface="Times Roman"/>
                <a:ea typeface="Times Roman"/>
                <a:cs typeface="Times Roman"/>
                <a:sym typeface="Times Roman"/>
              </a:defRPr>
            </a:pPr>
            <a:endParaRPr/>
          </a:p>
        </p:txBody>
      </p:sp>
      <p:sp>
        <p:nvSpPr>
          <p:cNvPr id="701"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6074094"/>
      </p:ext>
    </p:extLst>
  </p:cSld>
  <p:clrMapOvr>
    <a:masterClrMapping/>
  </p:clrMapOvr>
  <p:transition spd="med"/>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A0E5B"/>
        </a:solidFill>
        <a:effectLst/>
      </p:bgPr>
    </p:bg>
    <p:spTree>
      <p:nvGrpSpPr>
        <p:cNvPr id="1" name=""/>
        <p:cNvGrpSpPr/>
        <p:nvPr/>
      </p:nvGrpSpPr>
      <p:grpSpPr>
        <a:xfrm>
          <a:off x="0" y="0"/>
          <a:ext cx="0" cy="0"/>
          <a:chOff x="0" y="0"/>
          <a:chExt cx="0" cy="0"/>
        </a:xfrm>
      </p:grpSpPr>
      <p:sp>
        <p:nvSpPr>
          <p:cNvPr id="708"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09"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15" name="Group 7"/>
          <p:cNvGrpSpPr/>
          <p:nvPr/>
        </p:nvGrpSpPr>
        <p:grpSpPr>
          <a:xfrm>
            <a:off x="-1" y="355600"/>
            <a:ext cx="6172201" cy="2438400"/>
            <a:chOff x="0" y="0"/>
            <a:chExt cx="6172199" cy="2438400"/>
          </a:xfrm>
        </p:grpSpPr>
        <p:sp>
          <p:nvSpPr>
            <p:cNvPr id="710"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1"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2"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3"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14"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16"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17"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7011340"/>
      </p:ext>
    </p:extLst>
  </p:cSld>
  <p:clrMapOvr>
    <a:masterClrMapping/>
  </p:clrMapOvr>
  <p:transition spd="med"/>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type="tx">
  <p:cSld name="5_Blank">
    <p:bg>
      <p:bgPr>
        <a:solidFill>
          <a:srgbClr val="0A0E5B"/>
        </a:solidFill>
        <a:effectLst/>
      </p:bgPr>
    </p:bg>
    <p:spTree>
      <p:nvGrpSpPr>
        <p:cNvPr id="1" name=""/>
        <p:cNvGrpSpPr/>
        <p:nvPr/>
      </p:nvGrpSpPr>
      <p:grpSpPr>
        <a:xfrm>
          <a:off x="0" y="0"/>
          <a:ext cx="0" cy="0"/>
          <a:chOff x="0" y="0"/>
          <a:chExt cx="0" cy="0"/>
        </a:xfrm>
      </p:grpSpPr>
      <p:sp>
        <p:nvSpPr>
          <p:cNvPr id="724"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25"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31" name="Group 7"/>
          <p:cNvGrpSpPr/>
          <p:nvPr/>
        </p:nvGrpSpPr>
        <p:grpSpPr>
          <a:xfrm>
            <a:off x="-1" y="355600"/>
            <a:ext cx="6172201" cy="2438400"/>
            <a:chOff x="0" y="0"/>
            <a:chExt cx="6172199" cy="2438400"/>
          </a:xfrm>
        </p:grpSpPr>
        <p:sp>
          <p:nvSpPr>
            <p:cNvPr id="726"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7"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8"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29"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30"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3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02319"/>
      </p:ext>
    </p:extLst>
  </p:cSld>
  <p:clrMapOvr>
    <a:masterClrMapping/>
  </p:clrMapOvr>
  <p:transition spd="med"/>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A0E5B"/>
        </a:solidFill>
        <a:effectLst/>
      </p:bgPr>
    </p:bg>
    <p:spTree>
      <p:nvGrpSpPr>
        <p:cNvPr id="1" name=""/>
        <p:cNvGrpSpPr/>
        <p:nvPr/>
      </p:nvGrpSpPr>
      <p:grpSpPr>
        <a:xfrm>
          <a:off x="0" y="0"/>
          <a:ext cx="0" cy="0"/>
          <a:chOff x="0" y="0"/>
          <a:chExt cx="0" cy="0"/>
        </a:xfrm>
      </p:grpSpPr>
      <p:sp>
        <p:nvSpPr>
          <p:cNvPr id="739"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40"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46" name="Group 7"/>
          <p:cNvGrpSpPr/>
          <p:nvPr/>
        </p:nvGrpSpPr>
        <p:grpSpPr>
          <a:xfrm>
            <a:off x="-1" y="355600"/>
            <a:ext cx="6172201" cy="2438400"/>
            <a:chOff x="0" y="0"/>
            <a:chExt cx="6172199" cy="2438400"/>
          </a:xfrm>
        </p:grpSpPr>
        <p:sp>
          <p:nvSpPr>
            <p:cNvPr id="741"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2"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3"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4"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45"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47" name="Title Text"/>
          <p:cNvSpPr txBox="1">
            <a:spLocks noGrp="1"/>
          </p:cNvSpPr>
          <p:nvPr>
            <p:ph type="title"/>
          </p:nvPr>
        </p:nvSpPr>
        <p:spPr>
          <a:xfrm>
            <a:off x="457237" y="273050"/>
            <a:ext cx="3008315" cy="1162050"/>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48"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49" name="Text Placeholder 3"/>
          <p:cNvSpPr>
            <a:spLocks noGrp="1"/>
          </p:cNvSpPr>
          <p:nvPr>
            <p:ph type="body" sz="half" idx="21"/>
          </p:nvPr>
        </p:nvSpPr>
        <p:spPr>
          <a:xfrm>
            <a:off x="457237" y="1435101"/>
            <a:ext cx="3008315" cy="4691063"/>
          </a:xfrm>
          <a:prstGeom prst="rect">
            <a:avLst/>
          </a:prstGeom>
        </p:spPr>
        <p:txBody>
          <a:bodyPr>
            <a:normAutofit/>
          </a:bodyPr>
          <a:lstStyle/>
          <a:p>
            <a:pPr marL="0" indent="0" rtl="0">
              <a:spcBef>
                <a:spcPts val="300"/>
              </a:spcBef>
              <a:buSzTx/>
              <a:buNone/>
              <a:defRPr sz="1400">
                <a:solidFill>
                  <a:srgbClr val="FFFFFF"/>
                </a:solidFill>
                <a:latin typeface="Times Roman"/>
                <a:ea typeface="Times Roman"/>
                <a:cs typeface="Times Roman"/>
                <a:sym typeface="Times Roman"/>
              </a:defRPr>
            </a:pPr>
            <a:endParaRPr/>
          </a:p>
        </p:txBody>
      </p:sp>
      <p:sp>
        <p:nvSpPr>
          <p:cNvPr id="750"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4347101"/>
      </p:ext>
    </p:extLst>
  </p:cSld>
  <p:clrMapOvr>
    <a:masterClrMapping/>
  </p:clrMapOvr>
  <p:transition spd="med"/>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A0E5B"/>
        </a:solidFill>
        <a:effectLst/>
      </p:bgPr>
    </p:bg>
    <p:spTree>
      <p:nvGrpSpPr>
        <p:cNvPr id="1" name=""/>
        <p:cNvGrpSpPr/>
        <p:nvPr/>
      </p:nvGrpSpPr>
      <p:grpSpPr>
        <a:xfrm>
          <a:off x="0" y="0"/>
          <a:ext cx="0" cy="0"/>
          <a:chOff x="0" y="0"/>
          <a:chExt cx="0" cy="0"/>
        </a:xfrm>
      </p:grpSpPr>
      <p:sp>
        <p:nvSpPr>
          <p:cNvPr id="757"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58"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64" name="Group 7"/>
          <p:cNvGrpSpPr/>
          <p:nvPr/>
        </p:nvGrpSpPr>
        <p:grpSpPr>
          <a:xfrm>
            <a:off x="-1" y="355600"/>
            <a:ext cx="6172201" cy="2438400"/>
            <a:chOff x="0" y="0"/>
            <a:chExt cx="6172199" cy="2438400"/>
          </a:xfrm>
        </p:grpSpPr>
        <p:sp>
          <p:nvSpPr>
            <p:cNvPr id="759"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0"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1"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2"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63"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65" name="Title Text"/>
          <p:cNvSpPr txBox="1">
            <a:spLocks noGrp="1"/>
          </p:cNvSpPr>
          <p:nvPr>
            <p:ph type="title"/>
          </p:nvPr>
        </p:nvSpPr>
        <p:spPr>
          <a:xfrm>
            <a:off x="1792288" y="4800600"/>
            <a:ext cx="5486401" cy="566738"/>
          </a:xfrm>
          <a:prstGeom prst="rect">
            <a:avLst/>
          </a:prstGeom>
          <a:noFill/>
          <a:effectLst>
            <a:outerShdw blurRad="63500" dist="12700" dir="16200000" rotWithShape="0">
              <a:srgbClr val="FFFFFF">
                <a:alpha val="74998"/>
              </a:srgbClr>
            </a:outerShdw>
          </a:effectLst>
        </p:spPr>
        <p:txBody>
          <a:bodyPr anchor="b"/>
          <a:lstStyle>
            <a:lvl1pPr algn="l">
              <a:defRPr sz="20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6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76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FFFFFF"/>
                </a:solidFill>
                <a:latin typeface="Times Roman"/>
                <a:ea typeface="Times Roman"/>
                <a:cs typeface="Times Roman"/>
                <a:sym typeface="Times Roman"/>
              </a:defRPr>
            </a:lvl1pPr>
            <a:lvl2pPr marL="0" indent="456342">
              <a:spcBef>
                <a:spcPts val="300"/>
              </a:spcBef>
              <a:buSzTx/>
              <a:buNone/>
              <a:defRPr sz="1400">
                <a:solidFill>
                  <a:srgbClr val="FFFFFF"/>
                </a:solidFill>
                <a:latin typeface="Times Roman"/>
                <a:ea typeface="Times Roman"/>
                <a:cs typeface="Times Roman"/>
                <a:sym typeface="Times Roman"/>
              </a:defRPr>
            </a:lvl2pPr>
            <a:lvl3pPr marL="0" indent="912690">
              <a:spcBef>
                <a:spcPts val="300"/>
              </a:spcBef>
              <a:buSzTx/>
              <a:buNone/>
              <a:defRPr sz="1400">
                <a:solidFill>
                  <a:srgbClr val="FFFFFF"/>
                </a:solidFill>
                <a:latin typeface="Times Roman"/>
                <a:ea typeface="Times Roman"/>
                <a:cs typeface="Times Roman"/>
                <a:sym typeface="Times Roman"/>
              </a:defRPr>
            </a:lvl3pPr>
            <a:lvl4pPr marL="0" indent="1369015">
              <a:spcBef>
                <a:spcPts val="300"/>
              </a:spcBef>
              <a:buSzTx/>
              <a:buNone/>
              <a:defRPr sz="1400">
                <a:solidFill>
                  <a:srgbClr val="FFFFFF"/>
                </a:solidFill>
                <a:latin typeface="Times Roman"/>
                <a:ea typeface="Times Roman"/>
                <a:cs typeface="Times Roman"/>
                <a:sym typeface="Times Roman"/>
              </a:defRPr>
            </a:lvl4pPr>
            <a:lvl5pPr marL="0" indent="1825374">
              <a:spcBef>
                <a:spcPts val="300"/>
              </a:spcBef>
              <a:buSzTx/>
              <a:buNone/>
              <a:defRPr sz="1400">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68"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3364501"/>
      </p:ext>
    </p:extLst>
  </p:cSld>
  <p:clrMapOvr>
    <a:masterClrMapping/>
  </p:clrMapOvr>
  <p:transition spd="med"/>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type="tx">
  <p:cSld name="3_Title and Vertical Text">
    <p:bg>
      <p:bgPr>
        <a:solidFill>
          <a:srgbClr val="0A0E5B"/>
        </a:solidFill>
        <a:effectLst/>
      </p:bgPr>
    </p:bg>
    <p:spTree>
      <p:nvGrpSpPr>
        <p:cNvPr id="1" name=""/>
        <p:cNvGrpSpPr/>
        <p:nvPr/>
      </p:nvGrpSpPr>
      <p:grpSpPr>
        <a:xfrm>
          <a:off x="0" y="0"/>
          <a:ext cx="0" cy="0"/>
          <a:chOff x="0" y="0"/>
          <a:chExt cx="0" cy="0"/>
        </a:xfrm>
      </p:grpSpPr>
      <p:sp>
        <p:nvSpPr>
          <p:cNvPr id="775"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76"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82" name="Group 7"/>
          <p:cNvGrpSpPr/>
          <p:nvPr/>
        </p:nvGrpSpPr>
        <p:grpSpPr>
          <a:xfrm>
            <a:off x="-1" y="355600"/>
            <a:ext cx="6172201" cy="2438400"/>
            <a:chOff x="0" y="0"/>
            <a:chExt cx="6172199" cy="2438400"/>
          </a:xfrm>
        </p:grpSpPr>
        <p:sp>
          <p:nvSpPr>
            <p:cNvPr id="777"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8"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79"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0"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81"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783" name="Title Text"/>
          <p:cNvSpPr txBox="1">
            <a:spLocks noGrp="1"/>
          </p:cNvSpPr>
          <p:nvPr>
            <p:ph type="title"/>
          </p:nvPr>
        </p:nvSpPr>
        <p:spPr>
          <a:xfrm>
            <a:off x="152400" y="152400"/>
            <a:ext cx="8915400" cy="1143000"/>
          </a:xfrm>
          <a:prstGeom prst="rect">
            <a:avLst/>
          </a:prstGeom>
          <a:noFill/>
          <a:effectLst>
            <a:outerShdw blurRad="63500" dist="12700" dir="16200000" rotWithShape="0">
              <a:srgbClr val="FFFFFF">
                <a:alpha val="74998"/>
              </a:srgbClr>
            </a:outerShdw>
          </a:effectLst>
        </p:spPr>
        <p:txBody>
          <a:bodyPr/>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784" name="Body Level One…"/>
          <p:cNvSpPr txBox="1">
            <a:spLocks noGrp="1"/>
          </p:cNvSpPr>
          <p:nvPr>
            <p:ph type="body" idx="1"/>
          </p:nvPr>
        </p:nvSpPr>
        <p:spPr>
          <a:xfrm>
            <a:off x="1219200" y="1676400"/>
            <a:ext cx="7772401" cy="4572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785"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8429495"/>
      </p:ext>
    </p:extLst>
  </p:cSld>
  <p:clrMapOvr>
    <a:masterClrMapping/>
  </p:clrMapOvr>
  <p:transition spd="med"/>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type="tx">
  <p:cSld name="3_Vertical Title and Text">
    <p:bg>
      <p:bgPr>
        <a:solidFill>
          <a:srgbClr val="0A0E5B"/>
        </a:solidFill>
        <a:effectLst/>
      </p:bgPr>
    </p:bg>
    <p:spTree>
      <p:nvGrpSpPr>
        <p:cNvPr id="1" name=""/>
        <p:cNvGrpSpPr/>
        <p:nvPr/>
      </p:nvGrpSpPr>
      <p:grpSpPr>
        <a:xfrm>
          <a:off x="0" y="0"/>
          <a:ext cx="0" cy="0"/>
          <a:chOff x="0" y="0"/>
          <a:chExt cx="0" cy="0"/>
        </a:xfrm>
      </p:grpSpPr>
      <p:sp>
        <p:nvSpPr>
          <p:cNvPr id="792" name="Rectangle 2"/>
          <p:cNvSpPr/>
          <p:nvPr/>
        </p:nvSpPr>
        <p:spPr>
          <a:xfrm>
            <a:off x="1066800" y="1458913"/>
            <a:ext cx="8077201" cy="5399088"/>
          </a:xfrm>
          <a:prstGeom prst="rect">
            <a:avLst/>
          </a:prstGeom>
          <a:gradFill>
            <a:gsLst>
              <a:gs pos="0">
                <a:srgbClr val="060833"/>
              </a:gs>
              <a:gs pos="100000">
                <a:srgbClr val="1822CD"/>
              </a:gs>
            </a:gsLst>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sp>
        <p:nvSpPr>
          <p:cNvPr id="793" name="Rectangle 3"/>
          <p:cNvSpPr/>
          <p:nvPr/>
        </p:nvSpPr>
        <p:spPr>
          <a:xfrm>
            <a:off x="0" y="1447800"/>
            <a:ext cx="1066800" cy="5410200"/>
          </a:xfrm>
          <a:prstGeom prst="rect">
            <a:avLst/>
          </a:prstGeom>
          <a:gradFill>
            <a:gsLst>
              <a:gs pos="0">
                <a:srgbClr val="03051B"/>
              </a:gs>
              <a:gs pos="100000">
                <a:srgbClr val="1822CD"/>
              </a:gs>
            </a:gsLst>
            <a:lin ang="5400000"/>
          </a:gradFill>
          <a:ln w="12700">
            <a:miter lim="400000"/>
          </a:ln>
        </p:spPr>
        <p:txBody>
          <a:bodyPr lIns="45719" rIns="45719" anchor="ctr"/>
          <a:lstStyle/>
          <a:p>
            <a:pPr>
              <a:defRPr>
                <a:solidFill>
                  <a:srgbClr val="FFFFFF"/>
                </a:solidFill>
                <a:latin typeface="Times Roman"/>
                <a:ea typeface="Times Roman"/>
                <a:cs typeface="Times Roman"/>
                <a:sym typeface="Times Roman"/>
              </a:defRPr>
            </a:pPr>
            <a:endParaRPr/>
          </a:p>
        </p:txBody>
      </p:sp>
      <p:grpSp>
        <p:nvGrpSpPr>
          <p:cNvPr id="799" name="Group 7"/>
          <p:cNvGrpSpPr/>
          <p:nvPr/>
        </p:nvGrpSpPr>
        <p:grpSpPr>
          <a:xfrm>
            <a:off x="-1" y="355600"/>
            <a:ext cx="6172201" cy="2438400"/>
            <a:chOff x="0" y="0"/>
            <a:chExt cx="6172199" cy="2438400"/>
          </a:xfrm>
        </p:grpSpPr>
        <p:sp>
          <p:nvSpPr>
            <p:cNvPr id="794" name="Oval 8"/>
            <p:cNvSpPr/>
            <p:nvPr/>
          </p:nvSpPr>
          <p:spPr>
            <a:xfrm>
              <a:off x="788987" y="788987"/>
              <a:ext cx="573089" cy="569913"/>
            </a:xfrm>
            <a:prstGeom prst="ellipse">
              <a:avLst/>
            </a:prstGeom>
            <a:gradFill flip="none" rotWithShape="1">
              <a:gsLst>
                <a:gs pos="0">
                  <a:srgbClr val="1822CD"/>
                </a:gs>
                <a:gs pos="100000">
                  <a:srgbClr val="080B40"/>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5" name="Oval 9"/>
            <p:cNvSpPr/>
            <p:nvPr/>
          </p:nvSpPr>
          <p:spPr>
            <a:xfrm>
              <a:off x="942975" y="955675"/>
              <a:ext cx="260350" cy="247650"/>
            </a:xfrm>
            <a:prstGeom prst="ellipse">
              <a:avLst/>
            </a:prstGeom>
            <a:gradFill flip="none" rotWithShape="1">
              <a:gsLst>
                <a:gs pos="0">
                  <a:srgbClr val="FFFFFF"/>
                </a:gs>
                <a:gs pos="100000">
                  <a:srgbClr val="1822CD"/>
                </a:gs>
              </a:gsLst>
              <a:path path="circle">
                <a:fillToRect l="37721" t="-19636" r="62278" b="119636"/>
              </a:path>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6" name="Rectangle 10"/>
            <p:cNvSpPr/>
            <p:nvPr/>
          </p:nvSpPr>
          <p:spPr>
            <a:xfrm>
              <a:off x="0" y="1084262"/>
              <a:ext cx="2286000" cy="12701"/>
            </a:xfrm>
            <a:prstGeom prst="rect">
              <a:avLst/>
            </a:prstGeom>
            <a:gradFill flip="none" rotWithShape="1">
              <a:gsLst>
                <a:gs pos="0">
                  <a:srgbClr val="0A0E5B"/>
                </a:gs>
                <a:gs pos="5000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7" name="Rectangle 11"/>
            <p:cNvSpPr/>
            <p:nvPr/>
          </p:nvSpPr>
          <p:spPr>
            <a:xfrm>
              <a:off x="1074737" y="0"/>
              <a:ext cx="12701" cy="2438400"/>
            </a:xfrm>
            <a:prstGeom prst="rect">
              <a:avLst/>
            </a:prstGeom>
            <a:gradFill flip="none" rotWithShape="1">
              <a:gsLst>
                <a:gs pos="0">
                  <a:srgbClr val="0A0E5B"/>
                </a:gs>
                <a:gs pos="50000">
                  <a:srgbClr val="FFFFFF"/>
                </a:gs>
                <a:gs pos="100000">
                  <a:srgbClr val="0A0E5B"/>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798" name="Rectangle 12"/>
            <p:cNvSpPr/>
            <p:nvPr/>
          </p:nvSpPr>
          <p:spPr>
            <a:xfrm>
              <a:off x="1144587" y="1084262"/>
              <a:ext cx="5027613" cy="12701"/>
            </a:xfrm>
            <a:prstGeom prst="rect">
              <a:avLst/>
            </a:prstGeom>
            <a:gradFill flip="none" rotWithShape="1">
              <a:gsLst>
                <a:gs pos="0">
                  <a:srgbClr val="FFFFFF"/>
                </a:gs>
                <a:gs pos="100000">
                  <a:srgbClr val="0A0E5B"/>
                </a:gs>
              </a:gsLst>
              <a:lin ang="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sp>
        <p:nvSpPr>
          <p:cNvPr id="800" name="Title Text"/>
          <p:cNvSpPr txBox="1">
            <a:spLocks noGrp="1"/>
          </p:cNvSpPr>
          <p:nvPr>
            <p:ph type="title"/>
          </p:nvPr>
        </p:nvSpPr>
        <p:spPr>
          <a:xfrm>
            <a:off x="6838950" y="152400"/>
            <a:ext cx="2228850" cy="6096000"/>
          </a:xfrm>
          <a:prstGeom prst="rect">
            <a:avLst/>
          </a:prstGeom>
          <a:noFill/>
          <a:effectLst>
            <a:outerShdw blurRad="63500" dist="12700" dir="16200000" rotWithShape="0">
              <a:srgbClr val="FFFFFF">
                <a:alpha val="74998"/>
              </a:srgbClr>
            </a:outerShdw>
          </a:effectLst>
        </p:spPr>
        <p:txBody>
          <a:bodyPr vert="eaVert"/>
          <a:lstStyle>
            <a:lvl1pPr>
              <a:defRPr sz="4400" b="1" i="0">
                <a:solidFill>
                  <a:srgbClr val="4460EE"/>
                </a:solidFill>
                <a:latin typeface="Arial" panose="020B0604020202020204" pitchFamily="34" charset="0"/>
                <a:cs typeface="Arial" panose="020B0604020202020204" pitchFamily="34" charset="0"/>
              </a:defRPr>
            </a:lvl1pPr>
          </a:lstStyle>
          <a:p>
            <a:r>
              <a:rPr dirty="0"/>
              <a:t>Title Text</a:t>
            </a:r>
          </a:p>
        </p:txBody>
      </p:sp>
      <p:sp>
        <p:nvSpPr>
          <p:cNvPr id="801" name="Body Level One…"/>
          <p:cNvSpPr txBox="1">
            <a:spLocks noGrp="1"/>
          </p:cNvSpPr>
          <p:nvPr>
            <p:ph type="body" idx="1"/>
          </p:nvPr>
        </p:nvSpPr>
        <p:spPr>
          <a:xfrm>
            <a:off x="152400" y="152400"/>
            <a:ext cx="6534150" cy="6096000"/>
          </a:xfrm>
          <a:prstGeom prst="rect">
            <a:avLst/>
          </a:prstGeom>
        </p:spPr>
        <p:txBody>
          <a:bodyPr vert="eaVert">
            <a:normAutofit/>
          </a:bodyPr>
          <a:lstStyle>
            <a:lvl1pPr>
              <a:buClr>
                <a:srgbClr val="4460EE"/>
              </a:buClr>
              <a:buSzPct val="100000"/>
              <a:buFont typeface="Times Roman"/>
              <a:buChar char="•"/>
              <a:defRPr>
                <a:solidFill>
                  <a:srgbClr val="FFFFFF"/>
                </a:solidFill>
                <a:latin typeface="Times Roman"/>
                <a:ea typeface="Times Roman"/>
                <a:cs typeface="Times Roman"/>
                <a:sym typeface="Times Roman"/>
              </a:defRPr>
            </a:lvl1pPr>
            <a:lvl2pPr>
              <a:buClr>
                <a:srgbClr val="4460EE"/>
              </a:buClr>
              <a:buSzPct val="100000"/>
              <a:buFont typeface="Times Roman"/>
              <a:buChar char="•"/>
              <a:defRPr>
                <a:solidFill>
                  <a:srgbClr val="FFFFFF"/>
                </a:solidFill>
                <a:latin typeface="Times Roman"/>
                <a:ea typeface="Times Roman"/>
                <a:cs typeface="Times Roman"/>
                <a:sym typeface="Times Roman"/>
              </a:defRPr>
            </a:lvl2pPr>
            <a:lvl3pPr>
              <a:buClr>
                <a:srgbClr val="4460EE"/>
              </a:buClr>
              <a:buSzPct val="100000"/>
              <a:buFont typeface="Times Roman"/>
              <a:buChar char="•"/>
              <a:defRPr>
                <a:solidFill>
                  <a:srgbClr val="FFFFFF"/>
                </a:solidFill>
                <a:latin typeface="Times Roman"/>
                <a:ea typeface="Times Roman"/>
                <a:cs typeface="Times Roman"/>
                <a:sym typeface="Times Roman"/>
              </a:defRPr>
            </a:lvl3pPr>
            <a:lvl4pPr>
              <a:buClr>
                <a:srgbClr val="4460EE"/>
              </a:buClr>
              <a:buSzPct val="100000"/>
              <a:buFont typeface="Times Roman"/>
              <a:buChar char="➢"/>
              <a:defRPr>
                <a:solidFill>
                  <a:srgbClr val="FFFFFF"/>
                </a:solidFill>
                <a:latin typeface="Times Roman"/>
                <a:ea typeface="Times Roman"/>
                <a:cs typeface="Times Roman"/>
                <a:sym typeface="Times Roman"/>
              </a:defRPr>
            </a:lvl4pPr>
            <a:lvl5pPr>
              <a:buClr>
                <a:srgbClr val="4460EE"/>
              </a:buClr>
              <a:buFont typeface="Times Roman"/>
              <a:buChar char="▪"/>
              <a:defRPr>
                <a:solidFill>
                  <a:srgbClr val="FFFFFF"/>
                </a:solidFill>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802" name="Slide Number"/>
          <p:cNvSpPr txBox="1">
            <a:spLocks noGrp="1"/>
          </p:cNvSpPr>
          <p:nvPr>
            <p:ph type="sldNum" sz="quarter" idx="2"/>
          </p:nvPr>
        </p:nvSpPr>
        <p:spPr>
          <a:xfrm>
            <a:off x="8709837" y="6324600"/>
            <a:ext cx="281763" cy="286909"/>
          </a:xfrm>
          <a:prstGeom prst="rect">
            <a:avLst/>
          </a:prstGeom>
        </p:spPr>
        <p:txBody>
          <a:bodyPr anchor="t"/>
          <a:lstStyle>
            <a:lvl1pPr>
              <a:defRPr>
                <a:solidFill>
                  <a:srgbClr val="FFFFFF"/>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992519"/>
      </p:ext>
    </p:extLst>
  </p:cSld>
  <p:clrMapOvr>
    <a:masterClrMapping/>
  </p:clrMapOvr>
  <p:transition spd="med"/>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8442270"/>
      </p:ext>
    </p:extLst>
  </p:cSld>
  <p:clrMapOvr>
    <a:masterClrMapping/>
  </p:clrMapOvr>
  <p:transition spd="med"/>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type="tx">
  <p:cSld name="4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17" name="Group 2"/>
          <p:cNvGrpSpPr/>
          <p:nvPr/>
        </p:nvGrpSpPr>
        <p:grpSpPr>
          <a:xfrm>
            <a:off x="-1" y="76"/>
            <a:ext cx="9144001" cy="6860193"/>
            <a:chOff x="0" y="38"/>
            <a:chExt cx="9144000" cy="6860192"/>
          </a:xfrm>
        </p:grpSpPr>
        <p:sp>
          <p:nvSpPr>
            <p:cNvPr id="80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1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18"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19"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algn="ctr">
              <a:buSzPct val="100000"/>
              <a:buChar char="–"/>
              <a:defRPr b="1" i="0">
                <a:solidFill>
                  <a:srgbClr val="FFFFFF"/>
                </a:solidFill>
                <a:latin typeface="Arial" panose="020B0604020202020204" pitchFamily="34" charset="0"/>
                <a:cs typeface="Arial" panose="020B0604020202020204" pitchFamily="34" charset="0"/>
              </a:defRPr>
            </a:lvl2pPr>
            <a:lvl3pPr algn="ctr">
              <a:buSzPct val="100000"/>
              <a:buChar char="•"/>
              <a:defRPr b="1" i="0">
                <a:solidFill>
                  <a:srgbClr val="FFFFFF"/>
                </a:solidFill>
                <a:latin typeface="Arial" panose="020B0604020202020204" pitchFamily="34" charset="0"/>
                <a:cs typeface="Arial" panose="020B0604020202020204" pitchFamily="34" charset="0"/>
              </a:defRPr>
            </a:lvl3pPr>
            <a:lvl4pPr algn="ctr">
              <a:buSzPct val="100000"/>
              <a:buChar char="–"/>
              <a:defRPr b="1" i="0">
                <a:solidFill>
                  <a:srgbClr val="FFFFFF"/>
                </a:solidFill>
                <a:latin typeface="Arial" panose="020B0604020202020204" pitchFamily="34" charset="0"/>
                <a:cs typeface="Arial" panose="020B0604020202020204" pitchFamily="34" charset="0"/>
              </a:defRPr>
            </a:lvl4pPr>
            <a:lvl5pPr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 name="Slide Number"/>
          <p:cNvSpPr txBox="1">
            <a:spLocks noGrp="1"/>
          </p:cNvSpPr>
          <p:nvPr>
            <p:ph type="sldNum" sz="quarter" idx="2"/>
          </p:nvPr>
        </p:nvSpPr>
        <p:spPr>
          <a:xfrm>
            <a:off x="8176437" y="6418691"/>
            <a:ext cx="281763" cy="286910"/>
          </a:xfrm>
          <a:prstGeom prst="rect">
            <a:avLst/>
          </a:prstGeom>
        </p:spPr>
        <p:txBody>
          <a:bodyPr/>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52841"/>
      </p:ext>
    </p:extLst>
  </p:cSld>
  <p:clrMapOvr>
    <a:masterClrMapping/>
  </p:clrMapOvr>
  <p:transition spd="med"/>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35" name="Group 2"/>
          <p:cNvGrpSpPr/>
          <p:nvPr/>
        </p:nvGrpSpPr>
        <p:grpSpPr>
          <a:xfrm>
            <a:off x="-1" y="76"/>
            <a:ext cx="9144001" cy="6860193"/>
            <a:chOff x="0" y="38"/>
            <a:chExt cx="9144000" cy="6860192"/>
          </a:xfrm>
        </p:grpSpPr>
        <p:sp>
          <p:nvSpPr>
            <p:cNvPr id="82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2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3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3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37" name="Body Level One…"/>
          <p:cNvSpPr txBox="1">
            <a:spLocks noGrp="1"/>
          </p:cNvSpPr>
          <p:nvPr>
            <p:ph type="body" idx="1"/>
          </p:nvPr>
        </p:nvSpPr>
        <p:spPr>
          <a:xfrm>
            <a:off x="0" y="1981200"/>
            <a:ext cx="9144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8"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9290816"/>
      </p:ext>
    </p:extLst>
  </p:cSld>
  <p:clrMapOvr>
    <a:masterClrMapping/>
  </p:clrMapOvr>
  <p:transition spd="med"/>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53" name="Group 2"/>
          <p:cNvGrpSpPr/>
          <p:nvPr/>
        </p:nvGrpSpPr>
        <p:grpSpPr>
          <a:xfrm>
            <a:off x="-1" y="76"/>
            <a:ext cx="9144001" cy="6860193"/>
            <a:chOff x="0" y="38"/>
            <a:chExt cx="9144000" cy="6860192"/>
          </a:xfrm>
        </p:grpSpPr>
        <p:sp>
          <p:nvSpPr>
            <p:cNvPr id="845"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6"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7"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8"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49"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0"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1"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52"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54"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855"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6747067"/>
      </p:ext>
    </p:extLst>
  </p:cSld>
  <p:clrMapOvr>
    <a:masterClrMapping/>
  </p:clrMapOvr>
  <p:transition spd="med"/>
</p:sldLayout>
</file>

<file path=ppt/slideLayouts/slideLayout193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71" name="Group 2"/>
          <p:cNvGrpSpPr/>
          <p:nvPr/>
        </p:nvGrpSpPr>
        <p:grpSpPr>
          <a:xfrm>
            <a:off x="-1" y="76"/>
            <a:ext cx="9144001" cy="6860193"/>
            <a:chOff x="0" y="38"/>
            <a:chExt cx="9144000" cy="6860192"/>
          </a:xfrm>
        </p:grpSpPr>
        <p:sp>
          <p:nvSpPr>
            <p:cNvPr id="863"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4"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5"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6"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7"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8"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69"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70"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5438944"/>
      </p:ext>
    </p:extLst>
  </p:cSld>
  <p:clrMapOvr>
    <a:masterClrMapping/>
  </p:clrMapOvr>
  <p:transition spd="med"/>
</p:sldLayout>
</file>

<file path=ppt/slideLayouts/slideLayout1934.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889" name="Group 2"/>
          <p:cNvGrpSpPr/>
          <p:nvPr/>
        </p:nvGrpSpPr>
        <p:grpSpPr>
          <a:xfrm>
            <a:off x="-1" y="76"/>
            <a:ext cx="9144001" cy="6860193"/>
            <a:chOff x="0" y="38"/>
            <a:chExt cx="9144000" cy="6860192"/>
          </a:xfrm>
        </p:grpSpPr>
        <p:sp>
          <p:nvSpPr>
            <p:cNvPr id="881"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2"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3"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4"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5"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6"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7"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888"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89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8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89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4698368"/>
      </p:ext>
    </p:extLst>
  </p:cSld>
  <p:clrMapOvr>
    <a:masterClrMapping/>
  </p:clrMapOvr>
  <p:transition spd="med"/>
</p:sldLayout>
</file>

<file path=ppt/slideLayouts/slideLayout1935.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08" name="Group 2"/>
          <p:cNvGrpSpPr/>
          <p:nvPr/>
        </p:nvGrpSpPr>
        <p:grpSpPr>
          <a:xfrm>
            <a:off x="-1" y="76"/>
            <a:ext cx="9144001" cy="6860193"/>
            <a:chOff x="0" y="38"/>
            <a:chExt cx="9144000" cy="6860192"/>
          </a:xfrm>
        </p:grpSpPr>
        <p:sp>
          <p:nvSpPr>
            <p:cNvPr id="90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0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09"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10"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6599977"/>
      </p:ext>
    </p:extLst>
  </p:cSld>
  <p:clrMapOvr>
    <a:masterClrMapping/>
  </p:clrMapOvr>
  <p:transition spd="med"/>
</p:sldLayout>
</file>

<file path=ppt/slideLayouts/slideLayout1936.xml><?xml version="1.0" encoding="utf-8"?>
<p:sldLayout xmlns:a="http://schemas.openxmlformats.org/drawingml/2006/main" xmlns:r="http://schemas.openxmlformats.org/officeDocument/2006/relationships" xmlns:p="http://schemas.openxmlformats.org/presentationml/2006/main" showMasterSp="0" type="tx">
  <p:cSld name="6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25" name="Group 2"/>
          <p:cNvGrpSpPr/>
          <p:nvPr/>
        </p:nvGrpSpPr>
        <p:grpSpPr>
          <a:xfrm>
            <a:off x="-1" y="76"/>
            <a:ext cx="9144001" cy="6860193"/>
            <a:chOff x="0" y="38"/>
            <a:chExt cx="9144000" cy="6860192"/>
          </a:xfrm>
        </p:grpSpPr>
        <p:sp>
          <p:nvSpPr>
            <p:cNvPr id="917"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8"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19"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0"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1"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2"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3"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24"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26"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796365"/>
      </p:ext>
    </p:extLst>
  </p:cSld>
  <p:clrMapOvr>
    <a:masterClrMapping/>
  </p:clrMapOvr>
  <p:transition spd="med"/>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type="tx">
  <p:cSld name="Blank 0">
    <p:bg>
      <p:bgPr>
        <a:solidFill>
          <a:srgbClr val="000000"/>
        </a:solidFill>
        <a:effectLst/>
      </p:bgPr>
    </p:bg>
    <p:spTree>
      <p:nvGrpSpPr>
        <p:cNvPr id="1" name=""/>
        <p:cNvGrpSpPr/>
        <p:nvPr/>
      </p:nvGrpSpPr>
      <p:grpSpPr>
        <a:xfrm>
          <a:off x="0" y="0"/>
          <a:ext cx="0" cy="0"/>
          <a:chOff x="0" y="0"/>
          <a:chExt cx="0" cy="0"/>
        </a:xfrm>
      </p:grpSpPr>
      <p:sp>
        <p:nvSpPr>
          <p:cNvPr id="933"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293880"/>
      </p:ext>
    </p:extLst>
  </p:cSld>
  <p:clrMapOvr>
    <a:masterClrMapping/>
  </p:clrMapOvr>
  <p:transition spd="med"/>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48" name="Group 2"/>
          <p:cNvGrpSpPr/>
          <p:nvPr/>
        </p:nvGrpSpPr>
        <p:grpSpPr>
          <a:xfrm>
            <a:off x="-1" y="76"/>
            <a:ext cx="9144001" cy="6860193"/>
            <a:chOff x="0" y="38"/>
            <a:chExt cx="9144000" cy="6860192"/>
          </a:xfrm>
        </p:grpSpPr>
        <p:sp>
          <p:nvSpPr>
            <p:cNvPr id="940"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1"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2"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3"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4"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5"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6"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7"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49"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50"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95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245062"/>
      </p:ext>
    </p:extLst>
  </p:cSld>
  <p:clrMapOvr>
    <a:masterClrMapping/>
  </p:clrMapOvr>
  <p:transition spd="med"/>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67" name="Group 2"/>
          <p:cNvGrpSpPr/>
          <p:nvPr/>
        </p:nvGrpSpPr>
        <p:grpSpPr>
          <a:xfrm>
            <a:off x="-1" y="76"/>
            <a:ext cx="9144001" cy="6860193"/>
            <a:chOff x="0" y="38"/>
            <a:chExt cx="9144000" cy="6860192"/>
          </a:xfrm>
        </p:grpSpPr>
        <p:sp>
          <p:nvSpPr>
            <p:cNvPr id="959"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0"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1"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2"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3"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4"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5"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66"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68"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9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97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71"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13473861"/>
      </p:ext>
    </p:extLst>
  </p:cSld>
  <p:clrMapOvr>
    <a:masterClrMapping/>
  </p:clrMapOvr>
  <p:transition spd="med"/>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246967"/>
      </p:ext>
    </p:extLst>
  </p:cSld>
  <p:clrMapOvr>
    <a:masterClrMapping/>
  </p:clrMapOvr>
  <p:transition spd="med"/>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986" name="Group 2"/>
          <p:cNvGrpSpPr/>
          <p:nvPr/>
        </p:nvGrpSpPr>
        <p:grpSpPr>
          <a:xfrm>
            <a:off x="-1" y="76"/>
            <a:ext cx="9144001" cy="6860193"/>
            <a:chOff x="0" y="38"/>
            <a:chExt cx="9144000" cy="6860192"/>
          </a:xfrm>
        </p:grpSpPr>
        <p:sp>
          <p:nvSpPr>
            <p:cNvPr id="978"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79"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0"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1"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2"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3"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4"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85"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98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988" name="Body Level One…"/>
          <p:cNvSpPr txBox="1">
            <a:spLocks noGrp="1"/>
          </p:cNvSpPr>
          <p:nvPr>
            <p:ph type="body" idx="1"/>
          </p:nvPr>
        </p:nvSpPr>
        <p:spPr>
          <a:xfrm>
            <a:off x="0" y="1981200"/>
            <a:ext cx="91440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52834150"/>
      </p:ext>
    </p:extLst>
  </p:cSld>
  <p:clrMapOvr>
    <a:masterClrMapping/>
  </p:clrMapOvr>
  <p:transition spd="med"/>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04" name="Group 2"/>
          <p:cNvGrpSpPr/>
          <p:nvPr/>
        </p:nvGrpSpPr>
        <p:grpSpPr>
          <a:xfrm>
            <a:off x="-1" y="76"/>
            <a:ext cx="9144001" cy="6860193"/>
            <a:chOff x="0" y="38"/>
            <a:chExt cx="9144000" cy="6860192"/>
          </a:xfrm>
        </p:grpSpPr>
        <p:sp>
          <p:nvSpPr>
            <p:cNvPr id="996"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7"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8"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99"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0"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1"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2"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03"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0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0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7"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37390133"/>
      </p:ext>
    </p:extLst>
  </p:cSld>
  <p:clrMapOvr>
    <a:masterClrMapping/>
  </p:clrMapOvr>
  <p:transition spd="med"/>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type="tx">
  <p:cSld name="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22" name="Group 2"/>
          <p:cNvGrpSpPr/>
          <p:nvPr/>
        </p:nvGrpSpPr>
        <p:grpSpPr>
          <a:xfrm>
            <a:off x="-1" y="76"/>
            <a:ext cx="9144001" cy="6860193"/>
            <a:chOff x="0" y="38"/>
            <a:chExt cx="9144000" cy="6860192"/>
          </a:xfrm>
        </p:grpSpPr>
        <p:sp>
          <p:nvSpPr>
            <p:cNvPr id="1014"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5"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6"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7"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8"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19"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0"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21"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23"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24"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3141051"/>
      </p:ext>
    </p:extLst>
  </p:cSld>
  <p:clrMapOvr>
    <a:masterClrMapping/>
  </p:clrMapOvr>
  <p:transition spd="med"/>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type="tx">
  <p:cSld name="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1040" name="Group 2"/>
          <p:cNvGrpSpPr/>
          <p:nvPr/>
        </p:nvGrpSpPr>
        <p:grpSpPr>
          <a:xfrm>
            <a:off x="-1" y="76"/>
            <a:ext cx="9144001" cy="6860193"/>
            <a:chOff x="0" y="38"/>
            <a:chExt cx="9144000" cy="6860192"/>
          </a:xfrm>
        </p:grpSpPr>
        <p:sp>
          <p:nvSpPr>
            <p:cNvPr id="1032" name="Rectangle 3"/>
            <p:cNvSpPr/>
            <p:nvPr/>
          </p:nvSpPr>
          <p:spPr>
            <a:xfrm>
              <a:off x="8783637" y="444537"/>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3" name="Freeform 4"/>
            <p:cNvSpPr/>
            <p:nvPr/>
          </p:nvSpPr>
          <p:spPr>
            <a:xfrm>
              <a:off x="0" y="38"/>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4" name="Freeform 5"/>
            <p:cNvSpPr/>
            <p:nvPr/>
          </p:nvSpPr>
          <p:spPr>
            <a:xfrm>
              <a:off x="0" y="1352323"/>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5" name="Freeform 6"/>
            <p:cNvSpPr/>
            <p:nvPr/>
          </p:nvSpPr>
          <p:spPr>
            <a:xfrm>
              <a:off x="0" y="328464"/>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6" name="Freeform 7"/>
            <p:cNvSpPr/>
            <p:nvPr/>
          </p:nvSpPr>
          <p:spPr>
            <a:xfrm>
              <a:off x="0" y="2450389"/>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7" name="Freeform 8"/>
            <p:cNvSpPr/>
            <p:nvPr/>
          </p:nvSpPr>
          <p:spPr>
            <a:xfrm>
              <a:off x="2476500" y="1922045"/>
              <a:ext cx="6667500" cy="4935993"/>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8" name="Freeform 9"/>
            <p:cNvSpPr/>
            <p:nvPr/>
          </p:nvSpPr>
          <p:spPr>
            <a:xfrm>
              <a:off x="0" y="3569558"/>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39" name="Freeform 10"/>
            <p:cNvSpPr/>
            <p:nvPr/>
          </p:nvSpPr>
          <p:spPr>
            <a:xfrm>
              <a:off x="-1" y="3647927"/>
              <a:ext cx="5933213" cy="3212304"/>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04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042" name="Slide Number"/>
          <p:cNvSpPr txBox="1">
            <a:spLocks noGrp="1"/>
          </p:cNvSpPr>
          <p:nvPr>
            <p:ph type="sldNum" sz="quarter" idx="2"/>
          </p:nvPr>
        </p:nvSpPr>
        <p:spPr>
          <a:xfrm>
            <a:off x="8176437" y="6418691"/>
            <a:ext cx="281763" cy="286910"/>
          </a:xfrm>
          <a:prstGeom prst="rect">
            <a:avLst/>
          </a:prstGeom>
        </p:spPr>
        <p:txBody>
          <a:bodyPr/>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4349250"/>
      </p:ext>
    </p:extLst>
  </p:cSld>
  <p:clrMapOvr>
    <a:masterClrMapping/>
  </p:clrMapOvr>
  <p:transition spd="med"/>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FFFFFF"/>
        </a:solidFill>
        <a:effectLst/>
      </p:bgPr>
    </p:bg>
    <p:spTree>
      <p:nvGrpSpPr>
        <p:cNvPr id="1" name=""/>
        <p:cNvGrpSpPr/>
        <p:nvPr/>
      </p:nvGrpSpPr>
      <p:grpSpPr>
        <a:xfrm>
          <a:off x="0" y="0"/>
          <a:ext cx="0" cy="0"/>
          <a:chOff x="0" y="0"/>
          <a:chExt cx="0" cy="0"/>
        </a:xfrm>
      </p:grpSpPr>
      <p:sp>
        <p:nvSpPr>
          <p:cNvPr id="1049" name="Rectangle 2"/>
          <p:cNvSpPr/>
          <p:nvPr/>
        </p:nvSpPr>
        <p:spPr>
          <a:xfrm>
            <a:off x="1" y="0"/>
            <a:ext cx="4572001" cy="6858000"/>
          </a:xfrm>
          <a:prstGeom prst="rect">
            <a:avLst/>
          </a:prstGeom>
          <a:solidFill>
            <a:srgbClr val="CAE2CA"/>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sp>
        <p:nvSpPr>
          <p:cNvPr id="1050" name="AutoShape 3"/>
          <p:cNvSpPr/>
          <p:nvPr/>
        </p:nvSpPr>
        <p:spPr>
          <a:xfrm>
            <a:off x="685800" y="990600"/>
            <a:ext cx="5181600" cy="19050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53" name="Group 15"/>
          <p:cNvGrpSpPr/>
          <p:nvPr/>
        </p:nvGrpSpPr>
        <p:grpSpPr>
          <a:xfrm>
            <a:off x="3632200" y="4889500"/>
            <a:ext cx="4876800" cy="319088"/>
            <a:chOff x="0" y="0"/>
            <a:chExt cx="4876800" cy="319087"/>
          </a:xfrm>
        </p:grpSpPr>
        <p:sp>
          <p:nvSpPr>
            <p:cNvPr id="105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5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54" name="Body Level One…"/>
          <p:cNvSpPr txBox="1">
            <a:spLocks noGrp="1"/>
          </p:cNvSpPr>
          <p:nvPr>
            <p:ph type="body" sz="quarter" idx="1"/>
          </p:nvPr>
        </p:nvSpPr>
        <p:spPr>
          <a:xfrm>
            <a:off x="4673601" y="2927350"/>
            <a:ext cx="3657601"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cs typeface="Arial" panose="020B0604020202020204" pitchFamily="34" charset="0"/>
              </a:defRPr>
            </a:lvl1pPr>
            <a:lvl2pPr marL="789082" indent="-332754">
              <a:spcBef>
                <a:spcPts val="600"/>
              </a:spcBef>
              <a:buSzPct val="75000"/>
              <a:buChar char="–"/>
              <a:defRPr sz="2800" b="1" i="0">
                <a:solidFill>
                  <a:srgbClr val="006666"/>
                </a:solidFill>
                <a:latin typeface="Arial" panose="020B0604020202020204" pitchFamily="34" charset="0"/>
                <a:cs typeface="Arial" panose="020B0604020202020204" pitchFamily="34" charset="0"/>
              </a:defRPr>
            </a:lvl2pPr>
            <a:lvl3pPr marL="1232107" indent="-319440">
              <a:spcBef>
                <a:spcPts val="600"/>
              </a:spcBef>
              <a:buSzPct val="75000"/>
              <a:defRPr sz="2800" b="1" i="0">
                <a:solidFill>
                  <a:srgbClr val="006666"/>
                </a:solidFill>
                <a:latin typeface="Arial" panose="020B0604020202020204" pitchFamily="34" charset="0"/>
                <a:cs typeface="Arial" panose="020B0604020202020204" pitchFamily="34" charset="0"/>
              </a:defRPr>
            </a:lvl3pPr>
            <a:lvl4pPr marL="1723956" indent="-354934">
              <a:spcBef>
                <a:spcPts val="600"/>
              </a:spcBef>
              <a:buSzPct val="80000"/>
              <a:buChar char="–"/>
              <a:defRPr sz="2800" b="1" i="0">
                <a:solidFill>
                  <a:srgbClr val="006666"/>
                </a:solidFill>
                <a:latin typeface="Arial" panose="020B0604020202020204" pitchFamily="34" charset="0"/>
                <a:cs typeface="Arial" panose="020B0604020202020204" pitchFamily="34" charset="0"/>
              </a:defRPr>
            </a:lvl4pPr>
            <a:lvl5pPr marL="2180286" indent="-354934">
              <a:spcBef>
                <a:spcPts val="600"/>
              </a:spcBef>
              <a:buSzPct val="65000"/>
              <a:buChar char="●"/>
              <a:defRPr sz="2800" b="1" i="0">
                <a:solidFill>
                  <a:srgbClr val="0066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55" name="Title Text"/>
          <p:cNvSpPr txBox="1">
            <a:spLocks noGrp="1"/>
          </p:cNvSpPr>
          <p:nvPr>
            <p:ph type="title"/>
          </p:nvPr>
        </p:nvSpPr>
        <p:spPr>
          <a:xfrm>
            <a:off x="936625" y="1425575"/>
            <a:ext cx="7772400" cy="1143000"/>
          </a:xfrm>
          <a:prstGeom prst="rect">
            <a:avLst/>
          </a:prstGeom>
          <a:noFill/>
        </p:spPr>
        <p:txBody>
          <a:bodyPr/>
          <a:lstStyle>
            <a:lvl1pPr>
              <a:lnSpc>
                <a:spcPct val="90000"/>
              </a:lnSpc>
              <a:defRPr sz="3600" b="1" i="0">
                <a:solidFill>
                  <a:srgbClr val="003366"/>
                </a:solidFill>
                <a:latin typeface="Arial" panose="020B0604020202020204" pitchFamily="34" charset="0"/>
                <a:cs typeface="Arial" panose="020B0604020202020204" pitchFamily="34" charset="0"/>
              </a:defRPr>
            </a:lvl1pPr>
          </a:lstStyle>
          <a:p>
            <a:r>
              <a:rPr dirty="0"/>
              <a:t>Title Text</a:t>
            </a:r>
          </a:p>
        </p:txBody>
      </p:sp>
      <p:sp>
        <p:nvSpPr>
          <p:cNvPr id="1056" name="Slide Number"/>
          <p:cNvSpPr txBox="1">
            <a:spLocks noGrp="1"/>
          </p:cNvSpPr>
          <p:nvPr>
            <p:ph type="sldNum" sz="quarter" idx="2"/>
          </p:nvPr>
        </p:nvSpPr>
        <p:spPr>
          <a:xfrm>
            <a:off x="9525" y="6356214"/>
            <a:ext cx="499314" cy="492261"/>
          </a:xfrm>
          <a:prstGeom prst="rect">
            <a:avLst/>
          </a:prstGeom>
        </p:spPr>
        <p:txBody>
          <a:bodyPr/>
          <a:lstStyle>
            <a:lvl1pPr algn="l">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0885073"/>
      </p:ext>
    </p:extLst>
  </p:cSld>
  <p:clrMapOvr>
    <a:masterClrMapping/>
  </p:clrMapOvr>
  <p:transition spd="med"/>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FFFFFF"/>
        </a:solidFill>
        <a:effectLst/>
      </p:bgPr>
    </p:bg>
    <p:spTree>
      <p:nvGrpSpPr>
        <p:cNvPr id="1" name=""/>
        <p:cNvGrpSpPr/>
        <p:nvPr/>
      </p:nvGrpSpPr>
      <p:grpSpPr>
        <a:xfrm>
          <a:off x="0" y="0"/>
          <a:ext cx="0" cy="0"/>
          <a:chOff x="0" y="0"/>
          <a:chExt cx="0" cy="0"/>
        </a:xfrm>
      </p:grpSpPr>
      <p:grpSp>
        <p:nvGrpSpPr>
          <p:cNvPr id="1065" name="Group 2"/>
          <p:cNvGrpSpPr/>
          <p:nvPr/>
        </p:nvGrpSpPr>
        <p:grpSpPr>
          <a:xfrm>
            <a:off x="2" y="0"/>
            <a:ext cx="3200401" cy="6858000"/>
            <a:chOff x="1" y="0"/>
            <a:chExt cx="3200400" cy="6858000"/>
          </a:xfrm>
        </p:grpSpPr>
        <p:sp>
          <p:nvSpPr>
            <p:cNvPr id="106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6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69" name="Group 11"/>
          <p:cNvGrpSpPr/>
          <p:nvPr/>
        </p:nvGrpSpPr>
        <p:grpSpPr>
          <a:xfrm>
            <a:off x="228600" y="1981200"/>
            <a:ext cx="7391400" cy="319088"/>
            <a:chOff x="0" y="0"/>
            <a:chExt cx="7391400" cy="319087"/>
          </a:xfrm>
        </p:grpSpPr>
        <p:sp>
          <p:nvSpPr>
            <p:cNvPr id="106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6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70"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71" name="Body Level One…"/>
          <p:cNvSpPr txBox="1">
            <a:spLocks noGrp="1"/>
          </p:cNvSpPr>
          <p:nvPr>
            <p:ph type="body" idx="1"/>
          </p:nvPr>
        </p:nvSpPr>
        <p:spPr>
          <a:xfrm>
            <a:off x="914400" y="2362200"/>
            <a:ext cx="80010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72"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9554660"/>
      </p:ext>
    </p:extLst>
  </p:cSld>
  <p:clrMapOvr>
    <a:masterClrMapping/>
  </p:clrMapOvr>
  <p:transition spd="med"/>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type="tx">
  <p:cSld name="5_Section Header">
    <p:bg>
      <p:bgPr>
        <a:solidFill>
          <a:srgbClr val="FFFFFF"/>
        </a:solidFill>
        <a:effectLst/>
      </p:bgPr>
    </p:bg>
    <p:spTree>
      <p:nvGrpSpPr>
        <p:cNvPr id="1" name=""/>
        <p:cNvGrpSpPr/>
        <p:nvPr/>
      </p:nvGrpSpPr>
      <p:grpSpPr>
        <a:xfrm>
          <a:off x="0" y="0"/>
          <a:ext cx="0" cy="0"/>
          <a:chOff x="0" y="0"/>
          <a:chExt cx="0" cy="0"/>
        </a:xfrm>
      </p:grpSpPr>
      <p:grpSp>
        <p:nvGrpSpPr>
          <p:cNvPr id="1081" name="Group 2"/>
          <p:cNvGrpSpPr/>
          <p:nvPr/>
        </p:nvGrpSpPr>
        <p:grpSpPr>
          <a:xfrm>
            <a:off x="2" y="0"/>
            <a:ext cx="3200401" cy="6858000"/>
            <a:chOff x="1" y="0"/>
            <a:chExt cx="3200400" cy="6858000"/>
          </a:xfrm>
        </p:grpSpPr>
        <p:sp>
          <p:nvSpPr>
            <p:cNvPr id="1079"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0"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2"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085" name="Group 11"/>
          <p:cNvGrpSpPr/>
          <p:nvPr/>
        </p:nvGrpSpPr>
        <p:grpSpPr>
          <a:xfrm>
            <a:off x="228600" y="1981200"/>
            <a:ext cx="7391400" cy="319088"/>
            <a:chOff x="0" y="0"/>
            <a:chExt cx="7391400" cy="319087"/>
          </a:xfrm>
        </p:grpSpPr>
        <p:sp>
          <p:nvSpPr>
            <p:cNvPr id="1083"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84"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86" name="Title Text"/>
          <p:cNvSpPr txBox="1">
            <a:spLocks noGrp="1"/>
          </p:cNvSpPr>
          <p:nvPr>
            <p:ph type="title"/>
          </p:nvPr>
        </p:nvSpPr>
        <p:spPr>
          <a:xfrm>
            <a:off x="722312" y="4406900"/>
            <a:ext cx="7772401" cy="1362075"/>
          </a:xfrm>
          <a:prstGeom prst="rect">
            <a:avLst/>
          </a:prstGeom>
          <a:noFill/>
        </p:spPr>
        <p:txBody>
          <a:bodyPr anchor="t"/>
          <a:lstStyle>
            <a:lvl1pPr algn="l">
              <a:lnSpc>
                <a:spcPct val="90000"/>
              </a:lnSpc>
              <a:defRPr sz="4000" b="1" i="0" cap="all">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087"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3366"/>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3366"/>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3366"/>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898113"/>
      </p:ext>
    </p:extLst>
  </p:cSld>
  <p:clrMapOvr>
    <a:masterClrMapping/>
  </p:clrMapOvr>
  <p:transition spd="med"/>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rgbClr val="FFFFFF"/>
        </a:solidFill>
        <a:effectLst/>
      </p:bgPr>
    </p:bg>
    <p:spTree>
      <p:nvGrpSpPr>
        <p:cNvPr id="1" name=""/>
        <p:cNvGrpSpPr/>
        <p:nvPr/>
      </p:nvGrpSpPr>
      <p:grpSpPr>
        <a:xfrm>
          <a:off x="0" y="0"/>
          <a:ext cx="0" cy="0"/>
          <a:chOff x="0" y="0"/>
          <a:chExt cx="0" cy="0"/>
        </a:xfrm>
      </p:grpSpPr>
      <p:grpSp>
        <p:nvGrpSpPr>
          <p:cNvPr id="1097" name="Group 2"/>
          <p:cNvGrpSpPr/>
          <p:nvPr/>
        </p:nvGrpSpPr>
        <p:grpSpPr>
          <a:xfrm>
            <a:off x="2" y="0"/>
            <a:ext cx="3200401" cy="6858000"/>
            <a:chOff x="1" y="0"/>
            <a:chExt cx="3200400" cy="6858000"/>
          </a:xfrm>
        </p:grpSpPr>
        <p:sp>
          <p:nvSpPr>
            <p:cNvPr id="1095"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096"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098"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01" name="Group 11"/>
          <p:cNvGrpSpPr/>
          <p:nvPr/>
        </p:nvGrpSpPr>
        <p:grpSpPr>
          <a:xfrm>
            <a:off x="228600" y="1981200"/>
            <a:ext cx="7391400" cy="319088"/>
            <a:chOff x="0" y="0"/>
            <a:chExt cx="7391400" cy="319087"/>
          </a:xfrm>
        </p:grpSpPr>
        <p:sp>
          <p:nvSpPr>
            <p:cNvPr id="1099"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00"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02"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03" name="Body Level One…"/>
          <p:cNvSpPr txBox="1">
            <a:spLocks noGrp="1"/>
          </p:cNvSpPr>
          <p:nvPr>
            <p:ph type="body" sz="half" idx="1"/>
          </p:nvPr>
        </p:nvSpPr>
        <p:spPr>
          <a:xfrm>
            <a:off x="914400" y="2362200"/>
            <a:ext cx="3924300" cy="3733800"/>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7895525"/>
      </p:ext>
    </p:extLst>
  </p:cSld>
  <p:clrMapOvr>
    <a:masterClrMapping/>
  </p:clrMapOvr>
  <p:transition spd="med"/>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type="tx">
  <p:cSld name="5_Comparison">
    <p:bg>
      <p:bgPr>
        <a:solidFill>
          <a:srgbClr val="FFFFFF"/>
        </a:solidFill>
        <a:effectLst/>
      </p:bgPr>
    </p:bg>
    <p:spTree>
      <p:nvGrpSpPr>
        <p:cNvPr id="1" name=""/>
        <p:cNvGrpSpPr/>
        <p:nvPr/>
      </p:nvGrpSpPr>
      <p:grpSpPr>
        <a:xfrm>
          <a:off x="0" y="0"/>
          <a:ext cx="0" cy="0"/>
          <a:chOff x="0" y="0"/>
          <a:chExt cx="0" cy="0"/>
        </a:xfrm>
      </p:grpSpPr>
      <p:grpSp>
        <p:nvGrpSpPr>
          <p:cNvPr id="1113" name="Group 2"/>
          <p:cNvGrpSpPr/>
          <p:nvPr/>
        </p:nvGrpSpPr>
        <p:grpSpPr>
          <a:xfrm>
            <a:off x="2" y="0"/>
            <a:ext cx="3200401" cy="6858000"/>
            <a:chOff x="1" y="0"/>
            <a:chExt cx="3200400" cy="6858000"/>
          </a:xfrm>
        </p:grpSpPr>
        <p:sp>
          <p:nvSpPr>
            <p:cNvPr id="111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17" name="Group 11"/>
          <p:cNvGrpSpPr/>
          <p:nvPr/>
        </p:nvGrpSpPr>
        <p:grpSpPr>
          <a:xfrm>
            <a:off x="228600" y="1981200"/>
            <a:ext cx="7391400" cy="319088"/>
            <a:chOff x="0" y="0"/>
            <a:chExt cx="7391400" cy="319087"/>
          </a:xfrm>
        </p:grpSpPr>
        <p:sp>
          <p:nvSpPr>
            <p:cNvPr id="111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1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18" name="Title Text"/>
          <p:cNvSpPr txBox="1">
            <a:spLocks noGrp="1"/>
          </p:cNvSpPr>
          <p:nvPr>
            <p:ph type="title"/>
          </p:nvPr>
        </p:nvSpPr>
        <p:spPr>
          <a:xfrm>
            <a:off x="457200" y="274638"/>
            <a:ext cx="8229600" cy="1143001"/>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3366"/>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3366"/>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3366"/>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2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3366"/>
                </a:solidFill>
              </a:defRPr>
            </a:pPr>
            <a:endParaRPr dirty="0"/>
          </a:p>
        </p:txBody>
      </p:sp>
      <p:sp>
        <p:nvSpPr>
          <p:cNvPr id="1121"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4295874"/>
      </p:ext>
    </p:extLst>
  </p:cSld>
  <p:clrMapOvr>
    <a:masterClrMapping/>
  </p:clrMapOvr>
  <p:transition spd="med"/>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rgbClr val="FFFFFF"/>
        </a:solidFill>
        <a:effectLst/>
      </p:bgPr>
    </p:bg>
    <p:spTree>
      <p:nvGrpSpPr>
        <p:cNvPr id="1" name=""/>
        <p:cNvGrpSpPr/>
        <p:nvPr/>
      </p:nvGrpSpPr>
      <p:grpSpPr>
        <a:xfrm>
          <a:off x="0" y="0"/>
          <a:ext cx="0" cy="0"/>
          <a:chOff x="0" y="0"/>
          <a:chExt cx="0" cy="0"/>
        </a:xfrm>
      </p:grpSpPr>
      <p:grpSp>
        <p:nvGrpSpPr>
          <p:cNvPr id="1130" name="Group 2"/>
          <p:cNvGrpSpPr/>
          <p:nvPr/>
        </p:nvGrpSpPr>
        <p:grpSpPr>
          <a:xfrm>
            <a:off x="2" y="0"/>
            <a:ext cx="3200401" cy="6858000"/>
            <a:chOff x="1" y="0"/>
            <a:chExt cx="3200400" cy="6858000"/>
          </a:xfrm>
        </p:grpSpPr>
        <p:sp>
          <p:nvSpPr>
            <p:cNvPr id="1128"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29"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1"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34" name="Group 11"/>
          <p:cNvGrpSpPr/>
          <p:nvPr/>
        </p:nvGrpSpPr>
        <p:grpSpPr>
          <a:xfrm>
            <a:off x="228600" y="1981200"/>
            <a:ext cx="7391400" cy="319088"/>
            <a:chOff x="0" y="0"/>
            <a:chExt cx="7391400" cy="319087"/>
          </a:xfrm>
        </p:grpSpPr>
        <p:sp>
          <p:nvSpPr>
            <p:cNvPr id="1132"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33"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35"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3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6335878"/>
      </p:ext>
    </p:extLst>
  </p:cSld>
  <p:clrMapOvr>
    <a:masterClrMapping/>
  </p:clrMapOvr>
  <p:transition spd="med"/>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2281576"/>
      </p:ext>
    </p:extLst>
  </p:cSld>
  <p:clrMapOvr>
    <a:masterClrMapping/>
  </p:clrMapOvr>
  <p:transition spd="med"/>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FFFFFF"/>
        </a:solidFill>
        <a:effectLst/>
      </p:bgPr>
    </p:bg>
    <p:spTree>
      <p:nvGrpSpPr>
        <p:cNvPr id="1" name=""/>
        <p:cNvGrpSpPr/>
        <p:nvPr/>
      </p:nvGrpSpPr>
      <p:grpSpPr>
        <a:xfrm>
          <a:off x="0" y="0"/>
          <a:ext cx="0" cy="0"/>
          <a:chOff x="0" y="0"/>
          <a:chExt cx="0" cy="0"/>
        </a:xfrm>
      </p:grpSpPr>
      <p:grpSp>
        <p:nvGrpSpPr>
          <p:cNvPr id="1145" name="Group 2"/>
          <p:cNvGrpSpPr/>
          <p:nvPr/>
        </p:nvGrpSpPr>
        <p:grpSpPr>
          <a:xfrm>
            <a:off x="2" y="0"/>
            <a:ext cx="3200401" cy="6858000"/>
            <a:chOff x="1" y="0"/>
            <a:chExt cx="3200400" cy="6858000"/>
          </a:xfrm>
        </p:grpSpPr>
        <p:sp>
          <p:nvSpPr>
            <p:cNvPr id="1143"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4"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46"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49" name="Group 11"/>
          <p:cNvGrpSpPr/>
          <p:nvPr/>
        </p:nvGrpSpPr>
        <p:grpSpPr>
          <a:xfrm>
            <a:off x="228600" y="1981200"/>
            <a:ext cx="7391400" cy="319088"/>
            <a:chOff x="0" y="0"/>
            <a:chExt cx="7391400" cy="319087"/>
          </a:xfrm>
        </p:grpSpPr>
        <p:sp>
          <p:nvSpPr>
            <p:cNvPr id="1147"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48"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5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6391924"/>
      </p:ext>
    </p:extLst>
  </p:cSld>
  <p:clrMapOvr>
    <a:masterClrMapping/>
  </p:clrMapOvr>
  <p:transition spd="med"/>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solidFill>
          <a:srgbClr val="FFFFFF"/>
        </a:solidFill>
        <a:effectLst/>
      </p:bgPr>
    </p:bg>
    <p:spTree>
      <p:nvGrpSpPr>
        <p:cNvPr id="1" name=""/>
        <p:cNvGrpSpPr/>
        <p:nvPr/>
      </p:nvGrpSpPr>
      <p:grpSpPr>
        <a:xfrm>
          <a:off x="0" y="0"/>
          <a:ext cx="0" cy="0"/>
          <a:chOff x="0" y="0"/>
          <a:chExt cx="0" cy="0"/>
        </a:xfrm>
      </p:grpSpPr>
      <p:grpSp>
        <p:nvGrpSpPr>
          <p:cNvPr id="1159" name="Group 2"/>
          <p:cNvGrpSpPr/>
          <p:nvPr/>
        </p:nvGrpSpPr>
        <p:grpSpPr>
          <a:xfrm>
            <a:off x="2" y="0"/>
            <a:ext cx="3200401" cy="6858000"/>
            <a:chOff x="1" y="0"/>
            <a:chExt cx="3200400" cy="6858000"/>
          </a:xfrm>
        </p:grpSpPr>
        <p:sp>
          <p:nvSpPr>
            <p:cNvPr id="115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5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63" name="Group 11"/>
          <p:cNvGrpSpPr/>
          <p:nvPr/>
        </p:nvGrpSpPr>
        <p:grpSpPr>
          <a:xfrm>
            <a:off x="228600" y="1981200"/>
            <a:ext cx="7391400" cy="319088"/>
            <a:chOff x="0" y="0"/>
            <a:chExt cx="7391400" cy="319087"/>
          </a:xfrm>
        </p:grpSpPr>
        <p:sp>
          <p:nvSpPr>
            <p:cNvPr id="116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6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64" name="Title Text"/>
          <p:cNvSpPr txBox="1">
            <a:spLocks noGrp="1"/>
          </p:cNvSpPr>
          <p:nvPr>
            <p:ph type="title"/>
          </p:nvPr>
        </p:nvSpPr>
        <p:spPr>
          <a:xfrm>
            <a:off x="457237" y="273050"/>
            <a:ext cx="3008315" cy="1162050"/>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65" name="Body Level One…"/>
          <p:cNvSpPr txBox="1">
            <a:spLocks noGrp="1"/>
          </p:cNvSpPr>
          <p:nvPr>
            <p:ph type="body" idx="1"/>
          </p:nvPr>
        </p:nvSpPr>
        <p:spPr>
          <a:xfrm>
            <a:off x="3575050" y="273088"/>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cs typeface="Arial" panose="020B0604020202020204" pitchFamily="34" charset="0"/>
              </a:defRPr>
            </a:lvl1pPr>
            <a:lvl2pPr>
              <a:buClr>
                <a:srgbClr val="003366"/>
              </a:buClr>
              <a:buSzPct val="75000"/>
              <a:buChar char="–"/>
              <a:defRPr b="1" i="0">
                <a:solidFill>
                  <a:srgbClr val="003366"/>
                </a:solidFill>
                <a:latin typeface="Arial" panose="020B0604020202020204" pitchFamily="34" charset="0"/>
                <a:cs typeface="Arial" panose="020B0604020202020204" pitchFamily="34" charset="0"/>
              </a:defRPr>
            </a:lvl2pPr>
            <a:lvl3pPr>
              <a:buClr>
                <a:srgbClr val="003366"/>
              </a:buClr>
              <a:buSzPct val="75000"/>
              <a:defRPr b="1" i="0">
                <a:solidFill>
                  <a:srgbClr val="003366"/>
                </a:solidFill>
                <a:latin typeface="Arial" panose="020B0604020202020204" pitchFamily="34" charset="0"/>
                <a:cs typeface="Arial" panose="020B0604020202020204" pitchFamily="34" charset="0"/>
              </a:defRPr>
            </a:lvl3pPr>
            <a:lvl4pPr>
              <a:buClr>
                <a:srgbClr val="003366"/>
              </a:buClr>
              <a:buSzPct val="80000"/>
              <a:buChar char="–"/>
              <a:defRPr b="1" i="0">
                <a:solidFill>
                  <a:srgbClr val="003366"/>
                </a:solidFill>
                <a:latin typeface="Arial" panose="020B0604020202020204" pitchFamily="34" charset="0"/>
                <a:cs typeface="Arial" panose="020B0604020202020204" pitchFamily="34" charset="0"/>
              </a:defRPr>
            </a:lvl4pPr>
            <a:lvl5pPr>
              <a:buClr>
                <a:srgbClr val="003366"/>
              </a:buClr>
              <a:buSzPct val="65000"/>
              <a:buChar char="●"/>
              <a:defRPr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3366"/>
                </a:solidFill>
              </a:defRPr>
            </a:pPr>
            <a:endParaRPr dirty="0"/>
          </a:p>
        </p:txBody>
      </p:sp>
      <p:sp>
        <p:nvSpPr>
          <p:cNvPr id="1167"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086856"/>
      </p:ext>
    </p:extLst>
  </p:cSld>
  <p:clrMapOvr>
    <a:masterClrMapping/>
  </p:clrMapOvr>
  <p:transition spd="med"/>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solidFill>
          <a:srgbClr val="FFFFFF"/>
        </a:solidFill>
        <a:effectLst/>
      </p:bgPr>
    </p:bg>
    <p:spTree>
      <p:nvGrpSpPr>
        <p:cNvPr id="1" name=""/>
        <p:cNvGrpSpPr/>
        <p:nvPr/>
      </p:nvGrpSpPr>
      <p:grpSpPr>
        <a:xfrm>
          <a:off x="0" y="0"/>
          <a:ext cx="0" cy="0"/>
          <a:chOff x="0" y="0"/>
          <a:chExt cx="0" cy="0"/>
        </a:xfrm>
      </p:grpSpPr>
      <p:grpSp>
        <p:nvGrpSpPr>
          <p:cNvPr id="1176" name="Group 2"/>
          <p:cNvGrpSpPr/>
          <p:nvPr/>
        </p:nvGrpSpPr>
        <p:grpSpPr>
          <a:xfrm>
            <a:off x="2" y="0"/>
            <a:ext cx="3200401" cy="6858000"/>
            <a:chOff x="1" y="0"/>
            <a:chExt cx="3200400" cy="6858000"/>
          </a:xfrm>
        </p:grpSpPr>
        <p:sp>
          <p:nvSpPr>
            <p:cNvPr id="1174"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5"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77"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80" name="Group 11"/>
          <p:cNvGrpSpPr/>
          <p:nvPr/>
        </p:nvGrpSpPr>
        <p:grpSpPr>
          <a:xfrm>
            <a:off x="228600" y="1981200"/>
            <a:ext cx="7391400" cy="319088"/>
            <a:chOff x="0" y="0"/>
            <a:chExt cx="7391400" cy="319087"/>
          </a:xfrm>
        </p:grpSpPr>
        <p:sp>
          <p:nvSpPr>
            <p:cNvPr id="1178"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79"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81" name="Title Text"/>
          <p:cNvSpPr txBox="1">
            <a:spLocks noGrp="1"/>
          </p:cNvSpPr>
          <p:nvPr>
            <p:ph type="title"/>
          </p:nvPr>
        </p:nvSpPr>
        <p:spPr>
          <a:xfrm>
            <a:off x="1792288" y="4800600"/>
            <a:ext cx="5486401" cy="566738"/>
          </a:xfrm>
          <a:prstGeom prst="rect">
            <a:avLst/>
          </a:prstGeom>
          <a:noFill/>
        </p:spPr>
        <p:txBody>
          <a:bodyPr anchor="b"/>
          <a:lstStyle>
            <a:lvl1pPr algn="l">
              <a:lnSpc>
                <a:spcPct val="90000"/>
              </a:lnSpc>
              <a:defRPr sz="20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8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3366"/>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3366"/>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3366"/>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645908"/>
      </p:ext>
    </p:extLst>
  </p:cSld>
  <p:clrMapOvr>
    <a:masterClrMapping/>
  </p:clrMapOvr>
  <p:transition spd="med"/>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solidFill>
          <a:srgbClr val="FFFFFF"/>
        </a:solidFill>
        <a:effectLst/>
      </p:bgPr>
    </p:bg>
    <p:spTree>
      <p:nvGrpSpPr>
        <p:cNvPr id="1" name=""/>
        <p:cNvGrpSpPr/>
        <p:nvPr/>
      </p:nvGrpSpPr>
      <p:grpSpPr>
        <a:xfrm>
          <a:off x="0" y="0"/>
          <a:ext cx="0" cy="0"/>
          <a:chOff x="0" y="0"/>
          <a:chExt cx="0" cy="0"/>
        </a:xfrm>
      </p:grpSpPr>
      <p:grpSp>
        <p:nvGrpSpPr>
          <p:cNvPr id="1193" name="Group 2"/>
          <p:cNvGrpSpPr/>
          <p:nvPr/>
        </p:nvGrpSpPr>
        <p:grpSpPr>
          <a:xfrm>
            <a:off x="2" y="0"/>
            <a:ext cx="3200401" cy="6858000"/>
            <a:chOff x="1" y="0"/>
            <a:chExt cx="3200400" cy="6858000"/>
          </a:xfrm>
        </p:grpSpPr>
        <p:sp>
          <p:nvSpPr>
            <p:cNvPr id="1191"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2"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4"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197" name="Group 11"/>
          <p:cNvGrpSpPr/>
          <p:nvPr/>
        </p:nvGrpSpPr>
        <p:grpSpPr>
          <a:xfrm>
            <a:off x="228600" y="1981200"/>
            <a:ext cx="7391400" cy="319088"/>
            <a:chOff x="0" y="0"/>
            <a:chExt cx="7391400" cy="319087"/>
          </a:xfrm>
        </p:grpSpPr>
        <p:sp>
          <p:nvSpPr>
            <p:cNvPr id="1195"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196"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198" name="Title Text"/>
          <p:cNvSpPr txBox="1">
            <a:spLocks noGrp="1"/>
          </p:cNvSpPr>
          <p:nvPr>
            <p:ph type="title"/>
          </p:nvPr>
        </p:nvSpPr>
        <p:spPr>
          <a:xfrm>
            <a:off x="914400" y="762000"/>
            <a:ext cx="8001000" cy="1143000"/>
          </a:xfrm>
          <a:prstGeom prst="rect">
            <a:avLst/>
          </a:prstGeom>
          <a:noFill/>
        </p:spPr>
        <p:txBody>
          <a:bodyPr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199" name="Body Level One…"/>
          <p:cNvSpPr txBox="1">
            <a:spLocks noGrp="1"/>
          </p:cNvSpPr>
          <p:nvPr>
            <p:ph type="body" idx="1"/>
          </p:nvPr>
        </p:nvSpPr>
        <p:spPr>
          <a:xfrm>
            <a:off x="914400" y="2362200"/>
            <a:ext cx="8001000" cy="37338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00"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2952192"/>
      </p:ext>
    </p:extLst>
  </p:cSld>
  <p:clrMapOvr>
    <a:masterClrMapping/>
  </p:clrMapOvr>
  <p:transition spd="med"/>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solidFill>
          <a:srgbClr val="FFFFFF"/>
        </a:solidFill>
        <a:effectLst/>
      </p:bgPr>
    </p:bg>
    <p:spTree>
      <p:nvGrpSpPr>
        <p:cNvPr id="1" name=""/>
        <p:cNvGrpSpPr/>
        <p:nvPr/>
      </p:nvGrpSpPr>
      <p:grpSpPr>
        <a:xfrm>
          <a:off x="0" y="0"/>
          <a:ext cx="0" cy="0"/>
          <a:chOff x="0" y="0"/>
          <a:chExt cx="0" cy="0"/>
        </a:xfrm>
      </p:grpSpPr>
      <p:grpSp>
        <p:nvGrpSpPr>
          <p:cNvPr id="1209" name="Group 2"/>
          <p:cNvGrpSpPr/>
          <p:nvPr/>
        </p:nvGrpSpPr>
        <p:grpSpPr>
          <a:xfrm>
            <a:off x="2" y="0"/>
            <a:ext cx="3200401" cy="6858000"/>
            <a:chOff x="1" y="0"/>
            <a:chExt cx="3200400" cy="6858000"/>
          </a:xfrm>
        </p:grpSpPr>
        <p:sp>
          <p:nvSpPr>
            <p:cNvPr id="1207" name="Rectangle 3"/>
            <p:cNvSpPr/>
            <p:nvPr/>
          </p:nvSpPr>
          <p:spPr>
            <a:xfrm>
              <a:off x="1" y="0"/>
              <a:ext cx="762001" cy="68580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08" name="Rectangle 4"/>
            <p:cNvSpPr/>
            <p:nvPr/>
          </p:nvSpPr>
          <p:spPr>
            <a:xfrm>
              <a:off x="685801" y="0"/>
              <a:ext cx="2514601" cy="1066800"/>
            </a:xfrm>
            <a:prstGeom prst="rect">
              <a:avLst/>
            </a:prstGeom>
            <a:solidFill>
              <a:srgbClr val="CAE2CA"/>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0" name="AutoShape 5"/>
          <p:cNvSpPr/>
          <p:nvPr/>
        </p:nvSpPr>
        <p:spPr>
          <a:xfrm>
            <a:off x="762000" y="762000"/>
            <a:ext cx="5105400" cy="609600"/>
          </a:xfrm>
          <a:prstGeom prst="roundRect">
            <a:avLst>
              <a:gd name="adj" fmla="val 50000"/>
            </a:avLst>
          </a:prstGeom>
          <a:solidFill>
            <a:srgbClr val="FFFFFF"/>
          </a:solidFill>
          <a:ln w="12700">
            <a:miter lim="400000"/>
          </a:ln>
        </p:spPr>
        <p:txBody>
          <a:bodyPr lIns="45719" rIns="45719" anchor="ctr"/>
          <a:lstStyle/>
          <a:p>
            <a:pPr algn="ctr">
              <a:defRPr>
                <a:solidFill>
                  <a:srgbClr val="003366"/>
                </a:solidFill>
                <a:latin typeface="Times New Roman"/>
                <a:ea typeface="Times New Roman"/>
                <a:cs typeface="Times New Roman"/>
                <a:sym typeface="Times New Roman"/>
              </a:defRPr>
            </a:pPr>
            <a:endParaRPr/>
          </a:p>
        </p:txBody>
      </p:sp>
      <p:grpSp>
        <p:nvGrpSpPr>
          <p:cNvPr id="1213" name="Group 11"/>
          <p:cNvGrpSpPr/>
          <p:nvPr/>
        </p:nvGrpSpPr>
        <p:grpSpPr>
          <a:xfrm>
            <a:off x="228600" y="1981200"/>
            <a:ext cx="7391400" cy="319088"/>
            <a:chOff x="0" y="0"/>
            <a:chExt cx="7391400" cy="319087"/>
          </a:xfrm>
        </p:grpSpPr>
        <p:sp>
          <p:nvSpPr>
            <p:cNvPr id="1211" name="AutoShape 12"/>
            <p:cNvSpPr/>
            <p:nvPr/>
          </p:nvSpPr>
          <p:spPr>
            <a:xfrm>
              <a:off x="381000" y="0"/>
              <a:ext cx="7010400"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sp>
          <p:nvSpPr>
            <p:cNvPr id="1212" name="AutoShape 13"/>
            <p:cNvSpPr/>
            <p:nvPr/>
          </p:nvSpPr>
          <p:spPr>
            <a:xfrm flipH="1">
              <a:off x="0" y="0"/>
              <a:ext cx="39370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defRPr>
                  <a:solidFill>
                    <a:srgbClr val="003366"/>
                  </a:solidFill>
                  <a:latin typeface="Times New Roman"/>
                  <a:ea typeface="Times New Roman"/>
                  <a:cs typeface="Times New Roman"/>
                  <a:sym typeface="Times New Roman"/>
                </a:defRPr>
              </a:pPr>
              <a:endParaRPr/>
            </a:p>
          </p:txBody>
        </p:sp>
      </p:grpSp>
      <p:sp>
        <p:nvSpPr>
          <p:cNvPr id="1214" name="Title Text"/>
          <p:cNvSpPr txBox="1">
            <a:spLocks noGrp="1"/>
          </p:cNvSpPr>
          <p:nvPr>
            <p:ph type="title"/>
          </p:nvPr>
        </p:nvSpPr>
        <p:spPr>
          <a:xfrm>
            <a:off x="6915150" y="762000"/>
            <a:ext cx="2000251" cy="5334000"/>
          </a:xfrm>
          <a:prstGeom prst="rect">
            <a:avLst/>
          </a:prstGeom>
          <a:noFill/>
        </p:spPr>
        <p:txBody>
          <a:bodyPr vert="eaVert" anchor="b"/>
          <a:lstStyle>
            <a:lvl1pPr algn="l">
              <a:lnSpc>
                <a:spcPct val="90000"/>
              </a:lnSpc>
              <a:defRPr sz="3600" b="1" i="0">
                <a:solidFill>
                  <a:srgbClr val="006666"/>
                </a:solidFill>
                <a:latin typeface="Arial" panose="020B0604020202020204" pitchFamily="34" charset="0"/>
                <a:cs typeface="Arial" panose="020B0604020202020204" pitchFamily="34" charset="0"/>
              </a:defRPr>
            </a:lvl1pPr>
          </a:lstStyle>
          <a:p>
            <a:r>
              <a:rPr dirty="0"/>
              <a:t>Title Text</a:t>
            </a:r>
          </a:p>
        </p:txBody>
      </p:sp>
      <p:sp>
        <p:nvSpPr>
          <p:cNvPr id="1215" name="Body Level One…"/>
          <p:cNvSpPr txBox="1">
            <a:spLocks noGrp="1"/>
          </p:cNvSpPr>
          <p:nvPr>
            <p:ph type="body" idx="1"/>
          </p:nvPr>
        </p:nvSpPr>
        <p:spPr>
          <a:xfrm>
            <a:off x="914400" y="762000"/>
            <a:ext cx="5848350" cy="5334000"/>
          </a:xfrm>
          <a:prstGeom prst="rect">
            <a:avLst/>
          </a:prstGeom>
        </p:spPr>
        <p:txBody>
          <a:bodyPr vert="eaVert">
            <a:normAutofit/>
          </a:bodyPr>
          <a:lstStyle>
            <a:lvl1pPr>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1pPr>
            <a:lvl2pPr marL="789082" indent="-332754">
              <a:spcBef>
                <a:spcPts val="600"/>
              </a:spcBef>
              <a:buClr>
                <a:srgbClr val="003366"/>
              </a:buClr>
              <a:buSzPct val="75000"/>
              <a:buChar char="–"/>
              <a:defRPr sz="2800" b="1" i="0">
                <a:solidFill>
                  <a:srgbClr val="003366"/>
                </a:solidFill>
                <a:latin typeface="Arial" panose="020B0604020202020204" pitchFamily="34" charset="0"/>
                <a:cs typeface="Arial" panose="020B0604020202020204" pitchFamily="34" charset="0"/>
              </a:defRPr>
            </a:lvl2pPr>
            <a:lvl3pPr marL="1232107" indent="-319440">
              <a:spcBef>
                <a:spcPts val="600"/>
              </a:spcBef>
              <a:buClr>
                <a:srgbClr val="003366"/>
              </a:buClr>
              <a:buSzPct val="75000"/>
              <a:defRPr sz="2800" b="1" i="0">
                <a:solidFill>
                  <a:srgbClr val="003366"/>
                </a:solidFill>
                <a:latin typeface="Arial" panose="020B0604020202020204" pitchFamily="34" charset="0"/>
                <a:cs typeface="Arial" panose="020B0604020202020204" pitchFamily="34" charset="0"/>
              </a:defRPr>
            </a:lvl3pPr>
            <a:lvl4pPr marL="1723956" indent="-354934">
              <a:spcBef>
                <a:spcPts val="600"/>
              </a:spcBef>
              <a:buClr>
                <a:srgbClr val="003366"/>
              </a:buClr>
              <a:buSzPct val="80000"/>
              <a:buChar char="–"/>
              <a:defRPr sz="2800" b="1" i="0">
                <a:solidFill>
                  <a:srgbClr val="003366"/>
                </a:solidFill>
                <a:latin typeface="Arial" panose="020B0604020202020204" pitchFamily="34" charset="0"/>
                <a:cs typeface="Arial" panose="020B0604020202020204" pitchFamily="34" charset="0"/>
              </a:defRPr>
            </a:lvl4pPr>
            <a:lvl5pPr marL="2180286" indent="-354934">
              <a:spcBef>
                <a:spcPts val="600"/>
              </a:spcBef>
              <a:buClr>
                <a:srgbClr val="003366"/>
              </a:buClr>
              <a:buSzPct val="65000"/>
              <a:buChar char="●"/>
              <a:defRPr sz="2800" b="1" i="0">
                <a:solidFill>
                  <a:srgbClr val="003366"/>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16" name="Slide Number"/>
          <p:cNvSpPr txBox="1">
            <a:spLocks noGrp="1"/>
          </p:cNvSpPr>
          <p:nvPr>
            <p:ph type="sldNum" sz="quarter" idx="2"/>
          </p:nvPr>
        </p:nvSpPr>
        <p:spPr>
          <a:xfrm>
            <a:off x="128169" y="6340339"/>
            <a:ext cx="499315" cy="492261"/>
          </a:xfrm>
          <a:prstGeom prst="rect">
            <a:avLst/>
          </a:prstGeom>
        </p:spPr>
        <p:txBody>
          <a:bodyPr/>
          <a:lstStyle>
            <a:lvl1pPr algn="ctr">
              <a:defRPr sz="2600" b="1" i="0">
                <a:solidFill>
                  <a:srgbClr val="FFFFFF"/>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6107967"/>
      </p:ext>
    </p:extLst>
  </p:cSld>
  <p:clrMapOvr>
    <a:masterClrMapping/>
  </p:clrMapOvr>
  <p:transition spd="med"/>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000000"/>
        </a:solidFill>
        <a:effectLst/>
      </p:bgPr>
    </p:bg>
    <p:spTree>
      <p:nvGrpSpPr>
        <p:cNvPr id="1" name=""/>
        <p:cNvGrpSpPr/>
        <p:nvPr/>
      </p:nvGrpSpPr>
      <p:grpSpPr>
        <a:xfrm>
          <a:off x="0" y="0"/>
          <a:ext cx="0" cy="0"/>
          <a:chOff x="0" y="0"/>
          <a:chExt cx="0" cy="0"/>
        </a:xfrm>
      </p:grpSpPr>
      <p:sp>
        <p:nvSpPr>
          <p:cNvPr id="1223" name="Title Text"/>
          <p:cNvSpPr txBox="1">
            <a:spLocks noGrp="1"/>
          </p:cNvSpPr>
          <p:nvPr>
            <p:ph type="title"/>
          </p:nvPr>
        </p:nvSpPr>
        <p:spPr>
          <a:xfrm>
            <a:off x="685800" y="2130426"/>
            <a:ext cx="7772400" cy="1470026"/>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24"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0" indent="456342" algn="ctr">
              <a:buSzTx/>
              <a:buNone/>
              <a:defRPr b="1" i="0">
                <a:solidFill>
                  <a:srgbClr val="000000"/>
                </a:solidFill>
                <a:latin typeface="Arial" panose="020B0604020202020204" pitchFamily="34" charset="0"/>
                <a:cs typeface="Arial" panose="020B0604020202020204" pitchFamily="34" charset="0"/>
              </a:defRPr>
            </a:lvl2pPr>
            <a:lvl3pPr marL="0" indent="912690" algn="ctr">
              <a:buSzTx/>
              <a:buNone/>
              <a:defRPr b="1" i="0">
                <a:solidFill>
                  <a:srgbClr val="000000"/>
                </a:solidFill>
                <a:latin typeface="Arial" panose="020B0604020202020204" pitchFamily="34" charset="0"/>
                <a:cs typeface="Arial" panose="020B0604020202020204" pitchFamily="34" charset="0"/>
              </a:defRPr>
            </a:lvl3pPr>
            <a:lvl4pPr marL="0" indent="1369015" algn="ctr">
              <a:buSzTx/>
              <a:buNone/>
              <a:defRPr b="1" i="0">
                <a:solidFill>
                  <a:srgbClr val="000000"/>
                </a:solidFill>
                <a:latin typeface="Arial" panose="020B0604020202020204" pitchFamily="34" charset="0"/>
                <a:cs typeface="Arial" panose="020B0604020202020204" pitchFamily="34" charset="0"/>
              </a:defRPr>
            </a:lvl4pPr>
            <a:lvl5pPr marL="0" indent="1825374" algn="ctr">
              <a:buSzTx/>
              <a:buNone/>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2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499746"/>
      </p:ext>
    </p:extLst>
  </p:cSld>
  <p:clrMapOvr>
    <a:masterClrMapping/>
  </p:clrMapOvr>
  <p:transition spd="med"/>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33" name="Body Level One…"/>
          <p:cNvSpPr txBox="1">
            <a:spLocks noGrp="1"/>
          </p:cNvSpPr>
          <p:nvPr>
            <p:ph type="body" idx="1"/>
          </p:nvPr>
        </p:nvSpPr>
        <p:spPr>
          <a:xfrm>
            <a:off x="457200" y="1600200"/>
            <a:ext cx="8229600" cy="452596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34"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6488776"/>
      </p:ext>
    </p:extLst>
  </p:cSld>
  <p:clrMapOvr>
    <a:masterClrMapping/>
  </p:clrMapOvr>
  <p:transition spd="med"/>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0000"/>
        </a:solidFill>
        <a:effectLst/>
      </p:bgPr>
    </p:bg>
    <p:spTree>
      <p:nvGrpSpPr>
        <p:cNvPr id="1" name=""/>
        <p:cNvGrpSpPr/>
        <p:nvPr/>
      </p:nvGrpSpPr>
      <p:grpSpPr>
        <a:xfrm>
          <a:off x="0" y="0"/>
          <a:ext cx="0" cy="0"/>
          <a:chOff x="0" y="0"/>
          <a:chExt cx="0" cy="0"/>
        </a:xfrm>
      </p:grpSpPr>
      <p:sp>
        <p:nvSpPr>
          <p:cNvPr id="1241"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42"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3"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362048"/>
      </p:ext>
    </p:extLst>
  </p:cSld>
  <p:clrMapOvr>
    <a:masterClrMapping/>
  </p:clrMapOvr>
  <p:transition spd="med"/>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0000"/>
        </a:solidFill>
        <a:effectLst/>
      </p:bgPr>
    </p:bg>
    <p:spTree>
      <p:nvGrpSpPr>
        <p:cNvPr id="1" name=""/>
        <p:cNvGrpSpPr/>
        <p:nvPr/>
      </p:nvGrpSpPr>
      <p:grpSpPr>
        <a:xfrm>
          <a:off x="0" y="0"/>
          <a:ext cx="0" cy="0"/>
          <a:chOff x="0" y="0"/>
          <a:chExt cx="0" cy="0"/>
        </a:xfrm>
      </p:grpSpPr>
      <p:sp>
        <p:nvSpPr>
          <p:cNvPr id="1250"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5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5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5103196"/>
      </p:ext>
    </p:extLst>
  </p:cSld>
  <p:clrMapOvr>
    <a:masterClrMapping/>
  </p:clrMapOvr>
  <p:transition spd="med"/>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0000"/>
        </a:solidFill>
        <a:effectLst/>
      </p:bgPr>
    </p:bg>
    <p:spTree>
      <p:nvGrpSpPr>
        <p:cNvPr id="1" name=""/>
        <p:cNvGrpSpPr/>
        <p:nvPr/>
      </p:nvGrpSpPr>
      <p:grpSpPr>
        <a:xfrm>
          <a:off x="0" y="0"/>
          <a:ext cx="0" cy="0"/>
          <a:chOff x="0" y="0"/>
          <a:chExt cx="0" cy="0"/>
        </a:xfrm>
      </p:grpSpPr>
      <p:sp>
        <p:nvSpPr>
          <p:cNvPr id="125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61"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262"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30155164"/>
      </p:ext>
    </p:extLst>
  </p:cSld>
  <p:clrMapOvr>
    <a:masterClrMapping/>
  </p:clrMapOvr>
  <p:transition spd="med"/>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0265920"/>
      </p:ext>
    </p:extLst>
  </p:cSld>
  <p:clrMapOvr>
    <a:masterClrMapping/>
  </p:clrMapOvr>
  <p:transition spd="med"/>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0000"/>
        </a:solidFill>
        <a:effectLst/>
      </p:bgPr>
    </p:bg>
    <p:spTree>
      <p:nvGrpSpPr>
        <p:cNvPr id="1" name=""/>
        <p:cNvGrpSpPr/>
        <p:nvPr/>
      </p:nvGrpSpPr>
      <p:grpSpPr>
        <a:xfrm>
          <a:off x="0" y="0"/>
          <a:ext cx="0" cy="0"/>
          <a:chOff x="0" y="0"/>
          <a:chExt cx="0" cy="0"/>
        </a:xfrm>
      </p:grpSpPr>
      <p:sp>
        <p:nvSpPr>
          <p:cNvPr id="1269"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70"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8622631"/>
      </p:ext>
    </p:extLst>
  </p:cSld>
  <p:clrMapOvr>
    <a:masterClrMapping/>
  </p:clrMapOvr>
  <p:transition spd="med"/>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000000"/>
        </a:solidFill>
        <a:effectLst/>
      </p:bgPr>
    </p:bg>
    <p:spTree>
      <p:nvGrpSpPr>
        <p:cNvPr id="1" name=""/>
        <p:cNvGrpSpPr/>
        <p:nvPr/>
      </p:nvGrpSpPr>
      <p:grpSpPr>
        <a:xfrm>
          <a:off x="0" y="0"/>
          <a:ext cx="0" cy="0"/>
          <a:chOff x="0" y="0"/>
          <a:chExt cx="0" cy="0"/>
        </a:xfrm>
      </p:grpSpPr>
      <p:sp>
        <p:nvSpPr>
          <p:cNvPr id="127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0492309"/>
      </p:ext>
    </p:extLst>
  </p:cSld>
  <p:clrMapOvr>
    <a:masterClrMapping/>
  </p:clrMapOvr>
  <p:transition spd="med"/>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1284" name="Title Text"/>
          <p:cNvSpPr txBox="1">
            <a:spLocks noGrp="1"/>
          </p:cNvSpPr>
          <p:nvPr>
            <p:ph type="title"/>
          </p:nvPr>
        </p:nvSpPr>
        <p:spPr>
          <a:xfrm>
            <a:off x="457237" y="273050"/>
            <a:ext cx="3008315" cy="1162050"/>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85"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86"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28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7669242"/>
      </p:ext>
    </p:extLst>
  </p:cSld>
  <p:clrMapOvr>
    <a:masterClrMapping/>
  </p:clrMapOvr>
  <p:transition spd="med"/>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xfrm>
            <a:off x="1792288" y="4800600"/>
            <a:ext cx="5486401" cy="566738"/>
          </a:xfrm>
          <a:prstGeom prst="rect">
            <a:avLst/>
          </a:prstGeom>
          <a:noFill/>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29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2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7"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7195426"/>
      </p:ext>
    </p:extLst>
  </p:cSld>
  <p:clrMapOvr>
    <a:masterClrMapping/>
  </p:clrMapOvr>
  <p:transition spd="med"/>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0000"/>
        </a:solidFill>
        <a:effectLst/>
      </p:bgPr>
    </p:bg>
    <p:spTree>
      <p:nvGrpSpPr>
        <p:cNvPr id="1" name=""/>
        <p:cNvGrpSpPr/>
        <p:nvPr/>
      </p:nvGrpSpPr>
      <p:grpSpPr>
        <a:xfrm>
          <a:off x="0" y="0"/>
          <a:ext cx="0" cy="0"/>
          <a:chOff x="0" y="0"/>
          <a:chExt cx="0" cy="0"/>
        </a:xfrm>
      </p:grpSpPr>
      <p:sp>
        <p:nvSpPr>
          <p:cNvPr id="1304" name="Title Text"/>
          <p:cNvSpPr txBox="1">
            <a:spLocks noGrp="1"/>
          </p:cNvSpPr>
          <p:nvPr>
            <p:ph type="title"/>
          </p:nvPr>
        </p:nvSpPr>
        <p:spPr>
          <a:xfrm>
            <a:off x="457200" y="274638"/>
            <a:ext cx="8229600" cy="1143001"/>
          </a:xfrm>
          <a:prstGeom prst="rect">
            <a:avLst/>
          </a:prstGeom>
          <a:noFill/>
        </p:spPr>
        <p:txBody>
          <a:bodyPr/>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05" name="Body Level One…"/>
          <p:cNvSpPr txBox="1">
            <a:spLocks noGrp="1"/>
          </p:cNvSpPr>
          <p:nvPr>
            <p:ph type="body" idx="1"/>
          </p:nvPr>
        </p:nvSpPr>
        <p:spPr>
          <a:xfrm>
            <a:off x="457200" y="1600200"/>
            <a:ext cx="8229600" cy="4525963"/>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06"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4696280"/>
      </p:ext>
    </p:extLst>
  </p:cSld>
  <p:clrMapOvr>
    <a:masterClrMapping/>
  </p:clrMapOvr>
  <p:transition spd="med"/>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xfrm>
            <a:off x="6629400" y="274675"/>
            <a:ext cx="2057400" cy="5851526"/>
          </a:xfrm>
          <a:prstGeom prst="rect">
            <a:avLst/>
          </a:prstGeom>
          <a:noFill/>
        </p:spPr>
        <p:txBody>
          <a:bodyPr vert="eaVert"/>
          <a:lstStyle>
            <a:lvl1pPr>
              <a:defRPr sz="4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314" name="Body Level One…"/>
          <p:cNvSpPr txBox="1">
            <a:spLocks noGrp="1"/>
          </p:cNvSpPr>
          <p:nvPr>
            <p:ph type="body" idx="1"/>
          </p:nvPr>
        </p:nvSpPr>
        <p:spPr>
          <a:xfrm>
            <a:off x="457200" y="274675"/>
            <a:ext cx="6019800" cy="5851526"/>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5" name="Slide Number"/>
          <p:cNvSpPr txBox="1">
            <a:spLocks noGrp="1"/>
          </p:cNvSpPr>
          <p:nvPr>
            <p:ph type="sldNum" sz="quarter" idx="2"/>
          </p:nvPr>
        </p:nvSpPr>
        <p:spPr>
          <a:xfrm>
            <a:off x="8405037" y="6245226"/>
            <a:ext cx="281763" cy="286910"/>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1396220"/>
      </p:ext>
    </p:extLst>
  </p:cSld>
  <p:clrMapOvr>
    <a:masterClrMapping/>
  </p:clrMapOvr>
  <p:transition spd="med"/>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000000"/>
        </a:solidFill>
        <a:effectLst/>
      </p:bgPr>
    </p:bg>
    <p:spTree>
      <p:nvGrpSpPr>
        <p:cNvPr id="1" name=""/>
        <p:cNvGrpSpPr/>
        <p:nvPr/>
      </p:nvGrpSpPr>
      <p:grpSpPr>
        <a:xfrm>
          <a:off x="0" y="0"/>
          <a:ext cx="0" cy="0"/>
          <a:chOff x="0" y="0"/>
          <a:chExt cx="0" cy="0"/>
        </a:xfrm>
      </p:grpSpPr>
      <p:sp>
        <p:nvSpPr>
          <p:cNvPr id="1322" name="Title Text"/>
          <p:cNvSpPr txBox="1">
            <a:spLocks noGrp="1"/>
          </p:cNvSpPr>
          <p:nvPr>
            <p:ph type="title"/>
          </p:nvPr>
        </p:nvSpPr>
        <p:spPr>
          <a:xfrm>
            <a:off x="685800" y="2130426"/>
            <a:ext cx="7772400" cy="1470026"/>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23"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6342" algn="ctr">
              <a:buSzTx/>
              <a:buNone/>
              <a:defRPr b="1" i="0">
                <a:solidFill>
                  <a:srgbClr val="FFFFFF"/>
                </a:solidFill>
                <a:latin typeface="Arial" panose="020B0604020202020204" pitchFamily="34" charset="0"/>
                <a:cs typeface="Arial" panose="020B0604020202020204" pitchFamily="34" charset="0"/>
              </a:defRPr>
            </a:lvl2pPr>
            <a:lvl3pPr marL="0" indent="912690" algn="ctr">
              <a:buSzTx/>
              <a:buNone/>
              <a:defRPr b="1" i="0">
                <a:solidFill>
                  <a:srgbClr val="FFFFFF"/>
                </a:solidFill>
                <a:latin typeface="Arial" panose="020B0604020202020204" pitchFamily="34" charset="0"/>
                <a:cs typeface="Arial" panose="020B0604020202020204" pitchFamily="34" charset="0"/>
              </a:defRPr>
            </a:lvl3pPr>
            <a:lvl4pPr marL="0" indent="1369015" algn="ctr">
              <a:buSzTx/>
              <a:buNone/>
              <a:defRPr b="1" i="0">
                <a:solidFill>
                  <a:srgbClr val="FFFFFF"/>
                </a:solidFill>
                <a:latin typeface="Arial" panose="020B0604020202020204" pitchFamily="34" charset="0"/>
                <a:cs typeface="Arial" panose="020B0604020202020204" pitchFamily="34" charset="0"/>
              </a:defRPr>
            </a:lvl4pPr>
            <a:lvl5pPr marL="0" indent="1825374"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2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7194130"/>
      </p:ext>
    </p:extLst>
  </p:cSld>
  <p:clrMapOvr>
    <a:masterClrMapping/>
  </p:clrMapOvr>
  <p:transition spd="med"/>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0000"/>
        </a:solidFill>
        <a:effectLst/>
      </p:bgPr>
    </p:bg>
    <p:spTree>
      <p:nvGrpSpPr>
        <p:cNvPr id="1" name=""/>
        <p:cNvGrpSpPr/>
        <p:nvPr/>
      </p:nvGrpSpPr>
      <p:grpSpPr>
        <a:xfrm>
          <a:off x="0" y="0"/>
          <a:ext cx="0" cy="0"/>
          <a:chOff x="0" y="0"/>
          <a:chExt cx="0" cy="0"/>
        </a:xfrm>
      </p:grpSpPr>
      <p:sp>
        <p:nvSpPr>
          <p:cNvPr id="1331"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32"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3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42619914"/>
      </p:ext>
    </p:extLst>
  </p:cSld>
  <p:clrMapOvr>
    <a:masterClrMapping/>
  </p:clrMapOvr>
  <p:transition spd="med"/>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0000"/>
        </a:solidFill>
        <a:effectLst/>
      </p:bgPr>
    </p:bg>
    <p:spTree>
      <p:nvGrpSpPr>
        <p:cNvPr id="1" name=""/>
        <p:cNvGrpSpPr/>
        <p:nvPr/>
      </p:nvGrpSpPr>
      <p:grpSpPr>
        <a:xfrm>
          <a:off x="0" y="0"/>
          <a:ext cx="0" cy="0"/>
          <a:chOff x="0" y="0"/>
          <a:chExt cx="0" cy="0"/>
        </a:xfrm>
      </p:grpSpPr>
      <p:sp>
        <p:nvSpPr>
          <p:cNvPr id="1340"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341"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4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9080131"/>
      </p:ext>
    </p:extLst>
  </p:cSld>
  <p:clrMapOvr>
    <a:masterClrMapping/>
  </p:clrMapOvr>
  <p:transition spd="med"/>
</p:sldLayout>
</file>

<file path=ppt/slideLayouts/slideLayout196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0000"/>
        </a:solidFill>
        <a:effectLst/>
      </p:bgPr>
    </p:bg>
    <p:spTree>
      <p:nvGrpSpPr>
        <p:cNvPr id="1" name=""/>
        <p:cNvGrpSpPr/>
        <p:nvPr/>
      </p:nvGrpSpPr>
      <p:grpSpPr>
        <a:xfrm>
          <a:off x="0" y="0"/>
          <a:ext cx="0" cy="0"/>
          <a:chOff x="0" y="0"/>
          <a:chExt cx="0" cy="0"/>
        </a:xfrm>
      </p:grpSpPr>
      <p:sp>
        <p:nvSpPr>
          <p:cNvPr id="1349"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5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4256445"/>
      </p:ext>
    </p:extLst>
  </p:cSld>
  <p:clrMapOvr>
    <a:masterClrMapping/>
  </p:clrMapOvr>
  <p:transition spd="med"/>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2702619"/>
      </p:ext>
    </p:extLst>
  </p:cSld>
  <p:clrMapOvr>
    <a:masterClrMapping/>
  </p:clrMapOvr>
  <p:transition spd="med"/>
</p:sldLayout>
</file>

<file path=ppt/slideLayouts/slideLayout1970.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0000"/>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60"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1361"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708408"/>
      </p:ext>
    </p:extLst>
  </p:cSld>
  <p:clrMapOvr>
    <a:masterClrMapping/>
  </p:clrMapOvr>
  <p:transition spd="med"/>
</p:sldLayout>
</file>

<file path=ppt/slideLayouts/slideLayout197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0000"/>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369"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5837361"/>
      </p:ext>
    </p:extLst>
  </p:cSld>
  <p:clrMapOvr>
    <a:masterClrMapping/>
  </p:clrMapOvr>
  <p:transition spd="med"/>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tx">
  <p:cSld name="9_Blank">
    <p:bg>
      <p:bgPr>
        <a:solidFill>
          <a:srgbClr val="000000"/>
        </a:solidFill>
        <a:effectLst/>
      </p:bgPr>
    </p:bg>
    <p:spTree>
      <p:nvGrpSpPr>
        <p:cNvPr id="1" name=""/>
        <p:cNvGrpSpPr/>
        <p:nvPr/>
      </p:nvGrpSpPr>
      <p:grpSpPr>
        <a:xfrm>
          <a:off x="0" y="0"/>
          <a:ext cx="0" cy="0"/>
          <a:chOff x="0" y="0"/>
          <a:chExt cx="0" cy="0"/>
        </a:xfrm>
      </p:grpSpPr>
      <p:sp>
        <p:nvSpPr>
          <p:cNvPr id="137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296596"/>
      </p:ext>
    </p:extLst>
  </p:cSld>
  <p:clrMapOvr>
    <a:masterClrMapping/>
  </p:clrMapOvr>
  <p:transition spd="med"/>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0000"/>
        </a:solidFill>
        <a:effectLst/>
      </p:bgPr>
    </p:bg>
    <p:spTree>
      <p:nvGrpSpPr>
        <p:cNvPr id="1" name=""/>
        <p:cNvGrpSpPr/>
        <p:nvPr/>
      </p:nvGrpSpPr>
      <p:grpSpPr>
        <a:xfrm>
          <a:off x="0" y="0"/>
          <a:ext cx="0" cy="0"/>
          <a:chOff x="0" y="0"/>
          <a:chExt cx="0" cy="0"/>
        </a:xfrm>
      </p:grpSpPr>
      <p:sp>
        <p:nvSpPr>
          <p:cNvPr id="1383"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84"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85"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138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7714075"/>
      </p:ext>
    </p:extLst>
  </p:cSld>
  <p:clrMapOvr>
    <a:masterClrMapping/>
  </p:clrMapOvr>
  <p:transition spd="med"/>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0000"/>
        </a:solidFill>
        <a:effectLst/>
      </p:bgPr>
    </p:bg>
    <p:spTree>
      <p:nvGrpSpPr>
        <p:cNvPr id="1" name=""/>
        <p:cNvGrpSpPr/>
        <p:nvPr/>
      </p:nvGrpSpPr>
      <p:grpSpPr>
        <a:xfrm>
          <a:off x="0" y="0"/>
          <a:ext cx="0" cy="0"/>
          <a:chOff x="0" y="0"/>
          <a:chExt cx="0" cy="0"/>
        </a:xfrm>
      </p:grpSpPr>
      <p:sp>
        <p:nvSpPr>
          <p:cNvPr id="1393"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39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39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6"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50001327"/>
      </p:ext>
    </p:extLst>
  </p:cSld>
  <p:clrMapOvr>
    <a:masterClrMapping/>
  </p:clrMapOvr>
  <p:transition spd="med"/>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0000"/>
        </a:solidFill>
        <a:effectLst/>
      </p:bgPr>
    </p:bg>
    <p:spTree>
      <p:nvGrpSpPr>
        <p:cNvPr id="1" name=""/>
        <p:cNvGrpSpPr/>
        <p:nvPr/>
      </p:nvGrpSpPr>
      <p:grpSpPr>
        <a:xfrm>
          <a:off x="0" y="0"/>
          <a:ext cx="0" cy="0"/>
          <a:chOff x="0" y="0"/>
          <a:chExt cx="0" cy="0"/>
        </a:xfrm>
      </p:grpSpPr>
      <p:sp>
        <p:nvSpPr>
          <p:cNvPr id="1403" name="Title Text"/>
          <p:cNvSpPr txBox="1">
            <a:spLocks noGrp="1"/>
          </p:cNvSpPr>
          <p:nvPr>
            <p:ph type="title"/>
          </p:nvPr>
        </p:nvSpPr>
        <p:spPr>
          <a:xfrm>
            <a:off x="38100" y="44450"/>
            <a:ext cx="9070976"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04"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5"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78364614"/>
      </p:ext>
    </p:extLst>
  </p:cSld>
  <p:clrMapOvr>
    <a:masterClrMapping/>
  </p:clrMapOvr>
  <p:transition spd="med"/>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0000"/>
        </a:solidFill>
        <a:effectLst/>
      </p:bgPr>
    </p:bg>
    <p:spTree>
      <p:nvGrpSpPr>
        <p:cNvPr id="1" name=""/>
        <p:cNvGrpSpPr/>
        <p:nvPr/>
      </p:nvGrpSpPr>
      <p:grpSpPr>
        <a:xfrm>
          <a:off x="0" y="0"/>
          <a:ext cx="0" cy="0"/>
          <a:chOff x="0" y="0"/>
          <a:chExt cx="0" cy="0"/>
        </a:xfrm>
      </p:grpSpPr>
      <p:sp>
        <p:nvSpPr>
          <p:cNvPr id="1412"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13"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4"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5651554"/>
      </p:ext>
    </p:extLst>
  </p:cSld>
  <p:clrMapOvr>
    <a:masterClrMapping/>
  </p:clrMapOvr>
  <p:transition spd="med"/>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421"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22" name="Body Level One…"/>
          <p:cNvSpPr txBox="1">
            <a:spLocks noGrp="1"/>
          </p:cNvSpPr>
          <p:nvPr>
            <p:ph type="body" sz="quarter" idx="1"/>
          </p:nvPr>
        </p:nvSpPr>
        <p:spPr>
          <a:xfrm>
            <a:off x="685800" y="1981200"/>
            <a:ext cx="3810000" cy="19812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23"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8759659"/>
      </p:ext>
    </p:extLst>
  </p:cSld>
  <p:clrMapOvr>
    <a:masterClrMapping/>
  </p:clrMapOvr>
  <p:transition spd="med"/>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430" name="Title Text"/>
          <p:cNvSpPr txBox="1">
            <a:spLocks noGrp="1"/>
          </p:cNvSpPr>
          <p:nvPr>
            <p:ph type="title"/>
          </p:nvPr>
        </p:nvSpPr>
        <p:spPr>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31" name="Body Level One…"/>
          <p:cNvSpPr txBox="1">
            <a:spLocks noGrp="1"/>
          </p:cNvSpPr>
          <p:nvPr>
            <p:ph type="body" sz="half" idx="1"/>
          </p:nvPr>
        </p:nvSpPr>
        <p:spPr>
          <a:xfrm>
            <a:off x="685800" y="1981200"/>
            <a:ext cx="3810000" cy="4114800"/>
          </a:xfrm>
          <a:prstGeom prst="rect">
            <a:avLst/>
          </a:prstGeom>
        </p:spPr>
        <p:txBody>
          <a:bodyPr>
            <a:normAutofit/>
          </a:bodyPr>
          <a:lstStyle>
            <a:lvl1pPr>
              <a:buSzPct val="100000"/>
              <a:buChar char="•"/>
              <a:defRPr b="1" i="0">
                <a:solidFill>
                  <a:srgbClr val="FFFFFF"/>
                </a:solidFill>
                <a:latin typeface="Arial" panose="020B0604020202020204" pitchFamily="34" charset="0"/>
                <a:cs typeface="Arial" panose="020B0604020202020204" pitchFamily="34" charset="0"/>
              </a:defRPr>
            </a:lvl1pPr>
            <a:lvl2pPr>
              <a:buSzPct val="100000"/>
              <a:buChar char="–"/>
              <a:defRPr b="1" i="0">
                <a:solidFill>
                  <a:srgbClr val="FFFFFF"/>
                </a:solidFill>
                <a:latin typeface="Arial" panose="020B0604020202020204" pitchFamily="34" charset="0"/>
                <a:cs typeface="Arial" panose="020B0604020202020204" pitchFamily="34" charset="0"/>
              </a:defRPr>
            </a:lvl2pPr>
            <a:lvl3pPr>
              <a:buSzPct val="100000"/>
              <a:buChar char="•"/>
              <a:defRPr b="1" i="0">
                <a:solidFill>
                  <a:srgbClr val="FFFFFF"/>
                </a:solidFill>
                <a:latin typeface="Arial" panose="020B0604020202020204" pitchFamily="34" charset="0"/>
                <a:cs typeface="Arial" panose="020B0604020202020204" pitchFamily="34" charset="0"/>
              </a:defRPr>
            </a:lvl3pPr>
            <a:lvl4pPr>
              <a:buSzPct val="100000"/>
              <a:buChar char="–"/>
              <a:defRPr b="1" i="0">
                <a:solidFill>
                  <a:srgbClr val="FFFFFF"/>
                </a:solidFill>
                <a:latin typeface="Arial" panose="020B0604020202020204" pitchFamily="34" charset="0"/>
                <a:cs typeface="Arial" panose="020B0604020202020204" pitchFamily="34" charset="0"/>
              </a:defRPr>
            </a:lvl4pPr>
            <a:lvl5pP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32" name="Slide Number"/>
          <p:cNvSpPr txBox="1">
            <a:spLocks noGrp="1"/>
          </p:cNvSpPr>
          <p:nvPr>
            <p:ph type="sldNum" sz="quarter" idx="2"/>
          </p:nvPr>
        </p:nvSpPr>
        <p:spPr>
          <a:xfrm>
            <a:off x="8176437" y="6248400"/>
            <a:ext cx="281763" cy="286909"/>
          </a:xfrm>
          <a:prstGeom prst="rect">
            <a:avLst/>
          </a:prstGeom>
        </p:spPr>
        <p:txBody>
          <a:bodyPr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0475948"/>
      </p:ext>
    </p:extLst>
  </p:cSld>
  <p:clrMapOvr>
    <a:masterClrMapping/>
  </p:clrMapOvr>
  <p:transition spd="med"/>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rgbClr val="000000"/>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0"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3977870"/>
      </p:ext>
    </p:extLst>
  </p:cSld>
  <p:clrMapOvr>
    <a:masterClrMapping/>
  </p:clrMapOvr>
  <p:transition spd="med"/>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4881653"/>
      </p:ext>
    </p:extLst>
  </p:cSld>
  <p:clrMapOvr>
    <a:masterClrMapping/>
  </p:clrMapOvr>
  <p:transition spd="med"/>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49"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7572994"/>
      </p:ext>
    </p:extLst>
  </p:cSld>
  <p:clrMapOvr>
    <a:masterClrMapping/>
  </p:clrMapOvr>
  <p:transition spd="med"/>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000000"/>
        </a:solidFill>
        <a:effectLst/>
      </p:bgPr>
    </p:bg>
    <p:spTree>
      <p:nvGrpSpPr>
        <p:cNvPr id="1" name=""/>
        <p:cNvGrpSpPr/>
        <p:nvPr/>
      </p:nvGrpSpPr>
      <p:grpSpPr>
        <a:xfrm>
          <a:off x="0" y="0"/>
          <a:ext cx="0" cy="0"/>
          <a:chOff x="0" y="0"/>
          <a:chExt cx="0" cy="0"/>
        </a:xfrm>
      </p:grpSpPr>
      <p:sp>
        <p:nvSpPr>
          <p:cNvPr id="1457"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458"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5250992"/>
      </p:ext>
    </p:extLst>
  </p:cSld>
  <p:clrMapOvr>
    <a:masterClrMapping/>
  </p:clrMapOvr>
  <p:transition spd="med"/>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000000"/>
        </a:solidFill>
        <a:effectLst/>
      </p:bgPr>
    </p:bg>
    <p:spTree>
      <p:nvGrpSpPr>
        <p:cNvPr id="1" name=""/>
        <p:cNvGrpSpPr/>
        <p:nvPr/>
      </p:nvGrpSpPr>
      <p:grpSpPr>
        <a:xfrm>
          <a:off x="0" y="0"/>
          <a:ext cx="0" cy="0"/>
          <a:chOff x="0" y="0"/>
          <a:chExt cx="0" cy="0"/>
        </a:xfrm>
      </p:grpSpPr>
      <p:sp>
        <p:nvSpPr>
          <p:cNvPr id="146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6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6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5176829"/>
      </p:ext>
    </p:extLst>
  </p:cSld>
  <p:clrMapOvr>
    <a:masterClrMapping/>
  </p:clrMapOvr>
  <p:transition spd="med"/>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000000"/>
        </a:solidFill>
        <a:effectLst/>
      </p:bgPr>
    </p:bg>
    <p:spTree>
      <p:nvGrpSpPr>
        <p:cNvPr id="1" name=""/>
        <p:cNvGrpSpPr/>
        <p:nvPr/>
      </p:nvGrpSpPr>
      <p:grpSpPr>
        <a:xfrm>
          <a:off x="0" y="0"/>
          <a:ext cx="0" cy="0"/>
          <a:chOff x="0" y="0"/>
          <a:chExt cx="0" cy="0"/>
        </a:xfrm>
      </p:grpSpPr>
      <p:sp>
        <p:nvSpPr>
          <p:cNvPr id="1475"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7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77"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47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5337752"/>
      </p:ext>
    </p:extLst>
  </p:cSld>
  <p:clrMapOvr>
    <a:masterClrMapping/>
  </p:clrMapOvr>
  <p:transition spd="med"/>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000000"/>
        </a:solidFill>
        <a:effectLst/>
      </p:bgPr>
    </p:bg>
    <p:spTree>
      <p:nvGrpSpPr>
        <p:cNvPr id="1" name=""/>
        <p:cNvGrpSpPr/>
        <p:nvPr/>
      </p:nvGrpSpPr>
      <p:grpSpPr>
        <a:xfrm>
          <a:off x="0" y="0"/>
          <a:ext cx="0" cy="0"/>
          <a:chOff x="0" y="0"/>
          <a:chExt cx="0" cy="0"/>
        </a:xfrm>
      </p:grpSpPr>
      <p:sp>
        <p:nvSpPr>
          <p:cNvPr id="148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48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4477418"/>
      </p:ext>
    </p:extLst>
  </p:cSld>
  <p:clrMapOvr>
    <a:masterClrMapping/>
  </p:clrMapOvr>
  <p:transition spd="med"/>
</p:sldLayout>
</file>

<file path=ppt/slideLayouts/slideLayout1985.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49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1899063"/>
      </p:ext>
    </p:extLst>
  </p:cSld>
  <p:clrMapOvr>
    <a:masterClrMapping/>
  </p:clrMapOvr>
  <p:transition spd="med"/>
</p:sldLayout>
</file>

<file path=ppt/slideLayouts/slideLayout1986.xml><?xml version="1.0" encoding="utf-8"?>
<p:sldLayout xmlns:a="http://schemas.openxmlformats.org/drawingml/2006/main" xmlns:r="http://schemas.openxmlformats.org/officeDocument/2006/relationships" xmlns:p="http://schemas.openxmlformats.org/presentationml/2006/main" showMasterSp="0" type="tx">
  <p:cSld name="1_Blank 0">
    <p:bg>
      <p:bgPr>
        <a:solidFill>
          <a:srgbClr val="000000"/>
        </a:solidFill>
        <a:effectLst/>
      </p:bgPr>
    </p:bg>
    <p:spTree>
      <p:nvGrpSpPr>
        <p:cNvPr id="1" name=""/>
        <p:cNvGrpSpPr/>
        <p:nvPr/>
      </p:nvGrpSpPr>
      <p:grpSpPr>
        <a:xfrm>
          <a:off x="0" y="0"/>
          <a:ext cx="0" cy="0"/>
          <a:chOff x="0" y="0"/>
          <a:chExt cx="0" cy="0"/>
        </a:xfrm>
      </p:grpSpPr>
      <p:sp>
        <p:nvSpPr>
          <p:cNvPr id="150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0942929"/>
      </p:ext>
    </p:extLst>
  </p:cSld>
  <p:clrMapOvr>
    <a:masterClrMapping/>
  </p:clrMapOvr>
  <p:transition spd="med"/>
</p:sldLayout>
</file>

<file path=ppt/slideLayouts/slideLayout1987.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1507"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08"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09"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51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08205668"/>
      </p:ext>
    </p:extLst>
  </p:cSld>
  <p:clrMapOvr>
    <a:masterClrMapping/>
  </p:clrMapOvr>
  <p:transition spd="med"/>
</p:sldLayout>
</file>

<file path=ppt/slideLayouts/slideLayout1988.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1517"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51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5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0"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8271549"/>
      </p:ext>
    </p:extLst>
  </p:cSld>
  <p:clrMapOvr>
    <a:masterClrMapping/>
  </p:clrMapOvr>
  <p:transition spd="med"/>
</p:sldLayout>
</file>

<file path=ppt/slideLayouts/slideLayout1989.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000000"/>
        </a:solidFill>
        <a:effectLst/>
      </p:bgPr>
    </p:bg>
    <p:spTree>
      <p:nvGrpSpPr>
        <p:cNvPr id="1" name=""/>
        <p:cNvGrpSpPr/>
        <p:nvPr/>
      </p:nvGrpSpPr>
      <p:grpSpPr>
        <a:xfrm>
          <a:off x="0" y="0"/>
          <a:ext cx="0" cy="0"/>
          <a:chOff x="0" y="0"/>
          <a:chExt cx="0" cy="0"/>
        </a:xfrm>
      </p:grpSpPr>
      <p:sp>
        <p:nvSpPr>
          <p:cNvPr id="1527"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28"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2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5040240"/>
      </p:ext>
    </p:extLst>
  </p:cSld>
  <p:clrMapOvr>
    <a:masterClrMapping/>
  </p:clrMapOvr>
  <p:transition spd="med"/>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68668239"/>
      </p:ext>
    </p:extLst>
  </p:cSld>
  <p:clrMapOvr>
    <a:masterClrMapping/>
  </p:clrMapOvr>
  <p:transition spd="med"/>
</p:sldLayout>
</file>

<file path=ppt/slideLayouts/slideLayout1990.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000000"/>
        </a:solidFill>
        <a:effectLst/>
      </p:bgPr>
    </p:bg>
    <p:spTree>
      <p:nvGrpSpPr>
        <p:cNvPr id="1" name=""/>
        <p:cNvGrpSpPr/>
        <p:nvPr/>
      </p:nvGrpSpPr>
      <p:grpSpPr>
        <a:xfrm>
          <a:off x="0" y="0"/>
          <a:ext cx="0" cy="0"/>
          <a:chOff x="0" y="0"/>
          <a:chExt cx="0" cy="0"/>
        </a:xfrm>
      </p:grpSpPr>
      <p:sp>
        <p:nvSpPr>
          <p:cNvPr id="1536"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37"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3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7486048"/>
      </p:ext>
    </p:extLst>
  </p:cSld>
  <p:clrMapOvr>
    <a:masterClrMapping/>
  </p:clrMapOvr>
  <p:transition spd="med"/>
</p:sldLayout>
</file>

<file path=ppt/slideLayouts/slideLayout1991.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545"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46"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4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333379"/>
      </p:ext>
    </p:extLst>
  </p:cSld>
  <p:clrMapOvr>
    <a:masterClrMapping/>
  </p:clrMapOvr>
  <p:transition spd="med"/>
</p:sldLayout>
</file>

<file path=ppt/slideLayouts/slideLayout1992.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000000"/>
        </a:solidFill>
        <a:effectLst/>
      </p:bgPr>
    </p:bg>
    <p:spTree>
      <p:nvGrpSpPr>
        <p:cNvPr id="1" name=""/>
        <p:cNvGrpSpPr/>
        <p:nvPr/>
      </p:nvGrpSpPr>
      <p:grpSpPr>
        <a:xfrm>
          <a:off x="0" y="0"/>
          <a:ext cx="0" cy="0"/>
          <a:chOff x="0" y="0"/>
          <a:chExt cx="0" cy="0"/>
        </a:xfrm>
      </p:grpSpPr>
      <p:sp>
        <p:nvSpPr>
          <p:cNvPr id="1554"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55"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5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4568274"/>
      </p:ext>
    </p:extLst>
  </p:cSld>
  <p:clrMapOvr>
    <a:masterClrMapping/>
  </p:clrMapOvr>
  <p:transition spd="med"/>
</p:sldLayout>
</file>

<file path=ppt/slideLayouts/slideLayout1993.xml><?xml version="1.0" encoding="utf-8"?>
<p:sldLayout xmlns:a="http://schemas.openxmlformats.org/drawingml/2006/main" xmlns:r="http://schemas.openxmlformats.org/officeDocument/2006/relationships" xmlns:p="http://schemas.openxmlformats.org/presentationml/2006/main" showMasterSp="0" type="tx">
  <p:cSld name="9_Section Header">
    <p:bg>
      <p:bgPr>
        <a:solidFill>
          <a:srgbClr val="000000"/>
        </a:solidFill>
        <a:effectLst/>
      </p:bgPr>
    </p:bg>
    <p:spTree>
      <p:nvGrpSpPr>
        <p:cNvPr id="1" name=""/>
        <p:cNvGrpSpPr/>
        <p:nvPr/>
      </p:nvGrpSpPr>
      <p:grpSpPr>
        <a:xfrm>
          <a:off x="0" y="0"/>
          <a:ext cx="0" cy="0"/>
          <a:chOff x="0" y="0"/>
          <a:chExt cx="0" cy="0"/>
        </a:xfrm>
      </p:grpSpPr>
      <p:sp>
        <p:nvSpPr>
          <p:cNvPr id="1563"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564"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6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4767259"/>
      </p:ext>
    </p:extLst>
  </p:cSld>
  <p:clrMapOvr>
    <a:masterClrMapping/>
  </p:clrMapOvr>
  <p:transition spd="med"/>
</p:sldLayout>
</file>

<file path=ppt/slideLayouts/slideLayout1994.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rgbClr val="000000"/>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7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7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8087186"/>
      </p:ext>
    </p:extLst>
  </p:cSld>
  <p:clrMapOvr>
    <a:masterClrMapping/>
  </p:clrMapOvr>
  <p:transition spd="med"/>
</p:sldLayout>
</file>

<file path=ppt/slideLayouts/slideLayout1995.xml><?xml version="1.0" encoding="utf-8"?>
<p:sldLayout xmlns:a="http://schemas.openxmlformats.org/drawingml/2006/main" xmlns:r="http://schemas.openxmlformats.org/officeDocument/2006/relationships" xmlns:p="http://schemas.openxmlformats.org/presentationml/2006/main" showMasterSp="0" type="tx">
  <p:cSld name="9_Comparison">
    <p:bg>
      <p:bgPr>
        <a:solidFill>
          <a:srgbClr val="000000"/>
        </a:solidFill>
        <a:effectLst/>
      </p:bgPr>
    </p:bg>
    <p:spTree>
      <p:nvGrpSpPr>
        <p:cNvPr id="1" name=""/>
        <p:cNvGrpSpPr/>
        <p:nvPr/>
      </p:nvGrpSpPr>
      <p:grpSpPr>
        <a:xfrm>
          <a:off x="0" y="0"/>
          <a:ext cx="0" cy="0"/>
          <a:chOff x="0" y="0"/>
          <a:chExt cx="0" cy="0"/>
        </a:xfrm>
      </p:grpSpPr>
      <p:sp>
        <p:nvSpPr>
          <p:cNvPr id="1581"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583"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58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2554085"/>
      </p:ext>
    </p:extLst>
  </p:cSld>
  <p:clrMapOvr>
    <a:masterClrMapping/>
  </p:clrMapOvr>
  <p:transition spd="med"/>
</p:sldLayout>
</file>

<file path=ppt/slideLayouts/slideLayout1996.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rgbClr val="000000"/>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592"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342903"/>
      </p:ext>
    </p:extLst>
  </p:cSld>
  <p:clrMapOvr>
    <a:masterClrMapping/>
  </p:clrMapOvr>
  <p:transition spd="med"/>
</p:sldLayout>
</file>

<file path=ppt/slideLayouts/slideLayout199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000000"/>
        </a:solidFill>
        <a:effectLst/>
      </p:bgPr>
    </p:bg>
    <p:spTree>
      <p:nvGrpSpPr>
        <p:cNvPr id="1" name=""/>
        <p:cNvGrpSpPr/>
        <p:nvPr/>
      </p:nvGrpSpPr>
      <p:grpSpPr>
        <a:xfrm>
          <a:off x="0" y="0"/>
          <a:ext cx="0" cy="0"/>
          <a:chOff x="0" y="0"/>
          <a:chExt cx="0" cy="0"/>
        </a:xfrm>
      </p:grpSpPr>
      <p:sp>
        <p:nvSpPr>
          <p:cNvPr id="159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4034239"/>
      </p:ext>
    </p:extLst>
  </p:cSld>
  <p:clrMapOvr>
    <a:masterClrMapping/>
  </p:clrMapOvr>
  <p:transition spd="med"/>
</p:sldLayout>
</file>

<file path=ppt/slideLayouts/slideLayout1998.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solidFill>
          <a:srgbClr val="000000"/>
        </a:solidFill>
        <a:effectLst/>
      </p:bgPr>
    </p:bg>
    <p:spTree>
      <p:nvGrpSpPr>
        <p:cNvPr id="1" name=""/>
        <p:cNvGrpSpPr/>
        <p:nvPr/>
      </p:nvGrpSpPr>
      <p:grpSpPr>
        <a:xfrm>
          <a:off x="0" y="0"/>
          <a:ext cx="0" cy="0"/>
          <a:chOff x="0" y="0"/>
          <a:chExt cx="0" cy="0"/>
        </a:xfrm>
      </p:grpSpPr>
      <p:sp>
        <p:nvSpPr>
          <p:cNvPr id="1606"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07"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08"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60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481943"/>
      </p:ext>
    </p:extLst>
  </p:cSld>
  <p:clrMapOvr>
    <a:masterClrMapping/>
  </p:clrMapOvr>
  <p:transition spd="med"/>
</p:sldLayout>
</file>

<file path=ppt/slideLayouts/slideLayout1999.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solidFill>
          <a:srgbClr val="000000"/>
        </a:solidFill>
        <a:effectLst/>
      </p:bgPr>
    </p:bg>
    <p:spTree>
      <p:nvGrpSpPr>
        <p:cNvPr id="1" name=""/>
        <p:cNvGrpSpPr/>
        <p:nvPr/>
      </p:nvGrpSpPr>
      <p:grpSpPr>
        <a:xfrm>
          <a:off x="0" y="0"/>
          <a:ext cx="0" cy="0"/>
          <a:chOff x="0" y="0"/>
          <a:chExt cx="0" cy="0"/>
        </a:xfrm>
      </p:grpSpPr>
      <p:sp>
        <p:nvSpPr>
          <p:cNvPr id="1616"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61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6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9"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9322074"/>
      </p:ext>
    </p:extLst>
  </p:cSld>
  <p:clrMapOvr>
    <a:masterClrMapping/>
  </p:clrMapOvr>
  <p:transitio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69299762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24693"/>
      </p:ext>
    </p:extLst>
  </p:cSld>
  <p:clrMapOvr>
    <a:masterClrMapping/>
  </p:clrMapOvr>
  <p:transition spd="med"/>
</p:sldLayout>
</file>

<file path=ppt/slideLayouts/slideLayout2000.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solidFill>
          <a:srgbClr val="000000"/>
        </a:solidFill>
        <a:effectLst/>
      </p:bgPr>
    </p:bg>
    <p:spTree>
      <p:nvGrpSpPr>
        <p:cNvPr id="1" name=""/>
        <p:cNvGrpSpPr/>
        <p:nvPr/>
      </p:nvGrpSpPr>
      <p:grpSpPr>
        <a:xfrm>
          <a:off x="0" y="0"/>
          <a:ext cx="0" cy="0"/>
          <a:chOff x="0" y="0"/>
          <a:chExt cx="0" cy="0"/>
        </a:xfrm>
      </p:grpSpPr>
      <p:sp>
        <p:nvSpPr>
          <p:cNvPr id="1626"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27"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2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8532144"/>
      </p:ext>
    </p:extLst>
  </p:cSld>
  <p:clrMapOvr>
    <a:masterClrMapping/>
  </p:clrMapOvr>
  <p:transition spd="med"/>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solidFill>
          <a:srgbClr val="000000"/>
        </a:solidFill>
        <a:effectLst/>
      </p:bgPr>
    </p:bg>
    <p:spTree>
      <p:nvGrpSpPr>
        <p:cNvPr id="1" name=""/>
        <p:cNvGrpSpPr/>
        <p:nvPr/>
      </p:nvGrpSpPr>
      <p:grpSpPr>
        <a:xfrm>
          <a:off x="0" y="0"/>
          <a:ext cx="0" cy="0"/>
          <a:chOff x="0" y="0"/>
          <a:chExt cx="0" cy="0"/>
        </a:xfrm>
      </p:grpSpPr>
      <p:sp>
        <p:nvSpPr>
          <p:cNvPr id="1635"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36"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3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172891"/>
      </p:ext>
    </p:extLst>
  </p:cSld>
  <p:clrMapOvr>
    <a:masterClrMapping/>
  </p:clrMapOvr>
  <p:transition spd="med"/>
</p:sldLayout>
</file>

<file path=ppt/slideLayouts/slideLayout200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sp>
        <p:nvSpPr>
          <p:cNvPr id="1644" name="Title Text"/>
          <p:cNvSpPr txBox="1">
            <a:spLocks noGrp="1"/>
          </p:cNvSpPr>
          <p:nvPr>
            <p:ph type="title"/>
          </p:nvPr>
        </p:nvSpPr>
        <p:spPr>
          <a:xfrm>
            <a:off x="685800" y="2286000"/>
            <a:ext cx="77724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45" name="Body Level One…"/>
          <p:cNvSpPr txBox="1">
            <a:spLocks noGrp="1"/>
          </p:cNvSpPr>
          <p:nvPr>
            <p:ph type="body" sz="quarter" idx="1"/>
          </p:nvPr>
        </p:nvSpPr>
        <p:spPr>
          <a:xfrm>
            <a:off x="1371600" y="3886201"/>
            <a:ext cx="6400800" cy="1752601"/>
          </a:xfrm>
          <a:prstGeom prst="rect">
            <a:avLst/>
          </a:prstGeom>
        </p:spPr>
        <p:txBody>
          <a:bodyPr>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algn="ctr">
              <a:buSzPct val="100000"/>
              <a:buChar char="–"/>
              <a:defRPr b="1" i="0">
                <a:solidFill>
                  <a:srgbClr val="000000"/>
                </a:solidFill>
                <a:latin typeface="Arial" panose="020B0604020202020204" pitchFamily="34" charset="0"/>
                <a:cs typeface="Arial" panose="020B0604020202020204" pitchFamily="34" charset="0"/>
              </a:defRPr>
            </a:lvl2pPr>
            <a:lvl3pPr algn="ctr">
              <a:buSzPct val="100000"/>
              <a:buChar char="•"/>
              <a:defRPr b="1" i="0">
                <a:solidFill>
                  <a:srgbClr val="000000"/>
                </a:solidFill>
                <a:latin typeface="Arial" panose="020B0604020202020204" pitchFamily="34" charset="0"/>
                <a:cs typeface="Arial" panose="020B0604020202020204" pitchFamily="34" charset="0"/>
              </a:defRPr>
            </a:lvl3pPr>
            <a:lvl4pPr algn="ctr">
              <a:buSzPct val="100000"/>
              <a:buChar char="–"/>
              <a:defRPr b="1" i="0">
                <a:solidFill>
                  <a:srgbClr val="000000"/>
                </a:solidFill>
                <a:latin typeface="Arial" panose="020B0604020202020204" pitchFamily="34" charset="0"/>
                <a:cs typeface="Arial" panose="020B0604020202020204" pitchFamily="34" charset="0"/>
              </a:defRPr>
            </a:lvl4pPr>
            <a:lvl5pPr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4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2415265"/>
      </p:ext>
    </p:extLst>
  </p:cSld>
  <p:clrMapOvr>
    <a:masterClrMapping/>
  </p:clrMapOvr>
  <p:transition spd="med"/>
</p:sldLayout>
</file>

<file path=ppt/slideLayouts/slideLayout200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000000"/>
        </a:solidFill>
        <a:effectLst/>
      </p:bgPr>
    </p:bg>
    <p:spTree>
      <p:nvGrpSpPr>
        <p:cNvPr id="1" name=""/>
        <p:cNvGrpSpPr/>
        <p:nvPr/>
      </p:nvGrpSpPr>
      <p:grpSpPr>
        <a:xfrm>
          <a:off x="0" y="0"/>
          <a:ext cx="0" cy="0"/>
          <a:chOff x="0" y="0"/>
          <a:chExt cx="0" cy="0"/>
        </a:xfrm>
      </p:grpSpPr>
      <p:sp>
        <p:nvSpPr>
          <p:cNvPr id="1653"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54" name="Body Level One…"/>
          <p:cNvSpPr txBox="1">
            <a:spLocks noGrp="1"/>
          </p:cNvSpPr>
          <p:nvPr>
            <p:ph type="body" idx="1"/>
          </p:nvPr>
        </p:nvSpPr>
        <p:spPr>
          <a:xfrm>
            <a:off x="685800" y="1981200"/>
            <a:ext cx="7772400" cy="4114800"/>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55"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2897425"/>
      </p:ext>
    </p:extLst>
  </p:cSld>
  <p:clrMapOvr>
    <a:masterClrMapping/>
  </p:clrMapOvr>
  <p:transition spd="med"/>
</p:sldLayout>
</file>

<file path=ppt/slideLayouts/slideLayout200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000000"/>
        </a:solidFill>
        <a:effectLst/>
      </p:bgPr>
    </p:bg>
    <p:spTree>
      <p:nvGrpSpPr>
        <p:cNvPr id="1" name=""/>
        <p:cNvGrpSpPr/>
        <p:nvPr/>
      </p:nvGrpSpPr>
      <p:grpSpPr>
        <a:xfrm>
          <a:off x="0" y="0"/>
          <a:ext cx="0" cy="0"/>
          <a:chOff x="0" y="0"/>
          <a:chExt cx="0" cy="0"/>
        </a:xfrm>
      </p:grpSpPr>
      <p:sp>
        <p:nvSpPr>
          <p:cNvPr id="1662" name="Title Text"/>
          <p:cNvSpPr txBox="1">
            <a:spLocks noGrp="1"/>
          </p:cNvSpPr>
          <p:nvPr>
            <p:ph type="title"/>
          </p:nvPr>
        </p:nvSpPr>
        <p:spPr>
          <a:xfrm>
            <a:off x="722312" y="4406900"/>
            <a:ext cx="7772401" cy="1362075"/>
          </a:xfrm>
          <a:prstGeom prst="rect">
            <a:avLst/>
          </a:prstGeom>
          <a:noFill/>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663" name="Body Level One…"/>
          <p:cNvSpPr txBox="1">
            <a:spLocks noGrp="1"/>
          </p:cNvSpPr>
          <p:nvPr>
            <p:ph type="body" sz="quarter" idx="1"/>
          </p:nvPr>
        </p:nvSpPr>
        <p:spPr>
          <a:xfrm>
            <a:off x="722312" y="2906714"/>
            <a:ext cx="7772401" cy="1500188"/>
          </a:xfrm>
          <a:prstGeom prst="rect">
            <a:avLst/>
          </a:prstGeom>
        </p:spPr>
        <p:txBody>
          <a:bodyPr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342">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269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69015">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5374">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64"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338340"/>
      </p:ext>
    </p:extLst>
  </p:cSld>
  <p:clrMapOvr>
    <a:masterClrMapping/>
  </p:clrMapOvr>
  <p:transition spd="med"/>
</p:sldLayout>
</file>

<file path=ppt/slideLayouts/slideLayout2005.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000000"/>
        </a:solidFill>
        <a:effectLst/>
      </p:bgPr>
    </p:bg>
    <p:spTree>
      <p:nvGrpSpPr>
        <p:cNvPr id="1" name=""/>
        <p:cNvGrpSpPr/>
        <p:nvPr/>
      </p:nvGrpSpPr>
      <p:grpSpPr>
        <a:xfrm>
          <a:off x="0" y="0"/>
          <a:ext cx="0" cy="0"/>
          <a:chOff x="0" y="0"/>
          <a:chExt cx="0" cy="0"/>
        </a:xfrm>
      </p:grpSpPr>
      <p:sp>
        <p:nvSpPr>
          <p:cNvPr id="1671"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082" indent="-33275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2107" indent="-319440">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3956" indent="-354934">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0286" indent="-354934">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7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2228011"/>
      </p:ext>
    </p:extLst>
  </p:cSld>
  <p:clrMapOvr>
    <a:masterClrMapping/>
  </p:clrMapOvr>
  <p:transition spd="med"/>
</p:sldLayout>
</file>

<file path=ppt/slideLayouts/slideLayout200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000000"/>
        </a:solidFill>
        <a:effectLst/>
      </p:bgPr>
    </p:bg>
    <p:spTree>
      <p:nvGrpSpPr>
        <p:cNvPr id="1" name=""/>
        <p:cNvGrpSpPr/>
        <p:nvPr/>
      </p:nvGrpSpPr>
      <p:grpSpPr>
        <a:xfrm>
          <a:off x="0" y="0"/>
          <a:ext cx="0" cy="0"/>
          <a:chOff x="0" y="0"/>
          <a:chExt cx="0" cy="0"/>
        </a:xfrm>
      </p:grpSpPr>
      <p:sp>
        <p:nvSpPr>
          <p:cNvPr id="1680" name="Title Text"/>
          <p:cNvSpPr txBox="1">
            <a:spLocks noGrp="1"/>
          </p:cNvSpPr>
          <p:nvPr>
            <p:ph type="title"/>
          </p:nvPr>
        </p:nvSpPr>
        <p:spPr>
          <a:xfrm>
            <a:off x="457200" y="274638"/>
            <a:ext cx="8229600" cy="1143001"/>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8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342">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269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69015">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5374">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82" name="Text Placeholder 4"/>
          <p:cNvSpPr>
            <a:spLocks noGrp="1"/>
          </p:cNvSpPr>
          <p:nvPr>
            <p:ph type="body" sz="quarter" idx="21"/>
          </p:nvPr>
        </p:nvSpPr>
        <p:spPr>
          <a:xfrm>
            <a:off x="4645062" y="1535112"/>
            <a:ext cx="4041776"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683"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1465918"/>
      </p:ext>
    </p:extLst>
  </p:cSld>
  <p:clrMapOvr>
    <a:masterClrMapping/>
  </p:clrMapOvr>
  <p:transition spd="med"/>
</p:sldLayout>
</file>

<file path=ppt/slideLayouts/slideLayout2007.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000000"/>
        </a:solidFill>
        <a:effectLst/>
      </p:bgPr>
    </p:bg>
    <p:spTree>
      <p:nvGrpSpPr>
        <p:cNvPr id="1" name=""/>
        <p:cNvGrpSpPr/>
        <p:nvPr/>
      </p:nvGrpSpPr>
      <p:grpSpPr>
        <a:xfrm>
          <a:off x="0" y="0"/>
          <a:ext cx="0" cy="0"/>
          <a:chOff x="0" y="0"/>
          <a:chExt cx="0" cy="0"/>
        </a:xfrm>
      </p:grpSpPr>
      <p:sp>
        <p:nvSpPr>
          <p:cNvPr id="1690"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691"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0339956"/>
      </p:ext>
    </p:extLst>
  </p:cSld>
  <p:clrMapOvr>
    <a:masterClrMapping/>
  </p:clrMapOvr>
  <p:transition spd="med"/>
</p:sldLayout>
</file>

<file path=ppt/slideLayouts/slideLayout2008.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000000"/>
        </a:solidFill>
        <a:effectLst/>
      </p:bgPr>
    </p:bg>
    <p:spTree>
      <p:nvGrpSpPr>
        <p:cNvPr id="1" name=""/>
        <p:cNvGrpSpPr/>
        <p:nvPr/>
      </p:nvGrpSpPr>
      <p:grpSpPr>
        <a:xfrm>
          <a:off x="0" y="0"/>
          <a:ext cx="0" cy="0"/>
          <a:chOff x="0" y="0"/>
          <a:chExt cx="0" cy="0"/>
        </a:xfrm>
      </p:grpSpPr>
      <p:sp>
        <p:nvSpPr>
          <p:cNvPr id="169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9396302"/>
      </p:ext>
    </p:extLst>
  </p:cSld>
  <p:clrMapOvr>
    <a:masterClrMapping/>
  </p:clrMapOvr>
  <p:transition spd="med"/>
</p:sldLayout>
</file>

<file path=ppt/slideLayouts/slideLayout200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705" name="Title Text"/>
          <p:cNvSpPr txBox="1">
            <a:spLocks noGrp="1"/>
          </p:cNvSpPr>
          <p:nvPr>
            <p:ph type="title"/>
          </p:nvPr>
        </p:nvSpPr>
        <p:spPr>
          <a:xfrm>
            <a:off x="457237" y="273050"/>
            <a:ext cx="3008315" cy="1162050"/>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06" name="Body Level One…"/>
          <p:cNvSpPr txBox="1">
            <a:spLocks noGrp="1"/>
          </p:cNvSpPr>
          <p:nvPr>
            <p:ph type="body" idx="1"/>
          </p:nvPr>
        </p:nvSpPr>
        <p:spPr>
          <a:xfrm>
            <a:off x="3575050" y="273088"/>
            <a:ext cx="5111750" cy="5853113"/>
          </a:xfrm>
          <a:prstGeom prst="rect">
            <a:avLst/>
          </a:prstGeom>
        </p:spPr>
        <p:txBody>
          <a:bodyPr>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07" name="Text Placeholder 3"/>
          <p:cNvSpPr>
            <a:spLocks noGrp="1"/>
          </p:cNvSpPr>
          <p:nvPr>
            <p:ph type="body" sz="half" idx="21"/>
          </p:nvPr>
        </p:nvSpPr>
        <p:spPr>
          <a:xfrm>
            <a:off x="457237" y="1435101"/>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70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314327"/>
      </p:ext>
    </p:extLst>
  </p:cSld>
  <p:clrMapOvr>
    <a:masterClrMapping/>
  </p:clrMapOvr>
  <p:transition spd="med"/>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67329936"/>
      </p:ext>
    </p:extLst>
  </p:cSld>
  <p:clrMapOvr>
    <a:masterClrMapping/>
  </p:clrMapOvr>
  <p:transition spd="med"/>
</p:sldLayout>
</file>

<file path=ppt/slideLayouts/slideLayout201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715" name="Title Text"/>
          <p:cNvSpPr txBox="1">
            <a:spLocks noGrp="1"/>
          </p:cNvSpPr>
          <p:nvPr>
            <p:ph type="title"/>
          </p:nvPr>
        </p:nvSpPr>
        <p:spPr>
          <a:xfrm>
            <a:off x="1792288" y="4800600"/>
            <a:ext cx="5486401" cy="566738"/>
          </a:xfrm>
          <a:prstGeom prst="rect">
            <a:avLst/>
          </a:prstGeom>
          <a:noFill/>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71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71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342">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269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69015">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5374">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18"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93332"/>
      </p:ext>
    </p:extLst>
  </p:cSld>
  <p:clrMapOvr>
    <a:masterClrMapping/>
  </p:clrMapOvr>
  <p:transition spd="med"/>
</p:sldLayout>
</file>

<file path=ppt/slideLayouts/slideLayout2011.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000000"/>
        </a:solidFill>
        <a:effectLst/>
      </p:bgPr>
    </p:bg>
    <p:spTree>
      <p:nvGrpSpPr>
        <p:cNvPr id="1" name=""/>
        <p:cNvGrpSpPr/>
        <p:nvPr/>
      </p:nvGrpSpPr>
      <p:grpSpPr>
        <a:xfrm>
          <a:off x="0" y="0"/>
          <a:ext cx="0" cy="0"/>
          <a:chOff x="0" y="0"/>
          <a:chExt cx="0" cy="0"/>
        </a:xfrm>
      </p:grpSpPr>
      <p:sp>
        <p:nvSpPr>
          <p:cNvPr id="1725" name="Title Text"/>
          <p:cNvSpPr txBox="1">
            <a:spLocks noGrp="1"/>
          </p:cNvSpPr>
          <p:nvPr>
            <p:ph type="title"/>
          </p:nvPr>
        </p:nvSpPr>
        <p:spPr>
          <a:xfrm>
            <a:off x="0" y="609600"/>
            <a:ext cx="9144000" cy="1143000"/>
          </a:xfrm>
          <a:prstGeom prst="rect">
            <a:avLst/>
          </a:prstGeom>
          <a:noFill/>
        </p:spPr>
        <p:txBody>
          <a:bodyPr/>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26" name="Body Level One…"/>
          <p:cNvSpPr txBox="1">
            <a:spLocks noGrp="1"/>
          </p:cNvSpPr>
          <p:nvPr>
            <p:ph type="body" idx="1"/>
          </p:nvPr>
        </p:nvSpPr>
        <p:spPr>
          <a:xfrm>
            <a:off x="685800" y="1981200"/>
            <a:ext cx="7772400" cy="41148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27"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7012159"/>
      </p:ext>
    </p:extLst>
  </p:cSld>
  <p:clrMapOvr>
    <a:masterClrMapping/>
  </p:clrMapOvr>
  <p:transition spd="med"/>
</p:sldLayout>
</file>

<file path=ppt/slideLayouts/slideLayout2012.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000000"/>
        </a:solidFill>
        <a:effectLst/>
      </p:bgPr>
    </p:bg>
    <p:spTree>
      <p:nvGrpSpPr>
        <p:cNvPr id="1" name=""/>
        <p:cNvGrpSpPr/>
        <p:nvPr/>
      </p:nvGrpSpPr>
      <p:grpSpPr>
        <a:xfrm>
          <a:off x="0" y="0"/>
          <a:ext cx="0" cy="0"/>
          <a:chOff x="0" y="0"/>
          <a:chExt cx="0" cy="0"/>
        </a:xfrm>
      </p:grpSpPr>
      <p:sp>
        <p:nvSpPr>
          <p:cNvPr id="1734" name="Title Text"/>
          <p:cNvSpPr txBox="1">
            <a:spLocks noGrp="1"/>
          </p:cNvSpPr>
          <p:nvPr>
            <p:ph type="title"/>
          </p:nvPr>
        </p:nvSpPr>
        <p:spPr>
          <a:xfrm>
            <a:off x="6515100" y="609600"/>
            <a:ext cx="1943100" cy="5486400"/>
          </a:xfrm>
          <a:prstGeom prst="rect">
            <a:avLst/>
          </a:prstGeom>
          <a:noFill/>
        </p:spPr>
        <p:txBody>
          <a:bodyPr vert="eaVert"/>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735" name="Body Level One…"/>
          <p:cNvSpPr txBox="1">
            <a:spLocks noGrp="1"/>
          </p:cNvSpPr>
          <p:nvPr>
            <p:ph type="body" idx="1"/>
          </p:nvPr>
        </p:nvSpPr>
        <p:spPr>
          <a:xfrm>
            <a:off x="685800" y="609600"/>
            <a:ext cx="5676900" cy="5486400"/>
          </a:xfrm>
          <a:prstGeom prst="rect">
            <a:avLst/>
          </a:prstGeom>
        </p:spPr>
        <p:txBody>
          <a:bodyPr vert="eaVert">
            <a:normAutofit/>
          </a:bodyPr>
          <a:lstStyle>
            <a:lvl1pPr>
              <a:buSzPct val="100000"/>
              <a:buChar char="•"/>
              <a:defRPr b="1" i="0">
                <a:solidFill>
                  <a:srgbClr val="000000"/>
                </a:solidFill>
                <a:latin typeface="Arial" panose="020B0604020202020204" pitchFamily="34" charset="0"/>
                <a:cs typeface="Arial" panose="020B0604020202020204" pitchFamily="34" charset="0"/>
              </a:defRPr>
            </a:lvl1pPr>
            <a:lvl2pPr>
              <a:buSzPct val="100000"/>
              <a:buChar char="–"/>
              <a:defRPr b="1" i="0">
                <a:solidFill>
                  <a:srgbClr val="000000"/>
                </a:solidFill>
                <a:latin typeface="Arial" panose="020B0604020202020204" pitchFamily="34" charset="0"/>
                <a:cs typeface="Arial" panose="020B0604020202020204" pitchFamily="34" charset="0"/>
              </a:defRPr>
            </a:lvl2pPr>
            <a:lvl3pPr>
              <a:buSzPct val="100000"/>
              <a:buChar char="•"/>
              <a:defRPr b="1" i="0">
                <a:solidFill>
                  <a:srgbClr val="000000"/>
                </a:solidFill>
                <a:latin typeface="Arial" panose="020B0604020202020204" pitchFamily="34" charset="0"/>
                <a:cs typeface="Arial" panose="020B0604020202020204" pitchFamily="34" charset="0"/>
              </a:defRPr>
            </a:lvl3pPr>
            <a:lvl4pPr>
              <a:buSzPct val="100000"/>
              <a:buChar char="–"/>
              <a:defRPr b="1" i="0">
                <a:solidFill>
                  <a:srgbClr val="000000"/>
                </a:solidFill>
                <a:latin typeface="Arial" panose="020B0604020202020204" pitchFamily="34" charset="0"/>
                <a:cs typeface="Arial" panose="020B0604020202020204" pitchFamily="34" charset="0"/>
              </a:defRPr>
            </a:lvl4pPr>
            <a:lvl5pP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36" name="Slide Number"/>
          <p:cNvSpPr txBox="1">
            <a:spLocks noGrp="1"/>
          </p:cNvSpPr>
          <p:nvPr>
            <p:ph type="sldNum" sz="quarter" idx="2"/>
          </p:nvPr>
        </p:nvSpPr>
        <p:spPr>
          <a:xfrm>
            <a:off x="8148040" y="6248400"/>
            <a:ext cx="310160" cy="307595"/>
          </a:xfrm>
          <a:prstGeom prst="rect">
            <a:avLst/>
          </a:prstGeom>
        </p:spPr>
        <p:txBody>
          <a:bodyPr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5624148"/>
      </p:ext>
    </p:extLst>
  </p:cSld>
  <p:clrMapOvr>
    <a:masterClrMapping/>
  </p:clrMapOvr>
  <p:transition spd="med"/>
</p:sldLayout>
</file>

<file path=ppt/slideLayouts/slideLayout201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FFFFFF"/>
        </a:solidFill>
        <a:effectLst/>
      </p:bgPr>
    </p:bg>
    <p:spTree>
      <p:nvGrpSpPr>
        <p:cNvPr id="1" name=""/>
        <p:cNvGrpSpPr/>
        <p:nvPr/>
      </p:nvGrpSpPr>
      <p:grpSpPr>
        <a:xfrm>
          <a:off x="0" y="0"/>
          <a:ext cx="0" cy="0"/>
          <a:chOff x="0" y="0"/>
          <a:chExt cx="0" cy="0"/>
        </a:xfrm>
      </p:grpSpPr>
      <p:sp>
        <p:nvSpPr>
          <p:cNvPr id="1743" name="Title Text"/>
          <p:cNvSpPr txBox="1">
            <a:spLocks noGrp="1"/>
          </p:cNvSpPr>
          <p:nvPr>
            <p:ph type="title"/>
          </p:nvPr>
        </p:nvSpPr>
        <p:spPr>
          <a:xfrm>
            <a:off x="685436" y="2130106"/>
            <a:ext cx="7773128" cy="1470291"/>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44" name="Body Level One…"/>
          <p:cNvSpPr txBox="1">
            <a:spLocks noGrp="1"/>
          </p:cNvSpPr>
          <p:nvPr>
            <p:ph type="body" sz="quarter" idx="1"/>
          </p:nvPr>
        </p:nvSpPr>
        <p:spPr>
          <a:xfrm>
            <a:off x="1371990" y="3886163"/>
            <a:ext cx="6400019" cy="1752737"/>
          </a:xfrm>
          <a:prstGeom prst="rect">
            <a:avLst/>
          </a:prstGeom>
        </p:spPr>
        <p:txBody>
          <a:bodyPr lIns="32857" tIns="32857" rIns="32857" bIns="32857">
            <a:normAutofit/>
          </a:bodyPr>
          <a:lstStyle>
            <a:lvl1pPr marL="0" indent="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022"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045"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070"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4091" algn="ctr"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4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14080119"/>
      </p:ext>
    </p:extLst>
  </p:cSld>
  <p:clrMapOvr>
    <a:masterClrMapping/>
  </p:clrMapOvr>
  <p:transition spd="med"/>
</p:sldLayout>
</file>

<file path=ppt/slideLayouts/slideLayout2014.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FFFFFF"/>
        </a:solidFill>
        <a:effectLst/>
      </p:bgPr>
    </p:bg>
    <p:spTree>
      <p:nvGrpSpPr>
        <p:cNvPr id="1" name=""/>
        <p:cNvGrpSpPr/>
        <p:nvPr/>
      </p:nvGrpSpPr>
      <p:grpSpPr>
        <a:xfrm>
          <a:off x="0" y="0"/>
          <a:ext cx="0" cy="0"/>
          <a:chOff x="0" y="0"/>
          <a:chExt cx="0" cy="0"/>
        </a:xfrm>
      </p:grpSpPr>
      <p:sp>
        <p:nvSpPr>
          <p:cNvPr id="1752"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53" name="Body Level One…"/>
          <p:cNvSpPr txBox="1">
            <a:spLocks noGrp="1"/>
          </p:cNvSpPr>
          <p:nvPr>
            <p:ph type="body" sz="half" idx="1"/>
          </p:nvPr>
        </p:nvSpPr>
        <p:spPr>
          <a:xfrm>
            <a:off x="321507" y="1125353"/>
            <a:ext cx="5786029" cy="3181720"/>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54"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3991640"/>
      </p:ext>
    </p:extLst>
  </p:cSld>
  <p:clrMapOvr>
    <a:masterClrMapping/>
  </p:clrMapOvr>
  <p:transition spd="med"/>
</p:sldLayout>
</file>

<file path=ppt/slideLayouts/slideLayout201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FFFFFF"/>
        </a:solidFill>
        <a:effectLst/>
      </p:bgPr>
    </p:bg>
    <p:spTree>
      <p:nvGrpSpPr>
        <p:cNvPr id="1" name=""/>
        <p:cNvGrpSpPr/>
        <p:nvPr/>
      </p:nvGrpSpPr>
      <p:grpSpPr>
        <a:xfrm>
          <a:off x="0" y="0"/>
          <a:ext cx="0" cy="0"/>
          <a:chOff x="0" y="0"/>
          <a:chExt cx="0" cy="0"/>
        </a:xfrm>
      </p:grpSpPr>
      <p:sp>
        <p:nvSpPr>
          <p:cNvPr id="1761" name="Title Text"/>
          <p:cNvSpPr txBox="1">
            <a:spLocks noGrp="1"/>
          </p:cNvSpPr>
          <p:nvPr>
            <p:ph type="title"/>
          </p:nvPr>
        </p:nvSpPr>
        <p:spPr>
          <a:xfrm>
            <a:off x="722306" y="4406431"/>
            <a:ext cx="7772011" cy="1363116"/>
          </a:xfrm>
          <a:prstGeom prst="rect">
            <a:avLst/>
          </a:prstGeom>
          <a:noFill/>
        </p:spPr>
        <p:txBody>
          <a:bodyPr lIns="32857" tIns="32857" rIns="32857" bIns="32857" anchor="t"/>
          <a:lstStyle>
            <a:lvl1pPr algn="l" defTabSz="321022">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62" name="Body Level One…"/>
          <p:cNvSpPr txBox="1">
            <a:spLocks noGrp="1"/>
          </p:cNvSpPr>
          <p:nvPr>
            <p:ph type="body" sz="quarter" idx="1"/>
          </p:nvPr>
        </p:nvSpPr>
        <p:spPr>
          <a:xfrm>
            <a:off x="722306" y="2907085"/>
            <a:ext cx="7772011" cy="1499317"/>
          </a:xfrm>
          <a:prstGeom prst="rect">
            <a:avLst/>
          </a:prstGeom>
        </p:spPr>
        <p:txBody>
          <a:bodyPr lIns="32857" tIns="32857" rIns="32857" bIns="32857" anchor="b">
            <a:normAutofit/>
          </a:bodyPr>
          <a:lstStyle>
            <a:lvl1pPr marL="0" indent="0" defTabSz="321022">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63"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7030234"/>
      </p:ext>
    </p:extLst>
  </p:cSld>
  <p:clrMapOvr>
    <a:masterClrMapping/>
  </p:clrMapOvr>
  <p:transition spd="med"/>
</p:sldLayout>
</file>

<file path=ppt/slideLayouts/slideLayout2016.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FFFFFF"/>
        </a:solidFill>
        <a:effectLst/>
      </p:bgPr>
    </p:bg>
    <p:spTree>
      <p:nvGrpSpPr>
        <p:cNvPr id="1" name=""/>
        <p:cNvGrpSpPr/>
        <p:nvPr/>
      </p:nvGrpSpPr>
      <p:grpSpPr>
        <a:xfrm>
          <a:off x="0" y="0"/>
          <a:ext cx="0" cy="0"/>
          <a:chOff x="0" y="0"/>
          <a:chExt cx="0" cy="0"/>
        </a:xfrm>
      </p:grpSpPr>
      <p:sp>
        <p:nvSpPr>
          <p:cNvPr id="1770"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71" name="Body Level One…"/>
          <p:cNvSpPr txBox="1">
            <a:spLocks noGrp="1"/>
          </p:cNvSpPr>
          <p:nvPr>
            <p:ph type="body" sz="quarter" idx="1"/>
          </p:nvPr>
        </p:nvSpPr>
        <p:spPr>
          <a:xfrm>
            <a:off x="321538" y="1125353"/>
            <a:ext cx="2838871" cy="3181720"/>
          </a:xfrm>
          <a:prstGeom prst="rect">
            <a:avLst/>
          </a:prstGeom>
        </p:spPr>
        <p:txBody>
          <a:bodyPr lIns="32857" tIns="32857" rIns="32857" bIns="32857">
            <a:normAutofit/>
          </a:bodyPr>
          <a:lstStyle>
            <a:lvl1pPr marL="240766" indent="-240766" defTabSz="321022">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7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71760054"/>
      </p:ext>
    </p:extLst>
  </p:cSld>
  <p:clrMapOvr>
    <a:masterClrMapping/>
  </p:clrMapOvr>
  <p:transition spd="med"/>
</p:sldLayout>
</file>

<file path=ppt/slideLayouts/slideLayout201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FFFFFF"/>
        </a:solidFill>
        <a:effectLst/>
      </p:bgPr>
    </p:bg>
    <p:spTree>
      <p:nvGrpSpPr>
        <p:cNvPr id="1" name=""/>
        <p:cNvGrpSpPr/>
        <p:nvPr/>
      </p:nvGrpSpPr>
      <p:grpSpPr>
        <a:xfrm>
          <a:off x="0" y="0"/>
          <a:ext cx="0" cy="0"/>
          <a:chOff x="0" y="0"/>
          <a:chExt cx="0" cy="0"/>
        </a:xfrm>
      </p:grpSpPr>
      <p:sp>
        <p:nvSpPr>
          <p:cNvPr id="1779" name="Title Text"/>
          <p:cNvSpPr txBox="1">
            <a:spLocks noGrp="1"/>
          </p:cNvSpPr>
          <p:nvPr>
            <p:ph type="title"/>
          </p:nvPr>
        </p:nvSpPr>
        <p:spPr>
          <a:xfrm>
            <a:off x="457733" y="274632"/>
            <a:ext cx="8228595" cy="1143188"/>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80" name="Body Level One…"/>
          <p:cNvSpPr txBox="1">
            <a:spLocks noGrp="1"/>
          </p:cNvSpPr>
          <p:nvPr>
            <p:ph type="body" sz="quarter" idx="1"/>
          </p:nvPr>
        </p:nvSpPr>
        <p:spPr>
          <a:xfrm>
            <a:off x="457733" y="1535040"/>
            <a:ext cx="4040062" cy="639694"/>
          </a:xfrm>
          <a:prstGeom prst="rect">
            <a:avLst/>
          </a:prstGeom>
        </p:spPr>
        <p:txBody>
          <a:bodyPr lIns="32857" tIns="32857" rIns="32857" bIns="32857" anchor="b">
            <a:normAutofit/>
          </a:bodyPr>
          <a:lstStyle>
            <a:lvl1pPr marL="0" indent="0" defTabSz="321022">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781" name="Text Placeholder 4"/>
          <p:cNvSpPr>
            <a:spLocks noGrp="1"/>
          </p:cNvSpPr>
          <p:nvPr>
            <p:ph type="body" sz="quarter" idx="21"/>
          </p:nvPr>
        </p:nvSpPr>
        <p:spPr>
          <a:xfrm>
            <a:off x="4645121" y="1535040"/>
            <a:ext cx="4041178" cy="639693"/>
          </a:xfrm>
          <a:prstGeom prst="rect">
            <a:avLst/>
          </a:prstGeom>
        </p:spPr>
        <p:txBody>
          <a:bodyPr lIns="32857" tIns="32857" rIns="32857" bIns="32857" anchor="b">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700" b="1">
                <a:solidFill>
                  <a:srgbClr val="000000"/>
                </a:solidFill>
              </a:defRPr>
            </a:pPr>
            <a:endParaRPr dirty="0"/>
          </a:p>
        </p:txBody>
      </p:sp>
      <p:sp>
        <p:nvSpPr>
          <p:cNvPr id="1782"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3111954"/>
      </p:ext>
    </p:extLst>
  </p:cSld>
  <p:clrMapOvr>
    <a:masterClrMapping/>
  </p:clrMapOvr>
  <p:transition spd="med"/>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FFFFFF"/>
        </a:solidFill>
        <a:effectLst/>
      </p:bgPr>
    </p:bg>
    <p:spTree>
      <p:nvGrpSpPr>
        <p:cNvPr id="1" name=""/>
        <p:cNvGrpSpPr/>
        <p:nvPr/>
      </p:nvGrpSpPr>
      <p:grpSpPr>
        <a:xfrm>
          <a:off x="0" y="0"/>
          <a:ext cx="0" cy="0"/>
          <a:chOff x="0" y="0"/>
          <a:chExt cx="0" cy="0"/>
        </a:xfrm>
      </p:grpSpPr>
      <p:sp>
        <p:nvSpPr>
          <p:cNvPr id="1789"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790"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3609566"/>
      </p:ext>
    </p:extLst>
  </p:cSld>
  <p:clrMapOvr>
    <a:masterClrMapping/>
  </p:clrMapOvr>
  <p:transition spd="med"/>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FFFFFF"/>
        </a:solidFill>
        <a:effectLst/>
      </p:bgPr>
    </p:bg>
    <p:spTree>
      <p:nvGrpSpPr>
        <p:cNvPr id="1" name=""/>
        <p:cNvGrpSpPr/>
        <p:nvPr/>
      </p:nvGrpSpPr>
      <p:grpSpPr>
        <a:xfrm>
          <a:off x="0" y="0"/>
          <a:ext cx="0" cy="0"/>
          <a:chOff x="0" y="0"/>
          <a:chExt cx="0" cy="0"/>
        </a:xfrm>
      </p:grpSpPr>
      <p:sp>
        <p:nvSpPr>
          <p:cNvPr id="179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856465"/>
      </p:ext>
    </p:extLst>
  </p:cSld>
  <p:clrMapOvr>
    <a:masterClrMapping/>
  </p:clrMapOvr>
  <p:transition spd="med"/>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7056602"/>
      </p:ext>
    </p:extLst>
  </p:cSld>
  <p:clrMapOvr>
    <a:masterClrMapping/>
  </p:clrMapOvr>
  <p:transition spd="med"/>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FFFFFF"/>
        </a:solidFill>
        <a:effectLst/>
      </p:bgPr>
    </p:bg>
    <p:spTree>
      <p:nvGrpSpPr>
        <p:cNvPr id="1" name=""/>
        <p:cNvGrpSpPr/>
        <p:nvPr/>
      </p:nvGrpSpPr>
      <p:grpSpPr>
        <a:xfrm>
          <a:off x="0" y="0"/>
          <a:ext cx="0" cy="0"/>
          <a:chOff x="0" y="0"/>
          <a:chExt cx="0" cy="0"/>
        </a:xfrm>
      </p:grpSpPr>
      <p:sp>
        <p:nvSpPr>
          <p:cNvPr id="1804" name="Title Text"/>
          <p:cNvSpPr txBox="1">
            <a:spLocks noGrp="1"/>
          </p:cNvSpPr>
          <p:nvPr>
            <p:ph type="title"/>
          </p:nvPr>
        </p:nvSpPr>
        <p:spPr>
          <a:xfrm>
            <a:off x="457733" y="273517"/>
            <a:ext cx="3007439" cy="1161049"/>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05" name="Body Level One…"/>
          <p:cNvSpPr txBox="1">
            <a:spLocks noGrp="1"/>
          </p:cNvSpPr>
          <p:nvPr>
            <p:ph type="body" idx="1"/>
          </p:nvPr>
        </p:nvSpPr>
        <p:spPr>
          <a:xfrm>
            <a:off x="3574544" y="273517"/>
            <a:ext cx="5111755" cy="5852131"/>
          </a:xfrm>
          <a:prstGeom prst="rect">
            <a:avLst/>
          </a:prstGeom>
        </p:spPr>
        <p:txBody>
          <a:bodyPr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06" name="Text Placeholder 3"/>
          <p:cNvSpPr>
            <a:spLocks noGrp="1"/>
          </p:cNvSpPr>
          <p:nvPr>
            <p:ph type="body" sz="half" idx="21"/>
          </p:nvPr>
        </p:nvSpPr>
        <p:spPr>
          <a:xfrm>
            <a:off x="457732" y="1434565"/>
            <a:ext cx="3007441" cy="4691082"/>
          </a:xfrm>
          <a:prstGeom prst="rect">
            <a:avLst/>
          </a:prstGeom>
        </p:spPr>
        <p:txBody>
          <a:bodyPr lIns="32857" tIns="32857" rIns="32857" bIns="32857">
            <a:normAutofit/>
          </a:bodyPr>
          <a:lstStyle>
            <a:lvl1pPr>
              <a:defRPr b="1" i="0">
                <a:latin typeface="Arial" panose="020B0604020202020204" pitchFamily="34" charset="0"/>
                <a:cs typeface="Arial" panose="020B0604020202020204" pitchFamily="34" charset="0"/>
              </a:defRPr>
            </a:lvl1pPr>
          </a:lstStyle>
          <a:p>
            <a:pPr marL="0" indent="0" defTabSz="321022" rtl="0">
              <a:spcBef>
                <a:spcPts val="500"/>
              </a:spcBef>
              <a:buSzTx/>
              <a:buNone/>
              <a:defRPr sz="1000">
                <a:solidFill>
                  <a:srgbClr val="000000"/>
                </a:solidFill>
              </a:defRPr>
            </a:pPr>
            <a:endParaRPr dirty="0"/>
          </a:p>
        </p:txBody>
      </p:sp>
      <p:sp>
        <p:nvSpPr>
          <p:cNvPr id="180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759316"/>
      </p:ext>
    </p:extLst>
  </p:cSld>
  <p:clrMapOvr>
    <a:masterClrMapping/>
  </p:clrMapOvr>
  <p:transition spd="med"/>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FFFFFF"/>
        </a:solidFill>
        <a:effectLst/>
      </p:bgPr>
    </p:bg>
    <p:spTree>
      <p:nvGrpSpPr>
        <p:cNvPr id="1" name=""/>
        <p:cNvGrpSpPr/>
        <p:nvPr/>
      </p:nvGrpSpPr>
      <p:grpSpPr>
        <a:xfrm>
          <a:off x="0" y="0"/>
          <a:ext cx="0" cy="0"/>
          <a:chOff x="0" y="0"/>
          <a:chExt cx="0" cy="0"/>
        </a:xfrm>
      </p:grpSpPr>
      <p:sp>
        <p:nvSpPr>
          <p:cNvPr id="1814" name="Title Text"/>
          <p:cNvSpPr txBox="1">
            <a:spLocks noGrp="1"/>
          </p:cNvSpPr>
          <p:nvPr>
            <p:ph type="title"/>
          </p:nvPr>
        </p:nvSpPr>
        <p:spPr>
          <a:xfrm>
            <a:off x="1791737" y="4800517"/>
            <a:ext cx="5486848" cy="567128"/>
          </a:xfrm>
          <a:prstGeom prst="rect">
            <a:avLst/>
          </a:prstGeom>
          <a:noFill/>
        </p:spPr>
        <p:txBody>
          <a:bodyPr lIns="32857" tIns="32857" rIns="32857" bIns="32857" anchor="b"/>
          <a:lstStyle>
            <a:lvl1pPr algn="l" defTabSz="321022">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15" name="Picture Placeholder 2"/>
          <p:cNvSpPr>
            <a:spLocks noGrp="1"/>
          </p:cNvSpPr>
          <p:nvPr>
            <p:ph type="pic" sz="half" idx="21"/>
          </p:nvPr>
        </p:nvSpPr>
        <p:spPr>
          <a:xfrm>
            <a:off x="1791737" y="61292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816" name="Body Level One…"/>
          <p:cNvSpPr txBox="1">
            <a:spLocks noGrp="1"/>
          </p:cNvSpPr>
          <p:nvPr>
            <p:ph type="body" sz="quarter" idx="1"/>
          </p:nvPr>
        </p:nvSpPr>
        <p:spPr>
          <a:xfrm>
            <a:off x="1791737" y="5367646"/>
            <a:ext cx="5486848" cy="804919"/>
          </a:xfrm>
          <a:prstGeom prst="rect">
            <a:avLst/>
          </a:prstGeom>
        </p:spPr>
        <p:txBody>
          <a:bodyPr lIns="32857" tIns="32857" rIns="32857" bIns="32857">
            <a:normAutofit/>
          </a:bodyPr>
          <a:lstStyle>
            <a:lvl1pPr marL="0" indent="0" defTabSz="321022">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022" defTabSz="321022">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045" defTabSz="321022">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070" defTabSz="321022">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4091" defTabSz="321022">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17"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2471897"/>
      </p:ext>
    </p:extLst>
  </p:cSld>
  <p:clrMapOvr>
    <a:masterClrMapping/>
  </p:clrMapOvr>
  <p:transition spd="med"/>
</p:sldLayout>
</file>

<file path=ppt/slideLayouts/slideLayout2022.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FFFFFF"/>
        </a:solidFill>
        <a:effectLst/>
      </p:bgPr>
    </p:bg>
    <p:spTree>
      <p:nvGrpSpPr>
        <p:cNvPr id="1" name=""/>
        <p:cNvGrpSpPr/>
        <p:nvPr/>
      </p:nvGrpSpPr>
      <p:grpSpPr>
        <a:xfrm>
          <a:off x="0" y="0"/>
          <a:ext cx="0" cy="0"/>
          <a:chOff x="0" y="0"/>
          <a:chExt cx="0" cy="0"/>
        </a:xfrm>
      </p:grpSpPr>
      <p:sp>
        <p:nvSpPr>
          <p:cNvPr id="1824" name="Title Text"/>
          <p:cNvSpPr txBox="1">
            <a:spLocks noGrp="1"/>
          </p:cNvSpPr>
          <p:nvPr>
            <p:ph type="title"/>
          </p:nvPr>
        </p:nvSpPr>
        <p:spPr>
          <a:xfrm>
            <a:off x="321507" y="193135"/>
            <a:ext cx="5786029" cy="802687"/>
          </a:xfrm>
          <a:prstGeom prst="rect">
            <a:avLst/>
          </a:prstGeom>
          <a:noFill/>
        </p:spPr>
        <p:txBody>
          <a:bodyPr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25" name="Body Level One…"/>
          <p:cNvSpPr txBox="1">
            <a:spLocks noGrp="1"/>
          </p:cNvSpPr>
          <p:nvPr>
            <p:ph type="body" sz="half" idx="1"/>
          </p:nvPr>
        </p:nvSpPr>
        <p:spPr>
          <a:xfrm>
            <a:off x="321507" y="1125353"/>
            <a:ext cx="5786029" cy="3181720"/>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26"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5968534"/>
      </p:ext>
    </p:extLst>
  </p:cSld>
  <p:clrMapOvr>
    <a:masterClrMapping/>
  </p:clrMapOvr>
  <p:transition spd="med"/>
</p:sldLayout>
</file>

<file path=ppt/slideLayouts/slideLayout2023.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FFFFFF"/>
        </a:solidFill>
        <a:effectLst/>
      </p:bgPr>
    </p:bg>
    <p:spTree>
      <p:nvGrpSpPr>
        <p:cNvPr id="1" name=""/>
        <p:cNvGrpSpPr/>
        <p:nvPr/>
      </p:nvGrpSpPr>
      <p:grpSpPr>
        <a:xfrm>
          <a:off x="0" y="0"/>
          <a:ext cx="0" cy="0"/>
          <a:chOff x="0" y="0"/>
          <a:chExt cx="0" cy="0"/>
        </a:xfrm>
      </p:grpSpPr>
      <p:sp>
        <p:nvSpPr>
          <p:cNvPr id="1833" name="Title Text"/>
          <p:cNvSpPr txBox="1">
            <a:spLocks noGrp="1"/>
          </p:cNvSpPr>
          <p:nvPr>
            <p:ph type="title"/>
          </p:nvPr>
        </p:nvSpPr>
        <p:spPr>
          <a:xfrm>
            <a:off x="4661865" y="193136"/>
            <a:ext cx="1445671" cy="4113907"/>
          </a:xfrm>
          <a:prstGeom prst="rect">
            <a:avLst/>
          </a:prstGeom>
          <a:noFill/>
        </p:spPr>
        <p:txBody>
          <a:bodyPr vert="eaVert" lIns="32857" tIns="32857" rIns="32857" bIns="32857"/>
          <a:lstStyle>
            <a:lvl1pPr defTabSz="321022">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834" name="Body Level One…"/>
          <p:cNvSpPr txBox="1">
            <a:spLocks noGrp="1"/>
          </p:cNvSpPr>
          <p:nvPr>
            <p:ph type="body" sz="half" idx="1"/>
          </p:nvPr>
        </p:nvSpPr>
        <p:spPr>
          <a:xfrm>
            <a:off x="321507" y="193136"/>
            <a:ext cx="4233190" cy="4113907"/>
          </a:xfrm>
          <a:prstGeom prst="rect">
            <a:avLst/>
          </a:prstGeom>
        </p:spPr>
        <p:txBody>
          <a:bodyPr vert="eaVert" lIns="32857" tIns="32857" rIns="32857" bIns="32857">
            <a:normAutofit/>
          </a:bodyPr>
          <a:lstStyle>
            <a:lvl1pPr marL="240766" indent="-240766" defTabSz="321022">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766" indent="80256" defTabSz="321022">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766" indent="401280" defTabSz="321022">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766" indent="722306" defTabSz="321022">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766" indent="1043340" defTabSz="321022">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35" name="Slide Number"/>
          <p:cNvSpPr txBox="1">
            <a:spLocks noGrp="1"/>
          </p:cNvSpPr>
          <p:nvPr>
            <p:ph type="sldNum" sz="quarter" idx="2"/>
          </p:nvPr>
        </p:nvSpPr>
        <p:spPr>
          <a:xfrm>
            <a:off x="4608281" y="4391888"/>
            <a:ext cx="383215" cy="395667"/>
          </a:xfrm>
          <a:prstGeom prst="rect">
            <a:avLst/>
          </a:prstGeom>
        </p:spPr>
        <p:txBody>
          <a:bodyPr lIns="32857" tIns="32857" rIns="32857" bIns="32857" anchor="t"/>
          <a:lstStyle>
            <a:lvl1pPr algn="l">
              <a:tabLst>
                <a:tab pos="635000" algn="l"/>
                <a:tab pos="1282700" algn="l"/>
                <a:tab pos="1917700" algn="l"/>
                <a:tab pos="2565400" algn="l"/>
                <a:tab pos="3200400" algn="l"/>
                <a:tab pos="3848100" algn="l"/>
                <a:tab pos="4483100" algn="l"/>
                <a:tab pos="5130800" algn="l"/>
                <a:tab pos="5765800" algn="l"/>
                <a:tab pos="64135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34862862"/>
      </p:ext>
    </p:extLst>
  </p:cSld>
  <p:clrMapOvr>
    <a:masterClrMapping/>
  </p:clrMapOvr>
  <p:transition spd="med"/>
</p:sldLayout>
</file>

<file path=ppt/slideLayouts/slideLayout2024.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000000"/>
        </a:solidFill>
        <a:effectLst/>
      </p:bgPr>
    </p:bg>
    <p:spTree>
      <p:nvGrpSpPr>
        <p:cNvPr id="1" name=""/>
        <p:cNvGrpSpPr/>
        <p:nvPr/>
      </p:nvGrpSpPr>
      <p:grpSpPr>
        <a:xfrm>
          <a:off x="0" y="0"/>
          <a:ext cx="0" cy="0"/>
          <a:chOff x="0" y="0"/>
          <a:chExt cx="0" cy="0"/>
        </a:xfrm>
      </p:grpSpPr>
      <p:sp>
        <p:nvSpPr>
          <p:cNvPr id="1842" name="Title Text"/>
          <p:cNvSpPr txBox="1">
            <a:spLocks noGrp="1"/>
          </p:cNvSpPr>
          <p:nvPr>
            <p:ph type="title"/>
          </p:nvPr>
        </p:nvSpPr>
        <p:spPr>
          <a:xfrm>
            <a:off x="685800" y="2286000"/>
            <a:ext cx="77724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43"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2953" indent="-326235" algn="ctr">
              <a:buSzPct val="100000"/>
              <a:buChar char="–"/>
              <a:defRPr b="1" i="0">
                <a:solidFill>
                  <a:srgbClr val="000000"/>
                </a:solidFill>
                <a:latin typeface="Arial" panose="020B0604020202020204" pitchFamily="34" charset="0"/>
                <a:cs typeface="Arial" panose="020B0604020202020204" pitchFamily="34" charset="0"/>
              </a:defRPr>
            </a:lvl2pPr>
            <a:lvl3pPr marL="1217927" indent="-304484" algn="ctr">
              <a:buSzPct val="100000"/>
              <a:buChar char="•"/>
              <a:defRPr b="1" i="0">
                <a:solidFill>
                  <a:srgbClr val="000000"/>
                </a:solidFill>
                <a:latin typeface="Arial" panose="020B0604020202020204" pitchFamily="34" charset="0"/>
                <a:cs typeface="Arial" panose="020B0604020202020204" pitchFamily="34" charset="0"/>
              </a:defRPr>
            </a:lvl3pPr>
            <a:lvl4pPr marL="1735554" indent="-365380" algn="ctr">
              <a:buSzPct val="100000"/>
              <a:buChar char="–"/>
              <a:defRPr b="1" i="0">
                <a:solidFill>
                  <a:srgbClr val="000000"/>
                </a:solidFill>
                <a:latin typeface="Arial" panose="020B0604020202020204" pitchFamily="34" charset="0"/>
                <a:cs typeface="Arial" panose="020B0604020202020204" pitchFamily="34" charset="0"/>
              </a:defRPr>
            </a:lvl4pPr>
            <a:lvl5pPr marL="2192275" indent="-36538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4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3545283"/>
      </p:ext>
    </p:extLst>
  </p:cSld>
  <p:clrMapOvr>
    <a:masterClrMapping/>
  </p:clrMapOvr>
  <p:transition spd="med"/>
</p:sldLayout>
</file>

<file path=ppt/slideLayouts/slideLayout2025.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000000"/>
        </a:solidFill>
        <a:effectLst/>
      </p:bgPr>
    </p:bg>
    <p:spTree>
      <p:nvGrpSpPr>
        <p:cNvPr id="1" name=""/>
        <p:cNvGrpSpPr/>
        <p:nvPr/>
      </p:nvGrpSpPr>
      <p:grpSpPr>
        <a:xfrm>
          <a:off x="0" y="0"/>
          <a:ext cx="0" cy="0"/>
          <a:chOff x="0" y="0"/>
          <a:chExt cx="0" cy="0"/>
        </a:xfrm>
      </p:grpSpPr>
      <p:sp>
        <p:nvSpPr>
          <p:cNvPr id="1851"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52" name="Body Level One…"/>
          <p:cNvSpPr txBox="1">
            <a:spLocks noGrp="1"/>
          </p:cNvSpPr>
          <p:nvPr>
            <p:ph type="body" idx="1"/>
          </p:nvPr>
        </p:nvSpPr>
        <p:spPr>
          <a:xfrm>
            <a:off x="685800" y="1981200"/>
            <a:ext cx="7772400" cy="4114800"/>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53"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6027675"/>
      </p:ext>
    </p:extLst>
  </p:cSld>
  <p:clrMapOvr>
    <a:masterClrMapping/>
  </p:clrMapOvr>
  <p:transition spd="med"/>
</p:sldLayout>
</file>

<file path=ppt/slideLayouts/slideLayout2026.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000000"/>
        </a:solidFill>
        <a:effectLst/>
      </p:bgPr>
    </p:bg>
    <p:spTree>
      <p:nvGrpSpPr>
        <p:cNvPr id="1" name=""/>
        <p:cNvGrpSpPr/>
        <p:nvPr/>
      </p:nvGrpSpPr>
      <p:grpSpPr>
        <a:xfrm>
          <a:off x="0" y="0"/>
          <a:ext cx="0" cy="0"/>
          <a:chOff x="0" y="0"/>
          <a:chExt cx="0" cy="0"/>
        </a:xfrm>
      </p:grpSpPr>
      <p:sp>
        <p:nvSpPr>
          <p:cNvPr id="1860"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1861"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6725">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3454">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0171">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6907">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62"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0780692"/>
      </p:ext>
    </p:extLst>
  </p:cSld>
  <p:clrMapOvr>
    <a:masterClrMapping/>
  </p:clrMapOvr>
  <p:transition spd="med"/>
</p:sldLayout>
</file>

<file path=ppt/slideLayouts/slideLayout202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000000"/>
        </a:solidFill>
        <a:effectLst/>
      </p:bgPr>
    </p:bg>
    <p:spTree>
      <p:nvGrpSpPr>
        <p:cNvPr id="1" name=""/>
        <p:cNvGrpSpPr/>
        <p:nvPr/>
      </p:nvGrpSpPr>
      <p:grpSpPr>
        <a:xfrm>
          <a:off x="0" y="0"/>
          <a:ext cx="0" cy="0"/>
          <a:chOff x="0" y="0"/>
          <a:chExt cx="0" cy="0"/>
        </a:xfrm>
      </p:grpSpPr>
      <p:sp>
        <p:nvSpPr>
          <p:cNvPr id="1869"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0" name="Body Level One…"/>
          <p:cNvSpPr txBox="1">
            <a:spLocks noGrp="1"/>
          </p:cNvSpPr>
          <p:nvPr>
            <p:ph type="body" sz="half" idx="1"/>
          </p:nvPr>
        </p:nvSpPr>
        <p:spPr>
          <a:xfrm>
            <a:off x="685800" y="1981200"/>
            <a:ext cx="3810000" cy="4114800"/>
          </a:xfrm>
          <a:prstGeom prst="rect">
            <a:avLst/>
          </a:prstGeom>
        </p:spPr>
        <p:txBody>
          <a:bodyPr lIns="45671" tIns="45671" rIns="45671" bIns="45671">
            <a:normAutofit/>
          </a:bodyPr>
          <a:lstStyle>
            <a:lvl1pPr marL="342542" indent="-342542">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2126" indent="-355231">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7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82022655"/>
      </p:ext>
    </p:extLst>
  </p:cSld>
  <p:clrMapOvr>
    <a:masterClrMapping/>
  </p:clrMapOvr>
  <p:transition spd="med"/>
</p:sldLayout>
</file>

<file path=ppt/slideLayouts/slideLayout2028.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000000"/>
        </a:solidFill>
        <a:effectLst/>
      </p:bgPr>
    </p:bg>
    <p:spTree>
      <p:nvGrpSpPr>
        <p:cNvPr id="1" name=""/>
        <p:cNvGrpSpPr/>
        <p:nvPr/>
      </p:nvGrpSpPr>
      <p:grpSpPr>
        <a:xfrm>
          <a:off x="0" y="0"/>
          <a:ext cx="0" cy="0"/>
          <a:chOff x="0" y="0"/>
          <a:chExt cx="0" cy="0"/>
        </a:xfrm>
      </p:grpSpPr>
      <p:sp>
        <p:nvSpPr>
          <p:cNvPr id="187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79"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6725">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3454">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0171">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6907">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880"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1881"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960947"/>
      </p:ext>
    </p:extLst>
  </p:cSld>
  <p:clrMapOvr>
    <a:masterClrMapping/>
  </p:clrMapOvr>
  <p:transition spd="med"/>
</p:sldLayout>
</file>

<file path=ppt/slideLayouts/slideLayout202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000000"/>
        </a:solidFill>
        <a:effectLst/>
      </p:bgPr>
    </p:bg>
    <p:spTree>
      <p:nvGrpSpPr>
        <p:cNvPr id="1" name=""/>
        <p:cNvGrpSpPr/>
        <p:nvPr/>
      </p:nvGrpSpPr>
      <p:grpSpPr>
        <a:xfrm>
          <a:off x="0" y="0"/>
          <a:ext cx="0" cy="0"/>
          <a:chOff x="0" y="0"/>
          <a:chExt cx="0" cy="0"/>
        </a:xfrm>
      </p:grpSpPr>
      <p:sp>
        <p:nvSpPr>
          <p:cNvPr id="1888"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889"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8253943"/>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8484788"/>
      </p:ext>
    </p:extLst>
  </p:cSld>
  <p:clrMapOvr>
    <a:masterClrMapping/>
  </p:clrMapOvr>
  <p:transition spd="med"/>
</p:sldLayout>
</file>

<file path=ppt/slideLayouts/slideLayout2030.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000000"/>
        </a:solidFill>
        <a:effectLst/>
      </p:bgPr>
    </p:bg>
    <p:spTree>
      <p:nvGrpSpPr>
        <p:cNvPr id="1" name=""/>
        <p:cNvGrpSpPr/>
        <p:nvPr/>
      </p:nvGrpSpPr>
      <p:grpSpPr>
        <a:xfrm>
          <a:off x="0" y="0"/>
          <a:ext cx="0" cy="0"/>
          <a:chOff x="0" y="0"/>
          <a:chExt cx="0" cy="0"/>
        </a:xfrm>
      </p:grpSpPr>
      <p:sp>
        <p:nvSpPr>
          <p:cNvPr id="189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42681575"/>
      </p:ext>
    </p:extLst>
  </p:cSld>
  <p:clrMapOvr>
    <a:masterClrMapping/>
  </p:clrMapOvr>
  <p:transition spd="med"/>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903"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04"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05"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190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9992368"/>
      </p:ext>
    </p:extLst>
  </p:cSld>
  <p:clrMapOvr>
    <a:masterClrMapping/>
  </p:clrMapOvr>
  <p:transition spd="med"/>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913"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191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1915"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6725">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3454">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0171">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6907">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16"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551381"/>
      </p:ext>
    </p:extLst>
  </p:cSld>
  <p:clrMapOvr>
    <a:masterClrMapping/>
  </p:clrMapOvr>
  <p:transition spd="med"/>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000000"/>
        </a:solidFill>
        <a:effectLst/>
      </p:bgPr>
    </p:bg>
    <p:spTree>
      <p:nvGrpSpPr>
        <p:cNvPr id="1" name=""/>
        <p:cNvGrpSpPr/>
        <p:nvPr/>
      </p:nvGrpSpPr>
      <p:grpSpPr>
        <a:xfrm>
          <a:off x="0" y="0"/>
          <a:ext cx="0" cy="0"/>
          <a:chOff x="0" y="0"/>
          <a:chExt cx="0" cy="0"/>
        </a:xfrm>
      </p:grpSpPr>
      <p:sp>
        <p:nvSpPr>
          <p:cNvPr id="1923" name="Title Text"/>
          <p:cNvSpPr txBox="1">
            <a:spLocks noGrp="1"/>
          </p:cNvSpPr>
          <p:nvPr>
            <p:ph type="title"/>
          </p:nvPr>
        </p:nvSpPr>
        <p:spPr>
          <a:xfrm>
            <a:off x="0" y="609600"/>
            <a:ext cx="9144000" cy="1143000"/>
          </a:xfrm>
          <a:prstGeom prst="rect">
            <a:avLst/>
          </a:prstGeom>
          <a:noFill/>
        </p:spPr>
        <p:txBody>
          <a:bodyPr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24" name="Body Level One…"/>
          <p:cNvSpPr txBox="1">
            <a:spLocks noGrp="1"/>
          </p:cNvSpPr>
          <p:nvPr>
            <p:ph type="body" idx="1"/>
          </p:nvPr>
        </p:nvSpPr>
        <p:spPr>
          <a:xfrm>
            <a:off x="685800" y="1981200"/>
            <a:ext cx="7772400" cy="41148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5"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8904593"/>
      </p:ext>
    </p:extLst>
  </p:cSld>
  <p:clrMapOvr>
    <a:masterClrMapping/>
  </p:clrMapOvr>
  <p:transition spd="med"/>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000000"/>
        </a:solidFill>
        <a:effectLst/>
      </p:bgPr>
    </p:bg>
    <p:spTree>
      <p:nvGrpSpPr>
        <p:cNvPr id="1" name=""/>
        <p:cNvGrpSpPr/>
        <p:nvPr/>
      </p:nvGrpSpPr>
      <p:grpSpPr>
        <a:xfrm>
          <a:off x="0" y="0"/>
          <a:ext cx="0" cy="0"/>
          <a:chOff x="0" y="0"/>
          <a:chExt cx="0" cy="0"/>
        </a:xfrm>
      </p:grpSpPr>
      <p:sp>
        <p:nvSpPr>
          <p:cNvPr id="1932" name="Title Text"/>
          <p:cNvSpPr txBox="1">
            <a:spLocks noGrp="1"/>
          </p:cNvSpPr>
          <p:nvPr>
            <p:ph type="title"/>
          </p:nvPr>
        </p:nvSpPr>
        <p:spPr>
          <a:xfrm>
            <a:off x="6515100" y="609600"/>
            <a:ext cx="1943100" cy="5486400"/>
          </a:xfrm>
          <a:prstGeom prst="rect">
            <a:avLst/>
          </a:prstGeom>
          <a:noFill/>
        </p:spPr>
        <p:txBody>
          <a:bodyPr vert="eaVert" lIns="45671" tIns="45671" rIns="45671" bIns="45671"/>
          <a:lstStyle>
            <a:lvl1pPr>
              <a:defRPr sz="4400" b="1" i="0">
                <a:latin typeface="Arial" panose="020B0604020202020204" pitchFamily="34" charset="0"/>
                <a:cs typeface="Arial" panose="020B0604020202020204" pitchFamily="34" charset="0"/>
              </a:defRPr>
            </a:lvl1pPr>
          </a:lstStyle>
          <a:p>
            <a:r>
              <a:rPr dirty="0"/>
              <a:t>Title Text</a:t>
            </a:r>
          </a:p>
        </p:txBody>
      </p:sp>
      <p:sp>
        <p:nvSpPr>
          <p:cNvPr id="1933" name="Body Level One…"/>
          <p:cNvSpPr txBox="1">
            <a:spLocks noGrp="1"/>
          </p:cNvSpPr>
          <p:nvPr>
            <p:ph type="body" idx="1"/>
          </p:nvPr>
        </p:nvSpPr>
        <p:spPr>
          <a:xfrm>
            <a:off x="685800" y="609600"/>
            <a:ext cx="5676900" cy="5486400"/>
          </a:xfrm>
          <a:prstGeom prst="rect">
            <a:avLst/>
          </a:prstGeom>
        </p:spPr>
        <p:txBody>
          <a:bodyPr vert="eaVert" lIns="45671" tIns="45671" rIns="45671" bIns="45671">
            <a:normAutofit/>
          </a:bodyPr>
          <a:lstStyle>
            <a:lvl1pPr marL="342542" indent="-342542">
              <a:buSzPct val="100000"/>
              <a:buChar char="•"/>
              <a:defRPr b="1" i="0">
                <a:solidFill>
                  <a:srgbClr val="000000"/>
                </a:solidFill>
                <a:latin typeface="Arial" panose="020B0604020202020204" pitchFamily="34" charset="0"/>
                <a:cs typeface="Arial" panose="020B0604020202020204" pitchFamily="34" charset="0"/>
              </a:defRPr>
            </a:lvl1pPr>
            <a:lvl2pPr marL="782953" indent="-326235">
              <a:buSzPct val="100000"/>
              <a:buChar char="–"/>
              <a:defRPr b="1" i="0">
                <a:solidFill>
                  <a:srgbClr val="000000"/>
                </a:solidFill>
                <a:latin typeface="Arial" panose="020B0604020202020204" pitchFamily="34" charset="0"/>
                <a:cs typeface="Arial" panose="020B0604020202020204" pitchFamily="34" charset="0"/>
              </a:defRPr>
            </a:lvl2pPr>
            <a:lvl3pPr marL="1217927" indent="-304484">
              <a:buSzPct val="100000"/>
              <a:buChar char="•"/>
              <a:defRPr b="1" i="0">
                <a:solidFill>
                  <a:srgbClr val="000000"/>
                </a:solidFill>
                <a:latin typeface="Arial" panose="020B0604020202020204" pitchFamily="34" charset="0"/>
                <a:cs typeface="Arial" panose="020B0604020202020204" pitchFamily="34" charset="0"/>
              </a:defRPr>
            </a:lvl3pPr>
            <a:lvl4pPr marL="1735554" indent="-365380">
              <a:buSzPct val="100000"/>
              <a:buChar char="–"/>
              <a:defRPr b="1" i="0">
                <a:solidFill>
                  <a:srgbClr val="000000"/>
                </a:solidFill>
                <a:latin typeface="Arial" panose="020B0604020202020204" pitchFamily="34" charset="0"/>
                <a:cs typeface="Arial" panose="020B0604020202020204" pitchFamily="34" charset="0"/>
              </a:defRPr>
            </a:lvl4pPr>
            <a:lvl5pPr marL="2192275" indent="-36538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34" name="Slide Number"/>
          <p:cNvSpPr txBox="1">
            <a:spLocks noGrp="1"/>
          </p:cNvSpPr>
          <p:nvPr>
            <p:ph type="sldNum" sz="quarter" idx="2"/>
          </p:nvPr>
        </p:nvSpPr>
        <p:spPr>
          <a:xfrm>
            <a:off x="8147959" y="6248400"/>
            <a:ext cx="310242" cy="307678"/>
          </a:xfrm>
          <a:prstGeom prst="rect">
            <a:avLst/>
          </a:prstGeom>
        </p:spPr>
        <p:txBody>
          <a:bodyPr lIns="45671" tIns="45671" rIns="45671" bIns="45671"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7368342"/>
      </p:ext>
    </p:extLst>
  </p:cSld>
  <p:clrMapOvr>
    <a:masterClrMapping/>
  </p:clrMapOvr>
  <p:transition spd="med"/>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FFFFFF"/>
        </a:solidFill>
        <a:effectLst/>
      </p:bgPr>
    </p:bg>
    <p:spTree>
      <p:nvGrpSpPr>
        <p:cNvPr id="1" name=""/>
        <p:cNvGrpSpPr/>
        <p:nvPr/>
      </p:nvGrpSpPr>
      <p:grpSpPr>
        <a:xfrm>
          <a:off x="0" y="0"/>
          <a:ext cx="0" cy="0"/>
          <a:chOff x="0" y="0"/>
          <a:chExt cx="0" cy="0"/>
        </a:xfrm>
      </p:grpSpPr>
      <p:sp>
        <p:nvSpPr>
          <p:cNvPr id="1941" name="Title Text"/>
          <p:cNvSpPr txBox="1">
            <a:spLocks noGrp="1"/>
          </p:cNvSpPr>
          <p:nvPr>
            <p:ph type="title"/>
          </p:nvPr>
        </p:nvSpPr>
        <p:spPr>
          <a:xfrm>
            <a:off x="685436" y="2130088"/>
            <a:ext cx="7773128" cy="1470290"/>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42" name="Body Level One…"/>
          <p:cNvSpPr txBox="1">
            <a:spLocks noGrp="1"/>
          </p:cNvSpPr>
          <p:nvPr>
            <p:ph type="body" sz="quarter" idx="1"/>
          </p:nvPr>
        </p:nvSpPr>
        <p:spPr>
          <a:xfrm>
            <a:off x="1371990" y="3886163"/>
            <a:ext cx="6400019" cy="1752737"/>
          </a:xfrm>
          <a:prstGeom prst="rect">
            <a:avLst/>
          </a:prstGeom>
        </p:spPr>
        <p:txBody>
          <a:bodyPr lIns="32890" tIns="32890" rIns="32890" bIns="32890">
            <a:normAutofit/>
          </a:bodyPr>
          <a:lstStyle>
            <a:lvl1pPr marL="0" indent="0"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26"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53"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81"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307" algn="ctr"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4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1780053"/>
      </p:ext>
    </p:extLst>
  </p:cSld>
  <p:clrMapOvr>
    <a:masterClrMapping/>
  </p:clrMapOvr>
  <p:transition spd="med"/>
</p:sldLayout>
</file>

<file path=ppt/slideLayouts/slideLayout203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FFFFFF"/>
        </a:solidFill>
        <a:effectLst/>
      </p:bgPr>
    </p:bg>
    <p:spTree>
      <p:nvGrpSpPr>
        <p:cNvPr id="1" name=""/>
        <p:cNvGrpSpPr/>
        <p:nvPr/>
      </p:nvGrpSpPr>
      <p:grpSpPr>
        <a:xfrm>
          <a:off x="0" y="0"/>
          <a:ext cx="0" cy="0"/>
          <a:chOff x="0" y="0"/>
          <a:chExt cx="0" cy="0"/>
        </a:xfrm>
      </p:grpSpPr>
      <p:sp>
        <p:nvSpPr>
          <p:cNvPr id="1950"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51" name="Body Level One…"/>
          <p:cNvSpPr txBox="1">
            <a:spLocks noGrp="1"/>
          </p:cNvSpPr>
          <p:nvPr>
            <p:ph type="body" sz="half" idx="1"/>
          </p:nvPr>
        </p:nvSpPr>
        <p:spPr>
          <a:xfrm>
            <a:off x="321507" y="1125334"/>
            <a:ext cx="5786029" cy="3181720"/>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52"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13590243"/>
      </p:ext>
    </p:extLst>
  </p:cSld>
  <p:clrMapOvr>
    <a:masterClrMapping/>
  </p:clrMapOvr>
  <p:transition spd="med"/>
</p:sldLayout>
</file>

<file path=ppt/slideLayouts/slideLayout2037.xml><?xml version="1.0" encoding="utf-8"?>
<p:sldLayout xmlns:a="http://schemas.openxmlformats.org/drawingml/2006/main" xmlns:r="http://schemas.openxmlformats.org/officeDocument/2006/relationships" xmlns:p="http://schemas.openxmlformats.org/presentationml/2006/main" showMasterSp="0" type="tx">
  <p:cSld name="13_Section Header">
    <p:bg>
      <p:bgPr>
        <a:solidFill>
          <a:srgbClr val="FFFFFF"/>
        </a:solidFill>
        <a:effectLst/>
      </p:bgPr>
    </p:bg>
    <p:spTree>
      <p:nvGrpSpPr>
        <p:cNvPr id="1" name=""/>
        <p:cNvGrpSpPr/>
        <p:nvPr/>
      </p:nvGrpSpPr>
      <p:grpSpPr>
        <a:xfrm>
          <a:off x="0" y="0"/>
          <a:ext cx="0" cy="0"/>
          <a:chOff x="0" y="0"/>
          <a:chExt cx="0" cy="0"/>
        </a:xfrm>
      </p:grpSpPr>
      <p:sp>
        <p:nvSpPr>
          <p:cNvPr id="1959" name="Title Text"/>
          <p:cNvSpPr txBox="1">
            <a:spLocks noGrp="1"/>
          </p:cNvSpPr>
          <p:nvPr>
            <p:ph type="title"/>
          </p:nvPr>
        </p:nvSpPr>
        <p:spPr>
          <a:xfrm>
            <a:off x="722287" y="4406412"/>
            <a:ext cx="7772011" cy="1363116"/>
          </a:xfrm>
          <a:prstGeom prst="rect">
            <a:avLst/>
          </a:prstGeom>
          <a:noFill/>
        </p:spPr>
        <p:txBody>
          <a:bodyPr lIns="32890" tIns="32890" rIns="32890" bIns="32890" anchor="t"/>
          <a:lstStyle>
            <a:lvl1pPr algn="l" defTabSz="321326">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0" name="Body Level One…"/>
          <p:cNvSpPr txBox="1">
            <a:spLocks noGrp="1"/>
          </p:cNvSpPr>
          <p:nvPr>
            <p:ph type="body" sz="quarter" idx="1"/>
          </p:nvPr>
        </p:nvSpPr>
        <p:spPr>
          <a:xfrm>
            <a:off x="722287" y="2907085"/>
            <a:ext cx="7772011" cy="1499317"/>
          </a:xfrm>
          <a:prstGeom prst="rect">
            <a:avLst/>
          </a:prstGeom>
        </p:spPr>
        <p:txBody>
          <a:bodyPr lIns="32890" tIns="32890" rIns="32890" bIns="32890" anchor="b">
            <a:normAutofit/>
          </a:bodyPr>
          <a:lstStyle>
            <a:lvl1pPr marL="0" indent="0" defTabSz="321326">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61"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2533240"/>
      </p:ext>
    </p:extLst>
  </p:cSld>
  <p:clrMapOvr>
    <a:masterClrMapping/>
  </p:clrMapOvr>
  <p:transition spd="med"/>
</p:sldLayout>
</file>

<file path=ppt/slideLayouts/slideLayout2038.xml><?xml version="1.0" encoding="utf-8"?>
<p:sldLayout xmlns:a="http://schemas.openxmlformats.org/drawingml/2006/main" xmlns:r="http://schemas.openxmlformats.org/officeDocument/2006/relationships" xmlns:p="http://schemas.openxmlformats.org/presentationml/2006/main" showMasterSp="0" type="tx">
  <p:cSld name="13_Two Content">
    <p:bg>
      <p:bgPr>
        <a:solidFill>
          <a:srgbClr val="FFFFFF"/>
        </a:solidFill>
        <a:effectLst/>
      </p:bgPr>
    </p:bg>
    <p:spTree>
      <p:nvGrpSpPr>
        <p:cNvPr id="1" name=""/>
        <p:cNvGrpSpPr/>
        <p:nvPr/>
      </p:nvGrpSpPr>
      <p:grpSpPr>
        <a:xfrm>
          <a:off x="0" y="0"/>
          <a:ext cx="0" cy="0"/>
          <a:chOff x="0" y="0"/>
          <a:chExt cx="0" cy="0"/>
        </a:xfrm>
      </p:grpSpPr>
      <p:sp>
        <p:nvSpPr>
          <p:cNvPr id="1968"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69" name="Body Level One…"/>
          <p:cNvSpPr txBox="1">
            <a:spLocks noGrp="1"/>
          </p:cNvSpPr>
          <p:nvPr>
            <p:ph type="body" sz="quarter" idx="1"/>
          </p:nvPr>
        </p:nvSpPr>
        <p:spPr>
          <a:xfrm>
            <a:off x="321518" y="1125334"/>
            <a:ext cx="2838872" cy="3181720"/>
          </a:xfrm>
          <a:prstGeom prst="rect">
            <a:avLst/>
          </a:prstGeom>
        </p:spPr>
        <p:txBody>
          <a:bodyPr lIns="32890" tIns="32890" rIns="32890" bIns="32890">
            <a:normAutofit/>
          </a:bodyPr>
          <a:lstStyle>
            <a:lvl1pPr marL="240995" indent="-240995" defTabSz="321326">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32827314"/>
      </p:ext>
    </p:extLst>
  </p:cSld>
  <p:clrMapOvr>
    <a:masterClrMapping/>
  </p:clrMapOvr>
  <p:transition spd="med"/>
</p:sldLayout>
</file>

<file path=ppt/slideLayouts/slideLayout2039.xml><?xml version="1.0" encoding="utf-8"?>
<p:sldLayout xmlns:a="http://schemas.openxmlformats.org/drawingml/2006/main" xmlns:r="http://schemas.openxmlformats.org/officeDocument/2006/relationships" xmlns:p="http://schemas.openxmlformats.org/presentationml/2006/main" showMasterSp="0" type="tx">
  <p:cSld name="13_Comparison">
    <p:bg>
      <p:bgPr>
        <a:solidFill>
          <a:srgbClr val="FFFFFF"/>
        </a:solidFill>
        <a:effectLst/>
      </p:bgPr>
    </p:bg>
    <p:spTree>
      <p:nvGrpSpPr>
        <p:cNvPr id="1" name=""/>
        <p:cNvGrpSpPr/>
        <p:nvPr/>
      </p:nvGrpSpPr>
      <p:grpSpPr>
        <a:xfrm>
          <a:off x="0" y="0"/>
          <a:ext cx="0" cy="0"/>
          <a:chOff x="0" y="0"/>
          <a:chExt cx="0" cy="0"/>
        </a:xfrm>
      </p:grpSpPr>
      <p:sp>
        <p:nvSpPr>
          <p:cNvPr id="1977" name="Title Text"/>
          <p:cNvSpPr txBox="1">
            <a:spLocks noGrp="1"/>
          </p:cNvSpPr>
          <p:nvPr>
            <p:ph type="title"/>
          </p:nvPr>
        </p:nvSpPr>
        <p:spPr>
          <a:xfrm>
            <a:off x="457714" y="274632"/>
            <a:ext cx="8228595" cy="1143188"/>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78" name="Body Level One…"/>
          <p:cNvSpPr txBox="1">
            <a:spLocks noGrp="1"/>
          </p:cNvSpPr>
          <p:nvPr>
            <p:ph type="body" sz="quarter" idx="1"/>
          </p:nvPr>
        </p:nvSpPr>
        <p:spPr>
          <a:xfrm>
            <a:off x="457714" y="1535040"/>
            <a:ext cx="4040062" cy="639694"/>
          </a:xfrm>
          <a:prstGeom prst="rect">
            <a:avLst/>
          </a:prstGeom>
        </p:spPr>
        <p:txBody>
          <a:bodyPr lIns="32890" tIns="32890" rIns="32890" bIns="32890" anchor="b">
            <a:normAutofit/>
          </a:bodyPr>
          <a:lstStyle>
            <a:lvl1pPr marL="0" indent="0" defTabSz="321326">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79" name="Text Placeholder 4"/>
          <p:cNvSpPr>
            <a:spLocks noGrp="1"/>
          </p:cNvSpPr>
          <p:nvPr>
            <p:ph type="body" sz="quarter" idx="21"/>
          </p:nvPr>
        </p:nvSpPr>
        <p:spPr>
          <a:xfrm>
            <a:off x="4645121" y="1535040"/>
            <a:ext cx="4041178" cy="639693"/>
          </a:xfrm>
          <a:prstGeom prst="rect">
            <a:avLst/>
          </a:prstGeom>
        </p:spPr>
        <p:txBody>
          <a:bodyPr lIns="32890" tIns="32890" rIns="32890" bIns="32890" anchor="b">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700" b="1">
                <a:solidFill>
                  <a:srgbClr val="000000"/>
                </a:solidFill>
              </a:defRPr>
            </a:pPr>
            <a:endParaRPr dirty="0"/>
          </a:p>
        </p:txBody>
      </p:sp>
      <p:sp>
        <p:nvSpPr>
          <p:cNvPr id="1980"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3714982"/>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5820830"/>
      </p:ext>
    </p:extLst>
  </p:cSld>
  <p:clrMapOvr>
    <a:masterClrMapping/>
  </p:clrMapOvr>
  <p:transition spd="med"/>
</p:sldLayout>
</file>

<file path=ppt/slideLayouts/slideLayout2040.xml><?xml version="1.0" encoding="utf-8"?>
<p:sldLayout xmlns:a="http://schemas.openxmlformats.org/drawingml/2006/main" xmlns:r="http://schemas.openxmlformats.org/officeDocument/2006/relationships" xmlns:p="http://schemas.openxmlformats.org/presentationml/2006/main" showMasterSp="0" type="tx">
  <p:cSld name="13_Title Only">
    <p:bg>
      <p:bgPr>
        <a:solidFill>
          <a:srgbClr val="FFFFFF"/>
        </a:solidFill>
        <a:effectLst/>
      </p:bgPr>
    </p:bg>
    <p:spTree>
      <p:nvGrpSpPr>
        <p:cNvPr id="1" name=""/>
        <p:cNvGrpSpPr/>
        <p:nvPr/>
      </p:nvGrpSpPr>
      <p:grpSpPr>
        <a:xfrm>
          <a:off x="0" y="0"/>
          <a:ext cx="0" cy="0"/>
          <a:chOff x="0" y="0"/>
          <a:chExt cx="0" cy="0"/>
        </a:xfrm>
      </p:grpSpPr>
      <p:sp>
        <p:nvSpPr>
          <p:cNvPr id="1987"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1988"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45394192"/>
      </p:ext>
    </p:extLst>
  </p:cSld>
  <p:clrMapOvr>
    <a:masterClrMapping/>
  </p:clrMapOvr>
  <p:transition spd="med"/>
</p:sldLayout>
</file>

<file path=ppt/slideLayouts/slideLayout2041.xml><?xml version="1.0" encoding="utf-8"?>
<p:sldLayout xmlns:a="http://schemas.openxmlformats.org/drawingml/2006/main" xmlns:r="http://schemas.openxmlformats.org/officeDocument/2006/relationships" xmlns:p="http://schemas.openxmlformats.org/presentationml/2006/main" showMasterSp="0" type="tx">
  <p:cSld name="15_Blank">
    <p:bg>
      <p:bgPr>
        <a:solidFill>
          <a:srgbClr val="FFFFFF"/>
        </a:solidFill>
        <a:effectLst/>
      </p:bgPr>
    </p:bg>
    <p:spTree>
      <p:nvGrpSpPr>
        <p:cNvPr id="1" name=""/>
        <p:cNvGrpSpPr/>
        <p:nvPr/>
      </p:nvGrpSpPr>
      <p:grpSpPr>
        <a:xfrm>
          <a:off x="0" y="0"/>
          <a:ext cx="0" cy="0"/>
          <a:chOff x="0" y="0"/>
          <a:chExt cx="0" cy="0"/>
        </a:xfrm>
      </p:grpSpPr>
      <p:sp>
        <p:nvSpPr>
          <p:cNvPr id="199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1471939"/>
      </p:ext>
    </p:extLst>
  </p:cSld>
  <p:clrMapOvr>
    <a:masterClrMapping/>
  </p:clrMapOvr>
  <p:transition spd="med"/>
</p:sldLayout>
</file>

<file path=ppt/slideLayouts/slideLayout2042.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solidFill>
          <a:srgbClr val="FFFFFF"/>
        </a:solidFill>
        <a:effectLst/>
      </p:bgPr>
    </p:bg>
    <p:spTree>
      <p:nvGrpSpPr>
        <p:cNvPr id="1" name=""/>
        <p:cNvGrpSpPr/>
        <p:nvPr/>
      </p:nvGrpSpPr>
      <p:grpSpPr>
        <a:xfrm>
          <a:off x="0" y="0"/>
          <a:ext cx="0" cy="0"/>
          <a:chOff x="0" y="0"/>
          <a:chExt cx="0" cy="0"/>
        </a:xfrm>
      </p:grpSpPr>
      <p:sp>
        <p:nvSpPr>
          <p:cNvPr id="2002" name="Title Text"/>
          <p:cNvSpPr txBox="1">
            <a:spLocks noGrp="1"/>
          </p:cNvSpPr>
          <p:nvPr>
            <p:ph type="title"/>
          </p:nvPr>
        </p:nvSpPr>
        <p:spPr>
          <a:xfrm>
            <a:off x="457714" y="273517"/>
            <a:ext cx="3007439" cy="1161049"/>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03" name="Body Level One…"/>
          <p:cNvSpPr txBox="1">
            <a:spLocks noGrp="1"/>
          </p:cNvSpPr>
          <p:nvPr>
            <p:ph type="body" idx="1"/>
          </p:nvPr>
        </p:nvSpPr>
        <p:spPr>
          <a:xfrm>
            <a:off x="3574544" y="273517"/>
            <a:ext cx="5111755" cy="5852131"/>
          </a:xfrm>
          <a:prstGeom prst="rect">
            <a:avLst/>
          </a:prstGeom>
        </p:spPr>
        <p:txBody>
          <a:bodyPr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04" name="Text Placeholder 3"/>
          <p:cNvSpPr>
            <a:spLocks noGrp="1"/>
          </p:cNvSpPr>
          <p:nvPr>
            <p:ph type="body" sz="half" idx="21"/>
          </p:nvPr>
        </p:nvSpPr>
        <p:spPr>
          <a:xfrm>
            <a:off x="457713" y="1434565"/>
            <a:ext cx="3007441" cy="4691082"/>
          </a:xfrm>
          <a:prstGeom prst="rect">
            <a:avLst/>
          </a:prstGeom>
        </p:spPr>
        <p:txBody>
          <a:bodyPr lIns="32890" tIns="32890" rIns="32890" bIns="32890">
            <a:normAutofit/>
          </a:bodyPr>
          <a:lstStyle>
            <a:lvl1pPr>
              <a:defRPr b="1" i="0">
                <a:latin typeface="Arial" panose="020B0604020202020204" pitchFamily="34" charset="0"/>
                <a:cs typeface="Arial" panose="020B0604020202020204" pitchFamily="34" charset="0"/>
              </a:defRPr>
            </a:lvl1pPr>
          </a:lstStyle>
          <a:p>
            <a:pPr marL="0" indent="0" defTabSz="321326" rtl="0">
              <a:spcBef>
                <a:spcPts val="500"/>
              </a:spcBef>
              <a:buSzTx/>
              <a:buNone/>
              <a:defRPr sz="1000">
                <a:solidFill>
                  <a:srgbClr val="000000"/>
                </a:solidFill>
              </a:defRPr>
            </a:pPr>
            <a:endParaRPr dirty="0"/>
          </a:p>
        </p:txBody>
      </p:sp>
      <p:sp>
        <p:nvSpPr>
          <p:cNvPr id="200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6538393"/>
      </p:ext>
    </p:extLst>
  </p:cSld>
  <p:clrMapOvr>
    <a:masterClrMapping/>
  </p:clrMapOvr>
  <p:transition spd="med"/>
</p:sldLayout>
</file>

<file path=ppt/slideLayouts/slideLayout2043.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solidFill>
          <a:srgbClr val="FFFFFF"/>
        </a:solidFill>
        <a:effectLst/>
      </p:bgPr>
    </p:bg>
    <p:spTree>
      <p:nvGrpSpPr>
        <p:cNvPr id="1" name=""/>
        <p:cNvGrpSpPr/>
        <p:nvPr/>
      </p:nvGrpSpPr>
      <p:grpSpPr>
        <a:xfrm>
          <a:off x="0" y="0"/>
          <a:ext cx="0" cy="0"/>
          <a:chOff x="0" y="0"/>
          <a:chExt cx="0" cy="0"/>
        </a:xfrm>
      </p:grpSpPr>
      <p:sp>
        <p:nvSpPr>
          <p:cNvPr id="2012" name="Title Text"/>
          <p:cNvSpPr txBox="1">
            <a:spLocks noGrp="1"/>
          </p:cNvSpPr>
          <p:nvPr>
            <p:ph type="title"/>
          </p:nvPr>
        </p:nvSpPr>
        <p:spPr>
          <a:xfrm>
            <a:off x="1791737" y="4800498"/>
            <a:ext cx="5486848" cy="567128"/>
          </a:xfrm>
          <a:prstGeom prst="rect">
            <a:avLst/>
          </a:prstGeom>
          <a:noFill/>
        </p:spPr>
        <p:txBody>
          <a:bodyPr lIns="32890" tIns="32890" rIns="32890" bIns="32890" anchor="b"/>
          <a:lstStyle>
            <a:lvl1pPr algn="l" defTabSz="321326">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13" name="Picture Placeholder 2"/>
          <p:cNvSpPr>
            <a:spLocks noGrp="1"/>
          </p:cNvSpPr>
          <p:nvPr>
            <p:ph type="pic" sz="half" idx="21"/>
          </p:nvPr>
        </p:nvSpPr>
        <p:spPr>
          <a:xfrm>
            <a:off x="1791737" y="612910"/>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014" name="Body Level One…"/>
          <p:cNvSpPr txBox="1">
            <a:spLocks noGrp="1"/>
          </p:cNvSpPr>
          <p:nvPr>
            <p:ph type="body" sz="quarter" idx="1"/>
          </p:nvPr>
        </p:nvSpPr>
        <p:spPr>
          <a:xfrm>
            <a:off x="1791737" y="5367627"/>
            <a:ext cx="5486848" cy="804920"/>
          </a:xfrm>
          <a:prstGeom prst="rect">
            <a:avLst/>
          </a:prstGeom>
        </p:spPr>
        <p:txBody>
          <a:bodyPr lIns="32890" tIns="32890" rIns="32890" bIns="32890">
            <a:normAutofit/>
          </a:bodyPr>
          <a:lstStyle>
            <a:lvl1pPr marL="0" indent="0" defTabSz="321326">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26" defTabSz="321326">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53" defTabSz="321326">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81" defTabSz="321326">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307" defTabSz="321326">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5"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53814923"/>
      </p:ext>
    </p:extLst>
  </p:cSld>
  <p:clrMapOvr>
    <a:masterClrMapping/>
  </p:clrMapOvr>
  <p:transition spd="med"/>
</p:sldLayout>
</file>

<file path=ppt/slideLayouts/slideLayout2044.xml><?xml version="1.0" encoding="utf-8"?>
<p:sldLayout xmlns:a="http://schemas.openxmlformats.org/drawingml/2006/main" xmlns:r="http://schemas.openxmlformats.org/officeDocument/2006/relationships" xmlns:p="http://schemas.openxmlformats.org/presentationml/2006/main" showMasterSp="0" type="tx">
  <p:cSld name="13_Title and Vertical Text">
    <p:bg>
      <p:bgPr>
        <a:solidFill>
          <a:srgbClr val="FFFFFF"/>
        </a:solidFill>
        <a:effectLst/>
      </p:bgPr>
    </p:bg>
    <p:spTree>
      <p:nvGrpSpPr>
        <p:cNvPr id="1" name=""/>
        <p:cNvGrpSpPr/>
        <p:nvPr/>
      </p:nvGrpSpPr>
      <p:grpSpPr>
        <a:xfrm>
          <a:off x="0" y="0"/>
          <a:ext cx="0" cy="0"/>
          <a:chOff x="0" y="0"/>
          <a:chExt cx="0" cy="0"/>
        </a:xfrm>
      </p:grpSpPr>
      <p:sp>
        <p:nvSpPr>
          <p:cNvPr id="2022" name="Title Text"/>
          <p:cNvSpPr txBox="1">
            <a:spLocks noGrp="1"/>
          </p:cNvSpPr>
          <p:nvPr>
            <p:ph type="title"/>
          </p:nvPr>
        </p:nvSpPr>
        <p:spPr>
          <a:xfrm>
            <a:off x="321507" y="193135"/>
            <a:ext cx="5786029" cy="802687"/>
          </a:xfrm>
          <a:prstGeom prst="rect">
            <a:avLst/>
          </a:prstGeom>
          <a:noFill/>
        </p:spPr>
        <p:txBody>
          <a:bodyPr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23" name="Body Level One…"/>
          <p:cNvSpPr txBox="1">
            <a:spLocks noGrp="1"/>
          </p:cNvSpPr>
          <p:nvPr>
            <p:ph type="body" sz="half" idx="1"/>
          </p:nvPr>
        </p:nvSpPr>
        <p:spPr>
          <a:xfrm>
            <a:off x="321507" y="1125334"/>
            <a:ext cx="5786029" cy="3181720"/>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24"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4287721"/>
      </p:ext>
    </p:extLst>
  </p:cSld>
  <p:clrMapOvr>
    <a:masterClrMapping/>
  </p:clrMapOvr>
  <p:transition spd="med"/>
</p:sldLayout>
</file>

<file path=ppt/slideLayouts/slideLayout2045.xml><?xml version="1.0" encoding="utf-8"?>
<p:sldLayout xmlns:a="http://schemas.openxmlformats.org/drawingml/2006/main" xmlns:r="http://schemas.openxmlformats.org/officeDocument/2006/relationships" xmlns:p="http://schemas.openxmlformats.org/presentationml/2006/main" showMasterSp="0" type="tx">
  <p:cSld name="13_Vertical Title and Text">
    <p:bg>
      <p:bgPr>
        <a:solidFill>
          <a:srgbClr val="FFFFFF"/>
        </a:solidFill>
        <a:effectLst/>
      </p:bgPr>
    </p:bg>
    <p:spTree>
      <p:nvGrpSpPr>
        <p:cNvPr id="1" name=""/>
        <p:cNvGrpSpPr/>
        <p:nvPr/>
      </p:nvGrpSpPr>
      <p:grpSpPr>
        <a:xfrm>
          <a:off x="0" y="0"/>
          <a:ext cx="0" cy="0"/>
          <a:chOff x="0" y="0"/>
          <a:chExt cx="0" cy="0"/>
        </a:xfrm>
      </p:grpSpPr>
      <p:sp>
        <p:nvSpPr>
          <p:cNvPr id="2031" name="Title Text"/>
          <p:cNvSpPr txBox="1">
            <a:spLocks noGrp="1"/>
          </p:cNvSpPr>
          <p:nvPr>
            <p:ph type="title"/>
          </p:nvPr>
        </p:nvSpPr>
        <p:spPr>
          <a:xfrm>
            <a:off x="4661865" y="193136"/>
            <a:ext cx="1445671" cy="4113907"/>
          </a:xfrm>
          <a:prstGeom prst="rect">
            <a:avLst/>
          </a:prstGeom>
          <a:noFill/>
        </p:spPr>
        <p:txBody>
          <a:bodyPr vert="eaVert" lIns="32890" tIns="32890" rIns="32890" bIns="32890"/>
          <a:lstStyle>
            <a:lvl1pPr defTabSz="321326">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32" name="Body Level One…"/>
          <p:cNvSpPr txBox="1">
            <a:spLocks noGrp="1"/>
          </p:cNvSpPr>
          <p:nvPr>
            <p:ph type="body" sz="half" idx="1"/>
          </p:nvPr>
        </p:nvSpPr>
        <p:spPr>
          <a:xfrm>
            <a:off x="321507" y="193136"/>
            <a:ext cx="4233190" cy="4113907"/>
          </a:xfrm>
          <a:prstGeom prst="rect">
            <a:avLst/>
          </a:prstGeom>
        </p:spPr>
        <p:txBody>
          <a:bodyPr vert="eaVert" lIns="32890" tIns="32890" rIns="32890" bIns="32890">
            <a:normAutofit/>
          </a:bodyPr>
          <a:lstStyle>
            <a:lvl1pPr marL="240995" indent="-240995" defTabSz="321326">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95" indent="80332" defTabSz="321326">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95" indent="401659" defTabSz="321326">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95" indent="722987" defTabSz="321326">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95" indent="1044319" defTabSz="321326">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33" name="Slide Number"/>
          <p:cNvSpPr txBox="1">
            <a:spLocks noGrp="1"/>
          </p:cNvSpPr>
          <p:nvPr>
            <p:ph type="sldNum" sz="quarter" idx="2"/>
          </p:nvPr>
        </p:nvSpPr>
        <p:spPr>
          <a:xfrm>
            <a:off x="4608281" y="4391888"/>
            <a:ext cx="383281" cy="395733"/>
          </a:xfrm>
          <a:prstGeom prst="rect">
            <a:avLst/>
          </a:prstGeom>
        </p:spPr>
        <p:txBody>
          <a:bodyPr lIns="32890" tIns="32890" rIns="32890" bIns="32890"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2886951"/>
      </p:ext>
    </p:extLst>
  </p:cSld>
  <p:clrMapOvr>
    <a:masterClrMapping/>
  </p:clrMapOvr>
  <p:transition spd="med"/>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2040" name="Title Text"/>
          <p:cNvSpPr txBox="1">
            <a:spLocks noGrp="1"/>
          </p:cNvSpPr>
          <p:nvPr>
            <p:ph type="title"/>
          </p:nvPr>
        </p:nvSpPr>
        <p:spPr>
          <a:xfrm>
            <a:off x="685436" y="2130076"/>
            <a:ext cx="7773128" cy="1470290"/>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41" name="Body Level One…"/>
          <p:cNvSpPr txBox="1">
            <a:spLocks noGrp="1"/>
          </p:cNvSpPr>
          <p:nvPr>
            <p:ph type="body" sz="quarter" idx="1"/>
          </p:nvPr>
        </p:nvSpPr>
        <p:spPr>
          <a:xfrm>
            <a:off x="1371990" y="3886163"/>
            <a:ext cx="6400019" cy="1752737"/>
          </a:xfrm>
          <a:prstGeom prst="rect">
            <a:avLst/>
          </a:prstGeom>
        </p:spPr>
        <p:txBody>
          <a:bodyPr lIns="32910" tIns="32910" rIns="32910" bIns="32910">
            <a:normAutofit/>
          </a:bodyPr>
          <a:lstStyle>
            <a:lvl1pPr marL="0" indent="0"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4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463538"/>
      </p:ext>
    </p:extLst>
  </p:cSld>
  <p:clrMapOvr>
    <a:masterClrMapping/>
  </p:clrMapOvr>
  <p:transition spd="med"/>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rgbClr val="FFFFFF"/>
        </a:solidFill>
        <a:effectLst/>
      </p:bgPr>
    </p:bg>
    <p:spTree>
      <p:nvGrpSpPr>
        <p:cNvPr id="1" name=""/>
        <p:cNvGrpSpPr/>
        <p:nvPr/>
      </p:nvGrpSpPr>
      <p:grpSpPr>
        <a:xfrm>
          <a:off x="0" y="0"/>
          <a:ext cx="0" cy="0"/>
          <a:chOff x="0" y="0"/>
          <a:chExt cx="0" cy="0"/>
        </a:xfrm>
      </p:grpSpPr>
      <p:sp>
        <p:nvSpPr>
          <p:cNvPr id="2049"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0" name="Body Level One…"/>
          <p:cNvSpPr txBox="1">
            <a:spLocks noGrp="1"/>
          </p:cNvSpPr>
          <p:nvPr>
            <p:ph type="body" sz="half" idx="1"/>
          </p:nvPr>
        </p:nvSpPr>
        <p:spPr>
          <a:xfrm>
            <a:off x="321507" y="1125324"/>
            <a:ext cx="5786029" cy="3181720"/>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51"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1677085"/>
      </p:ext>
    </p:extLst>
  </p:cSld>
  <p:clrMapOvr>
    <a:masterClrMapping/>
  </p:clrMapOvr>
  <p:transition spd="med"/>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rgbClr val="FFFFFF"/>
        </a:solidFill>
        <a:effectLst/>
      </p:bgPr>
    </p:bg>
    <p:spTree>
      <p:nvGrpSpPr>
        <p:cNvPr id="1" name=""/>
        <p:cNvGrpSpPr/>
        <p:nvPr/>
      </p:nvGrpSpPr>
      <p:grpSpPr>
        <a:xfrm>
          <a:off x="0" y="0"/>
          <a:ext cx="0" cy="0"/>
          <a:chOff x="0" y="0"/>
          <a:chExt cx="0" cy="0"/>
        </a:xfrm>
      </p:grpSpPr>
      <p:sp>
        <p:nvSpPr>
          <p:cNvPr id="2058" name="Title Text"/>
          <p:cNvSpPr txBox="1">
            <a:spLocks noGrp="1"/>
          </p:cNvSpPr>
          <p:nvPr>
            <p:ph type="title"/>
          </p:nvPr>
        </p:nvSpPr>
        <p:spPr>
          <a:xfrm>
            <a:off x="722276" y="4406401"/>
            <a:ext cx="7772011" cy="1363116"/>
          </a:xfrm>
          <a:prstGeom prst="rect">
            <a:avLst/>
          </a:prstGeom>
          <a:noFill/>
        </p:spPr>
        <p:txBody>
          <a:bodyPr lIns="32910" tIns="32910" rIns="32910" bIns="32910" anchor="t"/>
          <a:lstStyle>
            <a:lvl1pPr algn="l" defTabSz="321503">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59" name="Body Level One…"/>
          <p:cNvSpPr txBox="1">
            <a:spLocks noGrp="1"/>
          </p:cNvSpPr>
          <p:nvPr>
            <p:ph type="body" sz="quarter" idx="1"/>
          </p:nvPr>
        </p:nvSpPr>
        <p:spPr>
          <a:xfrm>
            <a:off x="722276" y="2907085"/>
            <a:ext cx="7772011" cy="1499317"/>
          </a:xfrm>
          <a:prstGeom prst="rect">
            <a:avLst/>
          </a:prstGeom>
        </p:spPr>
        <p:txBody>
          <a:bodyPr lIns="32910" tIns="32910" rIns="32910" bIns="32910" anchor="b">
            <a:normAutofit/>
          </a:bodyPr>
          <a:lstStyle>
            <a:lvl1pPr marL="0" indent="0" defTabSz="321503">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0"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5945743"/>
      </p:ext>
    </p:extLst>
  </p:cSld>
  <p:clrMapOvr>
    <a:masterClrMapping/>
  </p:clrMapOvr>
  <p:transition spd="med"/>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rgbClr val="FFFFFF"/>
        </a:solidFill>
        <a:effectLst/>
      </p:bgPr>
    </p:bg>
    <p:spTree>
      <p:nvGrpSpPr>
        <p:cNvPr id="1" name=""/>
        <p:cNvGrpSpPr/>
        <p:nvPr/>
      </p:nvGrpSpPr>
      <p:grpSpPr>
        <a:xfrm>
          <a:off x="0" y="0"/>
          <a:ext cx="0" cy="0"/>
          <a:chOff x="0" y="0"/>
          <a:chExt cx="0" cy="0"/>
        </a:xfrm>
      </p:grpSpPr>
      <p:sp>
        <p:nvSpPr>
          <p:cNvPr id="2067"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68" name="Body Level One…"/>
          <p:cNvSpPr txBox="1">
            <a:spLocks noGrp="1"/>
          </p:cNvSpPr>
          <p:nvPr>
            <p:ph type="body" sz="quarter" idx="1"/>
          </p:nvPr>
        </p:nvSpPr>
        <p:spPr>
          <a:xfrm>
            <a:off x="321507" y="1125324"/>
            <a:ext cx="2838872" cy="3181720"/>
          </a:xfrm>
          <a:prstGeom prst="rect">
            <a:avLst/>
          </a:prstGeom>
        </p:spPr>
        <p:txBody>
          <a:bodyPr lIns="32910" tIns="32910" rIns="32910" bIns="32910">
            <a:normAutofit/>
          </a:bodyPr>
          <a:lstStyle>
            <a:lvl1pPr marL="241126" indent="-241126" defTabSz="321503">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6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97881819"/>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09781421"/>
      </p:ext>
    </p:extLst>
  </p:cSld>
  <p:clrMapOvr>
    <a:masterClrMapping/>
  </p:clrMapOvr>
  <p:transition spd="med"/>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rgbClr val="FFFFFF"/>
        </a:solidFill>
        <a:effectLst/>
      </p:bgPr>
    </p:bg>
    <p:spTree>
      <p:nvGrpSpPr>
        <p:cNvPr id="1" name=""/>
        <p:cNvGrpSpPr/>
        <p:nvPr/>
      </p:nvGrpSpPr>
      <p:grpSpPr>
        <a:xfrm>
          <a:off x="0" y="0"/>
          <a:ext cx="0" cy="0"/>
          <a:chOff x="0" y="0"/>
          <a:chExt cx="0" cy="0"/>
        </a:xfrm>
      </p:grpSpPr>
      <p:sp>
        <p:nvSpPr>
          <p:cNvPr id="2076" name="Title Text"/>
          <p:cNvSpPr txBox="1">
            <a:spLocks noGrp="1"/>
          </p:cNvSpPr>
          <p:nvPr>
            <p:ph type="title"/>
          </p:nvPr>
        </p:nvSpPr>
        <p:spPr>
          <a:xfrm>
            <a:off x="457703" y="274632"/>
            <a:ext cx="8228595" cy="1143188"/>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77" name="Body Level One…"/>
          <p:cNvSpPr txBox="1">
            <a:spLocks noGrp="1"/>
          </p:cNvSpPr>
          <p:nvPr>
            <p:ph type="body" sz="quarter" idx="1"/>
          </p:nvPr>
        </p:nvSpPr>
        <p:spPr>
          <a:xfrm>
            <a:off x="457703" y="1535040"/>
            <a:ext cx="4040062" cy="639694"/>
          </a:xfrm>
          <a:prstGeom prst="rect">
            <a:avLst/>
          </a:prstGeom>
        </p:spPr>
        <p:txBody>
          <a:bodyPr lIns="32910" tIns="32910" rIns="32910" bIns="32910" anchor="b">
            <a:normAutofit/>
          </a:bodyPr>
          <a:lstStyle>
            <a:lvl1pPr marL="0" indent="0" defTabSz="321503">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78" name="Text Placeholder 4"/>
          <p:cNvSpPr>
            <a:spLocks noGrp="1"/>
          </p:cNvSpPr>
          <p:nvPr>
            <p:ph type="body" sz="quarter" idx="21"/>
          </p:nvPr>
        </p:nvSpPr>
        <p:spPr>
          <a:xfrm>
            <a:off x="4645121" y="1535040"/>
            <a:ext cx="4041178" cy="639693"/>
          </a:xfrm>
          <a:prstGeom prst="rect">
            <a:avLst/>
          </a:prstGeom>
        </p:spPr>
        <p:txBody>
          <a:bodyPr lIns="32910" tIns="32910" rIns="32910" bIns="32910"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700" b="1">
                <a:solidFill>
                  <a:srgbClr val="000000"/>
                </a:solidFill>
              </a:defRPr>
            </a:pPr>
            <a:endParaRPr dirty="0"/>
          </a:p>
        </p:txBody>
      </p:sp>
      <p:sp>
        <p:nvSpPr>
          <p:cNvPr id="2079"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5695598"/>
      </p:ext>
    </p:extLst>
  </p:cSld>
  <p:clrMapOvr>
    <a:masterClrMapping/>
  </p:clrMapOvr>
  <p:transition spd="med"/>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type="tx">
  <p:cSld name="14_Title Only">
    <p:bg>
      <p:bgPr>
        <a:solidFill>
          <a:srgbClr val="FFFFFF"/>
        </a:solidFill>
        <a:effectLst/>
      </p:bgPr>
    </p:bg>
    <p:spTree>
      <p:nvGrpSpPr>
        <p:cNvPr id="1" name=""/>
        <p:cNvGrpSpPr/>
        <p:nvPr/>
      </p:nvGrpSpPr>
      <p:grpSpPr>
        <a:xfrm>
          <a:off x="0" y="0"/>
          <a:ext cx="0" cy="0"/>
          <a:chOff x="0" y="0"/>
          <a:chExt cx="0" cy="0"/>
        </a:xfrm>
      </p:grpSpPr>
      <p:sp>
        <p:nvSpPr>
          <p:cNvPr id="2086"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087"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2686802"/>
      </p:ext>
    </p:extLst>
  </p:cSld>
  <p:clrMapOvr>
    <a:masterClrMapping/>
  </p:clrMapOvr>
  <p:transition spd="med"/>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type="tx">
  <p:cSld name="16_Blank">
    <p:bg>
      <p:bgPr>
        <a:solidFill>
          <a:srgbClr val="FFFFFF"/>
        </a:solidFill>
        <a:effectLst/>
      </p:bgPr>
    </p:bg>
    <p:spTree>
      <p:nvGrpSpPr>
        <p:cNvPr id="1" name=""/>
        <p:cNvGrpSpPr/>
        <p:nvPr/>
      </p:nvGrpSpPr>
      <p:grpSpPr>
        <a:xfrm>
          <a:off x="0" y="0"/>
          <a:ext cx="0" cy="0"/>
          <a:chOff x="0" y="0"/>
          <a:chExt cx="0" cy="0"/>
        </a:xfrm>
      </p:grpSpPr>
      <p:sp>
        <p:nvSpPr>
          <p:cNvPr id="209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3279346"/>
      </p:ext>
    </p:extLst>
  </p:cSld>
  <p:clrMapOvr>
    <a:masterClrMapping/>
  </p:clrMapOvr>
  <p:transition spd="med"/>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rgbClr val="FFFFFF"/>
        </a:solidFill>
        <a:effectLst/>
      </p:bgPr>
    </p:bg>
    <p:spTree>
      <p:nvGrpSpPr>
        <p:cNvPr id="1" name=""/>
        <p:cNvGrpSpPr/>
        <p:nvPr/>
      </p:nvGrpSpPr>
      <p:grpSpPr>
        <a:xfrm>
          <a:off x="0" y="0"/>
          <a:ext cx="0" cy="0"/>
          <a:chOff x="0" y="0"/>
          <a:chExt cx="0" cy="0"/>
        </a:xfrm>
      </p:grpSpPr>
      <p:sp>
        <p:nvSpPr>
          <p:cNvPr id="2101" name="Title Text"/>
          <p:cNvSpPr txBox="1">
            <a:spLocks noGrp="1"/>
          </p:cNvSpPr>
          <p:nvPr>
            <p:ph type="title"/>
          </p:nvPr>
        </p:nvSpPr>
        <p:spPr>
          <a:xfrm>
            <a:off x="457703" y="273517"/>
            <a:ext cx="3007439" cy="116104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02" name="Body Level One…"/>
          <p:cNvSpPr txBox="1">
            <a:spLocks noGrp="1"/>
          </p:cNvSpPr>
          <p:nvPr>
            <p:ph type="body" idx="1"/>
          </p:nvPr>
        </p:nvSpPr>
        <p:spPr>
          <a:xfrm>
            <a:off x="3574543" y="273517"/>
            <a:ext cx="5111755" cy="5852131"/>
          </a:xfrm>
          <a:prstGeom prst="rect">
            <a:avLst/>
          </a:prstGeom>
        </p:spPr>
        <p:txBody>
          <a:bodyPr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3" name="Text Placeholder 3"/>
          <p:cNvSpPr>
            <a:spLocks noGrp="1"/>
          </p:cNvSpPr>
          <p:nvPr>
            <p:ph type="body" sz="half" idx="21"/>
          </p:nvPr>
        </p:nvSpPr>
        <p:spPr>
          <a:xfrm>
            <a:off x="457702" y="1434565"/>
            <a:ext cx="3007441" cy="4691082"/>
          </a:xfrm>
          <a:prstGeom prst="rect">
            <a:avLst/>
          </a:prstGeom>
        </p:spPr>
        <p:txBody>
          <a:bodyPr lIns="32910" tIns="32910" rIns="32910" bIns="32910">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000">
                <a:solidFill>
                  <a:srgbClr val="000000"/>
                </a:solidFill>
              </a:defRPr>
            </a:pPr>
            <a:endParaRPr dirty="0"/>
          </a:p>
        </p:txBody>
      </p:sp>
      <p:sp>
        <p:nvSpPr>
          <p:cNvPr id="210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9596533"/>
      </p:ext>
    </p:extLst>
  </p:cSld>
  <p:clrMapOvr>
    <a:masterClrMapping/>
  </p:clrMapOvr>
  <p:transition spd="med"/>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rgbClr val="FFFFFF"/>
        </a:solidFill>
        <a:effectLst/>
      </p:bgPr>
    </p:bg>
    <p:spTree>
      <p:nvGrpSpPr>
        <p:cNvPr id="1" name=""/>
        <p:cNvGrpSpPr/>
        <p:nvPr/>
      </p:nvGrpSpPr>
      <p:grpSpPr>
        <a:xfrm>
          <a:off x="0" y="0"/>
          <a:ext cx="0" cy="0"/>
          <a:chOff x="0" y="0"/>
          <a:chExt cx="0" cy="0"/>
        </a:xfrm>
      </p:grpSpPr>
      <p:sp>
        <p:nvSpPr>
          <p:cNvPr id="2111" name="Title Text"/>
          <p:cNvSpPr txBox="1">
            <a:spLocks noGrp="1"/>
          </p:cNvSpPr>
          <p:nvPr>
            <p:ph type="title"/>
          </p:nvPr>
        </p:nvSpPr>
        <p:spPr>
          <a:xfrm>
            <a:off x="1791737" y="4800487"/>
            <a:ext cx="5486848" cy="567129"/>
          </a:xfrm>
          <a:prstGeom prst="rect">
            <a:avLst/>
          </a:prstGeom>
          <a:noFill/>
        </p:spPr>
        <p:txBody>
          <a:bodyPr lIns="32910" tIns="32910" rIns="32910" bIns="32910" anchor="b"/>
          <a:lstStyle>
            <a:lvl1pPr algn="l" defTabSz="321503">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12" name="Picture Placeholder 2"/>
          <p:cNvSpPr>
            <a:spLocks noGrp="1"/>
          </p:cNvSpPr>
          <p:nvPr>
            <p:ph type="pic" sz="half" idx="21"/>
          </p:nvPr>
        </p:nvSpPr>
        <p:spPr>
          <a:xfrm>
            <a:off x="1791737" y="612899"/>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113" name="Body Level One…"/>
          <p:cNvSpPr txBox="1">
            <a:spLocks noGrp="1"/>
          </p:cNvSpPr>
          <p:nvPr>
            <p:ph type="body" sz="quarter" idx="1"/>
          </p:nvPr>
        </p:nvSpPr>
        <p:spPr>
          <a:xfrm>
            <a:off x="1791737" y="5367616"/>
            <a:ext cx="5486848" cy="804920"/>
          </a:xfrm>
          <a:prstGeom prst="rect">
            <a:avLst/>
          </a:prstGeom>
        </p:spPr>
        <p:txBody>
          <a:bodyPr lIns="32910" tIns="32910" rIns="32910" bIns="32910">
            <a:normAutofit/>
          </a:bodyPr>
          <a:lstStyle>
            <a:lvl1pPr marL="0" indent="0" defTabSz="321503">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14"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0265903"/>
      </p:ext>
    </p:extLst>
  </p:cSld>
  <p:clrMapOvr>
    <a:masterClrMapping/>
  </p:clrMapOvr>
  <p:transition spd="med"/>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type="tx">
  <p:cSld name="14_Title and Vertical Text">
    <p:bg>
      <p:bgPr>
        <a:solidFill>
          <a:srgbClr val="FFFFFF"/>
        </a:solidFill>
        <a:effectLst/>
      </p:bgPr>
    </p:bg>
    <p:spTree>
      <p:nvGrpSpPr>
        <p:cNvPr id="1" name=""/>
        <p:cNvGrpSpPr/>
        <p:nvPr/>
      </p:nvGrpSpPr>
      <p:grpSpPr>
        <a:xfrm>
          <a:off x="0" y="0"/>
          <a:ext cx="0" cy="0"/>
          <a:chOff x="0" y="0"/>
          <a:chExt cx="0" cy="0"/>
        </a:xfrm>
      </p:grpSpPr>
      <p:sp>
        <p:nvSpPr>
          <p:cNvPr id="2121" name="Title Text"/>
          <p:cNvSpPr txBox="1">
            <a:spLocks noGrp="1"/>
          </p:cNvSpPr>
          <p:nvPr>
            <p:ph type="title"/>
          </p:nvPr>
        </p:nvSpPr>
        <p:spPr>
          <a:xfrm>
            <a:off x="321507" y="193135"/>
            <a:ext cx="5786029" cy="802687"/>
          </a:xfrm>
          <a:prstGeom prst="rect">
            <a:avLst/>
          </a:prstGeom>
          <a:noFill/>
        </p:spPr>
        <p:txBody>
          <a:bodyPr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22" name="Body Level One…"/>
          <p:cNvSpPr txBox="1">
            <a:spLocks noGrp="1"/>
          </p:cNvSpPr>
          <p:nvPr>
            <p:ph type="body" sz="half" idx="1"/>
          </p:nvPr>
        </p:nvSpPr>
        <p:spPr>
          <a:xfrm>
            <a:off x="321507" y="1125324"/>
            <a:ext cx="5786029" cy="3181720"/>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23"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6954656"/>
      </p:ext>
    </p:extLst>
  </p:cSld>
  <p:clrMapOvr>
    <a:masterClrMapping/>
  </p:clrMapOvr>
  <p:transition spd="med"/>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type="tx">
  <p:cSld name="14_Vertical Title and Text">
    <p:bg>
      <p:bgPr>
        <a:solidFill>
          <a:srgbClr val="FFFFFF"/>
        </a:solidFill>
        <a:effectLst/>
      </p:bgPr>
    </p:bg>
    <p:spTree>
      <p:nvGrpSpPr>
        <p:cNvPr id="1" name=""/>
        <p:cNvGrpSpPr/>
        <p:nvPr/>
      </p:nvGrpSpPr>
      <p:grpSpPr>
        <a:xfrm>
          <a:off x="0" y="0"/>
          <a:ext cx="0" cy="0"/>
          <a:chOff x="0" y="0"/>
          <a:chExt cx="0" cy="0"/>
        </a:xfrm>
      </p:grpSpPr>
      <p:sp>
        <p:nvSpPr>
          <p:cNvPr id="2130" name="Title Text"/>
          <p:cNvSpPr txBox="1">
            <a:spLocks noGrp="1"/>
          </p:cNvSpPr>
          <p:nvPr>
            <p:ph type="title"/>
          </p:nvPr>
        </p:nvSpPr>
        <p:spPr>
          <a:xfrm>
            <a:off x="4661865" y="193136"/>
            <a:ext cx="1445671" cy="4113907"/>
          </a:xfrm>
          <a:prstGeom prst="rect">
            <a:avLst/>
          </a:prstGeom>
          <a:noFill/>
        </p:spPr>
        <p:txBody>
          <a:bodyPr vert="eaVert" lIns="32910" tIns="32910" rIns="32910" bIns="32910"/>
          <a:lstStyle>
            <a:lvl1pPr defTabSz="321503">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2131" name="Body Level One…"/>
          <p:cNvSpPr txBox="1">
            <a:spLocks noGrp="1"/>
          </p:cNvSpPr>
          <p:nvPr>
            <p:ph type="body" sz="half" idx="1"/>
          </p:nvPr>
        </p:nvSpPr>
        <p:spPr>
          <a:xfrm>
            <a:off x="321507" y="193136"/>
            <a:ext cx="4233190" cy="4113907"/>
          </a:xfrm>
          <a:prstGeom prst="rect">
            <a:avLst/>
          </a:prstGeom>
        </p:spPr>
        <p:txBody>
          <a:bodyPr vert="eaVert" lIns="32910" tIns="32910" rIns="32910" bIns="32910">
            <a:normAutofit/>
          </a:bodyPr>
          <a:lstStyle>
            <a:lvl1pPr marL="241126" indent="-241126" defTabSz="321503">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32" name="Slide Number"/>
          <p:cNvSpPr txBox="1">
            <a:spLocks noGrp="1"/>
          </p:cNvSpPr>
          <p:nvPr>
            <p:ph type="sldNum" sz="quarter" idx="2"/>
          </p:nvPr>
        </p:nvSpPr>
        <p:spPr>
          <a:xfrm>
            <a:off x="4608281" y="4391888"/>
            <a:ext cx="383321" cy="395773"/>
          </a:xfrm>
          <a:prstGeom prst="rect">
            <a:avLst/>
          </a:prstGeom>
        </p:spPr>
        <p:txBody>
          <a:bodyPr lIns="32910" tIns="32910" rIns="32910" bIns="32910"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59754069"/>
      </p:ext>
    </p:extLst>
  </p:cSld>
  <p:clrMapOvr>
    <a:masterClrMapping/>
  </p:clrMapOvr>
  <p:transition spd="med"/>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type="tx">
  <p:cSld name="15_Title Slide">
    <p:spTree>
      <p:nvGrpSpPr>
        <p:cNvPr id="1" name=""/>
        <p:cNvGrpSpPr/>
        <p:nvPr/>
      </p:nvGrpSpPr>
      <p:grpSpPr>
        <a:xfrm>
          <a:off x="0" y="0"/>
          <a:ext cx="0" cy="0"/>
          <a:chOff x="0" y="0"/>
          <a:chExt cx="0" cy="0"/>
        </a:xfrm>
      </p:grpSpPr>
      <p:grpSp>
        <p:nvGrpSpPr>
          <p:cNvPr id="2377" name="Group 318"/>
          <p:cNvGrpSpPr/>
          <p:nvPr/>
        </p:nvGrpSpPr>
        <p:grpSpPr>
          <a:xfrm>
            <a:off x="634" y="108585"/>
            <a:ext cx="10407653" cy="6749415"/>
            <a:chOff x="0" y="0"/>
            <a:chExt cx="10407651" cy="6749414"/>
          </a:xfrm>
        </p:grpSpPr>
        <p:grpSp>
          <p:nvGrpSpPr>
            <p:cNvPr id="2345" name="Group 313"/>
            <p:cNvGrpSpPr/>
            <p:nvPr/>
          </p:nvGrpSpPr>
          <p:grpSpPr>
            <a:xfrm>
              <a:off x="-1" y="-1"/>
              <a:ext cx="10407653" cy="6489701"/>
              <a:chOff x="0" y="0"/>
              <a:chExt cx="10407651" cy="6489699"/>
            </a:xfrm>
          </p:grpSpPr>
          <p:grpSp>
            <p:nvGrpSpPr>
              <p:cNvPr id="2332" name="Group 312"/>
              <p:cNvGrpSpPr/>
              <p:nvPr/>
            </p:nvGrpSpPr>
            <p:grpSpPr>
              <a:xfrm>
                <a:off x="-1" y="120015"/>
                <a:ext cx="10407653" cy="6369685"/>
                <a:chOff x="0" y="0"/>
                <a:chExt cx="10407651" cy="6369684"/>
              </a:xfrm>
            </p:grpSpPr>
            <p:sp>
              <p:nvSpPr>
                <p:cNvPr id="2139" name="Line 94"/>
                <p:cNvSpPr/>
                <p:nvPr/>
              </p:nvSpPr>
              <p:spPr>
                <a:xfrm>
                  <a:off x="0"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0" name="Line 95"/>
                <p:cNvSpPr/>
                <p:nvPr/>
              </p:nvSpPr>
              <p:spPr>
                <a:xfrm>
                  <a:off x="0"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1" name="Line 96"/>
                <p:cNvSpPr/>
                <p:nvPr/>
              </p:nvSpPr>
              <p:spPr>
                <a:xfrm>
                  <a:off x="0" y="2331085"/>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2" name="Line 97"/>
                <p:cNvSpPr/>
                <p:nvPr/>
              </p:nvSpPr>
              <p:spPr>
                <a:xfrm>
                  <a:off x="0" y="31264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3" name="Line 98"/>
                <p:cNvSpPr/>
                <p:nvPr/>
              </p:nvSpPr>
              <p:spPr>
                <a:xfrm>
                  <a:off x="0" y="3951922"/>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4" name="Line 99"/>
                <p:cNvSpPr/>
                <p:nvPr/>
              </p:nvSpPr>
              <p:spPr>
                <a:xfrm>
                  <a:off x="0" y="47472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5" name="Line 100"/>
                <p:cNvSpPr/>
                <p:nvPr/>
              </p:nvSpPr>
              <p:spPr>
                <a:xfrm>
                  <a:off x="0" y="557434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6" name="Line 101"/>
                <p:cNvSpPr/>
                <p:nvPr/>
              </p:nvSpPr>
              <p:spPr>
                <a:xfrm>
                  <a:off x="0" y="6369684"/>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nvGrpSpPr>
                <p:cNvPr id="2183" name="Group 311"/>
                <p:cNvGrpSpPr/>
                <p:nvPr/>
              </p:nvGrpSpPr>
              <p:grpSpPr>
                <a:xfrm>
                  <a:off x="766127" y="0"/>
                  <a:ext cx="2859724" cy="6369685"/>
                  <a:chOff x="0" y="0"/>
                  <a:chExt cx="2859722" cy="6369685"/>
                </a:xfrm>
              </p:grpSpPr>
              <p:grpSp>
                <p:nvGrpSpPr>
                  <p:cNvPr id="2155" name="Group 305"/>
                  <p:cNvGrpSpPr/>
                  <p:nvPr/>
                </p:nvGrpSpPr>
                <p:grpSpPr>
                  <a:xfrm>
                    <a:off x="0" y="0"/>
                    <a:ext cx="1548448" cy="1503998"/>
                    <a:chOff x="0" y="0"/>
                    <a:chExt cx="1548447" cy="1503997"/>
                  </a:xfrm>
                </p:grpSpPr>
                <p:sp>
                  <p:nvSpPr>
                    <p:cNvPr id="2147" name="Line 104"/>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8" name="Line 105"/>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49" name="Line 106"/>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0" name="Line 107"/>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1" name="Line 108"/>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2" name="Line 109"/>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3" name="Line 110"/>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4" name="Line 111"/>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64" name="Group 112"/>
                  <p:cNvGrpSpPr/>
                  <p:nvPr/>
                </p:nvGrpSpPr>
                <p:grpSpPr>
                  <a:xfrm>
                    <a:off x="192087" y="1622425"/>
                    <a:ext cx="2667636" cy="1503998"/>
                    <a:chOff x="0" y="0"/>
                    <a:chExt cx="2667635" cy="1503997"/>
                  </a:xfrm>
                </p:grpSpPr>
                <p:sp>
                  <p:nvSpPr>
                    <p:cNvPr id="2156" name="Line 11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7" name="Line 11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8" name="Line 11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59" name="Line 11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0" name="Line 11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1" name="Line 11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2" name="Line 11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3" name="Line 12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73" name="Group 121"/>
                  <p:cNvGrpSpPr/>
                  <p:nvPr/>
                </p:nvGrpSpPr>
                <p:grpSpPr>
                  <a:xfrm>
                    <a:off x="192087" y="3243262"/>
                    <a:ext cx="2667636" cy="1503999"/>
                    <a:chOff x="0" y="0"/>
                    <a:chExt cx="2667635" cy="1503997"/>
                  </a:xfrm>
                </p:grpSpPr>
                <p:sp>
                  <p:nvSpPr>
                    <p:cNvPr id="2165" name="Line 12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6" name="Line 12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7" name="Line 12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8" name="Line 12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69" name="Line 12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0" name="Line 12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1" name="Line 12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2" name="Line 12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182" name="Group 130"/>
                  <p:cNvGrpSpPr/>
                  <p:nvPr/>
                </p:nvGrpSpPr>
                <p:grpSpPr>
                  <a:xfrm>
                    <a:off x="192087" y="4865687"/>
                    <a:ext cx="2667636" cy="1503999"/>
                    <a:chOff x="0" y="0"/>
                    <a:chExt cx="2667635" cy="1503997"/>
                  </a:xfrm>
                </p:grpSpPr>
                <p:sp>
                  <p:nvSpPr>
                    <p:cNvPr id="2174" name="Line 13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5" name="Line 13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6" name="Line 13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7" name="Line 13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8" name="Line 13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79" name="Line 13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0" name="Line 13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1" name="Line 13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20" name="Group 310"/>
                <p:cNvGrpSpPr/>
                <p:nvPr/>
              </p:nvGrpSpPr>
              <p:grpSpPr>
                <a:xfrm>
                  <a:off x="2461577" y="0"/>
                  <a:ext cx="2859724" cy="6369685"/>
                  <a:chOff x="0" y="0"/>
                  <a:chExt cx="2859722" cy="6369685"/>
                </a:xfrm>
              </p:grpSpPr>
              <p:grpSp>
                <p:nvGrpSpPr>
                  <p:cNvPr id="2192" name="Group 304"/>
                  <p:cNvGrpSpPr/>
                  <p:nvPr/>
                </p:nvGrpSpPr>
                <p:grpSpPr>
                  <a:xfrm>
                    <a:off x="0" y="0"/>
                    <a:ext cx="1548448" cy="1503998"/>
                    <a:chOff x="0" y="0"/>
                    <a:chExt cx="1548447" cy="1503997"/>
                  </a:xfrm>
                </p:grpSpPr>
                <p:sp>
                  <p:nvSpPr>
                    <p:cNvPr id="2184" name="Line 141"/>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5" name="Line 142"/>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6" name="Line 143"/>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7" name="Line 144"/>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8" name="Line 145"/>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89" name="Line 146"/>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0" name="Line 147"/>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1" name="Line 148"/>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01" name="Group 149"/>
                  <p:cNvGrpSpPr/>
                  <p:nvPr/>
                </p:nvGrpSpPr>
                <p:grpSpPr>
                  <a:xfrm>
                    <a:off x="192087" y="1622425"/>
                    <a:ext cx="2667636" cy="1503998"/>
                    <a:chOff x="0" y="0"/>
                    <a:chExt cx="2667635" cy="1503997"/>
                  </a:xfrm>
                </p:grpSpPr>
                <p:sp>
                  <p:nvSpPr>
                    <p:cNvPr id="2193" name="Line 15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4" name="Line 15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5" name="Line 15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6" name="Line 15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7" name="Line 15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8" name="Line 15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199" name="Line 15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0" name="Line 15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0" name="Group 158"/>
                  <p:cNvGrpSpPr/>
                  <p:nvPr/>
                </p:nvGrpSpPr>
                <p:grpSpPr>
                  <a:xfrm>
                    <a:off x="192087" y="3243262"/>
                    <a:ext cx="2667636" cy="1503999"/>
                    <a:chOff x="0" y="0"/>
                    <a:chExt cx="2667635" cy="1503997"/>
                  </a:xfrm>
                </p:grpSpPr>
                <p:sp>
                  <p:nvSpPr>
                    <p:cNvPr id="2202" name="Line 15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3" name="Line 16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4" name="Line 16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5" name="Line 16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6" name="Line 16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7" name="Line 16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8" name="Line 16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09" name="Line 16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19" name="Group 167"/>
                  <p:cNvGrpSpPr/>
                  <p:nvPr/>
                </p:nvGrpSpPr>
                <p:grpSpPr>
                  <a:xfrm>
                    <a:off x="192087" y="4865687"/>
                    <a:ext cx="2667636" cy="1503999"/>
                    <a:chOff x="0" y="0"/>
                    <a:chExt cx="2667635" cy="1503997"/>
                  </a:xfrm>
                </p:grpSpPr>
                <p:sp>
                  <p:nvSpPr>
                    <p:cNvPr id="2211" name="Line 168"/>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2" name="Line 169"/>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3" name="Line 170"/>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4" name="Line 171"/>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5" name="Line 172"/>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6" name="Line 173"/>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7" name="Line 174"/>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18" name="Line 175"/>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57" name="Group 309"/>
                <p:cNvGrpSpPr/>
                <p:nvPr/>
              </p:nvGrpSpPr>
              <p:grpSpPr>
                <a:xfrm>
                  <a:off x="4157028" y="0"/>
                  <a:ext cx="2859723" cy="6369685"/>
                  <a:chOff x="0" y="0"/>
                  <a:chExt cx="2859722" cy="6369685"/>
                </a:xfrm>
              </p:grpSpPr>
              <p:grpSp>
                <p:nvGrpSpPr>
                  <p:cNvPr id="2229" name="Group 303"/>
                  <p:cNvGrpSpPr/>
                  <p:nvPr/>
                </p:nvGrpSpPr>
                <p:grpSpPr>
                  <a:xfrm>
                    <a:off x="0" y="0"/>
                    <a:ext cx="1548448" cy="1503998"/>
                    <a:chOff x="0" y="0"/>
                    <a:chExt cx="1548447" cy="1503997"/>
                  </a:xfrm>
                </p:grpSpPr>
                <p:sp>
                  <p:nvSpPr>
                    <p:cNvPr id="2221" name="Line 178"/>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2" name="Line 179"/>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3" name="Line 180"/>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4" name="Line 181"/>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5" name="Line 182"/>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6" name="Line 183"/>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7" name="Line 184"/>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28" name="Line 185"/>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38" name="Group 186"/>
                  <p:cNvGrpSpPr/>
                  <p:nvPr/>
                </p:nvGrpSpPr>
                <p:grpSpPr>
                  <a:xfrm>
                    <a:off x="192087" y="1622425"/>
                    <a:ext cx="2667636" cy="1503998"/>
                    <a:chOff x="0" y="0"/>
                    <a:chExt cx="2667635" cy="1503997"/>
                  </a:xfrm>
                </p:grpSpPr>
                <p:sp>
                  <p:nvSpPr>
                    <p:cNvPr id="2230" name="Line 187"/>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1" name="Line 188"/>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2" name="Line 189"/>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3" name="Line 190"/>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4" name="Line 191"/>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5" name="Line 192"/>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6" name="Line 193"/>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37" name="Line 194"/>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47" name="Group 195"/>
                  <p:cNvGrpSpPr/>
                  <p:nvPr/>
                </p:nvGrpSpPr>
                <p:grpSpPr>
                  <a:xfrm>
                    <a:off x="192087" y="3243262"/>
                    <a:ext cx="2667636" cy="1503999"/>
                    <a:chOff x="0" y="0"/>
                    <a:chExt cx="2667635" cy="1503997"/>
                  </a:xfrm>
                </p:grpSpPr>
                <p:sp>
                  <p:nvSpPr>
                    <p:cNvPr id="2239" name="Line 196"/>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0" name="Line 197"/>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1" name="Line 198"/>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2" name="Line 199"/>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3" name="Line 200"/>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4" name="Line 201"/>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5" name="Line 202"/>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6" name="Line 203"/>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56" name="Group 204"/>
                  <p:cNvGrpSpPr/>
                  <p:nvPr/>
                </p:nvGrpSpPr>
                <p:grpSpPr>
                  <a:xfrm>
                    <a:off x="192087" y="4865687"/>
                    <a:ext cx="2667636" cy="1503999"/>
                    <a:chOff x="0" y="0"/>
                    <a:chExt cx="2667635" cy="1503997"/>
                  </a:xfrm>
                </p:grpSpPr>
                <p:sp>
                  <p:nvSpPr>
                    <p:cNvPr id="2248" name="Line 205"/>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49" name="Line 206"/>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0" name="Line 207"/>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1" name="Line 208"/>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2" name="Line 209"/>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3" name="Line 210"/>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4" name="Line 211"/>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5" name="Line 212"/>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294" name="Group 308"/>
                <p:cNvGrpSpPr/>
                <p:nvPr/>
              </p:nvGrpSpPr>
              <p:grpSpPr>
                <a:xfrm>
                  <a:off x="5852478" y="0"/>
                  <a:ext cx="2859723" cy="6369685"/>
                  <a:chOff x="0" y="0"/>
                  <a:chExt cx="2859722" cy="6369685"/>
                </a:xfrm>
              </p:grpSpPr>
              <p:grpSp>
                <p:nvGrpSpPr>
                  <p:cNvPr id="2266" name="Group 302"/>
                  <p:cNvGrpSpPr/>
                  <p:nvPr/>
                </p:nvGrpSpPr>
                <p:grpSpPr>
                  <a:xfrm>
                    <a:off x="0" y="0"/>
                    <a:ext cx="1548448" cy="1503998"/>
                    <a:chOff x="0" y="0"/>
                    <a:chExt cx="1548447" cy="1503997"/>
                  </a:xfrm>
                </p:grpSpPr>
                <p:sp>
                  <p:nvSpPr>
                    <p:cNvPr id="2258" name="Line 215"/>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59" name="Line 216"/>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0" name="Line 217"/>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1" name="Line 218"/>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2" name="Line 219"/>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3" name="Line 220"/>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4" name="Line 221"/>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5" name="Line 222"/>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75" name="Group 223"/>
                  <p:cNvGrpSpPr/>
                  <p:nvPr/>
                </p:nvGrpSpPr>
                <p:grpSpPr>
                  <a:xfrm>
                    <a:off x="192087" y="1622425"/>
                    <a:ext cx="2667636" cy="1503998"/>
                    <a:chOff x="0" y="0"/>
                    <a:chExt cx="2667635" cy="1503997"/>
                  </a:xfrm>
                </p:grpSpPr>
                <p:sp>
                  <p:nvSpPr>
                    <p:cNvPr id="2267" name="Line 224"/>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8" name="Line 225"/>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69" name="Line 226"/>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0" name="Line 227"/>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1" name="Line 228"/>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2" name="Line 229"/>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3" name="Line 230"/>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4" name="Line 231"/>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84" name="Group 232"/>
                  <p:cNvGrpSpPr/>
                  <p:nvPr/>
                </p:nvGrpSpPr>
                <p:grpSpPr>
                  <a:xfrm>
                    <a:off x="192087" y="3243262"/>
                    <a:ext cx="2667636" cy="1503999"/>
                    <a:chOff x="0" y="0"/>
                    <a:chExt cx="2667635" cy="1503997"/>
                  </a:xfrm>
                </p:grpSpPr>
                <p:sp>
                  <p:nvSpPr>
                    <p:cNvPr id="2276" name="Line 233"/>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7" name="Line 234"/>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8" name="Line 235"/>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79" name="Line 236"/>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0" name="Line 237"/>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1" name="Line 238"/>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2" name="Line 239"/>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3" name="Line 240"/>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293" name="Group 241"/>
                  <p:cNvGrpSpPr/>
                  <p:nvPr/>
                </p:nvGrpSpPr>
                <p:grpSpPr>
                  <a:xfrm>
                    <a:off x="192087" y="4865687"/>
                    <a:ext cx="2667636" cy="1503999"/>
                    <a:chOff x="0" y="0"/>
                    <a:chExt cx="2667635" cy="1503997"/>
                  </a:xfrm>
                </p:grpSpPr>
                <p:sp>
                  <p:nvSpPr>
                    <p:cNvPr id="2285" name="Line 242"/>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6" name="Line 243"/>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7" name="Line 244"/>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8" name="Line 245"/>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89" name="Line 246"/>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0" name="Line 247"/>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1" name="Line 248"/>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2" name="Line 249"/>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31" name="Group 307"/>
                <p:cNvGrpSpPr/>
                <p:nvPr/>
              </p:nvGrpSpPr>
              <p:grpSpPr>
                <a:xfrm>
                  <a:off x="7547928" y="0"/>
                  <a:ext cx="2859724" cy="6369685"/>
                  <a:chOff x="0" y="0"/>
                  <a:chExt cx="2859722" cy="6369685"/>
                </a:xfrm>
              </p:grpSpPr>
              <p:grpSp>
                <p:nvGrpSpPr>
                  <p:cNvPr id="2303" name="Group 301"/>
                  <p:cNvGrpSpPr/>
                  <p:nvPr/>
                </p:nvGrpSpPr>
                <p:grpSpPr>
                  <a:xfrm>
                    <a:off x="0" y="0"/>
                    <a:ext cx="1548448" cy="1503998"/>
                    <a:chOff x="0" y="0"/>
                    <a:chExt cx="1548447" cy="1503997"/>
                  </a:xfrm>
                </p:grpSpPr>
                <p:sp>
                  <p:nvSpPr>
                    <p:cNvPr id="2295" name="Line 252"/>
                    <p:cNvSpPr/>
                    <p:nvPr/>
                  </p:nvSpPr>
                  <p:spPr>
                    <a:xfrm flipH="1">
                      <a:off x="-1" y="0"/>
                      <a:ext cx="2"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6" name="Line 253"/>
                    <p:cNvSpPr/>
                    <p:nvPr/>
                  </p:nvSpPr>
                  <p:spPr>
                    <a:xfrm flipH="1">
                      <a:off x="795337" y="0"/>
                      <a:ext cx="1" cy="619125"/>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7" name="Line 254"/>
                    <p:cNvSpPr/>
                    <p:nvPr/>
                  </p:nvSpPr>
                  <p:spPr>
                    <a:xfrm flipH="1">
                      <a:off x="795337" y="795337"/>
                      <a:ext cx="1"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8" name="Line 255"/>
                    <p:cNvSpPr/>
                    <p:nvPr/>
                  </p:nvSpPr>
                  <p:spPr>
                    <a:xfrm flipH="1">
                      <a:off x="-1" y="795337"/>
                      <a:ext cx="2" cy="619126"/>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299" name="Line 256"/>
                    <p:cNvSpPr/>
                    <p:nvPr/>
                  </p:nvSpPr>
                  <p:spPr>
                    <a:xfrm>
                      <a:off x="89535" y="708659"/>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0" name="Line 257"/>
                    <p:cNvSpPr/>
                    <p:nvPr/>
                  </p:nvSpPr>
                  <p:spPr>
                    <a:xfrm>
                      <a:off x="929322" y="708659"/>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1" name="Line 258"/>
                    <p:cNvSpPr/>
                    <p:nvPr/>
                  </p:nvSpPr>
                  <p:spPr>
                    <a:xfrm>
                      <a:off x="929322" y="1503997"/>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2" name="Line 259"/>
                    <p:cNvSpPr/>
                    <p:nvPr/>
                  </p:nvSpPr>
                  <p:spPr>
                    <a:xfrm>
                      <a:off x="89535" y="1503997"/>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12" name="Group 260"/>
                  <p:cNvGrpSpPr/>
                  <p:nvPr/>
                </p:nvGrpSpPr>
                <p:grpSpPr>
                  <a:xfrm>
                    <a:off x="192087" y="1622425"/>
                    <a:ext cx="2667636" cy="1503998"/>
                    <a:chOff x="0" y="0"/>
                    <a:chExt cx="2667635" cy="1503997"/>
                  </a:xfrm>
                </p:grpSpPr>
                <p:sp>
                  <p:nvSpPr>
                    <p:cNvPr id="2304" name="Line 261"/>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5" name="Line 262"/>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6" name="Line 263"/>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7" name="Line 264"/>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8" name="Line 265"/>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09" name="Line 266"/>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0" name="Line 267"/>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1" name="Line 268"/>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21" name="Group 269"/>
                  <p:cNvGrpSpPr/>
                  <p:nvPr/>
                </p:nvGrpSpPr>
                <p:grpSpPr>
                  <a:xfrm>
                    <a:off x="192087" y="3243262"/>
                    <a:ext cx="2667636" cy="1503999"/>
                    <a:chOff x="0" y="0"/>
                    <a:chExt cx="2667635" cy="1503997"/>
                  </a:xfrm>
                </p:grpSpPr>
                <p:sp>
                  <p:nvSpPr>
                    <p:cNvPr id="2313" name="Line 270"/>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4" name="Line 271"/>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5" name="Line 272"/>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6" name="Line 273"/>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7" name="Line 274"/>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8" name="Line 275"/>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19" name="Line 276"/>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0" name="Line 277"/>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nvGrpSpPr>
                  <p:cNvPr id="2330" name="Group 278"/>
                  <p:cNvGrpSpPr/>
                  <p:nvPr/>
                </p:nvGrpSpPr>
                <p:grpSpPr>
                  <a:xfrm>
                    <a:off x="192087" y="4865687"/>
                    <a:ext cx="2667636" cy="1503999"/>
                    <a:chOff x="0" y="0"/>
                    <a:chExt cx="2667635" cy="1503997"/>
                  </a:xfrm>
                </p:grpSpPr>
                <p:sp>
                  <p:nvSpPr>
                    <p:cNvPr id="2322" name="Line 279"/>
                    <p:cNvSpPr/>
                    <p:nvPr/>
                  </p:nvSpPr>
                  <p:spPr>
                    <a:xfrm flipH="1">
                      <a:off x="-1" y="0"/>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3" name="Line 280"/>
                    <p:cNvSpPr/>
                    <p:nvPr/>
                  </p:nvSpPr>
                  <p:spPr>
                    <a:xfrm flipH="1">
                      <a:off x="1371600" y="0"/>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4" name="Line 281"/>
                    <p:cNvSpPr/>
                    <p:nvPr/>
                  </p:nvSpPr>
                  <p:spPr>
                    <a:xfrm flipH="1">
                      <a:off x="1371600" y="794976"/>
                      <a:ext cx="1"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5" name="Line 282"/>
                    <p:cNvSpPr/>
                    <p:nvPr/>
                  </p:nvSpPr>
                  <p:spPr>
                    <a:xfrm flipH="1">
                      <a:off x="-1" y="794976"/>
                      <a:ext cx="2" cy="619032"/>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6" name="Line 283"/>
                    <p:cNvSpPr/>
                    <p:nvPr/>
                  </p:nvSpPr>
                  <p:spPr>
                    <a:xfrm>
                      <a:off x="1530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7" name="Line 284"/>
                    <p:cNvSpPr/>
                    <p:nvPr/>
                  </p:nvSpPr>
                  <p:spPr>
                    <a:xfrm>
                      <a:off x="1600835" y="709020"/>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8" name="Line 285"/>
                    <p:cNvSpPr/>
                    <p:nvPr/>
                  </p:nvSpPr>
                  <p:spPr>
                    <a:xfrm>
                      <a:off x="16008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29" name="Line 286"/>
                    <p:cNvSpPr/>
                    <p:nvPr/>
                  </p:nvSpPr>
                  <p:spPr>
                    <a:xfrm>
                      <a:off x="153035" y="1503997"/>
                      <a:ext cx="1066801"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grpSp>
            <p:nvGrpSpPr>
              <p:cNvPr id="2344" name="Group 306"/>
              <p:cNvGrpSpPr/>
              <p:nvPr/>
            </p:nvGrpSpPr>
            <p:grpSpPr>
              <a:xfrm>
                <a:off x="4762" y="0"/>
                <a:ext cx="9096377" cy="1"/>
                <a:chOff x="0" y="0"/>
                <a:chExt cx="9096375" cy="0"/>
              </a:xfrm>
            </p:grpSpPr>
            <p:sp>
              <p:nvSpPr>
                <p:cNvPr id="2333" name="Line 290"/>
                <p:cNvSpPr/>
                <p:nvPr/>
              </p:nvSpPr>
              <p:spPr>
                <a:xfrm>
                  <a:off x="0" y="0"/>
                  <a:ext cx="619125"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4" name="Line 291"/>
                <p:cNvSpPr/>
                <p:nvPr/>
              </p:nvSpPr>
              <p:spPr>
                <a:xfrm>
                  <a:off x="8556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5" name="Line 292"/>
                <p:cNvSpPr/>
                <p:nvPr/>
              </p:nvSpPr>
              <p:spPr>
                <a:xfrm>
                  <a:off x="16954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6" name="Line 293"/>
                <p:cNvSpPr/>
                <p:nvPr/>
              </p:nvSpPr>
              <p:spPr>
                <a:xfrm>
                  <a:off x="255111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7" name="Line 294"/>
                <p:cNvSpPr/>
                <p:nvPr/>
              </p:nvSpPr>
              <p:spPr>
                <a:xfrm>
                  <a:off x="339090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8" name="Line 295"/>
                <p:cNvSpPr/>
                <p:nvPr/>
              </p:nvSpPr>
              <p:spPr>
                <a:xfrm>
                  <a:off x="4246562"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39" name="Line 296"/>
                <p:cNvSpPr/>
                <p:nvPr/>
              </p:nvSpPr>
              <p:spPr>
                <a:xfrm>
                  <a:off x="5086350"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0" name="Line 297"/>
                <p:cNvSpPr/>
                <p:nvPr/>
              </p:nvSpPr>
              <p:spPr>
                <a:xfrm>
                  <a:off x="5942013" y="0"/>
                  <a:ext cx="619126" cy="1"/>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1" name="Line 298"/>
                <p:cNvSpPr/>
                <p:nvPr/>
              </p:nvSpPr>
              <p:spPr>
                <a:xfrm>
                  <a:off x="678180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2" name="Line 299"/>
                <p:cNvSpPr/>
                <p:nvPr/>
              </p:nvSpPr>
              <p:spPr>
                <a:xfrm>
                  <a:off x="7637463"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sp>
              <p:nvSpPr>
                <p:cNvPr id="2343" name="Line 300"/>
                <p:cNvSpPr/>
                <p:nvPr/>
              </p:nvSpPr>
              <p:spPr>
                <a:xfrm>
                  <a:off x="8477250" y="0"/>
                  <a:ext cx="619126" cy="0"/>
                </a:xfrm>
                <a:prstGeom prst="line">
                  <a:avLst/>
                </a:prstGeom>
                <a:noFill/>
                <a:ln w="28575" cap="flat">
                  <a:solidFill>
                    <a:srgbClr val="CACAB6"/>
                  </a:solidFill>
                  <a:prstDash val="solid"/>
                  <a:round/>
                </a:ln>
                <a:effectLst/>
              </p:spPr>
              <p:txBody>
                <a:bodyPr wrap="square" lIns="45719" tIns="45719" rIns="45719" bIns="45719" numCol="1" anchor="t">
                  <a:noAutofit/>
                </a:bodyPr>
                <a:lstStyle/>
                <a:p>
                  <a:endParaRPr/>
                </a:p>
              </p:txBody>
            </p:sp>
          </p:grpSp>
        </p:grpSp>
        <p:grpSp>
          <p:nvGrpSpPr>
            <p:cNvPr id="2351" name="Group 315"/>
            <p:cNvGrpSpPr/>
            <p:nvPr/>
          </p:nvGrpSpPr>
          <p:grpSpPr>
            <a:xfrm>
              <a:off x="532764" y="1796414"/>
              <a:ext cx="8077202" cy="1676401"/>
              <a:chOff x="0" y="0"/>
              <a:chExt cx="8077200" cy="1676400"/>
            </a:xfrm>
          </p:grpSpPr>
          <p:sp>
            <p:nvSpPr>
              <p:cNvPr id="2346" name="Rectangle 9"/>
              <p:cNvSpPr/>
              <p:nvPr/>
            </p:nvSpPr>
            <p:spPr>
              <a:xfrm>
                <a:off x="4038600" y="0"/>
                <a:ext cx="4038601" cy="838200"/>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7" name="Rectangle 10"/>
              <p:cNvSpPr/>
              <p:nvPr/>
            </p:nvSpPr>
            <p:spPr>
              <a:xfrm>
                <a:off x="4038600" y="838200"/>
                <a:ext cx="4038601" cy="838200"/>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8" name="Rectangle 11"/>
              <p:cNvSpPr/>
              <p:nvPr/>
            </p:nvSpPr>
            <p:spPr>
              <a:xfrm>
                <a:off x="-1" y="838200"/>
                <a:ext cx="4038601" cy="838200"/>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49" name="Rectangle 12"/>
              <p:cNvSpPr/>
              <p:nvPr/>
            </p:nvSpPr>
            <p:spPr>
              <a:xfrm>
                <a:off x="-1" y="0"/>
                <a:ext cx="4038601" cy="838200"/>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0" name="Rectangle 13"/>
              <p:cNvSpPr/>
              <p:nvPr/>
            </p:nvSpPr>
            <p:spPr>
              <a:xfrm>
                <a:off x="152400" y="152400"/>
                <a:ext cx="7772401" cy="1371600"/>
              </a:xfrm>
              <a:prstGeom prst="rect">
                <a:avLst/>
              </a:prstGeom>
              <a:solidFill>
                <a:srgbClr val="FEFED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6" name="Group 287"/>
            <p:cNvGrpSpPr/>
            <p:nvPr/>
          </p:nvGrpSpPr>
          <p:grpSpPr>
            <a:xfrm>
              <a:off x="304165" y="6674802"/>
              <a:ext cx="8458201" cy="74613"/>
              <a:chOff x="0" y="0"/>
              <a:chExt cx="8458200" cy="74612"/>
            </a:xfrm>
          </p:grpSpPr>
          <p:grpSp>
            <p:nvGrpSpPr>
              <p:cNvPr id="2354" name="Group 73"/>
              <p:cNvGrpSpPr/>
              <p:nvPr/>
            </p:nvGrpSpPr>
            <p:grpSpPr>
              <a:xfrm>
                <a:off x="-1" y="-1"/>
                <a:ext cx="990601" cy="74614"/>
                <a:chOff x="0" y="0"/>
                <a:chExt cx="990600" cy="74612"/>
              </a:xfrm>
            </p:grpSpPr>
            <p:sp>
              <p:nvSpPr>
                <p:cNvPr id="2352" name="Rectangle 16"/>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3" name="Rectangle 1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57" name="Group 72"/>
              <p:cNvGrpSpPr/>
              <p:nvPr/>
            </p:nvGrpSpPr>
            <p:grpSpPr>
              <a:xfrm>
                <a:off x="1066800" y="-1"/>
                <a:ext cx="990601" cy="74614"/>
                <a:chOff x="0" y="0"/>
                <a:chExt cx="990600" cy="74612"/>
              </a:xfrm>
            </p:grpSpPr>
            <p:sp>
              <p:nvSpPr>
                <p:cNvPr id="2355" name="Rectangle 15"/>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6" name="Rectangle 1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0" name="Group 74"/>
              <p:cNvGrpSpPr/>
              <p:nvPr/>
            </p:nvGrpSpPr>
            <p:grpSpPr>
              <a:xfrm>
                <a:off x="2133600" y="-1"/>
                <a:ext cx="990601" cy="74614"/>
                <a:chOff x="0" y="0"/>
                <a:chExt cx="990600" cy="74612"/>
              </a:xfrm>
            </p:grpSpPr>
            <p:sp>
              <p:nvSpPr>
                <p:cNvPr id="2358" name="Rectangle 75"/>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59" name="Rectangle 76"/>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3" name="Group 77"/>
              <p:cNvGrpSpPr/>
              <p:nvPr/>
            </p:nvGrpSpPr>
            <p:grpSpPr>
              <a:xfrm>
                <a:off x="3200400" y="-1"/>
                <a:ext cx="990601" cy="74614"/>
                <a:chOff x="0" y="0"/>
                <a:chExt cx="990600" cy="74612"/>
              </a:xfrm>
            </p:grpSpPr>
            <p:sp>
              <p:nvSpPr>
                <p:cNvPr id="2361" name="Rectangle 78"/>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2" name="Rectangle 79"/>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6" name="Group 80"/>
              <p:cNvGrpSpPr/>
              <p:nvPr/>
            </p:nvGrpSpPr>
            <p:grpSpPr>
              <a:xfrm>
                <a:off x="4267200" y="-1"/>
                <a:ext cx="990601" cy="74614"/>
                <a:chOff x="0" y="0"/>
                <a:chExt cx="990600" cy="74612"/>
              </a:xfrm>
            </p:grpSpPr>
            <p:sp>
              <p:nvSpPr>
                <p:cNvPr id="2364" name="Rectangle 81"/>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5" name="Rectangle 82"/>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69" name="Group 83"/>
              <p:cNvGrpSpPr/>
              <p:nvPr/>
            </p:nvGrpSpPr>
            <p:grpSpPr>
              <a:xfrm>
                <a:off x="5334000" y="-1"/>
                <a:ext cx="990601" cy="74614"/>
                <a:chOff x="0" y="0"/>
                <a:chExt cx="990600" cy="74612"/>
              </a:xfrm>
            </p:grpSpPr>
            <p:sp>
              <p:nvSpPr>
                <p:cNvPr id="2367" name="Rectangle 84"/>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68" name="Rectangle 85"/>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2" name="Group 86"/>
              <p:cNvGrpSpPr/>
              <p:nvPr/>
            </p:nvGrpSpPr>
            <p:grpSpPr>
              <a:xfrm>
                <a:off x="6400800" y="-1"/>
                <a:ext cx="990601" cy="74614"/>
                <a:chOff x="0" y="0"/>
                <a:chExt cx="990600" cy="74612"/>
              </a:xfrm>
            </p:grpSpPr>
            <p:sp>
              <p:nvSpPr>
                <p:cNvPr id="2370" name="Rectangle 87"/>
                <p:cNvSpPr/>
                <p:nvPr/>
              </p:nvSpPr>
              <p:spPr>
                <a:xfrm>
                  <a:off x="495300" y="-1"/>
                  <a:ext cx="495301"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1" name="Rectangle 88"/>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375" name="Group 89"/>
              <p:cNvGrpSpPr/>
              <p:nvPr/>
            </p:nvGrpSpPr>
            <p:grpSpPr>
              <a:xfrm>
                <a:off x="7467600" y="-1"/>
                <a:ext cx="990601" cy="74614"/>
                <a:chOff x="0" y="0"/>
                <a:chExt cx="990600" cy="74612"/>
              </a:xfrm>
            </p:grpSpPr>
            <p:sp>
              <p:nvSpPr>
                <p:cNvPr id="2373" name="Rectangle 90"/>
                <p:cNvSpPr/>
                <p:nvPr/>
              </p:nvSpPr>
              <p:spPr>
                <a:xfrm>
                  <a:off x="495300" y="-1"/>
                  <a:ext cx="495301"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74" name="Rectangle 91"/>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pic>
        <p:nvPicPr>
          <p:cNvPr id="2378" name="Picture 319" descr="Picture 319"/>
          <p:cNvPicPr>
            <a:picLocks/>
          </p:cNvPicPr>
          <p:nvPr/>
        </p:nvPicPr>
        <p:blipFill>
          <a:blip r:embed="rId2" cstate="print"/>
          <a:stretch>
            <a:fillRect/>
          </a:stretch>
        </p:blipFill>
        <p:spPr>
          <a:xfrm>
            <a:off x="4456112" y="3403600"/>
            <a:ext cx="246063" cy="246064"/>
          </a:xfrm>
          <a:prstGeom prst="rect">
            <a:avLst/>
          </a:prstGeom>
          <a:ln w="12700">
            <a:miter lim="400000"/>
          </a:ln>
        </p:spPr>
      </p:pic>
      <p:sp>
        <p:nvSpPr>
          <p:cNvPr id="2379" name="Title Text"/>
          <p:cNvSpPr txBox="1">
            <a:spLocks noGrp="1"/>
          </p:cNvSpPr>
          <p:nvPr>
            <p:ph type="title"/>
          </p:nvPr>
        </p:nvSpPr>
        <p:spPr>
          <a:xfrm>
            <a:off x="685800" y="2133600"/>
            <a:ext cx="7772400" cy="1143000"/>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0" name="Body Level One…"/>
          <p:cNvSpPr txBox="1">
            <a:spLocks noGrp="1"/>
          </p:cNvSpPr>
          <p:nvPr>
            <p:ph type="body" sz="quarter" idx="1"/>
          </p:nvPr>
        </p:nvSpPr>
        <p:spPr>
          <a:xfrm>
            <a:off x="1371600" y="3886200"/>
            <a:ext cx="6400800" cy="1752600"/>
          </a:xfrm>
          <a:prstGeom prst="rect">
            <a:avLst/>
          </a:prstGeom>
        </p:spPr>
        <p:txBody>
          <a:bodyPr lIns="45719" tIns="45719" rIns="45719" bIns="45719" anchor="ctr">
            <a:normAutofit/>
          </a:bodyPr>
          <a:lstStyle>
            <a:lvl1pPr marL="0" indent="0" algn="ctr">
              <a:buSzTx/>
              <a:buNone/>
              <a:defRPr b="1" i="0">
                <a:latin typeface="Arial" panose="020B0604020202020204" pitchFamily="34" charset="0"/>
                <a:cs typeface="Arial" panose="020B0604020202020204" pitchFamily="34" charset="0"/>
              </a:defRPr>
            </a:lvl1pPr>
            <a:lvl2pPr marL="783771" indent="-326571" algn="ctr">
              <a:defRPr b="1" i="0">
                <a:latin typeface="Arial" panose="020B0604020202020204" pitchFamily="34" charset="0"/>
                <a:cs typeface="Arial" panose="020B0604020202020204" pitchFamily="34" charset="0"/>
              </a:defRPr>
            </a:lvl2pPr>
            <a:lvl3pPr marL="1219200" indent="-304800" algn="ctr">
              <a:defRPr b="1" i="0">
                <a:latin typeface="Arial" panose="020B0604020202020204" pitchFamily="34" charset="0"/>
                <a:cs typeface="Arial" panose="020B0604020202020204" pitchFamily="34" charset="0"/>
              </a:defRPr>
            </a:lvl3pPr>
            <a:lvl4pPr marL="1737360" indent="-365760" algn="ctr">
              <a:defRPr b="1" i="0">
                <a:latin typeface="Arial" panose="020B0604020202020204" pitchFamily="34" charset="0"/>
                <a:cs typeface="Arial" panose="020B0604020202020204" pitchFamily="34" charset="0"/>
              </a:defRPr>
            </a:lvl4pPr>
            <a:lvl5pPr marL="2194560" indent="-365760" algn="ct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81" name="Slide Number"/>
          <p:cNvSpPr txBox="1">
            <a:spLocks noGrp="1"/>
          </p:cNvSpPr>
          <p:nvPr>
            <p:ph type="sldNum" sz="quarter" idx="2"/>
          </p:nvPr>
        </p:nvSpPr>
        <p:spPr>
          <a:xfrm>
            <a:off x="8191886" y="64109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306177033"/>
      </p:ext>
    </p:extLst>
  </p:cSld>
  <p:clrMapOvr>
    <a:masterClrMapping/>
  </p:clrMapOvr>
  <p:transition spd="med"/>
</p:sldLayout>
</file>

<file path=ppt/slideLayouts/slideLayout2058.xml><?xml version="1.0" encoding="utf-8"?>
<p:sldLayout xmlns:a="http://schemas.openxmlformats.org/drawingml/2006/main" xmlns:r="http://schemas.openxmlformats.org/officeDocument/2006/relationships" xmlns:p="http://schemas.openxmlformats.org/presentationml/2006/main" type="tx">
  <p:cSld name="15_Title and Content">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389"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135630197"/>
      </p:ext>
    </p:extLst>
  </p:cSld>
  <p:clrMapOvr>
    <a:masterClrMapping/>
  </p:clrMapOvr>
  <p:transition spd="med"/>
</p:sldLayout>
</file>

<file path=ppt/slideLayouts/slideLayout2059.xml><?xml version="1.0" encoding="utf-8"?>
<p:sldLayout xmlns:a="http://schemas.openxmlformats.org/drawingml/2006/main" xmlns:r="http://schemas.openxmlformats.org/officeDocument/2006/relationships" xmlns:p="http://schemas.openxmlformats.org/presentationml/2006/main" type="tx">
  <p:cSld name="15_Section Header">
    <p:spTree>
      <p:nvGrpSpPr>
        <p:cNvPr id="1" name=""/>
        <p:cNvGrpSpPr/>
        <p:nvPr/>
      </p:nvGrpSpPr>
      <p:grpSpPr>
        <a:xfrm>
          <a:off x="0" y="0"/>
          <a:ext cx="0" cy="0"/>
          <a:chOff x="0" y="0"/>
          <a:chExt cx="0" cy="0"/>
        </a:xfrm>
      </p:grpSpPr>
      <p:sp>
        <p:nvSpPr>
          <p:cNvPr id="2397" name="Title Text"/>
          <p:cNvSpPr txBox="1">
            <a:spLocks noGrp="1"/>
          </p:cNvSpPr>
          <p:nvPr>
            <p:ph type="title"/>
          </p:nvPr>
        </p:nvSpPr>
        <p:spPr>
          <a:xfrm>
            <a:off x="722312" y="4406900"/>
            <a:ext cx="7772401" cy="1362075"/>
          </a:xfrm>
          <a:prstGeom prst="rect">
            <a:avLst/>
          </a:prstGeom>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398"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latin typeface="Arial" panose="020B0604020202020204" pitchFamily="34" charset="0"/>
                <a:cs typeface="Arial" panose="020B0604020202020204" pitchFamily="34" charset="0"/>
              </a:defRPr>
            </a:lvl1pPr>
            <a:lvl2pPr marL="0" indent="457200">
              <a:spcBef>
                <a:spcPts val="400"/>
              </a:spcBef>
              <a:buSzTx/>
              <a:buNone/>
              <a:defRPr sz="2000" b="1" i="0">
                <a:latin typeface="Arial" panose="020B0604020202020204" pitchFamily="34" charset="0"/>
                <a:cs typeface="Arial" panose="020B0604020202020204" pitchFamily="34" charset="0"/>
              </a:defRPr>
            </a:lvl2pPr>
            <a:lvl3pPr marL="0" indent="914400">
              <a:spcBef>
                <a:spcPts val="400"/>
              </a:spcBef>
              <a:buSzTx/>
              <a:buNone/>
              <a:defRPr sz="2000" b="1" i="0">
                <a:latin typeface="Arial" panose="020B0604020202020204" pitchFamily="34" charset="0"/>
                <a:cs typeface="Arial" panose="020B0604020202020204" pitchFamily="34" charset="0"/>
              </a:defRPr>
            </a:lvl3pPr>
            <a:lvl4pPr marL="0" indent="1371600">
              <a:spcBef>
                <a:spcPts val="400"/>
              </a:spcBef>
              <a:buSzTx/>
              <a:buNone/>
              <a:defRPr sz="2000" b="1" i="0">
                <a:latin typeface="Arial" panose="020B0604020202020204" pitchFamily="34" charset="0"/>
                <a:cs typeface="Arial" panose="020B0604020202020204" pitchFamily="34" charset="0"/>
              </a:defRPr>
            </a:lvl4pPr>
            <a:lvl5pPr marL="0" indent="1828800">
              <a:spcBef>
                <a:spcPts val="400"/>
              </a:spcBef>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39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318540066"/>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72193247"/>
      </p:ext>
    </p:extLst>
  </p:cSld>
  <p:clrMapOvr>
    <a:masterClrMapping/>
  </p:clrMapOvr>
  <p:transition spd="med"/>
</p:sldLayout>
</file>

<file path=ppt/slideLayouts/slideLayout2060.xml><?xml version="1.0" encoding="utf-8"?>
<p:sldLayout xmlns:a="http://schemas.openxmlformats.org/drawingml/2006/main" xmlns:r="http://schemas.openxmlformats.org/officeDocument/2006/relationships" xmlns:p="http://schemas.openxmlformats.org/presentationml/2006/main" type="tx">
  <p:cSld name="15_Two Content">
    <p:spTree>
      <p:nvGrpSpPr>
        <p:cNvPr id="1" name=""/>
        <p:cNvGrpSpPr/>
        <p:nvPr/>
      </p:nvGrpSpPr>
      <p:grpSpPr>
        <a:xfrm>
          <a:off x="0" y="0"/>
          <a:ext cx="0" cy="0"/>
          <a:chOff x="0" y="0"/>
          <a:chExt cx="0" cy="0"/>
        </a:xfrm>
      </p:grpSpPr>
      <p:sp>
        <p:nvSpPr>
          <p:cNvPr id="2406"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07"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Blip>
                <a:blip r:embed="rId2"/>
              </a:buBlip>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0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455874917"/>
      </p:ext>
    </p:extLst>
  </p:cSld>
  <p:clrMapOvr>
    <a:masterClrMapping/>
  </p:clrMapOvr>
  <p:transition spd="med"/>
</p:sldLayout>
</file>

<file path=ppt/slideLayouts/slideLayout2061.xml><?xml version="1.0" encoding="utf-8"?>
<p:sldLayout xmlns:a="http://schemas.openxmlformats.org/drawingml/2006/main" xmlns:r="http://schemas.openxmlformats.org/officeDocument/2006/relationships" xmlns:p="http://schemas.openxmlformats.org/presentationml/2006/main" type="tx">
  <p:cSld name="15_Comparison">
    <p:spTree>
      <p:nvGrpSpPr>
        <p:cNvPr id="1" name=""/>
        <p:cNvGrpSpPr/>
        <p:nvPr/>
      </p:nvGrpSpPr>
      <p:grpSpPr>
        <a:xfrm>
          <a:off x="0" y="0"/>
          <a:ext cx="0" cy="0"/>
          <a:chOff x="0" y="0"/>
          <a:chExt cx="0" cy="0"/>
        </a:xfrm>
      </p:grpSpPr>
      <p:sp>
        <p:nvSpPr>
          <p:cNvPr id="2415" name="Title Text"/>
          <p:cNvSpPr txBox="1">
            <a:spLocks noGrp="1"/>
          </p:cNvSpPr>
          <p:nvPr>
            <p:ph type="title"/>
          </p:nvPr>
        </p:nvSpPr>
        <p:spPr>
          <a:xfrm>
            <a:off x="457200" y="274638"/>
            <a:ext cx="8229600" cy="1143001"/>
          </a:xfrm>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16"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latin typeface="Arial" panose="020B0604020202020204" pitchFamily="34" charset="0"/>
                <a:cs typeface="Arial" panose="020B0604020202020204" pitchFamily="34" charset="0"/>
              </a:defRPr>
            </a:lvl1pPr>
            <a:lvl2pPr marL="0" indent="457200">
              <a:spcBef>
                <a:spcPts val="500"/>
              </a:spcBef>
              <a:buSzTx/>
              <a:buNone/>
              <a:defRPr sz="2400" b="1" i="0">
                <a:latin typeface="Arial" panose="020B0604020202020204" pitchFamily="34" charset="0"/>
                <a:cs typeface="Arial" panose="020B0604020202020204" pitchFamily="34" charset="0"/>
              </a:defRPr>
            </a:lvl2pPr>
            <a:lvl3pPr marL="0" indent="914400">
              <a:spcBef>
                <a:spcPts val="500"/>
              </a:spcBef>
              <a:buSzTx/>
              <a:buNone/>
              <a:defRPr sz="2400" b="1" i="0">
                <a:latin typeface="Arial" panose="020B0604020202020204" pitchFamily="34" charset="0"/>
                <a:cs typeface="Arial" panose="020B0604020202020204" pitchFamily="34" charset="0"/>
              </a:defRPr>
            </a:lvl3pPr>
            <a:lvl4pPr marL="0" indent="1371600">
              <a:spcBef>
                <a:spcPts val="500"/>
              </a:spcBef>
              <a:buSzTx/>
              <a:buNone/>
              <a:defRPr sz="2400" b="1" i="0">
                <a:latin typeface="Arial" panose="020B0604020202020204" pitchFamily="34" charset="0"/>
                <a:cs typeface="Arial" panose="020B0604020202020204" pitchFamily="34" charset="0"/>
              </a:defRPr>
            </a:lvl4pPr>
            <a:lvl5pPr marL="0" indent="1828800">
              <a:spcBef>
                <a:spcPts val="500"/>
              </a:spcBef>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17"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pPr>
            <a:endParaRPr dirty="0"/>
          </a:p>
        </p:txBody>
      </p:sp>
      <p:sp>
        <p:nvSpPr>
          <p:cNvPr id="2418"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1115557140"/>
      </p:ext>
    </p:extLst>
  </p:cSld>
  <p:clrMapOvr>
    <a:masterClrMapping/>
  </p:clrMapOvr>
  <p:transition spd="med"/>
</p:sldLayout>
</file>

<file path=ppt/slideLayouts/slideLayout2062.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2425"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26"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231873902"/>
      </p:ext>
    </p:extLst>
  </p:cSld>
  <p:clrMapOvr>
    <a:masterClrMapping/>
  </p:clrMapOvr>
  <p:transition spd="med"/>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type="tx">
  <p:cSld name="Title Only 0">
    <p:bg>
      <p:bgPr>
        <a:solidFill>
          <a:srgbClr val="000000"/>
        </a:solidFill>
        <a:effectLst/>
      </p:bgPr>
    </p:bg>
    <p:spTree>
      <p:nvGrpSpPr>
        <p:cNvPr id="1" name=""/>
        <p:cNvGrpSpPr/>
        <p:nvPr/>
      </p:nvGrpSpPr>
      <p:grpSpPr>
        <a:xfrm>
          <a:off x="0" y="0"/>
          <a:ext cx="0" cy="0"/>
          <a:chOff x="0" y="0"/>
          <a:chExt cx="0" cy="0"/>
        </a:xfrm>
      </p:grpSpPr>
      <p:sp>
        <p:nvSpPr>
          <p:cNvPr id="2433"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34"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751705449"/>
      </p:ext>
    </p:extLst>
  </p:cSld>
  <p:clrMapOvr>
    <a:masterClrMapping/>
  </p:clrMapOvr>
  <p:transition spd="med"/>
</p:sldLayout>
</file>

<file path=ppt/slideLayouts/slideLayout2064.xml><?xml version="1.0" encoding="utf-8"?>
<p:sldLayout xmlns:a="http://schemas.openxmlformats.org/drawingml/2006/main" xmlns:r="http://schemas.openxmlformats.org/officeDocument/2006/relationships" xmlns:p="http://schemas.openxmlformats.org/presentationml/2006/main" type="tx">
  <p:cSld name="17_Blank">
    <p:spTree>
      <p:nvGrpSpPr>
        <p:cNvPr id="1" name=""/>
        <p:cNvGrpSpPr/>
        <p:nvPr/>
      </p:nvGrpSpPr>
      <p:grpSpPr>
        <a:xfrm>
          <a:off x="0" y="0"/>
          <a:ext cx="0" cy="0"/>
          <a:chOff x="0" y="0"/>
          <a:chExt cx="0" cy="0"/>
        </a:xfrm>
      </p:grpSpPr>
      <p:sp>
        <p:nvSpPr>
          <p:cNvPr id="244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524444892"/>
      </p:ext>
    </p:extLst>
  </p:cSld>
  <p:clrMapOvr>
    <a:masterClrMapping/>
  </p:clrMapOvr>
  <p:transition spd="med"/>
</p:sldLayout>
</file>

<file path=ppt/slideLayouts/slideLayout2065.xml><?xml version="1.0" encoding="utf-8"?>
<p:sldLayout xmlns:a="http://schemas.openxmlformats.org/drawingml/2006/main" xmlns:r="http://schemas.openxmlformats.org/officeDocument/2006/relationships" xmlns:p="http://schemas.openxmlformats.org/presentationml/2006/main" type="tx">
  <p:cSld name="15_Content with Caption">
    <p:spTree>
      <p:nvGrpSpPr>
        <p:cNvPr id="1" name=""/>
        <p:cNvGrpSpPr/>
        <p:nvPr/>
      </p:nvGrpSpPr>
      <p:grpSpPr>
        <a:xfrm>
          <a:off x="0" y="0"/>
          <a:ext cx="0" cy="0"/>
          <a:chOff x="0" y="0"/>
          <a:chExt cx="0" cy="0"/>
        </a:xfrm>
      </p:grpSpPr>
      <p:sp>
        <p:nvSpPr>
          <p:cNvPr id="2448" name="Title Text"/>
          <p:cNvSpPr txBox="1">
            <a:spLocks noGrp="1"/>
          </p:cNvSpPr>
          <p:nvPr>
            <p:ph type="title"/>
          </p:nvPr>
        </p:nvSpPr>
        <p:spPr>
          <a:xfrm>
            <a:off x="457200" y="273050"/>
            <a:ext cx="3008314" cy="1162050"/>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4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5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pPr>
            <a:endParaRPr dirty="0"/>
          </a:p>
        </p:txBody>
      </p:sp>
      <p:sp>
        <p:nvSpPr>
          <p:cNvPr id="245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95885439"/>
      </p:ext>
    </p:extLst>
  </p:cSld>
  <p:clrMapOvr>
    <a:masterClrMapping/>
  </p:clrMapOvr>
  <p:transition spd="med"/>
</p:sldLayout>
</file>

<file path=ppt/slideLayouts/slideLayout2066.xml><?xml version="1.0" encoding="utf-8"?>
<p:sldLayout xmlns:a="http://schemas.openxmlformats.org/drawingml/2006/main" xmlns:r="http://schemas.openxmlformats.org/officeDocument/2006/relationships" xmlns:p="http://schemas.openxmlformats.org/presentationml/2006/main" type="tx">
  <p:cSld name="15_Picture with Caption">
    <p:spTree>
      <p:nvGrpSpPr>
        <p:cNvPr id="1" name=""/>
        <p:cNvGrpSpPr/>
        <p:nvPr/>
      </p:nvGrpSpPr>
      <p:grpSpPr>
        <a:xfrm>
          <a:off x="0" y="0"/>
          <a:ext cx="0" cy="0"/>
          <a:chOff x="0" y="0"/>
          <a:chExt cx="0" cy="0"/>
        </a:xfrm>
      </p:grpSpPr>
      <p:sp>
        <p:nvSpPr>
          <p:cNvPr id="2458" name="Title Text"/>
          <p:cNvSpPr txBox="1">
            <a:spLocks noGrp="1"/>
          </p:cNvSpPr>
          <p:nvPr>
            <p:ph type="title"/>
          </p:nvPr>
        </p:nvSpPr>
        <p:spPr>
          <a:xfrm>
            <a:off x="1792288" y="4800600"/>
            <a:ext cx="5486401" cy="566738"/>
          </a:xfrm>
          <a:prstGeom prst="rect">
            <a:avLst/>
          </a:prstGeom>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45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46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latin typeface="Arial" panose="020B0604020202020204" pitchFamily="34" charset="0"/>
                <a:cs typeface="Arial" panose="020B0604020202020204" pitchFamily="34" charset="0"/>
              </a:defRPr>
            </a:lvl1pPr>
            <a:lvl2pPr marL="0" indent="457200">
              <a:spcBef>
                <a:spcPts val="300"/>
              </a:spcBef>
              <a:buSzTx/>
              <a:buNone/>
              <a:defRPr sz="1400" b="1" i="0">
                <a:latin typeface="Arial" panose="020B0604020202020204" pitchFamily="34" charset="0"/>
                <a:cs typeface="Arial" panose="020B0604020202020204" pitchFamily="34" charset="0"/>
              </a:defRPr>
            </a:lvl2pPr>
            <a:lvl3pPr marL="0" indent="914400">
              <a:spcBef>
                <a:spcPts val="300"/>
              </a:spcBef>
              <a:buSzTx/>
              <a:buNone/>
              <a:defRPr sz="1400" b="1" i="0">
                <a:latin typeface="Arial" panose="020B0604020202020204" pitchFamily="34" charset="0"/>
                <a:cs typeface="Arial" panose="020B0604020202020204" pitchFamily="34" charset="0"/>
              </a:defRPr>
            </a:lvl3pPr>
            <a:lvl4pPr marL="0" indent="1371600">
              <a:spcBef>
                <a:spcPts val="300"/>
              </a:spcBef>
              <a:buSzTx/>
              <a:buNone/>
              <a:defRPr sz="1400" b="1" i="0">
                <a:latin typeface="Arial" panose="020B0604020202020204" pitchFamily="34" charset="0"/>
                <a:cs typeface="Arial" panose="020B0604020202020204" pitchFamily="34" charset="0"/>
              </a:defRPr>
            </a:lvl4pPr>
            <a:lvl5pPr marL="0" indent="1828800">
              <a:spcBef>
                <a:spcPts val="300"/>
              </a:spcBef>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61"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890053593"/>
      </p:ext>
    </p:extLst>
  </p:cSld>
  <p:clrMapOvr>
    <a:masterClrMapping/>
  </p:clrMapOvr>
  <p:transition spd="med"/>
</p:sldLayout>
</file>

<file path=ppt/slideLayouts/slideLayout2067.xml><?xml version="1.0" encoding="utf-8"?>
<p:sldLayout xmlns:a="http://schemas.openxmlformats.org/drawingml/2006/main" xmlns:r="http://schemas.openxmlformats.org/officeDocument/2006/relationships" xmlns:p="http://schemas.openxmlformats.org/presentationml/2006/main" type="tx">
  <p:cSld name="15_Title and Vertical Text">
    <p:spTree>
      <p:nvGrpSpPr>
        <p:cNvPr id="1" name=""/>
        <p:cNvGrpSpPr/>
        <p:nvPr/>
      </p:nvGrpSpPr>
      <p:grpSpPr>
        <a:xfrm>
          <a:off x="0" y="0"/>
          <a:ext cx="0" cy="0"/>
          <a:chOff x="0" y="0"/>
          <a:chExt cx="0" cy="0"/>
        </a:xfrm>
      </p:grpSpPr>
      <p:sp>
        <p:nvSpPr>
          <p:cNvPr id="2468" name="Title Text"/>
          <p:cNvSpPr txBox="1">
            <a:spLocks noGrp="1"/>
          </p:cNvSpPr>
          <p:nvPr>
            <p:ph type="title"/>
          </p:nvPr>
        </p:nvSpPr>
        <p:spPr>
          <a:prstGeom prst="rect">
            <a:avLst/>
          </a:prstGeom>
        </p:spPr>
        <p:txBody>
          <a:bodyPr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69"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0"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3506096923"/>
      </p:ext>
    </p:extLst>
  </p:cSld>
  <p:clrMapOvr>
    <a:masterClrMapping/>
  </p:clrMapOvr>
  <p:transition spd="med"/>
</p:sldLayout>
</file>

<file path=ppt/slideLayouts/slideLayout2068.xml><?xml version="1.0" encoding="utf-8"?>
<p:sldLayout xmlns:a="http://schemas.openxmlformats.org/drawingml/2006/main" xmlns:r="http://schemas.openxmlformats.org/officeDocument/2006/relationships" xmlns:p="http://schemas.openxmlformats.org/presentationml/2006/main" type="tx">
  <p:cSld name="15_Vertical Title and Text">
    <p:spTree>
      <p:nvGrpSpPr>
        <p:cNvPr id="1" name=""/>
        <p:cNvGrpSpPr/>
        <p:nvPr/>
      </p:nvGrpSpPr>
      <p:grpSpPr>
        <a:xfrm>
          <a:off x="0" y="0"/>
          <a:ext cx="0" cy="0"/>
          <a:chOff x="0" y="0"/>
          <a:chExt cx="0" cy="0"/>
        </a:xfrm>
      </p:grpSpPr>
      <p:sp>
        <p:nvSpPr>
          <p:cNvPr id="2477" name="Title Text"/>
          <p:cNvSpPr txBox="1">
            <a:spLocks noGrp="1"/>
          </p:cNvSpPr>
          <p:nvPr>
            <p:ph type="title"/>
          </p:nvPr>
        </p:nvSpPr>
        <p:spPr>
          <a:xfrm>
            <a:off x="6515100" y="609600"/>
            <a:ext cx="1943100" cy="5486400"/>
          </a:xfrm>
          <a:prstGeom prst="rect">
            <a:avLst/>
          </a:prstGeom>
        </p:spPr>
        <p:txBody>
          <a:bodyPr vert="eaVert" lIns="45719" tIns="45719" rIns="45719" bIns="45719"/>
          <a:lstStyle>
            <a:lvl1pPr>
              <a:defRPr b="1" i="0">
                <a:latin typeface="Arial" panose="020B0604020202020204" pitchFamily="34" charset="0"/>
                <a:cs typeface="Arial" panose="020B0604020202020204" pitchFamily="34" charset="0"/>
              </a:defRPr>
            </a:lvl1pPr>
          </a:lstStyle>
          <a:p>
            <a:r>
              <a:rPr dirty="0"/>
              <a:t>Title Text</a:t>
            </a:r>
          </a:p>
        </p:txBody>
      </p:sp>
      <p:sp>
        <p:nvSpPr>
          <p:cNvPr id="2478"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Blip>
                <a:blip r:embed="rId2"/>
              </a:buBlip>
              <a:defRPr b="1" i="0">
                <a:latin typeface="Arial" panose="020B0604020202020204" pitchFamily="34" charset="0"/>
                <a:cs typeface="Arial" panose="020B0604020202020204" pitchFamily="34" charset="0"/>
              </a:defRPr>
            </a:lvl1pPr>
            <a:lvl2pPr marL="783771" indent="-326571">
              <a:defRPr b="1" i="0">
                <a:latin typeface="Arial" panose="020B0604020202020204" pitchFamily="34" charset="0"/>
                <a:cs typeface="Arial" panose="020B0604020202020204" pitchFamily="34" charset="0"/>
              </a:defRPr>
            </a:lvl2pPr>
            <a:lvl3pPr marL="1219200" indent="-304800">
              <a:defRPr b="1" i="0">
                <a:latin typeface="Arial" panose="020B0604020202020204" pitchFamily="34" charset="0"/>
                <a:cs typeface="Arial" panose="020B0604020202020204" pitchFamily="34" charset="0"/>
              </a:defRPr>
            </a:lvl3pPr>
            <a:lvl4pPr marL="1737360" indent="-365760">
              <a:defRPr b="1" i="0">
                <a:latin typeface="Arial" panose="020B0604020202020204" pitchFamily="34" charset="0"/>
                <a:cs typeface="Arial" panose="020B0604020202020204" pitchFamily="34" charset="0"/>
              </a:defRPr>
            </a:lvl4pPr>
            <a:lvl5pPr marL="2194560" indent="-365760">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79" name="Slide Number"/>
          <p:cNvSpPr txBox="1">
            <a:spLocks noGrp="1"/>
          </p:cNvSpPr>
          <p:nvPr>
            <p:ph type="sldNum" sz="quarter" idx="2"/>
          </p:nvPr>
        </p:nvSpPr>
        <p:spPr>
          <a:xfrm>
            <a:off x="8191886" y="6334760"/>
            <a:ext cx="266315" cy="294641"/>
          </a:xfrm>
          <a:prstGeom prst="rect">
            <a:avLst/>
          </a:prstGeom>
        </p:spPr>
        <p:txBody>
          <a:bodyPr lIns="45719" tIns="45719" rIns="45719" bIns="45719"/>
          <a:lstStyle/>
          <a:p>
            <a:fld id="{86CB4B4D-7CA3-9044-876B-883B54F8677D}" type="slidenum">
              <a:rPr/>
              <a:pPr/>
              <a:t>‹#›</a:t>
            </a:fld>
            <a:endParaRPr/>
          </a:p>
        </p:txBody>
      </p:sp>
    </p:spTree>
    <p:extLst>
      <p:ext uri="{BB962C8B-B14F-4D97-AF65-F5344CB8AC3E}">
        <p14:creationId xmlns:p14="http://schemas.microsoft.com/office/powerpoint/2010/main" val="2411558436"/>
      </p:ext>
    </p:extLst>
  </p:cSld>
  <p:clrMapOvr>
    <a:masterClrMapping/>
  </p:clrMapOvr>
  <p:transition spd="med"/>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000000"/>
        </a:solidFill>
        <a:effectLst/>
      </p:bgPr>
    </p:bg>
    <p:spTree>
      <p:nvGrpSpPr>
        <p:cNvPr id="1" name=""/>
        <p:cNvGrpSpPr/>
        <p:nvPr/>
      </p:nvGrpSpPr>
      <p:grpSpPr>
        <a:xfrm>
          <a:off x="0" y="0"/>
          <a:ext cx="0" cy="0"/>
          <a:chOff x="0" y="0"/>
          <a:chExt cx="0" cy="0"/>
        </a:xfrm>
      </p:grpSpPr>
      <p:sp>
        <p:nvSpPr>
          <p:cNvPr id="248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8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0142086"/>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05978220"/>
      </p:ext>
    </p:extLst>
  </p:cSld>
  <p:clrMapOvr>
    <a:masterClrMapping/>
  </p:clrMapOvr>
  <p:transition spd="med"/>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000000"/>
        </a:solidFill>
        <a:effectLst/>
      </p:bgPr>
    </p:bg>
    <p:spTree>
      <p:nvGrpSpPr>
        <p:cNvPr id="1" name=""/>
        <p:cNvGrpSpPr/>
        <p:nvPr/>
      </p:nvGrpSpPr>
      <p:grpSpPr>
        <a:xfrm>
          <a:off x="0" y="0"/>
          <a:ext cx="0" cy="0"/>
          <a:chOff x="0" y="0"/>
          <a:chExt cx="0" cy="0"/>
        </a:xfrm>
      </p:grpSpPr>
      <p:sp>
        <p:nvSpPr>
          <p:cNvPr id="2495"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496"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4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03679505"/>
      </p:ext>
    </p:extLst>
  </p:cSld>
  <p:clrMapOvr>
    <a:masterClrMapping/>
  </p:clrMapOvr>
  <p:transition spd="med"/>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type="tx">
  <p:cSld name="16_Section Header">
    <p:bg>
      <p:bgPr>
        <a:solidFill>
          <a:srgbClr val="000000"/>
        </a:solidFill>
        <a:effectLst/>
      </p:bgPr>
    </p:bg>
    <p:spTree>
      <p:nvGrpSpPr>
        <p:cNvPr id="1" name=""/>
        <p:cNvGrpSpPr/>
        <p:nvPr/>
      </p:nvGrpSpPr>
      <p:grpSpPr>
        <a:xfrm>
          <a:off x="0" y="0"/>
          <a:ext cx="0" cy="0"/>
          <a:chOff x="0" y="0"/>
          <a:chExt cx="0" cy="0"/>
        </a:xfrm>
      </p:grpSpPr>
      <p:sp>
        <p:nvSpPr>
          <p:cNvPr id="2504"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505"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5558601"/>
      </p:ext>
    </p:extLst>
  </p:cSld>
  <p:clrMapOvr>
    <a:masterClrMapping/>
  </p:clrMapOvr>
  <p:transition spd="med"/>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rgbClr val="000000"/>
        </a:solidFill>
        <a:effectLst/>
      </p:bgPr>
    </p:bg>
    <p:spTree>
      <p:nvGrpSpPr>
        <p:cNvPr id="1" name=""/>
        <p:cNvGrpSpPr/>
        <p:nvPr/>
      </p:nvGrpSpPr>
      <p:grpSpPr>
        <a:xfrm>
          <a:off x="0" y="0"/>
          <a:ext cx="0" cy="0"/>
          <a:chOff x="0" y="0"/>
          <a:chExt cx="0" cy="0"/>
        </a:xfrm>
      </p:grpSpPr>
      <p:sp>
        <p:nvSpPr>
          <p:cNvPr id="2513"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37769338"/>
      </p:ext>
    </p:extLst>
  </p:cSld>
  <p:clrMapOvr>
    <a:masterClrMapping/>
  </p:clrMapOvr>
  <p:transition spd="med"/>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type="tx">
  <p:cSld name="16_Comparison">
    <p:bg>
      <p:bgPr>
        <a:solidFill>
          <a:srgbClr val="000000"/>
        </a:solidFill>
        <a:effectLst/>
      </p:bgPr>
    </p:bg>
    <p:spTree>
      <p:nvGrpSpPr>
        <p:cNvPr id="1" name=""/>
        <p:cNvGrpSpPr/>
        <p:nvPr/>
      </p:nvGrpSpPr>
      <p:grpSpPr>
        <a:xfrm>
          <a:off x="0" y="0"/>
          <a:ext cx="0" cy="0"/>
          <a:chOff x="0" y="0"/>
          <a:chExt cx="0" cy="0"/>
        </a:xfrm>
      </p:grpSpPr>
      <p:sp>
        <p:nvSpPr>
          <p:cNvPr id="252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23"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24"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25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2972257"/>
      </p:ext>
    </p:extLst>
  </p:cSld>
  <p:clrMapOvr>
    <a:masterClrMapping/>
  </p:clrMapOvr>
  <p:transition spd="med"/>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rgbClr val="000000"/>
        </a:solidFill>
        <a:effectLst/>
      </p:bgPr>
    </p:bg>
    <p:spTree>
      <p:nvGrpSpPr>
        <p:cNvPr id="1" name=""/>
        <p:cNvGrpSpPr/>
        <p:nvPr/>
      </p:nvGrpSpPr>
      <p:grpSpPr>
        <a:xfrm>
          <a:off x="0" y="0"/>
          <a:ext cx="0" cy="0"/>
          <a:chOff x="0" y="0"/>
          <a:chExt cx="0" cy="0"/>
        </a:xfrm>
      </p:grpSpPr>
      <p:sp>
        <p:nvSpPr>
          <p:cNvPr id="25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33"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5932740"/>
      </p:ext>
    </p:extLst>
  </p:cSld>
  <p:clrMapOvr>
    <a:masterClrMapping/>
  </p:clrMapOvr>
  <p:transition spd="med"/>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000000"/>
        </a:solidFill>
        <a:effectLst/>
      </p:bgPr>
    </p:bg>
    <p:spTree>
      <p:nvGrpSpPr>
        <p:cNvPr id="1" name=""/>
        <p:cNvGrpSpPr/>
        <p:nvPr/>
      </p:nvGrpSpPr>
      <p:grpSpPr>
        <a:xfrm>
          <a:off x="0" y="0"/>
          <a:ext cx="0" cy="0"/>
          <a:chOff x="0" y="0"/>
          <a:chExt cx="0" cy="0"/>
        </a:xfrm>
      </p:grpSpPr>
      <p:sp>
        <p:nvSpPr>
          <p:cNvPr id="254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567923"/>
      </p:ext>
    </p:extLst>
  </p:cSld>
  <p:clrMapOvr>
    <a:masterClrMapping/>
  </p:clrMapOvr>
  <p:transition spd="med"/>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solidFill>
          <a:srgbClr val="000000"/>
        </a:solidFill>
        <a:effectLst/>
      </p:bgPr>
    </p:bg>
    <p:spTree>
      <p:nvGrpSpPr>
        <p:cNvPr id="1" name=""/>
        <p:cNvGrpSpPr/>
        <p:nvPr/>
      </p:nvGrpSpPr>
      <p:grpSpPr>
        <a:xfrm>
          <a:off x="0" y="0"/>
          <a:ext cx="0" cy="0"/>
          <a:chOff x="0" y="0"/>
          <a:chExt cx="0" cy="0"/>
        </a:xfrm>
      </p:grpSpPr>
      <p:sp>
        <p:nvSpPr>
          <p:cNvPr id="2547"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48"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49"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255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02099587"/>
      </p:ext>
    </p:extLst>
  </p:cSld>
  <p:clrMapOvr>
    <a:masterClrMapping/>
  </p:clrMapOvr>
  <p:transition spd="med"/>
</p:sldLayout>
</file>

<file path=ppt/slideLayouts/slideLayout207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solidFill>
          <a:srgbClr val="000000"/>
        </a:solidFill>
        <a:effectLst/>
      </p:bgPr>
    </p:bg>
    <p:spTree>
      <p:nvGrpSpPr>
        <p:cNvPr id="1" name=""/>
        <p:cNvGrpSpPr/>
        <p:nvPr/>
      </p:nvGrpSpPr>
      <p:grpSpPr>
        <a:xfrm>
          <a:off x="0" y="0"/>
          <a:ext cx="0" cy="0"/>
          <a:chOff x="0" y="0"/>
          <a:chExt cx="0" cy="0"/>
        </a:xfrm>
      </p:grpSpPr>
      <p:sp>
        <p:nvSpPr>
          <p:cNvPr id="2557"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558"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559"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0"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7486905"/>
      </p:ext>
    </p:extLst>
  </p:cSld>
  <p:clrMapOvr>
    <a:masterClrMapping/>
  </p:clrMapOvr>
  <p:transition spd="med"/>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solidFill>
          <a:srgbClr val="000000"/>
        </a:solidFill>
        <a:effectLst/>
      </p:bgPr>
    </p:bg>
    <p:spTree>
      <p:nvGrpSpPr>
        <p:cNvPr id="1" name=""/>
        <p:cNvGrpSpPr/>
        <p:nvPr/>
      </p:nvGrpSpPr>
      <p:grpSpPr>
        <a:xfrm>
          <a:off x="0" y="0"/>
          <a:ext cx="0" cy="0"/>
          <a:chOff x="0" y="0"/>
          <a:chExt cx="0" cy="0"/>
        </a:xfrm>
      </p:grpSpPr>
      <p:sp>
        <p:nvSpPr>
          <p:cNvPr id="2567"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68"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7949482"/>
      </p:ext>
    </p:extLst>
  </p:cSld>
  <p:clrMapOvr>
    <a:masterClrMapping/>
  </p:clrMapOvr>
  <p:transition spd="med"/>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solidFill>
          <a:srgbClr val="000000"/>
        </a:solidFill>
        <a:effectLst/>
      </p:bgPr>
    </p:bg>
    <p:spTree>
      <p:nvGrpSpPr>
        <p:cNvPr id="1" name=""/>
        <p:cNvGrpSpPr/>
        <p:nvPr/>
      </p:nvGrpSpPr>
      <p:grpSpPr>
        <a:xfrm>
          <a:off x="0" y="0"/>
          <a:ext cx="0" cy="0"/>
          <a:chOff x="0" y="0"/>
          <a:chExt cx="0" cy="0"/>
        </a:xfrm>
      </p:grpSpPr>
      <p:sp>
        <p:nvSpPr>
          <p:cNvPr id="2576"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77"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7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3895247"/>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44581594"/>
      </p:ext>
    </p:extLst>
  </p:cSld>
  <p:clrMapOvr>
    <a:masterClrMapping/>
  </p:clrMapOvr>
  <p:transition spd="med"/>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type="tx">
  <p:cSld name="2_Title and 4 Content">
    <p:bg>
      <p:bgPr>
        <a:solidFill>
          <a:srgbClr val="000000"/>
        </a:solidFill>
        <a:effectLst/>
      </p:bgPr>
    </p:bg>
    <p:spTree>
      <p:nvGrpSpPr>
        <p:cNvPr id="1" name=""/>
        <p:cNvGrpSpPr/>
        <p:nvPr/>
      </p:nvGrpSpPr>
      <p:grpSpPr>
        <a:xfrm>
          <a:off x="0" y="0"/>
          <a:ext cx="0" cy="0"/>
          <a:chOff x="0" y="0"/>
          <a:chExt cx="0" cy="0"/>
        </a:xfrm>
      </p:grpSpPr>
      <p:sp>
        <p:nvSpPr>
          <p:cNvPr id="2585"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86"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8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6343622"/>
      </p:ext>
    </p:extLst>
  </p:cSld>
  <p:clrMapOvr>
    <a:masterClrMapping/>
  </p:clrMapOvr>
  <p:transition spd="med"/>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259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595"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9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9627052"/>
      </p:ext>
    </p:extLst>
  </p:cSld>
  <p:clrMapOvr>
    <a:masterClrMapping/>
  </p:clrMapOvr>
  <p:transition spd="med"/>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2603"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04"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0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06016165"/>
      </p:ext>
    </p:extLst>
  </p:cSld>
  <p:clrMapOvr>
    <a:masterClrMapping/>
  </p:clrMapOvr>
  <p:transition spd="med"/>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FFFFFF"/>
        </a:solidFill>
        <a:effectLst/>
      </p:bgPr>
    </p:bg>
    <p:spTree>
      <p:nvGrpSpPr>
        <p:cNvPr id="1" name=""/>
        <p:cNvGrpSpPr/>
        <p:nvPr/>
      </p:nvGrpSpPr>
      <p:grpSpPr>
        <a:xfrm>
          <a:off x="0" y="0"/>
          <a:ext cx="0" cy="0"/>
          <a:chOff x="0" y="0"/>
          <a:chExt cx="0" cy="0"/>
        </a:xfrm>
      </p:grpSpPr>
      <p:sp>
        <p:nvSpPr>
          <p:cNvPr id="2612"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13"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14"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98599208"/>
      </p:ext>
    </p:extLst>
  </p:cSld>
  <p:clrMapOvr>
    <a:masterClrMapping/>
  </p:clrMapOvr>
  <p:transition spd="med"/>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2621"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cap="all">
                <a:solidFill>
                  <a:srgbClr val="000000"/>
                </a:solidFill>
                <a:latin typeface="Calibri"/>
                <a:ea typeface="Calibri"/>
                <a:cs typeface="Calibri"/>
                <a:sym typeface="Calibri"/>
              </a:defRPr>
            </a:lvl1pPr>
          </a:lstStyle>
          <a:p>
            <a:r>
              <a:t>Title Text</a:t>
            </a:r>
          </a:p>
        </p:txBody>
      </p:sp>
      <p:sp>
        <p:nvSpPr>
          <p:cNvPr id="2622"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23"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36386650"/>
      </p:ext>
    </p:extLst>
  </p:cSld>
  <p:clrMapOvr>
    <a:masterClrMapping/>
  </p:clrMapOvr>
  <p:transition spd="med"/>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2630"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31"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Font typeface="Arial"/>
              <a:buChar char="•"/>
              <a:defRPr sz="2800">
                <a:solidFill>
                  <a:srgbClr val="000000"/>
                </a:solidFill>
                <a:latin typeface="Calibri"/>
                <a:ea typeface="Calibri"/>
                <a:cs typeface="Calibri"/>
                <a:sym typeface="Calibri"/>
              </a:defRPr>
            </a:lvl1pPr>
            <a:lvl2pPr marL="790575" indent="-333375">
              <a:spcBef>
                <a:spcPts val="600"/>
              </a:spcBef>
              <a:buSzPct val="100000"/>
              <a:buFont typeface="Arial"/>
              <a:buChar char="–"/>
              <a:defRPr sz="2800">
                <a:solidFill>
                  <a:srgbClr val="000000"/>
                </a:solidFill>
                <a:latin typeface="Calibri"/>
                <a:ea typeface="Calibri"/>
                <a:cs typeface="Calibri"/>
                <a:sym typeface="Calibri"/>
              </a:defRPr>
            </a:lvl2pPr>
            <a:lvl3pPr marL="1234439" indent="-320039">
              <a:spcBef>
                <a:spcPts val="600"/>
              </a:spcBef>
              <a:buSzPct val="100000"/>
              <a:buFont typeface="Arial"/>
              <a:buChar char="•"/>
              <a:defRPr sz="2800">
                <a:solidFill>
                  <a:srgbClr val="000000"/>
                </a:solidFill>
                <a:latin typeface="Calibri"/>
                <a:ea typeface="Calibri"/>
                <a:cs typeface="Calibri"/>
                <a:sym typeface="Calibri"/>
              </a:defRPr>
            </a:lvl3pPr>
            <a:lvl4pPr marL="1727200" indent="-355600">
              <a:spcBef>
                <a:spcPts val="600"/>
              </a:spcBef>
              <a:buSzPct val="100000"/>
              <a:buFont typeface="Arial"/>
              <a:buChar char="–"/>
              <a:defRPr sz="2800">
                <a:solidFill>
                  <a:srgbClr val="000000"/>
                </a:solidFill>
                <a:latin typeface="Calibri"/>
                <a:ea typeface="Calibri"/>
                <a:cs typeface="Calibri"/>
                <a:sym typeface="Calibri"/>
              </a:defRPr>
            </a:lvl4pPr>
            <a:lvl5pPr marL="2184400" indent="-35560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3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01050617"/>
      </p:ext>
    </p:extLst>
  </p:cSld>
  <p:clrMapOvr>
    <a:masterClrMapping/>
  </p:clrMapOvr>
  <p:transition spd="med"/>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FFFFFF"/>
        </a:solidFill>
        <a:effectLst/>
      </p:bgPr>
    </p:bg>
    <p:spTree>
      <p:nvGrpSpPr>
        <p:cNvPr id="1" name=""/>
        <p:cNvGrpSpPr/>
        <p:nvPr/>
      </p:nvGrpSpPr>
      <p:grpSpPr>
        <a:xfrm>
          <a:off x="0" y="0"/>
          <a:ext cx="0" cy="0"/>
          <a:chOff x="0" y="0"/>
          <a:chExt cx="0" cy="0"/>
        </a:xfrm>
      </p:grpSpPr>
      <p:sp>
        <p:nvSpPr>
          <p:cNvPr id="263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40"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Calibri"/>
                <a:ea typeface="Calibri"/>
                <a:cs typeface="Calibri"/>
                <a:sym typeface="Calibri"/>
              </a:defRPr>
            </a:lvl1pPr>
            <a:lvl2pPr marL="0" indent="457200">
              <a:spcBef>
                <a:spcPts val="500"/>
              </a:spcBef>
              <a:buSzTx/>
              <a:buNone/>
              <a:defRPr sz="2400" b="1">
                <a:solidFill>
                  <a:srgbClr val="000000"/>
                </a:solidFill>
                <a:latin typeface="Calibri"/>
                <a:ea typeface="Calibri"/>
                <a:cs typeface="Calibri"/>
                <a:sym typeface="Calibri"/>
              </a:defRPr>
            </a:lvl2pPr>
            <a:lvl3pPr marL="0" indent="914400">
              <a:spcBef>
                <a:spcPts val="500"/>
              </a:spcBef>
              <a:buSzTx/>
              <a:buNone/>
              <a:defRPr sz="2400" b="1">
                <a:solidFill>
                  <a:srgbClr val="000000"/>
                </a:solidFill>
                <a:latin typeface="Calibri"/>
                <a:ea typeface="Calibri"/>
                <a:cs typeface="Calibri"/>
                <a:sym typeface="Calibri"/>
              </a:defRPr>
            </a:lvl3pPr>
            <a:lvl4pPr marL="0" indent="1371600">
              <a:spcBef>
                <a:spcPts val="500"/>
              </a:spcBef>
              <a:buSzTx/>
              <a:buNone/>
              <a:defRPr sz="2400" b="1">
                <a:solidFill>
                  <a:srgbClr val="000000"/>
                </a:solidFill>
                <a:latin typeface="Calibri"/>
                <a:ea typeface="Calibri"/>
                <a:cs typeface="Calibri"/>
                <a:sym typeface="Calibri"/>
              </a:defRPr>
            </a:lvl4pPr>
            <a:lvl5pPr marL="0" indent="182880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41"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Calibri"/>
                <a:ea typeface="Calibri"/>
                <a:cs typeface="Calibri"/>
                <a:sym typeface="Calibri"/>
              </a:defRPr>
            </a:pPr>
            <a:endParaRPr/>
          </a:p>
        </p:txBody>
      </p:sp>
      <p:sp>
        <p:nvSpPr>
          <p:cNvPr id="2642"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0987890"/>
      </p:ext>
    </p:extLst>
  </p:cSld>
  <p:clrMapOvr>
    <a:masterClrMapping/>
  </p:clrMapOvr>
  <p:transition spd="med"/>
</p:sldLayout>
</file>

<file path=ppt/slideLayouts/slideLayout2087.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264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50"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87917212"/>
      </p:ext>
    </p:extLst>
  </p:cSld>
  <p:clrMapOvr>
    <a:masterClrMapping/>
  </p:clrMapOvr>
  <p:transition spd="med"/>
</p:sldLayout>
</file>

<file path=ppt/slideLayouts/slideLayout2088.xml><?xml version="1.0" encoding="utf-8"?>
<p:sldLayout xmlns:a="http://schemas.openxmlformats.org/drawingml/2006/main" xmlns:r="http://schemas.openxmlformats.org/officeDocument/2006/relationships" xmlns:p="http://schemas.openxmlformats.org/presentationml/2006/main" showMasterSp="0" type="tx">
  <p:cSld name="19_Blank">
    <p:bg>
      <p:bgPr>
        <a:solidFill>
          <a:srgbClr val="FFFFFF"/>
        </a:solidFill>
        <a:effectLst/>
      </p:bgPr>
    </p:bg>
    <p:spTree>
      <p:nvGrpSpPr>
        <p:cNvPr id="1" name=""/>
        <p:cNvGrpSpPr/>
        <p:nvPr/>
      </p:nvGrpSpPr>
      <p:grpSpPr>
        <a:xfrm>
          <a:off x="0" y="0"/>
          <a:ext cx="0" cy="0"/>
          <a:chOff x="0" y="0"/>
          <a:chExt cx="0" cy="0"/>
        </a:xfrm>
      </p:grpSpPr>
      <p:sp>
        <p:nvSpPr>
          <p:cNvPr id="265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6983054"/>
      </p:ext>
    </p:extLst>
  </p:cSld>
  <p:clrMapOvr>
    <a:masterClrMapping/>
  </p:clrMapOvr>
  <p:transition spd="med"/>
</p:sldLayout>
</file>

<file path=ppt/slideLayouts/slideLayout2089.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2664"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65"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66"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Calibri"/>
                <a:ea typeface="Calibri"/>
                <a:cs typeface="Calibri"/>
                <a:sym typeface="Calibri"/>
              </a:defRPr>
            </a:pPr>
            <a:endParaRPr/>
          </a:p>
        </p:txBody>
      </p:sp>
      <p:sp>
        <p:nvSpPr>
          <p:cNvPr id="266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59361318"/>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28415654"/>
      </p:ext>
    </p:extLst>
  </p:cSld>
  <p:clrMapOvr>
    <a:masterClrMapping/>
  </p:clrMapOvr>
  <p:transition spd="med"/>
</p:sldLayout>
</file>

<file path=ppt/slideLayouts/slideLayout2090.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2674"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a:solidFill>
                  <a:srgbClr val="000000"/>
                </a:solidFill>
                <a:latin typeface="Calibri"/>
                <a:ea typeface="Calibri"/>
                <a:cs typeface="Calibri"/>
                <a:sym typeface="Calibri"/>
              </a:defRPr>
            </a:lvl1pPr>
          </a:lstStyle>
          <a:p>
            <a:r>
              <a:t>Title Text</a:t>
            </a:r>
          </a:p>
        </p:txBody>
      </p:sp>
      <p:sp>
        <p:nvSpPr>
          <p:cNvPr id="2675"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676"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Calibri"/>
                <a:ea typeface="Calibri"/>
                <a:cs typeface="Calibri"/>
                <a:sym typeface="Calibri"/>
              </a:defRPr>
            </a:lvl1pPr>
            <a:lvl2pPr marL="0" indent="457200">
              <a:spcBef>
                <a:spcPts val="300"/>
              </a:spcBef>
              <a:buSzTx/>
              <a:buNone/>
              <a:defRPr sz="1400">
                <a:solidFill>
                  <a:srgbClr val="000000"/>
                </a:solidFill>
                <a:latin typeface="Calibri"/>
                <a:ea typeface="Calibri"/>
                <a:cs typeface="Calibri"/>
                <a:sym typeface="Calibri"/>
              </a:defRPr>
            </a:lvl2pPr>
            <a:lvl3pPr marL="0" indent="914400">
              <a:spcBef>
                <a:spcPts val="300"/>
              </a:spcBef>
              <a:buSzTx/>
              <a:buNone/>
              <a:defRPr sz="1400">
                <a:solidFill>
                  <a:srgbClr val="000000"/>
                </a:solidFill>
                <a:latin typeface="Calibri"/>
                <a:ea typeface="Calibri"/>
                <a:cs typeface="Calibri"/>
                <a:sym typeface="Calibri"/>
              </a:defRPr>
            </a:lvl3pPr>
            <a:lvl4pPr marL="0" indent="1371600">
              <a:spcBef>
                <a:spcPts val="300"/>
              </a:spcBef>
              <a:buSzTx/>
              <a:buNone/>
              <a:defRPr sz="1400">
                <a:solidFill>
                  <a:srgbClr val="000000"/>
                </a:solidFill>
                <a:latin typeface="Calibri"/>
                <a:ea typeface="Calibri"/>
                <a:cs typeface="Calibri"/>
                <a:sym typeface="Calibri"/>
              </a:defRPr>
            </a:lvl4pPr>
            <a:lvl5pPr marL="0" indent="182880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77"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47104208"/>
      </p:ext>
    </p:extLst>
  </p:cSld>
  <p:clrMapOvr>
    <a:masterClrMapping/>
  </p:clrMapOvr>
  <p:transition spd="med"/>
</p:sldLayout>
</file>

<file path=ppt/slideLayouts/slideLayout2091.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FFFFFF"/>
        </a:solidFill>
        <a:effectLst/>
      </p:bgPr>
    </p:bg>
    <p:spTree>
      <p:nvGrpSpPr>
        <p:cNvPr id="1" name=""/>
        <p:cNvGrpSpPr/>
        <p:nvPr/>
      </p:nvGrpSpPr>
      <p:grpSpPr>
        <a:xfrm>
          <a:off x="0" y="0"/>
          <a:ext cx="0" cy="0"/>
          <a:chOff x="0" y="0"/>
          <a:chExt cx="0" cy="0"/>
        </a:xfrm>
      </p:grpSpPr>
      <p:sp>
        <p:nvSpPr>
          <p:cNvPr id="2684"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85"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34635528"/>
      </p:ext>
    </p:extLst>
  </p:cSld>
  <p:clrMapOvr>
    <a:masterClrMapping/>
  </p:clrMapOvr>
  <p:transition spd="med"/>
</p:sldLayout>
</file>

<file path=ppt/slideLayouts/slideLayout2092.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FFFFFF"/>
        </a:solidFill>
        <a:effectLst/>
      </p:bgPr>
    </p:bg>
    <p:spTree>
      <p:nvGrpSpPr>
        <p:cNvPr id="1" name=""/>
        <p:cNvGrpSpPr/>
        <p:nvPr/>
      </p:nvGrpSpPr>
      <p:grpSpPr>
        <a:xfrm>
          <a:off x="0" y="0"/>
          <a:ext cx="0" cy="0"/>
          <a:chOff x="0" y="0"/>
          <a:chExt cx="0" cy="0"/>
        </a:xfrm>
      </p:grpSpPr>
      <p:sp>
        <p:nvSpPr>
          <p:cNvPr id="2693"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0">
                <a:solidFill>
                  <a:srgbClr val="000000"/>
                </a:solidFill>
                <a:latin typeface="Calibri"/>
                <a:ea typeface="Calibri"/>
                <a:cs typeface="Calibri"/>
                <a:sym typeface="Calibri"/>
              </a:defRPr>
            </a:lvl1pPr>
          </a:lstStyle>
          <a:p>
            <a:r>
              <a:t>Title Text</a:t>
            </a:r>
          </a:p>
        </p:txBody>
      </p:sp>
      <p:sp>
        <p:nvSpPr>
          <p:cNvPr id="2694"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Font typeface="Arial"/>
              <a:buChar char="•"/>
              <a:defRPr>
                <a:solidFill>
                  <a:srgbClr val="000000"/>
                </a:solidFill>
                <a:latin typeface="Calibri"/>
                <a:ea typeface="Calibri"/>
                <a:cs typeface="Calibri"/>
                <a:sym typeface="Calibri"/>
              </a:defRPr>
            </a:lvl1pPr>
            <a:lvl2pPr marL="783771" indent="-326571">
              <a:buSzPct val="100000"/>
              <a:buFont typeface="Arial"/>
              <a:buChar char="–"/>
              <a:defRPr>
                <a:solidFill>
                  <a:srgbClr val="000000"/>
                </a:solidFill>
                <a:latin typeface="Calibri"/>
                <a:ea typeface="Calibri"/>
                <a:cs typeface="Calibri"/>
                <a:sym typeface="Calibri"/>
              </a:defRPr>
            </a:lvl2pPr>
            <a:lvl3pPr marL="1219200" indent="-304800">
              <a:buSzPct val="100000"/>
              <a:buFont typeface="Arial"/>
              <a:buChar char="•"/>
              <a:defRPr>
                <a:solidFill>
                  <a:srgbClr val="000000"/>
                </a:solidFill>
                <a:latin typeface="Calibri"/>
                <a:ea typeface="Calibri"/>
                <a:cs typeface="Calibri"/>
                <a:sym typeface="Calibri"/>
              </a:defRPr>
            </a:lvl3pPr>
            <a:lvl4pPr marL="1737360" indent="-365760">
              <a:buSzPct val="100000"/>
              <a:buFont typeface="Arial"/>
              <a:buChar char="–"/>
              <a:defRPr>
                <a:solidFill>
                  <a:srgbClr val="000000"/>
                </a:solidFill>
                <a:latin typeface="Calibri"/>
                <a:ea typeface="Calibri"/>
                <a:cs typeface="Calibri"/>
                <a:sym typeface="Calibri"/>
              </a:defRPr>
            </a:lvl4pPr>
            <a:lvl5pPr marL="2194560" indent="-36576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2695" name="Slide Number"/>
          <p:cNvSpPr txBox="1">
            <a:spLocks noGrp="1"/>
          </p:cNvSpPr>
          <p:nvPr>
            <p:ph type="sldNum" sz="quarter" idx="2"/>
          </p:nvPr>
        </p:nvSpPr>
        <p:spPr>
          <a:xfrm>
            <a:off x="8428176" y="6414760"/>
            <a:ext cx="258624" cy="248305"/>
          </a:xfrm>
          <a:prstGeom prst="rect">
            <a:avLst/>
          </a:prstGeom>
        </p:spPr>
        <p:txBody>
          <a:bodyPr lIns="45719" tIns="45719" rIns="45719" bIns="45719" anchor="ctr"/>
          <a:lstStyle>
            <a:lvl1pPr>
              <a:defRPr sz="1200">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88438044"/>
      </p:ext>
    </p:extLst>
  </p:cSld>
  <p:clrMapOvr>
    <a:masterClrMapping/>
  </p:clrMapOvr>
  <p:transition spd="med"/>
</p:sldLayout>
</file>

<file path=ppt/slideLayouts/slideLayout2093.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000000"/>
        </a:solidFill>
        <a:effectLst/>
      </p:bgPr>
    </p:bg>
    <p:spTree>
      <p:nvGrpSpPr>
        <p:cNvPr id="1" name=""/>
        <p:cNvGrpSpPr/>
        <p:nvPr/>
      </p:nvGrpSpPr>
      <p:grpSpPr>
        <a:xfrm>
          <a:off x="0" y="0"/>
          <a:ext cx="0" cy="0"/>
          <a:chOff x="0" y="0"/>
          <a:chExt cx="0" cy="0"/>
        </a:xfrm>
      </p:grpSpPr>
      <p:sp>
        <p:nvSpPr>
          <p:cNvPr id="2702" name="Title Text"/>
          <p:cNvSpPr txBox="1">
            <a:spLocks noGrp="1"/>
          </p:cNvSpPr>
          <p:nvPr>
            <p:ph type="title"/>
          </p:nvPr>
        </p:nvSpPr>
        <p:spPr>
          <a:xfrm>
            <a:off x="685800" y="2286000"/>
            <a:ext cx="77724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0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771" indent="-326571" algn="ctr">
              <a:buSzPct val="100000"/>
              <a:buChar char="–"/>
              <a:defRPr b="1" i="0">
                <a:solidFill>
                  <a:srgbClr val="000000"/>
                </a:solidFill>
                <a:latin typeface="Arial" panose="020B0604020202020204" pitchFamily="34" charset="0"/>
                <a:cs typeface="Arial" panose="020B0604020202020204" pitchFamily="34" charset="0"/>
              </a:defRPr>
            </a:lvl2pPr>
            <a:lvl3pPr marL="1219200" indent="-304800" algn="ctr">
              <a:buSzPct val="100000"/>
              <a:buChar char="•"/>
              <a:defRPr b="1" i="0">
                <a:solidFill>
                  <a:srgbClr val="000000"/>
                </a:solidFill>
                <a:latin typeface="Arial" panose="020B0604020202020204" pitchFamily="34" charset="0"/>
                <a:cs typeface="Arial" panose="020B0604020202020204" pitchFamily="34" charset="0"/>
              </a:defRPr>
            </a:lvl3pPr>
            <a:lvl4pPr marL="1737360" indent="-365760" algn="ctr">
              <a:buSzPct val="100000"/>
              <a:buChar char="–"/>
              <a:defRPr b="1" i="0">
                <a:solidFill>
                  <a:srgbClr val="000000"/>
                </a:solidFill>
                <a:latin typeface="Arial" panose="020B0604020202020204" pitchFamily="34" charset="0"/>
                <a:cs typeface="Arial" panose="020B0604020202020204" pitchFamily="34" charset="0"/>
              </a:defRPr>
            </a:lvl4pPr>
            <a:lvl5pPr marL="2194560" indent="-365760"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0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8088081"/>
      </p:ext>
    </p:extLst>
  </p:cSld>
  <p:clrMapOvr>
    <a:masterClrMapping/>
  </p:clrMapOvr>
  <p:transition spd="med"/>
</p:sldLayout>
</file>

<file path=ppt/slideLayouts/slideLayout2094.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000000"/>
        </a:solidFill>
        <a:effectLst/>
      </p:bgPr>
    </p:bg>
    <p:spTree>
      <p:nvGrpSpPr>
        <p:cNvPr id="1" name=""/>
        <p:cNvGrpSpPr/>
        <p:nvPr/>
      </p:nvGrpSpPr>
      <p:grpSpPr>
        <a:xfrm>
          <a:off x="0" y="0"/>
          <a:ext cx="0" cy="0"/>
          <a:chOff x="0" y="0"/>
          <a:chExt cx="0" cy="0"/>
        </a:xfrm>
      </p:grpSpPr>
      <p:sp>
        <p:nvSpPr>
          <p:cNvPr id="2711"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12"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13"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0710166"/>
      </p:ext>
    </p:extLst>
  </p:cSld>
  <p:clrMapOvr>
    <a:masterClrMapping/>
  </p:clrMapOvr>
  <p:transition spd="med"/>
</p:sldLayout>
</file>

<file path=ppt/slideLayouts/slideLayout2095.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000000"/>
        </a:solidFill>
        <a:effectLst/>
      </p:bgPr>
    </p:bg>
    <p:spTree>
      <p:nvGrpSpPr>
        <p:cNvPr id="1" name=""/>
        <p:cNvGrpSpPr/>
        <p:nvPr/>
      </p:nvGrpSpPr>
      <p:grpSpPr>
        <a:xfrm>
          <a:off x="0" y="0"/>
          <a:ext cx="0" cy="0"/>
          <a:chOff x="0" y="0"/>
          <a:chExt cx="0" cy="0"/>
        </a:xfrm>
      </p:grpSpPr>
      <p:sp>
        <p:nvSpPr>
          <p:cNvPr id="272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72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22"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4393134"/>
      </p:ext>
    </p:extLst>
  </p:cSld>
  <p:clrMapOvr>
    <a:masterClrMapping/>
  </p:clrMapOvr>
  <p:transition spd="med"/>
</p:sldLayout>
</file>

<file path=ppt/slideLayouts/slideLayout2096.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000000"/>
        </a:solidFill>
        <a:effectLst/>
      </p:bgPr>
    </p:bg>
    <p:spTree>
      <p:nvGrpSpPr>
        <p:cNvPr id="1" name=""/>
        <p:cNvGrpSpPr/>
        <p:nvPr/>
      </p:nvGrpSpPr>
      <p:grpSpPr>
        <a:xfrm>
          <a:off x="0" y="0"/>
          <a:ext cx="0" cy="0"/>
          <a:chOff x="0" y="0"/>
          <a:chExt cx="0" cy="0"/>
        </a:xfrm>
      </p:grpSpPr>
      <p:sp>
        <p:nvSpPr>
          <p:cNvPr id="2729"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0"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3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8280150"/>
      </p:ext>
    </p:extLst>
  </p:cSld>
  <p:clrMapOvr>
    <a:masterClrMapping/>
  </p:clrMapOvr>
  <p:transition spd="med"/>
</p:sldLayout>
</file>

<file path=ppt/slideLayouts/slideLayout2097.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000000"/>
        </a:solidFill>
        <a:effectLst/>
      </p:bgPr>
    </p:bg>
    <p:spTree>
      <p:nvGrpSpPr>
        <p:cNvPr id="1" name=""/>
        <p:cNvGrpSpPr/>
        <p:nvPr/>
      </p:nvGrpSpPr>
      <p:grpSpPr>
        <a:xfrm>
          <a:off x="0" y="0"/>
          <a:ext cx="0" cy="0"/>
          <a:chOff x="0" y="0"/>
          <a:chExt cx="0" cy="0"/>
        </a:xfrm>
      </p:grpSpPr>
      <p:sp>
        <p:nvSpPr>
          <p:cNvPr id="273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3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4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741"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5370473"/>
      </p:ext>
    </p:extLst>
  </p:cSld>
  <p:clrMapOvr>
    <a:masterClrMapping/>
  </p:clrMapOvr>
  <p:transition spd="med"/>
</p:sldLayout>
</file>

<file path=ppt/slideLayouts/slideLayout209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000000"/>
        </a:solidFill>
        <a:effectLst/>
      </p:bgPr>
    </p:bg>
    <p:spTree>
      <p:nvGrpSpPr>
        <p:cNvPr id="1" name=""/>
        <p:cNvGrpSpPr/>
        <p:nvPr/>
      </p:nvGrpSpPr>
      <p:grpSpPr>
        <a:xfrm>
          <a:off x="0" y="0"/>
          <a:ext cx="0" cy="0"/>
          <a:chOff x="0" y="0"/>
          <a:chExt cx="0" cy="0"/>
        </a:xfrm>
      </p:grpSpPr>
      <p:sp>
        <p:nvSpPr>
          <p:cNvPr id="2748"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49"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0250816"/>
      </p:ext>
    </p:extLst>
  </p:cSld>
  <p:clrMapOvr>
    <a:masterClrMapping/>
  </p:clrMapOvr>
  <p:transition spd="med"/>
</p:sldLayout>
</file>

<file path=ppt/slideLayouts/slideLayout2099.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000000"/>
        </a:solidFill>
        <a:effectLst/>
      </p:bgPr>
    </p:bg>
    <p:spTree>
      <p:nvGrpSpPr>
        <p:cNvPr id="1" name=""/>
        <p:cNvGrpSpPr/>
        <p:nvPr/>
      </p:nvGrpSpPr>
      <p:grpSpPr>
        <a:xfrm>
          <a:off x="0" y="0"/>
          <a:ext cx="0" cy="0"/>
          <a:chOff x="0" y="0"/>
          <a:chExt cx="0" cy="0"/>
        </a:xfrm>
      </p:grpSpPr>
      <p:sp>
        <p:nvSpPr>
          <p:cNvPr id="275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7084918"/>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566203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5912566"/>
      </p:ext>
    </p:extLst>
  </p:cSld>
  <p:clrMapOvr>
    <a:masterClrMapping/>
  </p:clrMapOvr>
  <p:transition spd="med"/>
</p:sldLayout>
</file>

<file path=ppt/slideLayouts/slideLayout2100.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000000"/>
        </a:solidFill>
        <a:effectLst/>
      </p:bgPr>
    </p:bg>
    <p:spTree>
      <p:nvGrpSpPr>
        <p:cNvPr id="1" name=""/>
        <p:cNvGrpSpPr/>
        <p:nvPr/>
      </p:nvGrpSpPr>
      <p:grpSpPr>
        <a:xfrm>
          <a:off x="0" y="0"/>
          <a:ext cx="0" cy="0"/>
          <a:chOff x="0" y="0"/>
          <a:chExt cx="0" cy="0"/>
        </a:xfrm>
      </p:grpSpPr>
      <p:sp>
        <p:nvSpPr>
          <p:cNvPr id="276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6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6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76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6087944"/>
      </p:ext>
    </p:extLst>
  </p:cSld>
  <p:clrMapOvr>
    <a:masterClrMapping/>
  </p:clrMapOvr>
  <p:transition spd="med"/>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000000"/>
        </a:solidFill>
        <a:effectLst/>
      </p:bgPr>
    </p:bg>
    <p:spTree>
      <p:nvGrpSpPr>
        <p:cNvPr id="1" name=""/>
        <p:cNvGrpSpPr/>
        <p:nvPr/>
      </p:nvGrpSpPr>
      <p:grpSpPr>
        <a:xfrm>
          <a:off x="0" y="0"/>
          <a:ext cx="0" cy="0"/>
          <a:chOff x="0" y="0"/>
          <a:chExt cx="0" cy="0"/>
        </a:xfrm>
      </p:grpSpPr>
      <p:sp>
        <p:nvSpPr>
          <p:cNvPr id="277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77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77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6"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5787204"/>
      </p:ext>
    </p:extLst>
  </p:cSld>
  <p:clrMapOvr>
    <a:masterClrMapping/>
  </p:clrMapOvr>
  <p:transition spd="med"/>
</p:sldLayout>
</file>

<file path=ppt/slideLayouts/slideLayout2102.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000000"/>
        </a:solidFill>
        <a:effectLst/>
      </p:bgPr>
    </p:bg>
    <p:spTree>
      <p:nvGrpSpPr>
        <p:cNvPr id="1" name=""/>
        <p:cNvGrpSpPr/>
        <p:nvPr/>
      </p:nvGrpSpPr>
      <p:grpSpPr>
        <a:xfrm>
          <a:off x="0" y="0"/>
          <a:ext cx="0" cy="0"/>
          <a:chOff x="0" y="0"/>
          <a:chExt cx="0" cy="0"/>
        </a:xfrm>
      </p:grpSpPr>
      <p:sp>
        <p:nvSpPr>
          <p:cNvPr id="2783" name="Title Text"/>
          <p:cNvSpPr txBox="1">
            <a:spLocks noGrp="1"/>
          </p:cNvSpPr>
          <p:nvPr>
            <p:ph type="title"/>
          </p:nvPr>
        </p:nvSpPr>
        <p:spPr>
          <a:xfrm>
            <a:off x="0" y="609600"/>
            <a:ext cx="9144000"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84"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85"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845006"/>
      </p:ext>
    </p:extLst>
  </p:cSld>
  <p:clrMapOvr>
    <a:masterClrMapping/>
  </p:clrMapOvr>
  <p:transition spd="med"/>
</p:sldLayout>
</file>

<file path=ppt/slideLayouts/slideLayout2103.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000000"/>
        </a:solidFill>
        <a:effectLst/>
      </p:bgPr>
    </p:bg>
    <p:spTree>
      <p:nvGrpSpPr>
        <p:cNvPr id="1" name=""/>
        <p:cNvGrpSpPr/>
        <p:nvPr/>
      </p:nvGrpSpPr>
      <p:grpSpPr>
        <a:xfrm>
          <a:off x="0" y="0"/>
          <a:ext cx="0" cy="0"/>
          <a:chOff x="0" y="0"/>
          <a:chExt cx="0" cy="0"/>
        </a:xfrm>
      </p:grpSpPr>
      <p:sp>
        <p:nvSpPr>
          <p:cNvPr id="2792"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793"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000000"/>
                </a:solidFill>
                <a:latin typeface="Arial" panose="020B0604020202020204" pitchFamily="34" charset="0"/>
                <a:cs typeface="Arial" panose="020B0604020202020204" pitchFamily="34" charset="0"/>
              </a:defRPr>
            </a:lvl1pPr>
            <a:lvl2pPr marL="783771" indent="-326571">
              <a:buSzPct val="100000"/>
              <a:buChar char="–"/>
              <a:defRPr b="1" i="0">
                <a:solidFill>
                  <a:srgbClr val="000000"/>
                </a:solidFill>
                <a:latin typeface="Arial" panose="020B0604020202020204" pitchFamily="34" charset="0"/>
                <a:cs typeface="Arial" panose="020B0604020202020204" pitchFamily="34" charset="0"/>
              </a:defRPr>
            </a:lvl2pPr>
            <a:lvl3pPr marL="1219200" indent="-304800">
              <a:buSzPct val="100000"/>
              <a:buChar char="•"/>
              <a:defRPr b="1" i="0">
                <a:solidFill>
                  <a:srgbClr val="000000"/>
                </a:solidFill>
                <a:latin typeface="Arial" panose="020B0604020202020204" pitchFamily="34" charset="0"/>
                <a:cs typeface="Arial" panose="020B0604020202020204" pitchFamily="34" charset="0"/>
              </a:defRPr>
            </a:lvl3pPr>
            <a:lvl4pPr marL="1737360" indent="-365760">
              <a:buSzPct val="100000"/>
              <a:buChar char="–"/>
              <a:defRPr b="1" i="0">
                <a:solidFill>
                  <a:srgbClr val="000000"/>
                </a:solidFill>
                <a:latin typeface="Arial" panose="020B0604020202020204" pitchFamily="34" charset="0"/>
                <a:cs typeface="Arial" panose="020B0604020202020204" pitchFamily="34" charset="0"/>
              </a:defRPr>
            </a:lvl4pPr>
            <a:lvl5pPr marL="2194560" indent="-365760">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4" name="Slide Number"/>
          <p:cNvSpPr txBox="1">
            <a:spLocks noGrp="1"/>
          </p:cNvSpPr>
          <p:nvPr>
            <p:ph type="sldNum" sz="quarter" idx="2"/>
          </p:nvPr>
        </p:nvSpPr>
        <p:spPr>
          <a:xfrm>
            <a:off x="8147862" y="6248400"/>
            <a:ext cx="310339" cy="307775"/>
          </a:xfrm>
          <a:prstGeom prst="rect">
            <a:avLst/>
          </a:prstGeom>
        </p:spPr>
        <p:txBody>
          <a:bodyPr lIns="45719" tIns="45719" rIns="45719" bIns="45719"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0230193"/>
      </p:ext>
    </p:extLst>
  </p:cSld>
  <p:clrMapOvr>
    <a:masterClrMapping/>
  </p:clrMapOvr>
  <p:transition spd="med"/>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000000"/>
        </a:solidFill>
        <a:effectLst/>
      </p:bgPr>
    </p:bg>
    <p:spTree>
      <p:nvGrpSpPr>
        <p:cNvPr id="1" name=""/>
        <p:cNvGrpSpPr/>
        <p:nvPr/>
      </p:nvGrpSpPr>
      <p:grpSpPr>
        <a:xfrm>
          <a:off x="0" y="0"/>
          <a:ext cx="0" cy="0"/>
          <a:chOff x="0" y="0"/>
          <a:chExt cx="0" cy="0"/>
        </a:xfrm>
      </p:grpSpPr>
      <p:sp>
        <p:nvSpPr>
          <p:cNvPr id="2801" name="Title Text"/>
          <p:cNvSpPr txBox="1">
            <a:spLocks noGrp="1"/>
          </p:cNvSpPr>
          <p:nvPr>
            <p:ph type="title"/>
          </p:nvPr>
        </p:nvSpPr>
        <p:spPr>
          <a:xfrm>
            <a:off x="685800" y="2286000"/>
            <a:ext cx="77724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02"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459" indent="-326443" algn="ctr">
              <a:buSzPct val="100000"/>
              <a:buChar char="–"/>
              <a:defRPr b="1" i="0">
                <a:solidFill>
                  <a:srgbClr val="000000"/>
                </a:solidFill>
                <a:latin typeface="Arial" panose="020B0604020202020204" pitchFamily="34" charset="0"/>
                <a:cs typeface="Arial" panose="020B0604020202020204" pitchFamily="34" charset="0"/>
              </a:defRPr>
            </a:lvl2pPr>
            <a:lvl3pPr marL="1218714" indent="-304679" algn="ctr">
              <a:buSzPct val="100000"/>
              <a:buChar char="•"/>
              <a:defRPr b="1" i="0">
                <a:solidFill>
                  <a:srgbClr val="000000"/>
                </a:solidFill>
                <a:latin typeface="Arial" panose="020B0604020202020204" pitchFamily="34" charset="0"/>
                <a:cs typeface="Arial" panose="020B0604020202020204" pitchFamily="34" charset="0"/>
              </a:defRPr>
            </a:lvl3pPr>
            <a:lvl4pPr marL="1736672" indent="-365616" algn="ctr">
              <a:buSzPct val="100000"/>
              <a:buChar char="–"/>
              <a:defRPr b="1" i="0">
                <a:solidFill>
                  <a:srgbClr val="000000"/>
                </a:solidFill>
                <a:latin typeface="Arial" panose="020B0604020202020204" pitchFamily="34" charset="0"/>
                <a:cs typeface="Arial" panose="020B0604020202020204" pitchFamily="34" charset="0"/>
              </a:defRPr>
            </a:lvl4pPr>
            <a:lvl5pPr marL="2193689" indent="-365616"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8462290"/>
      </p:ext>
    </p:extLst>
  </p:cSld>
  <p:clrMapOvr>
    <a:masterClrMapping/>
  </p:clrMapOvr>
  <p:transition spd="med"/>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000000"/>
        </a:solidFill>
        <a:effectLst/>
      </p:bgPr>
    </p:bg>
    <p:spTree>
      <p:nvGrpSpPr>
        <p:cNvPr id="1" name=""/>
        <p:cNvGrpSpPr/>
        <p:nvPr/>
      </p:nvGrpSpPr>
      <p:grpSpPr>
        <a:xfrm>
          <a:off x="0" y="0"/>
          <a:ext cx="0" cy="0"/>
          <a:chOff x="0" y="0"/>
          <a:chExt cx="0" cy="0"/>
        </a:xfrm>
      </p:grpSpPr>
      <p:sp>
        <p:nvSpPr>
          <p:cNvPr id="2810"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11" name="Body Level One…"/>
          <p:cNvSpPr txBox="1">
            <a:spLocks noGrp="1"/>
          </p:cNvSpPr>
          <p:nvPr>
            <p:ph type="body" idx="1"/>
          </p:nvPr>
        </p:nvSpPr>
        <p:spPr>
          <a:xfrm>
            <a:off x="685800" y="1981200"/>
            <a:ext cx="7772400" cy="4114800"/>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12"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2364232"/>
      </p:ext>
    </p:extLst>
  </p:cSld>
  <p:clrMapOvr>
    <a:masterClrMapping/>
  </p:clrMapOvr>
  <p:transition spd="med"/>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000000"/>
        </a:solidFill>
        <a:effectLst/>
      </p:bgPr>
    </p:bg>
    <p:spTree>
      <p:nvGrpSpPr>
        <p:cNvPr id="1" name=""/>
        <p:cNvGrpSpPr/>
        <p:nvPr/>
      </p:nvGrpSpPr>
      <p:grpSpPr>
        <a:xfrm>
          <a:off x="0" y="0"/>
          <a:ext cx="0" cy="0"/>
          <a:chOff x="0" y="0"/>
          <a:chExt cx="0" cy="0"/>
        </a:xfrm>
      </p:grpSpPr>
      <p:sp>
        <p:nvSpPr>
          <p:cNvPr id="2819"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820"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020">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040">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05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08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1"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661941"/>
      </p:ext>
    </p:extLst>
  </p:cSld>
  <p:clrMapOvr>
    <a:masterClrMapping/>
  </p:clrMapOvr>
  <p:transition spd="med"/>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000000"/>
        </a:solidFill>
        <a:effectLst/>
      </p:bgPr>
    </p:bg>
    <p:spTree>
      <p:nvGrpSpPr>
        <p:cNvPr id="1" name=""/>
        <p:cNvGrpSpPr/>
        <p:nvPr/>
      </p:nvGrpSpPr>
      <p:grpSpPr>
        <a:xfrm>
          <a:off x="0" y="0"/>
          <a:ext cx="0" cy="0"/>
          <a:chOff x="0" y="0"/>
          <a:chExt cx="0" cy="0"/>
        </a:xfrm>
      </p:grpSpPr>
      <p:sp>
        <p:nvSpPr>
          <p:cNvPr id="2828"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29" name="Body Level One…"/>
          <p:cNvSpPr txBox="1">
            <a:spLocks noGrp="1"/>
          </p:cNvSpPr>
          <p:nvPr>
            <p:ph type="body" sz="half" idx="1"/>
          </p:nvPr>
        </p:nvSpPr>
        <p:spPr>
          <a:xfrm>
            <a:off x="685800" y="1981200"/>
            <a:ext cx="3810000" cy="4114800"/>
          </a:xfrm>
          <a:prstGeom prst="rect">
            <a:avLst/>
          </a:prstGeom>
        </p:spPr>
        <p:txBody>
          <a:bodyPr lIns="45702" tIns="45702" rIns="45702" bIns="45702">
            <a:normAutofit/>
          </a:bodyPr>
          <a:lstStyle>
            <a:lvl1pPr marL="342764" indent="-342764">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260" indent="-333244">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3949" indent="-31991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515" indent="-355459">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3533" indent="-355460">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5298938"/>
      </p:ext>
    </p:extLst>
  </p:cSld>
  <p:clrMapOvr>
    <a:masterClrMapping/>
  </p:clrMapOvr>
  <p:transition spd="med"/>
</p:sldLayout>
</file>

<file path=ppt/slideLayouts/slideLayout2108.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000000"/>
        </a:solidFill>
        <a:effectLst/>
      </p:bgPr>
    </p:bg>
    <p:spTree>
      <p:nvGrpSpPr>
        <p:cNvPr id="1" name=""/>
        <p:cNvGrpSpPr/>
        <p:nvPr/>
      </p:nvGrpSpPr>
      <p:grpSpPr>
        <a:xfrm>
          <a:off x="0" y="0"/>
          <a:ext cx="0" cy="0"/>
          <a:chOff x="0" y="0"/>
          <a:chExt cx="0" cy="0"/>
        </a:xfrm>
      </p:grpSpPr>
      <p:sp>
        <p:nvSpPr>
          <p:cNvPr id="283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38"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020">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040">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05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08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39"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840"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4379210"/>
      </p:ext>
    </p:extLst>
  </p:cSld>
  <p:clrMapOvr>
    <a:masterClrMapping/>
  </p:clrMapOvr>
  <p:transition spd="med"/>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000000"/>
        </a:solidFill>
        <a:effectLst/>
      </p:bgPr>
    </p:bg>
    <p:spTree>
      <p:nvGrpSpPr>
        <p:cNvPr id="1" name=""/>
        <p:cNvGrpSpPr/>
        <p:nvPr/>
      </p:nvGrpSpPr>
      <p:grpSpPr>
        <a:xfrm>
          <a:off x="0" y="0"/>
          <a:ext cx="0" cy="0"/>
          <a:chOff x="0" y="0"/>
          <a:chExt cx="0" cy="0"/>
        </a:xfrm>
      </p:grpSpPr>
      <p:sp>
        <p:nvSpPr>
          <p:cNvPr id="2847"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48"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6152998"/>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2266597"/>
      </p:ext>
    </p:extLst>
  </p:cSld>
  <p:clrMapOvr>
    <a:masterClrMapping/>
  </p:clrMapOvr>
  <p:transition spd="med"/>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000000"/>
        </a:solidFill>
        <a:effectLst/>
      </p:bgPr>
    </p:bg>
    <p:spTree>
      <p:nvGrpSpPr>
        <p:cNvPr id="1" name=""/>
        <p:cNvGrpSpPr/>
        <p:nvPr/>
      </p:nvGrpSpPr>
      <p:grpSpPr>
        <a:xfrm>
          <a:off x="0" y="0"/>
          <a:ext cx="0" cy="0"/>
          <a:chOff x="0" y="0"/>
          <a:chExt cx="0" cy="0"/>
        </a:xfrm>
      </p:grpSpPr>
      <p:sp>
        <p:nvSpPr>
          <p:cNvPr id="285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8921718"/>
      </p:ext>
    </p:extLst>
  </p:cSld>
  <p:clrMapOvr>
    <a:masterClrMapping/>
  </p:clrMapOvr>
  <p:transition spd="med"/>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000000"/>
        </a:solidFill>
        <a:effectLst/>
      </p:bgPr>
    </p:bg>
    <p:spTree>
      <p:nvGrpSpPr>
        <p:cNvPr id="1" name=""/>
        <p:cNvGrpSpPr/>
        <p:nvPr/>
      </p:nvGrpSpPr>
      <p:grpSpPr>
        <a:xfrm>
          <a:off x="0" y="0"/>
          <a:ext cx="0" cy="0"/>
          <a:chOff x="0" y="0"/>
          <a:chExt cx="0" cy="0"/>
        </a:xfrm>
      </p:grpSpPr>
      <p:sp>
        <p:nvSpPr>
          <p:cNvPr id="2862"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63"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64"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86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827243"/>
      </p:ext>
    </p:extLst>
  </p:cSld>
  <p:clrMapOvr>
    <a:masterClrMapping/>
  </p:clrMapOvr>
  <p:transition spd="med"/>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000000"/>
        </a:solidFill>
        <a:effectLst/>
      </p:bgPr>
    </p:bg>
    <p:spTree>
      <p:nvGrpSpPr>
        <p:cNvPr id="1" name=""/>
        <p:cNvGrpSpPr/>
        <p:nvPr/>
      </p:nvGrpSpPr>
      <p:grpSpPr>
        <a:xfrm>
          <a:off x="0" y="0"/>
          <a:ext cx="0" cy="0"/>
          <a:chOff x="0" y="0"/>
          <a:chExt cx="0" cy="0"/>
        </a:xfrm>
      </p:grpSpPr>
      <p:sp>
        <p:nvSpPr>
          <p:cNvPr id="2872"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87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874"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020">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040">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05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08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75"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8681952"/>
      </p:ext>
    </p:extLst>
  </p:cSld>
  <p:clrMapOvr>
    <a:masterClrMapping/>
  </p:clrMapOvr>
  <p:transition spd="med"/>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000000"/>
        </a:solidFill>
        <a:effectLst/>
      </p:bgPr>
    </p:bg>
    <p:spTree>
      <p:nvGrpSpPr>
        <p:cNvPr id="1" name=""/>
        <p:cNvGrpSpPr/>
        <p:nvPr/>
      </p:nvGrpSpPr>
      <p:grpSpPr>
        <a:xfrm>
          <a:off x="0" y="0"/>
          <a:ext cx="0" cy="0"/>
          <a:chOff x="0" y="0"/>
          <a:chExt cx="0" cy="0"/>
        </a:xfrm>
      </p:grpSpPr>
      <p:sp>
        <p:nvSpPr>
          <p:cNvPr id="2882" name="Title Text"/>
          <p:cNvSpPr txBox="1">
            <a:spLocks noGrp="1"/>
          </p:cNvSpPr>
          <p:nvPr>
            <p:ph type="title"/>
          </p:nvPr>
        </p:nvSpPr>
        <p:spPr>
          <a:xfrm>
            <a:off x="0" y="609600"/>
            <a:ext cx="9144000" cy="1143000"/>
          </a:xfrm>
          <a:prstGeom prst="rect">
            <a:avLst/>
          </a:prstGeom>
          <a:noFill/>
        </p:spPr>
        <p:txBody>
          <a:bodyPr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83" name="Body Level One…"/>
          <p:cNvSpPr txBox="1">
            <a:spLocks noGrp="1"/>
          </p:cNvSpPr>
          <p:nvPr>
            <p:ph type="body" idx="1"/>
          </p:nvPr>
        </p:nvSpPr>
        <p:spPr>
          <a:xfrm>
            <a:off x="685800" y="1981200"/>
            <a:ext cx="7772400" cy="41148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4"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1537559"/>
      </p:ext>
    </p:extLst>
  </p:cSld>
  <p:clrMapOvr>
    <a:masterClrMapping/>
  </p:clrMapOvr>
  <p:transition spd="med"/>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000000"/>
        </a:solidFill>
        <a:effectLst/>
      </p:bgPr>
    </p:bg>
    <p:spTree>
      <p:nvGrpSpPr>
        <p:cNvPr id="1" name=""/>
        <p:cNvGrpSpPr/>
        <p:nvPr/>
      </p:nvGrpSpPr>
      <p:grpSpPr>
        <a:xfrm>
          <a:off x="0" y="0"/>
          <a:ext cx="0" cy="0"/>
          <a:chOff x="0" y="0"/>
          <a:chExt cx="0" cy="0"/>
        </a:xfrm>
      </p:grpSpPr>
      <p:sp>
        <p:nvSpPr>
          <p:cNvPr id="2891" name="Title Text"/>
          <p:cNvSpPr txBox="1">
            <a:spLocks noGrp="1"/>
          </p:cNvSpPr>
          <p:nvPr>
            <p:ph type="title"/>
          </p:nvPr>
        </p:nvSpPr>
        <p:spPr>
          <a:xfrm>
            <a:off x="6515100" y="609600"/>
            <a:ext cx="1943100" cy="5486400"/>
          </a:xfrm>
          <a:prstGeom prst="rect">
            <a:avLst/>
          </a:prstGeom>
          <a:noFill/>
        </p:spPr>
        <p:txBody>
          <a:bodyPr vert="eaVert" lIns="45702" tIns="45702" rIns="45702" bIns="45702"/>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892" name="Body Level One…"/>
          <p:cNvSpPr txBox="1">
            <a:spLocks noGrp="1"/>
          </p:cNvSpPr>
          <p:nvPr>
            <p:ph type="body" idx="1"/>
          </p:nvPr>
        </p:nvSpPr>
        <p:spPr>
          <a:xfrm>
            <a:off x="685800" y="609600"/>
            <a:ext cx="5676900" cy="5486400"/>
          </a:xfrm>
          <a:prstGeom prst="rect">
            <a:avLst/>
          </a:prstGeom>
        </p:spPr>
        <p:txBody>
          <a:bodyPr vert="eaVert" lIns="45702" tIns="45702" rIns="45702" bIns="45702">
            <a:normAutofit/>
          </a:bodyPr>
          <a:lstStyle>
            <a:lvl1pPr marL="342764" indent="-342764">
              <a:buSzPct val="100000"/>
              <a:buChar char="•"/>
              <a:defRPr b="1" i="0">
                <a:solidFill>
                  <a:srgbClr val="000000"/>
                </a:solidFill>
                <a:latin typeface="Arial" panose="020B0604020202020204" pitchFamily="34" charset="0"/>
                <a:cs typeface="Arial" panose="020B0604020202020204" pitchFamily="34" charset="0"/>
              </a:defRPr>
            </a:lvl1pPr>
            <a:lvl2pPr marL="783459" indent="-326443">
              <a:buSzPct val="100000"/>
              <a:buChar char="–"/>
              <a:defRPr b="1" i="0">
                <a:solidFill>
                  <a:srgbClr val="000000"/>
                </a:solidFill>
                <a:latin typeface="Arial" panose="020B0604020202020204" pitchFamily="34" charset="0"/>
                <a:cs typeface="Arial" panose="020B0604020202020204" pitchFamily="34" charset="0"/>
              </a:defRPr>
            </a:lvl2pPr>
            <a:lvl3pPr marL="1218714" indent="-304679">
              <a:buSzPct val="100000"/>
              <a:buChar char="•"/>
              <a:defRPr b="1" i="0">
                <a:solidFill>
                  <a:srgbClr val="000000"/>
                </a:solidFill>
                <a:latin typeface="Arial" panose="020B0604020202020204" pitchFamily="34" charset="0"/>
                <a:cs typeface="Arial" panose="020B0604020202020204" pitchFamily="34" charset="0"/>
              </a:defRPr>
            </a:lvl3pPr>
            <a:lvl4pPr marL="1736672" indent="-365616">
              <a:buSzPct val="100000"/>
              <a:buChar char="–"/>
              <a:defRPr b="1" i="0">
                <a:solidFill>
                  <a:srgbClr val="000000"/>
                </a:solidFill>
                <a:latin typeface="Arial" panose="020B0604020202020204" pitchFamily="34" charset="0"/>
                <a:cs typeface="Arial" panose="020B0604020202020204" pitchFamily="34" charset="0"/>
              </a:defRPr>
            </a:lvl4pPr>
            <a:lvl5pPr marL="2193689" indent="-365616">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93" name="Slide Number"/>
          <p:cNvSpPr txBox="1">
            <a:spLocks noGrp="1"/>
          </p:cNvSpPr>
          <p:nvPr>
            <p:ph type="sldNum" sz="quarter" idx="2"/>
          </p:nvPr>
        </p:nvSpPr>
        <p:spPr>
          <a:xfrm>
            <a:off x="8147896" y="6248400"/>
            <a:ext cx="310305" cy="307740"/>
          </a:xfrm>
          <a:prstGeom prst="rect">
            <a:avLst/>
          </a:prstGeom>
        </p:spPr>
        <p:txBody>
          <a:bodyPr lIns="45702" tIns="45702" rIns="45702" bIns="45702"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1016763"/>
      </p:ext>
    </p:extLst>
  </p:cSld>
  <p:clrMapOvr>
    <a:masterClrMapping/>
  </p:clrMapOvr>
  <p:transition spd="med"/>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000000"/>
        </a:solidFill>
        <a:effectLst/>
      </p:bgPr>
    </p:bg>
    <p:spTree>
      <p:nvGrpSpPr>
        <p:cNvPr id="1" name=""/>
        <p:cNvGrpSpPr/>
        <p:nvPr/>
      </p:nvGrpSpPr>
      <p:grpSpPr>
        <a:xfrm>
          <a:off x="0" y="0"/>
          <a:ext cx="0" cy="0"/>
          <a:chOff x="0" y="0"/>
          <a:chExt cx="0" cy="0"/>
        </a:xfrm>
      </p:grpSpPr>
      <p:sp>
        <p:nvSpPr>
          <p:cNvPr id="2900" name="Title Text"/>
          <p:cNvSpPr txBox="1">
            <a:spLocks noGrp="1"/>
          </p:cNvSpPr>
          <p:nvPr>
            <p:ph type="title"/>
          </p:nvPr>
        </p:nvSpPr>
        <p:spPr>
          <a:xfrm>
            <a:off x="685800" y="2286000"/>
            <a:ext cx="77724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01" name="Body Level One…"/>
          <p:cNvSpPr txBox="1">
            <a:spLocks noGrp="1"/>
          </p:cNvSpPr>
          <p:nvPr>
            <p:ph type="body" sz="quarter" idx="1"/>
          </p:nvPr>
        </p:nvSpPr>
        <p:spPr>
          <a:xfrm>
            <a:off x="1371600" y="3886201"/>
            <a:ext cx="6400800" cy="1752601"/>
          </a:xfrm>
          <a:prstGeom prst="rect">
            <a:avLst/>
          </a:prstGeom>
        </p:spPr>
        <p:txBody>
          <a:bodyPr lIns="45714" tIns="45714" rIns="45714" bIns="45714">
            <a:normAutofit/>
          </a:bodyPr>
          <a:lstStyle>
            <a:lvl1pPr marL="0" indent="0" algn="ctr">
              <a:buSzTx/>
              <a:buNone/>
              <a:defRPr b="1" i="0">
                <a:solidFill>
                  <a:srgbClr val="000000"/>
                </a:solidFill>
                <a:latin typeface="Arial" panose="020B0604020202020204" pitchFamily="34" charset="0"/>
                <a:cs typeface="Arial" panose="020B0604020202020204" pitchFamily="34" charset="0"/>
              </a:defRPr>
            </a:lvl1pPr>
            <a:lvl2pPr marL="783654" indent="-326523" algn="ctr">
              <a:buSzPct val="100000"/>
              <a:buChar char="–"/>
              <a:defRPr b="1" i="0">
                <a:solidFill>
                  <a:srgbClr val="000000"/>
                </a:solidFill>
                <a:latin typeface="Arial" panose="020B0604020202020204" pitchFamily="34" charset="0"/>
                <a:cs typeface="Arial" panose="020B0604020202020204" pitchFamily="34" charset="0"/>
              </a:defRPr>
            </a:lvl2pPr>
            <a:lvl3pPr marL="1219017" indent="-304755" algn="ctr">
              <a:buSzPct val="100000"/>
              <a:buChar char="•"/>
              <a:defRPr b="1" i="0">
                <a:solidFill>
                  <a:srgbClr val="000000"/>
                </a:solidFill>
                <a:latin typeface="Arial" panose="020B0604020202020204" pitchFamily="34" charset="0"/>
                <a:cs typeface="Arial" panose="020B0604020202020204" pitchFamily="34" charset="0"/>
              </a:defRPr>
            </a:lvl3pPr>
            <a:lvl4pPr marL="1737101" indent="-365707" algn="ctr">
              <a:buSzPct val="100000"/>
              <a:buChar char="–"/>
              <a:defRPr b="1" i="0">
                <a:solidFill>
                  <a:srgbClr val="000000"/>
                </a:solidFill>
                <a:latin typeface="Arial" panose="020B0604020202020204" pitchFamily="34" charset="0"/>
                <a:cs typeface="Arial" panose="020B0604020202020204" pitchFamily="34" charset="0"/>
              </a:defRPr>
            </a:lvl4pPr>
            <a:lvl5pPr marL="2194234" indent="-365707" algn="ctr">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3218801"/>
      </p:ext>
    </p:extLst>
  </p:cSld>
  <p:clrMapOvr>
    <a:masterClrMapping/>
  </p:clrMapOvr>
  <p:transition spd="med"/>
</p:sldLayout>
</file>

<file path=ppt/slideLayouts/slideLayout2116.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000000"/>
        </a:solidFill>
        <a:effectLst/>
      </p:bgPr>
    </p:bg>
    <p:spTree>
      <p:nvGrpSpPr>
        <p:cNvPr id="1" name=""/>
        <p:cNvGrpSpPr/>
        <p:nvPr/>
      </p:nvGrpSpPr>
      <p:grpSpPr>
        <a:xfrm>
          <a:off x="0" y="0"/>
          <a:ext cx="0" cy="0"/>
          <a:chOff x="0" y="0"/>
          <a:chExt cx="0" cy="0"/>
        </a:xfrm>
      </p:grpSpPr>
      <p:sp>
        <p:nvSpPr>
          <p:cNvPr id="2909"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10" name="Body Level One…"/>
          <p:cNvSpPr txBox="1">
            <a:spLocks noGrp="1"/>
          </p:cNvSpPr>
          <p:nvPr>
            <p:ph type="body" idx="1"/>
          </p:nvPr>
        </p:nvSpPr>
        <p:spPr>
          <a:xfrm>
            <a:off x="685800" y="1981200"/>
            <a:ext cx="7772400" cy="4114800"/>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1"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6872055"/>
      </p:ext>
    </p:extLst>
  </p:cSld>
  <p:clrMapOvr>
    <a:masterClrMapping/>
  </p:clrMapOvr>
  <p:transition spd="med"/>
</p:sldLayout>
</file>

<file path=ppt/slideLayouts/slideLayout211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000000"/>
        </a:solidFill>
        <a:effectLst/>
      </p:bgPr>
    </p:bg>
    <p:spTree>
      <p:nvGrpSpPr>
        <p:cNvPr id="1" name=""/>
        <p:cNvGrpSpPr/>
        <p:nvPr/>
      </p:nvGrpSpPr>
      <p:grpSpPr>
        <a:xfrm>
          <a:off x="0" y="0"/>
          <a:ext cx="0" cy="0"/>
          <a:chOff x="0" y="0"/>
          <a:chExt cx="0" cy="0"/>
        </a:xfrm>
      </p:grpSpPr>
      <p:sp>
        <p:nvSpPr>
          <p:cNvPr id="2918" name="Title Text"/>
          <p:cNvSpPr txBox="1">
            <a:spLocks noGrp="1"/>
          </p:cNvSpPr>
          <p:nvPr>
            <p:ph type="title"/>
          </p:nvPr>
        </p:nvSpPr>
        <p:spPr>
          <a:xfrm>
            <a:off x="722312" y="4406900"/>
            <a:ext cx="7772401" cy="1362075"/>
          </a:xfrm>
          <a:prstGeom prst="rect">
            <a:avLst/>
          </a:prstGeom>
          <a:noFill/>
        </p:spPr>
        <p:txBody>
          <a:bodyPr lIns="45714" tIns="45714" rIns="45714" bIns="45714"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2919" name="Body Level One…"/>
          <p:cNvSpPr txBox="1">
            <a:spLocks noGrp="1"/>
          </p:cNvSpPr>
          <p:nvPr>
            <p:ph type="body" sz="quarter" idx="1"/>
          </p:nvPr>
        </p:nvSpPr>
        <p:spPr>
          <a:xfrm>
            <a:off x="722312" y="2906714"/>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000000"/>
                </a:solidFill>
                <a:latin typeface="Arial" panose="020B0604020202020204" pitchFamily="34" charset="0"/>
                <a:cs typeface="Arial" panose="020B0604020202020204" pitchFamily="34" charset="0"/>
              </a:defRPr>
            </a:lvl1pPr>
            <a:lvl2pPr marL="0" indent="457131">
              <a:spcBef>
                <a:spcPts val="400"/>
              </a:spcBef>
              <a:buSzTx/>
              <a:buNone/>
              <a:defRPr sz="2000" b="1" i="0">
                <a:solidFill>
                  <a:srgbClr val="000000"/>
                </a:solidFill>
                <a:latin typeface="Arial" panose="020B0604020202020204" pitchFamily="34" charset="0"/>
                <a:cs typeface="Arial" panose="020B0604020202020204" pitchFamily="34" charset="0"/>
              </a:defRPr>
            </a:lvl2pPr>
            <a:lvl3pPr marL="0" indent="914265">
              <a:spcBef>
                <a:spcPts val="400"/>
              </a:spcBef>
              <a:buSzTx/>
              <a:buNone/>
              <a:defRPr sz="2000" b="1" i="0">
                <a:solidFill>
                  <a:srgbClr val="000000"/>
                </a:solidFill>
                <a:latin typeface="Arial" panose="020B0604020202020204" pitchFamily="34" charset="0"/>
                <a:cs typeface="Arial" panose="020B0604020202020204" pitchFamily="34" charset="0"/>
              </a:defRPr>
            </a:lvl3pPr>
            <a:lvl4pPr marL="0" indent="1371396">
              <a:spcBef>
                <a:spcPts val="400"/>
              </a:spcBef>
              <a:buSzTx/>
              <a:buNone/>
              <a:defRPr sz="2000" b="1" i="0">
                <a:solidFill>
                  <a:srgbClr val="000000"/>
                </a:solidFill>
                <a:latin typeface="Arial" panose="020B0604020202020204" pitchFamily="34" charset="0"/>
                <a:cs typeface="Arial" panose="020B0604020202020204" pitchFamily="34" charset="0"/>
              </a:defRPr>
            </a:lvl4pPr>
            <a:lvl5pPr marL="0" indent="1828530">
              <a:spcBef>
                <a:spcPts val="4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0"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7162065"/>
      </p:ext>
    </p:extLst>
  </p:cSld>
  <p:clrMapOvr>
    <a:masterClrMapping/>
  </p:clrMapOvr>
  <p:transition spd="med"/>
</p:sldLayout>
</file>

<file path=ppt/slideLayouts/slideLayout2118.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000000"/>
        </a:solidFill>
        <a:effectLst/>
      </p:bgPr>
    </p:bg>
    <p:spTree>
      <p:nvGrpSpPr>
        <p:cNvPr id="1" name=""/>
        <p:cNvGrpSpPr/>
        <p:nvPr/>
      </p:nvGrpSpPr>
      <p:grpSpPr>
        <a:xfrm>
          <a:off x="0" y="0"/>
          <a:ext cx="0" cy="0"/>
          <a:chOff x="0" y="0"/>
          <a:chExt cx="0" cy="0"/>
        </a:xfrm>
      </p:grpSpPr>
      <p:sp>
        <p:nvSpPr>
          <p:cNvPr id="2927"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28" name="Body Level One…"/>
          <p:cNvSpPr txBox="1">
            <a:spLocks noGrp="1"/>
          </p:cNvSpPr>
          <p:nvPr>
            <p:ph type="body" sz="half" idx="1"/>
          </p:nvPr>
        </p:nvSpPr>
        <p:spPr>
          <a:xfrm>
            <a:off x="685800" y="1981200"/>
            <a:ext cx="3810000" cy="4114800"/>
          </a:xfrm>
          <a:prstGeom prst="rect">
            <a:avLst/>
          </a:prstGeom>
        </p:spPr>
        <p:txBody>
          <a:bodyPr lIns="45714" tIns="45714" rIns="45714" bIns="45714">
            <a:normAutofit/>
          </a:bodyPr>
          <a:lstStyle>
            <a:lvl1pPr marL="342849" indent="-342849">
              <a:spcBef>
                <a:spcPts val="600"/>
              </a:spcBef>
              <a:buSzPct val="100000"/>
              <a:buChar char="•"/>
              <a:defRPr sz="2800" b="1" i="0">
                <a:solidFill>
                  <a:srgbClr val="000000"/>
                </a:solidFill>
                <a:latin typeface="Arial" panose="020B0604020202020204" pitchFamily="34" charset="0"/>
                <a:cs typeface="Arial" panose="020B0604020202020204" pitchFamily="34" charset="0"/>
              </a:defRPr>
            </a:lvl1pPr>
            <a:lvl2pPr marL="790456" indent="-333325">
              <a:spcBef>
                <a:spcPts val="600"/>
              </a:spcBef>
              <a:buSzPct val="100000"/>
              <a:buChar char="–"/>
              <a:defRPr sz="2800" b="1" i="0">
                <a:solidFill>
                  <a:srgbClr val="000000"/>
                </a:solidFill>
                <a:latin typeface="Arial" panose="020B0604020202020204" pitchFamily="34" charset="0"/>
                <a:cs typeface="Arial" panose="020B0604020202020204" pitchFamily="34" charset="0"/>
              </a:defRPr>
            </a:lvl2pPr>
            <a:lvl3pPr marL="1234255" indent="-319993">
              <a:spcBef>
                <a:spcPts val="600"/>
              </a:spcBef>
              <a:buSzPct val="100000"/>
              <a:buChar char="•"/>
              <a:defRPr sz="2800" b="1" i="0">
                <a:solidFill>
                  <a:srgbClr val="000000"/>
                </a:solidFill>
                <a:latin typeface="Arial" panose="020B0604020202020204" pitchFamily="34" charset="0"/>
                <a:cs typeface="Arial" panose="020B0604020202020204" pitchFamily="34" charset="0"/>
              </a:defRPr>
            </a:lvl3pPr>
            <a:lvl4pPr marL="1726942" indent="-355548">
              <a:spcBef>
                <a:spcPts val="600"/>
              </a:spcBef>
              <a:buSzPct val="100000"/>
              <a:buChar char="–"/>
              <a:defRPr sz="2800" b="1" i="0">
                <a:solidFill>
                  <a:srgbClr val="000000"/>
                </a:solidFill>
                <a:latin typeface="Arial" panose="020B0604020202020204" pitchFamily="34" charset="0"/>
                <a:cs typeface="Arial" panose="020B0604020202020204" pitchFamily="34" charset="0"/>
              </a:defRPr>
            </a:lvl4pPr>
            <a:lvl5pPr marL="2184075" indent="-355548">
              <a:spcBef>
                <a:spcPts val="600"/>
              </a:spcBef>
              <a:buChar char="»"/>
              <a:defRPr sz="28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086271"/>
      </p:ext>
    </p:extLst>
  </p:cSld>
  <p:clrMapOvr>
    <a:masterClrMapping/>
  </p:clrMapOvr>
  <p:transition spd="med"/>
</p:sldLayout>
</file>

<file path=ppt/slideLayouts/slideLayout211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000000"/>
        </a:solidFill>
        <a:effectLst/>
      </p:bgPr>
    </p:bg>
    <p:spTree>
      <p:nvGrpSpPr>
        <p:cNvPr id="1" name=""/>
        <p:cNvGrpSpPr/>
        <p:nvPr/>
      </p:nvGrpSpPr>
      <p:grpSpPr>
        <a:xfrm>
          <a:off x="0" y="0"/>
          <a:ext cx="0" cy="0"/>
          <a:chOff x="0" y="0"/>
          <a:chExt cx="0" cy="0"/>
        </a:xfrm>
      </p:grpSpPr>
      <p:sp>
        <p:nvSpPr>
          <p:cNvPr id="2936"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37"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000000"/>
                </a:solidFill>
                <a:latin typeface="Arial" panose="020B0604020202020204" pitchFamily="34" charset="0"/>
                <a:cs typeface="Arial" panose="020B0604020202020204" pitchFamily="34" charset="0"/>
              </a:defRPr>
            </a:lvl1pPr>
            <a:lvl2pPr marL="0" indent="457131">
              <a:spcBef>
                <a:spcPts val="500"/>
              </a:spcBef>
              <a:buSzTx/>
              <a:buNone/>
              <a:defRPr sz="2400" b="1" i="0">
                <a:solidFill>
                  <a:srgbClr val="000000"/>
                </a:solidFill>
                <a:latin typeface="Arial" panose="020B0604020202020204" pitchFamily="34" charset="0"/>
                <a:cs typeface="Arial" panose="020B0604020202020204" pitchFamily="34" charset="0"/>
              </a:defRPr>
            </a:lvl2pPr>
            <a:lvl3pPr marL="0" indent="914265">
              <a:spcBef>
                <a:spcPts val="500"/>
              </a:spcBef>
              <a:buSzTx/>
              <a:buNone/>
              <a:defRPr sz="2400" b="1" i="0">
                <a:solidFill>
                  <a:srgbClr val="000000"/>
                </a:solidFill>
                <a:latin typeface="Arial" panose="020B0604020202020204" pitchFamily="34" charset="0"/>
                <a:cs typeface="Arial" panose="020B0604020202020204" pitchFamily="34" charset="0"/>
              </a:defRPr>
            </a:lvl3pPr>
            <a:lvl4pPr marL="0" indent="1371396">
              <a:spcBef>
                <a:spcPts val="500"/>
              </a:spcBef>
              <a:buSzTx/>
              <a:buNone/>
              <a:defRPr sz="2400" b="1" i="0">
                <a:solidFill>
                  <a:srgbClr val="000000"/>
                </a:solidFill>
                <a:latin typeface="Arial" panose="020B0604020202020204" pitchFamily="34" charset="0"/>
                <a:cs typeface="Arial" panose="020B0604020202020204" pitchFamily="34" charset="0"/>
              </a:defRPr>
            </a:lvl4pPr>
            <a:lvl5pPr marL="0" indent="1828530">
              <a:spcBef>
                <a:spcPts val="500"/>
              </a:spcBef>
              <a:buSzTx/>
              <a:buNone/>
              <a:defRPr sz="2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8" name="Text Placeholder 4"/>
          <p:cNvSpPr>
            <a:spLocks noGrp="1"/>
          </p:cNvSpPr>
          <p:nvPr>
            <p:ph type="body" sz="quarter" idx="21"/>
          </p:nvPr>
        </p:nvSpPr>
        <p:spPr>
          <a:xfrm>
            <a:off x="4645028"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000000"/>
                </a:solidFill>
              </a:defRPr>
            </a:pPr>
            <a:endParaRPr dirty="0"/>
          </a:p>
        </p:txBody>
      </p:sp>
      <p:sp>
        <p:nvSpPr>
          <p:cNvPr id="2939"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8234172"/>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9988514"/>
      </p:ext>
    </p:extLst>
  </p:cSld>
  <p:clrMapOvr>
    <a:masterClrMapping/>
  </p:clrMapOvr>
  <p:transition spd="med"/>
</p:sldLayout>
</file>

<file path=ppt/slideLayouts/slideLayout2120.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000000"/>
        </a:solidFill>
        <a:effectLst/>
      </p:bgPr>
    </p:bg>
    <p:spTree>
      <p:nvGrpSpPr>
        <p:cNvPr id="1" name=""/>
        <p:cNvGrpSpPr/>
        <p:nvPr/>
      </p:nvGrpSpPr>
      <p:grpSpPr>
        <a:xfrm>
          <a:off x="0" y="0"/>
          <a:ext cx="0" cy="0"/>
          <a:chOff x="0" y="0"/>
          <a:chExt cx="0" cy="0"/>
        </a:xfrm>
      </p:grpSpPr>
      <p:sp>
        <p:nvSpPr>
          <p:cNvPr id="2946"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47"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4160177"/>
      </p:ext>
    </p:extLst>
  </p:cSld>
  <p:clrMapOvr>
    <a:masterClrMapping/>
  </p:clrMapOvr>
  <p:transition spd="med"/>
</p:sldLayout>
</file>

<file path=ppt/slideLayouts/slideLayout2121.xml><?xml version="1.0" encoding="utf-8"?>
<p:sldLayout xmlns:a="http://schemas.openxmlformats.org/drawingml/2006/main" xmlns:r="http://schemas.openxmlformats.org/officeDocument/2006/relationships" xmlns:p="http://schemas.openxmlformats.org/presentationml/2006/main" showMasterSp="0" type="tx">
  <p:cSld name="22_Blank">
    <p:bg>
      <p:bgPr>
        <a:solidFill>
          <a:srgbClr val="000000"/>
        </a:solidFill>
        <a:effectLst/>
      </p:bgPr>
    </p:bg>
    <p:spTree>
      <p:nvGrpSpPr>
        <p:cNvPr id="1" name=""/>
        <p:cNvGrpSpPr/>
        <p:nvPr/>
      </p:nvGrpSpPr>
      <p:grpSpPr>
        <a:xfrm>
          <a:off x="0" y="0"/>
          <a:ext cx="0" cy="0"/>
          <a:chOff x="0" y="0"/>
          <a:chExt cx="0" cy="0"/>
        </a:xfrm>
      </p:grpSpPr>
      <p:sp>
        <p:nvSpPr>
          <p:cNvPr id="295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0208964"/>
      </p:ext>
    </p:extLst>
  </p:cSld>
  <p:clrMapOvr>
    <a:masterClrMapping/>
  </p:clrMapOvr>
  <p:transition spd="med"/>
</p:sldLayout>
</file>

<file path=ppt/slideLayouts/slideLayout212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961" name="Title Text"/>
          <p:cNvSpPr txBox="1">
            <a:spLocks noGrp="1"/>
          </p:cNvSpPr>
          <p:nvPr>
            <p:ph type="title"/>
          </p:nvPr>
        </p:nvSpPr>
        <p:spPr>
          <a:xfrm>
            <a:off x="457203" y="273050"/>
            <a:ext cx="3008314" cy="1162050"/>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62" name="Body Level One…"/>
          <p:cNvSpPr txBox="1">
            <a:spLocks noGrp="1"/>
          </p:cNvSpPr>
          <p:nvPr>
            <p:ph type="body" idx="1"/>
          </p:nvPr>
        </p:nvSpPr>
        <p:spPr>
          <a:xfrm>
            <a:off x="3575050" y="273053"/>
            <a:ext cx="5111750" cy="5853113"/>
          </a:xfrm>
          <a:prstGeom prst="rect">
            <a:avLst/>
          </a:prstGeom>
        </p:spPr>
        <p:txBody>
          <a:bodyPr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63" name="Text Placeholder 3"/>
          <p:cNvSpPr>
            <a:spLocks noGrp="1"/>
          </p:cNvSpPr>
          <p:nvPr>
            <p:ph type="body" sz="half" idx="21"/>
          </p:nvPr>
        </p:nvSpPr>
        <p:spPr>
          <a:xfrm>
            <a:off x="457202" y="1435101"/>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000000"/>
                </a:solidFill>
              </a:defRPr>
            </a:pPr>
            <a:endParaRPr dirty="0"/>
          </a:p>
        </p:txBody>
      </p:sp>
      <p:sp>
        <p:nvSpPr>
          <p:cNvPr id="296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8638021"/>
      </p:ext>
    </p:extLst>
  </p:cSld>
  <p:clrMapOvr>
    <a:masterClrMapping/>
  </p:clrMapOvr>
  <p:transition spd="med"/>
</p:sldLayout>
</file>

<file path=ppt/slideLayouts/slideLayout212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971"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297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2973"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000000"/>
                </a:solidFill>
                <a:latin typeface="Arial" panose="020B0604020202020204" pitchFamily="34" charset="0"/>
                <a:cs typeface="Arial" panose="020B0604020202020204" pitchFamily="34" charset="0"/>
              </a:defRPr>
            </a:lvl1pPr>
            <a:lvl2pPr marL="0" indent="457131">
              <a:spcBef>
                <a:spcPts val="300"/>
              </a:spcBef>
              <a:buSzTx/>
              <a:buNone/>
              <a:defRPr sz="1400" b="1" i="0">
                <a:solidFill>
                  <a:srgbClr val="000000"/>
                </a:solidFill>
                <a:latin typeface="Arial" panose="020B0604020202020204" pitchFamily="34" charset="0"/>
                <a:cs typeface="Arial" panose="020B0604020202020204" pitchFamily="34" charset="0"/>
              </a:defRPr>
            </a:lvl2pPr>
            <a:lvl3pPr marL="0" indent="914265">
              <a:spcBef>
                <a:spcPts val="300"/>
              </a:spcBef>
              <a:buSzTx/>
              <a:buNone/>
              <a:defRPr sz="1400" b="1" i="0">
                <a:solidFill>
                  <a:srgbClr val="000000"/>
                </a:solidFill>
                <a:latin typeface="Arial" panose="020B0604020202020204" pitchFamily="34" charset="0"/>
                <a:cs typeface="Arial" panose="020B0604020202020204" pitchFamily="34" charset="0"/>
              </a:defRPr>
            </a:lvl3pPr>
            <a:lvl4pPr marL="0" indent="1371396">
              <a:spcBef>
                <a:spcPts val="300"/>
              </a:spcBef>
              <a:buSzTx/>
              <a:buNone/>
              <a:defRPr sz="1400" b="1" i="0">
                <a:solidFill>
                  <a:srgbClr val="000000"/>
                </a:solidFill>
                <a:latin typeface="Arial" panose="020B0604020202020204" pitchFamily="34" charset="0"/>
                <a:cs typeface="Arial" panose="020B0604020202020204" pitchFamily="34" charset="0"/>
              </a:defRPr>
            </a:lvl4pPr>
            <a:lvl5pPr marL="0" indent="1828530">
              <a:spcBef>
                <a:spcPts val="3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7360010"/>
      </p:ext>
    </p:extLst>
  </p:cSld>
  <p:clrMapOvr>
    <a:masterClrMapping/>
  </p:clrMapOvr>
  <p:transition spd="med"/>
</p:sldLayout>
</file>

<file path=ppt/slideLayouts/slideLayout2124.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000000"/>
        </a:solidFill>
        <a:effectLst/>
      </p:bgPr>
    </p:bg>
    <p:spTree>
      <p:nvGrpSpPr>
        <p:cNvPr id="1" name=""/>
        <p:cNvGrpSpPr/>
        <p:nvPr/>
      </p:nvGrpSpPr>
      <p:grpSpPr>
        <a:xfrm>
          <a:off x="0" y="0"/>
          <a:ext cx="0" cy="0"/>
          <a:chOff x="0" y="0"/>
          <a:chExt cx="0" cy="0"/>
        </a:xfrm>
      </p:grpSpPr>
      <p:sp>
        <p:nvSpPr>
          <p:cNvPr id="2981" name="Title Text"/>
          <p:cNvSpPr txBox="1">
            <a:spLocks noGrp="1"/>
          </p:cNvSpPr>
          <p:nvPr>
            <p:ph type="title"/>
          </p:nvPr>
        </p:nvSpPr>
        <p:spPr>
          <a:xfrm>
            <a:off x="0" y="609600"/>
            <a:ext cx="9144000" cy="1143000"/>
          </a:xfrm>
          <a:prstGeom prst="rect">
            <a:avLst/>
          </a:prstGeom>
          <a:noFill/>
        </p:spPr>
        <p:txBody>
          <a:bodyPr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82" name="Body Level One…"/>
          <p:cNvSpPr txBox="1">
            <a:spLocks noGrp="1"/>
          </p:cNvSpPr>
          <p:nvPr>
            <p:ph type="body" idx="1"/>
          </p:nvPr>
        </p:nvSpPr>
        <p:spPr>
          <a:xfrm>
            <a:off x="685800" y="1981200"/>
            <a:ext cx="7772400" cy="41148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3"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4877408"/>
      </p:ext>
    </p:extLst>
  </p:cSld>
  <p:clrMapOvr>
    <a:masterClrMapping/>
  </p:clrMapOvr>
  <p:transition spd="med"/>
</p:sldLayout>
</file>

<file path=ppt/slideLayouts/slideLayout2125.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000000"/>
        </a:solidFill>
        <a:effectLst/>
      </p:bgPr>
    </p:bg>
    <p:spTree>
      <p:nvGrpSpPr>
        <p:cNvPr id="1" name=""/>
        <p:cNvGrpSpPr/>
        <p:nvPr/>
      </p:nvGrpSpPr>
      <p:grpSpPr>
        <a:xfrm>
          <a:off x="0" y="0"/>
          <a:ext cx="0" cy="0"/>
          <a:chOff x="0" y="0"/>
          <a:chExt cx="0" cy="0"/>
        </a:xfrm>
      </p:grpSpPr>
      <p:sp>
        <p:nvSpPr>
          <p:cNvPr id="2990" name="Title Text"/>
          <p:cNvSpPr txBox="1">
            <a:spLocks noGrp="1"/>
          </p:cNvSpPr>
          <p:nvPr>
            <p:ph type="title"/>
          </p:nvPr>
        </p:nvSpPr>
        <p:spPr>
          <a:xfrm>
            <a:off x="6515100" y="609600"/>
            <a:ext cx="1943100" cy="5486400"/>
          </a:xfrm>
          <a:prstGeom prst="rect">
            <a:avLst/>
          </a:prstGeom>
          <a:noFill/>
        </p:spPr>
        <p:txBody>
          <a:bodyPr vert="eaVert" lIns="45714" tIns="45714" rIns="45714" bIns="45714"/>
          <a:lstStyle>
            <a:lvl1pPr>
              <a:defRPr sz="4400" b="1" i="0">
                <a:latin typeface="Arial" panose="020B0604020202020204" pitchFamily="34" charset="0"/>
                <a:cs typeface="Arial" panose="020B0604020202020204" pitchFamily="34" charset="0"/>
              </a:defRPr>
            </a:lvl1pPr>
          </a:lstStyle>
          <a:p>
            <a:r>
              <a:rPr dirty="0"/>
              <a:t>Title Text</a:t>
            </a:r>
          </a:p>
        </p:txBody>
      </p:sp>
      <p:sp>
        <p:nvSpPr>
          <p:cNvPr id="2991" name="Body Level One…"/>
          <p:cNvSpPr txBox="1">
            <a:spLocks noGrp="1"/>
          </p:cNvSpPr>
          <p:nvPr>
            <p:ph type="body" idx="1"/>
          </p:nvPr>
        </p:nvSpPr>
        <p:spPr>
          <a:xfrm>
            <a:off x="685800" y="609600"/>
            <a:ext cx="5676900" cy="5486400"/>
          </a:xfrm>
          <a:prstGeom prst="rect">
            <a:avLst/>
          </a:prstGeom>
        </p:spPr>
        <p:txBody>
          <a:bodyPr vert="eaVert" lIns="45714" tIns="45714" rIns="45714" bIns="45714">
            <a:normAutofit/>
          </a:bodyPr>
          <a:lstStyle>
            <a:lvl1pPr marL="342849" indent="-342849">
              <a:buSzPct val="100000"/>
              <a:buChar char="•"/>
              <a:defRPr b="1" i="0">
                <a:solidFill>
                  <a:srgbClr val="000000"/>
                </a:solidFill>
                <a:latin typeface="Arial" panose="020B0604020202020204" pitchFamily="34" charset="0"/>
                <a:cs typeface="Arial" panose="020B0604020202020204" pitchFamily="34" charset="0"/>
              </a:defRPr>
            </a:lvl1pPr>
            <a:lvl2pPr marL="783654" indent="-326523">
              <a:buSzPct val="100000"/>
              <a:buChar char="–"/>
              <a:defRPr b="1" i="0">
                <a:solidFill>
                  <a:srgbClr val="000000"/>
                </a:solidFill>
                <a:latin typeface="Arial" panose="020B0604020202020204" pitchFamily="34" charset="0"/>
                <a:cs typeface="Arial" panose="020B0604020202020204" pitchFamily="34" charset="0"/>
              </a:defRPr>
            </a:lvl2pPr>
            <a:lvl3pPr marL="1219017" indent="-304755">
              <a:buSzPct val="100000"/>
              <a:buChar char="•"/>
              <a:defRPr b="1" i="0">
                <a:solidFill>
                  <a:srgbClr val="000000"/>
                </a:solidFill>
                <a:latin typeface="Arial" panose="020B0604020202020204" pitchFamily="34" charset="0"/>
                <a:cs typeface="Arial" panose="020B0604020202020204" pitchFamily="34" charset="0"/>
              </a:defRPr>
            </a:lvl3pPr>
            <a:lvl4pPr marL="1737101" indent="-365707">
              <a:buSzPct val="100000"/>
              <a:buChar char="–"/>
              <a:defRPr b="1" i="0">
                <a:solidFill>
                  <a:srgbClr val="000000"/>
                </a:solidFill>
                <a:latin typeface="Arial" panose="020B0604020202020204" pitchFamily="34" charset="0"/>
                <a:cs typeface="Arial" panose="020B0604020202020204" pitchFamily="34" charset="0"/>
              </a:defRPr>
            </a:lvl4pPr>
            <a:lvl5pPr marL="2194234" indent="-365707">
              <a:buChar char="»"/>
              <a:defRPr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2" name="Slide Number"/>
          <p:cNvSpPr txBox="1">
            <a:spLocks noGrp="1"/>
          </p:cNvSpPr>
          <p:nvPr>
            <p:ph type="sldNum" sz="quarter" idx="2"/>
          </p:nvPr>
        </p:nvSpPr>
        <p:spPr>
          <a:xfrm>
            <a:off x="8147872" y="6248400"/>
            <a:ext cx="310329" cy="307764"/>
          </a:xfrm>
          <a:prstGeom prst="rect">
            <a:avLst/>
          </a:prstGeom>
        </p:spPr>
        <p:txBody>
          <a:bodyPr lIns="45714" tIns="45714" rIns="45714" bIns="45714" anchor="t"/>
          <a:lstStyle>
            <a:lvl1pPr>
              <a:defRPr b="1" i="0">
                <a:solidFill>
                  <a:srgbClr val="000000"/>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0342883"/>
      </p:ext>
    </p:extLst>
  </p:cSld>
  <p:clrMapOvr>
    <a:masterClrMapping/>
  </p:clrMapOvr>
  <p:transition spd="med"/>
</p:sldLayout>
</file>

<file path=ppt/slideLayouts/slideLayout2126.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rgbClr val="FFFFFF"/>
        </a:solidFill>
        <a:effectLst/>
      </p:bgPr>
    </p:bg>
    <p:spTree>
      <p:nvGrpSpPr>
        <p:cNvPr id="1" name=""/>
        <p:cNvGrpSpPr/>
        <p:nvPr/>
      </p:nvGrpSpPr>
      <p:grpSpPr>
        <a:xfrm>
          <a:off x="0" y="0"/>
          <a:ext cx="0" cy="0"/>
          <a:chOff x="0" y="0"/>
          <a:chExt cx="0" cy="0"/>
        </a:xfrm>
      </p:grpSpPr>
      <p:sp>
        <p:nvSpPr>
          <p:cNvPr id="2999" name="Title Text"/>
          <p:cNvSpPr txBox="1">
            <a:spLocks noGrp="1"/>
          </p:cNvSpPr>
          <p:nvPr>
            <p:ph type="title"/>
          </p:nvPr>
        </p:nvSpPr>
        <p:spPr>
          <a:xfrm>
            <a:off x="685436" y="2130080"/>
            <a:ext cx="7773128" cy="1470290"/>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0" name="Body Level One…"/>
          <p:cNvSpPr txBox="1">
            <a:spLocks noGrp="1"/>
          </p:cNvSpPr>
          <p:nvPr>
            <p:ph type="body" sz="quarter" idx="1"/>
          </p:nvPr>
        </p:nvSpPr>
        <p:spPr>
          <a:xfrm>
            <a:off x="1371990" y="3886163"/>
            <a:ext cx="6400019" cy="1752737"/>
          </a:xfrm>
          <a:prstGeom prst="rect">
            <a:avLst/>
          </a:prstGeom>
        </p:spPr>
        <p:txBody>
          <a:bodyPr lIns="32903" tIns="32903" rIns="32903" bIns="32903">
            <a:normAutofit/>
          </a:bodyPr>
          <a:lstStyle>
            <a:lvl1pPr marL="0" indent="0"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45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90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4364"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819" algn="ctr"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25645252"/>
      </p:ext>
    </p:extLst>
  </p:cSld>
  <p:clrMapOvr>
    <a:masterClrMapping/>
  </p:clrMapOvr>
  <p:transition spd="med"/>
</p:sldLayout>
</file>

<file path=ppt/slideLayouts/slideLayout2127.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FFFFF"/>
        </a:solidFill>
        <a:effectLst/>
      </p:bgPr>
    </p:bg>
    <p:spTree>
      <p:nvGrpSpPr>
        <p:cNvPr id="1" name=""/>
        <p:cNvGrpSpPr/>
        <p:nvPr/>
      </p:nvGrpSpPr>
      <p:grpSpPr>
        <a:xfrm>
          <a:off x="0" y="0"/>
          <a:ext cx="0" cy="0"/>
          <a:chOff x="0" y="0"/>
          <a:chExt cx="0" cy="0"/>
        </a:xfrm>
      </p:grpSpPr>
      <p:sp>
        <p:nvSpPr>
          <p:cNvPr id="3008"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09" name="Body Level One…"/>
          <p:cNvSpPr txBox="1">
            <a:spLocks noGrp="1"/>
          </p:cNvSpPr>
          <p:nvPr>
            <p:ph type="body" sz="half" idx="1"/>
          </p:nvPr>
        </p:nvSpPr>
        <p:spPr>
          <a:xfrm>
            <a:off x="321507" y="1125327"/>
            <a:ext cx="5786029" cy="3181720"/>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0"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960163"/>
      </p:ext>
    </p:extLst>
  </p:cSld>
  <p:clrMapOvr>
    <a:masterClrMapping/>
  </p:clrMapOvr>
  <p:transition spd="med"/>
</p:sldLayout>
</file>

<file path=ppt/slideLayouts/slideLayout212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rgbClr val="FFFFFF"/>
        </a:solidFill>
        <a:effectLst/>
      </p:bgPr>
    </p:bg>
    <p:spTree>
      <p:nvGrpSpPr>
        <p:cNvPr id="1" name=""/>
        <p:cNvGrpSpPr/>
        <p:nvPr/>
      </p:nvGrpSpPr>
      <p:grpSpPr>
        <a:xfrm>
          <a:off x="0" y="0"/>
          <a:ext cx="0" cy="0"/>
          <a:chOff x="0" y="0"/>
          <a:chExt cx="0" cy="0"/>
        </a:xfrm>
      </p:grpSpPr>
      <p:sp>
        <p:nvSpPr>
          <p:cNvPr id="3017" name="Title Text"/>
          <p:cNvSpPr txBox="1">
            <a:spLocks noGrp="1"/>
          </p:cNvSpPr>
          <p:nvPr>
            <p:ph type="title"/>
          </p:nvPr>
        </p:nvSpPr>
        <p:spPr>
          <a:xfrm>
            <a:off x="722279" y="4406405"/>
            <a:ext cx="7772011" cy="1363116"/>
          </a:xfrm>
          <a:prstGeom prst="rect">
            <a:avLst/>
          </a:prstGeom>
          <a:noFill/>
        </p:spPr>
        <p:txBody>
          <a:bodyPr lIns="32903" tIns="32903" rIns="32903" bIns="32903" anchor="t"/>
          <a:lstStyle>
            <a:lvl1pPr algn="l" defTabSz="321454">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18" name="Body Level One…"/>
          <p:cNvSpPr txBox="1">
            <a:spLocks noGrp="1"/>
          </p:cNvSpPr>
          <p:nvPr>
            <p:ph type="body" sz="quarter" idx="1"/>
          </p:nvPr>
        </p:nvSpPr>
        <p:spPr>
          <a:xfrm>
            <a:off x="722279" y="2907085"/>
            <a:ext cx="7772011" cy="1499317"/>
          </a:xfrm>
          <a:prstGeom prst="rect">
            <a:avLst/>
          </a:prstGeom>
        </p:spPr>
        <p:txBody>
          <a:bodyPr lIns="32903" tIns="32903" rIns="32903" bIns="32903" anchor="b">
            <a:normAutofit/>
          </a:bodyPr>
          <a:lstStyle>
            <a:lvl1pPr marL="0" indent="0" defTabSz="321454">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9"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9198743"/>
      </p:ext>
    </p:extLst>
  </p:cSld>
  <p:clrMapOvr>
    <a:masterClrMapping/>
  </p:clrMapOvr>
  <p:transition spd="med"/>
</p:sldLayout>
</file>

<file path=ppt/slideLayouts/slideLayout212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FFFFFF"/>
        </a:solidFill>
        <a:effectLst/>
      </p:bgPr>
    </p:bg>
    <p:spTree>
      <p:nvGrpSpPr>
        <p:cNvPr id="1" name=""/>
        <p:cNvGrpSpPr/>
        <p:nvPr/>
      </p:nvGrpSpPr>
      <p:grpSpPr>
        <a:xfrm>
          <a:off x="0" y="0"/>
          <a:ext cx="0" cy="0"/>
          <a:chOff x="0" y="0"/>
          <a:chExt cx="0" cy="0"/>
        </a:xfrm>
      </p:grpSpPr>
      <p:sp>
        <p:nvSpPr>
          <p:cNvPr id="3026"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27" name="Body Level One…"/>
          <p:cNvSpPr txBox="1">
            <a:spLocks noGrp="1"/>
          </p:cNvSpPr>
          <p:nvPr>
            <p:ph type="body" sz="quarter" idx="1"/>
          </p:nvPr>
        </p:nvSpPr>
        <p:spPr>
          <a:xfrm>
            <a:off x="321510" y="1125327"/>
            <a:ext cx="2838872" cy="3181720"/>
          </a:xfrm>
          <a:prstGeom prst="rect">
            <a:avLst/>
          </a:prstGeom>
        </p:spPr>
        <p:txBody>
          <a:bodyPr lIns="32903" tIns="32903" rIns="32903" bIns="32903">
            <a:normAutofit/>
          </a:bodyPr>
          <a:lstStyle>
            <a:lvl1pPr marL="241091" indent="-241091" defTabSz="321454">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6603996"/>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249042"/>
      </p:ext>
    </p:extLst>
  </p:cSld>
  <p:clrMapOvr>
    <a:masterClrMapping/>
  </p:clrMapOvr>
  <p:transition spd="med"/>
</p:sldLayout>
</file>

<file path=ppt/slideLayouts/slideLayout213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rgbClr val="FFFFFF"/>
        </a:solidFill>
        <a:effectLst/>
      </p:bgPr>
    </p:bg>
    <p:spTree>
      <p:nvGrpSpPr>
        <p:cNvPr id="1" name=""/>
        <p:cNvGrpSpPr/>
        <p:nvPr/>
      </p:nvGrpSpPr>
      <p:grpSpPr>
        <a:xfrm>
          <a:off x="0" y="0"/>
          <a:ext cx="0" cy="0"/>
          <a:chOff x="0" y="0"/>
          <a:chExt cx="0" cy="0"/>
        </a:xfrm>
      </p:grpSpPr>
      <p:sp>
        <p:nvSpPr>
          <p:cNvPr id="3035" name="Title Text"/>
          <p:cNvSpPr txBox="1">
            <a:spLocks noGrp="1"/>
          </p:cNvSpPr>
          <p:nvPr>
            <p:ph type="title"/>
          </p:nvPr>
        </p:nvSpPr>
        <p:spPr>
          <a:xfrm>
            <a:off x="457705" y="274632"/>
            <a:ext cx="8228596" cy="1143188"/>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36" name="Body Level One…"/>
          <p:cNvSpPr txBox="1">
            <a:spLocks noGrp="1"/>
          </p:cNvSpPr>
          <p:nvPr>
            <p:ph type="body" sz="quarter" idx="1"/>
          </p:nvPr>
        </p:nvSpPr>
        <p:spPr>
          <a:xfrm>
            <a:off x="457705" y="1535040"/>
            <a:ext cx="4040063" cy="639694"/>
          </a:xfrm>
          <a:prstGeom prst="rect">
            <a:avLst/>
          </a:prstGeom>
        </p:spPr>
        <p:txBody>
          <a:bodyPr lIns="32903" tIns="32903" rIns="32903" bIns="32903" anchor="b">
            <a:normAutofit/>
          </a:bodyPr>
          <a:lstStyle>
            <a:lvl1pPr marL="0" indent="0" defTabSz="321454">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7" name="Text Placeholder 4"/>
          <p:cNvSpPr>
            <a:spLocks noGrp="1"/>
          </p:cNvSpPr>
          <p:nvPr>
            <p:ph type="body" sz="quarter" idx="21"/>
          </p:nvPr>
        </p:nvSpPr>
        <p:spPr>
          <a:xfrm>
            <a:off x="4645121" y="1535040"/>
            <a:ext cx="4041178" cy="639693"/>
          </a:xfrm>
          <a:prstGeom prst="rect">
            <a:avLst/>
          </a:prstGeom>
        </p:spPr>
        <p:txBody>
          <a:bodyPr lIns="32903" tIns="32903" rIns="32903" bIns="32903" anchor="b">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700" b="1">
                <a:solidFill>
                  <a:srgbClr val="000000"/>
                </a:solidFill>
              </a:defRPr>
            </a:pPr>
            <a:endParaRPr dirty="0"/>
          </a:p>
        </p:txBody>
      </p:sp>
      <p:sp>
        <p:nvSpPr>
          <p:cNvPr id="3038"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3718670"/>
      </p:ext>
    </p:extLst>
  </p:cSld>
  <p:clrMapOvr>
    <a:masterClrMapping/>
  </p:clrMapOvr>
  <p:transition spd="med"/>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FFFFFF"/>
        </a:solidFill>
        <a:effectLst/>
      </p:bgPr>
    </p:bg>
    <p:spTree>
      <p:nvGrpSpPr>
        <p:cNvPr id="1" name=""/>
        <p:cNvGrpSpPr/>
        <p:nvPr/>
      </p:nvGrpSpPr>
      <p:grpSpPr>
        <a:xfrm>
          <a:off x="0" y="0"/>
          <a:ext cx="0" cy="0"/>
          <a:chOff x="0" y="0"/>
          <a:chExt cx="0" cy="0"/>
        </a:xfrm>
      </p:grpSpPr>
      <p:sp>
        <p:nvSpPr>
          <p:cNvPr id="3045"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46"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9474495"/>
      </p:ext>
    </p:extLst>
  </p:cSld>
  <p:clrMapOvr>
    <a:masterClrMapping/>
  </p:clrMapOvr>
  <p:transition spd="med"/>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type="tx">
  <p:cSld name="23_Blank">
    <p:bg>
      <p:bgPr>
        <a:solidFill>
          <a:srgbClr val="FFFFFF"/>
        </a:solidFill>
        <a:effectLst/>
      </p:bgPr>
    </p:bg>
    <p:spTree>
      <p:nvGrpSpPr>
        <p:cNvPr id="1" name=""/>
        <p:cNvGrpSpPr/>
        <p:nvPr/>
      </p:nvGrpSpPr>
      <p:grpSpPr>
        <a:xfrm>
          <a:off x="0" y="0"/>
          <a:ext cx="0" cy="0"/>
          <a:chOff x="0" y="0"/>
          <a:chExt cx="0" cy="0"/>
        </a:xfrm>
      </p:grpSpPr>
      <p:sp>
        <p:nvSpPr>
          <p:cNvPr id="305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8377540"/>
      </p:ext>
    </p:extLst>
  </p:cSld>
  <p:clrMapOvr>
    <a:masterClrMapping/>
  </p:clrMapOvr>
  <p:transition spd="med"/>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rgbClr val="FFFFFF"/>
        </a:solidFill>
        <a:effectLst/>
      </p:bgPr>
    </p:bg>
    <p:spTree>
      <p:nvGrpSpPr>
        <p:cNvPr id="1" name=""/>
        <p:cNvGrpSpPr/>
        <p:nvPr/>
      </p:nvGrpSpPr>
      <p:grpSpPr>
        <a:xfrm>
          <a:off x="0" y="0"/>
          <a:ext cx="0" cy="0"/>
          <a:chOff x="0" y="0"/>
          <a:chExt cx="0" cy="0"/>
        </a:xfrm>
      </p:grpSpPr>
      <p:sp>
        <p:nvSpPr>
          <p:cNvPr id="3060" name="Title Text"/>
          <p:cNvSpPr txBox="1">
            <a:spLocks noGrp="1"/>
          </p:cNvSpPr>
          <p:nvPr>
            <p:ph type="title"/>
          </p:nvPr>
        </p:nvSpPr>
        <p:spPr>
          <a:xfrm>
            <a:off x="457705" y="273517"/>
            <a:ext cx="3007440" cy="1161049"/>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61" name="Body Level One…"/>
          <p:cNvSpPr txBox="1">
            <a:spLocks noGrp="1"/>
          </p:cNvSpPr>
          <p:nvPr>
            <p:ph type="body" idx="1"/>
          </p:nvPr>
        </p:nvSpPr>
        <p:spPr>
          <a:xfrm>
            <a:off x="3574544" y="273517"/>
            <a:ext cx="5111755" cy="5852131"/>
          </a:xfrm>
          <a:prstGeom prst="rect">
            <a:avLst/>
          </a:prstGeom>
        </p:spPr>
        <p:txBody>
          <a:bodyPr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2" name="Text Placeholder 3"/>
          <p:cNvSpPr>
            <a:spLocks noGrp="1"/>
          </p:cNvSpPr>
          <p:nvPr>
            <p:ph type="body" sz="half" idx="21"/>
          </p:nvPr>
        </p:nvSpPr>
        <p:spPr>
          <a:xfrm>
            <a:off x="457705" y="1434565"/>
            <a:ext cx="3007441" cy="4691082"/>
          </a:xfrm>
          <a:prstGeom prst="rect">
            <a:avLst/>
          </a:prstGeom>
        </p:spPr>
        <p:txBody>
          <a:bodyPr lIns="32903" tIns="32903" rIns="32903" bIns="32903">
            <a:normAutofit/>
          </a:bodyPr>
          <a:lstStyle>
            <a:lvl1pPr>
              <a:defRPr b="1" i="0">
                <a:latin typeface="Arial" panose="020B0604020202020204" pitchFamily="34" charset="0"/>
                <a:cs typeface="Arial" panose="020B0604020202020204" pitchFamily="34" charset="0"/>
              </a:defRPr>
            </a:lvl1pPr>
          </a:lstStyle>
          <a:p>
            <a:pPr marL="0" indent="0" defTabSz="321454" rtl="0">
              <a:spcBef>
                <a:spcPts val="500"/>
              </a:spcBef>
              <a:buSzTx/>
              <a:buNone/>
              <a:defRPr sz="1000">
                <a:solidFill>
                  <a:srgbClr val="000000"/>
                </a:solidFill>
              </a:defRPr>
            </a:pPr>
            <a:endParaRPr dirty="0"/>
          </a:p>
        </p:txBody>
      </p:sp>
      <p:sp>
        <p:nvSpPr>
          <p:cNvPr id="306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8920370"/>
      </p:ext>
    </p:extLst>
  </p:cSld>
  <p:clrMapOvr>
    <a:masterClrMapping/>
  </p:clrMapOvr>
  <p:transition spd="med"/>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rgbClr val="FFFFFF"/>
        </a:solidFill>
        <a:effectLst/>
      </p:bgPr>
    </p:bg>
    <p:spTree>
      <p:nvGrpSpPr>
        <p:cNvPr id="1" name=""/>
        <p:cNvGrpSpPr/>
        <p:nvPr/>
      </p:nvGrpSpPr>
      <p:grpSpPr>
        <a:xfrm>
          <a:off x="0" y="0"/>
          <a:ext cx="0" cy="0"/>
          <a:chOff x="0" y="0"/>
          <a:chExt cx="0" cy="0"/>
        </a:xfrm>
      </p:grpSpPr>
      <p:sp>
        <p:nvSpPr>
          <p:cNvPr id="3070" name="Title Text"/>
          <p:cNvSpPr txBox="1">
            <a:spLocks noGrp="1"/>
          </p:cNvSpPr>
          <p:nvPr>
            <p:ph type="title"/>
          </p:nvPr>
        </p:nvSpPr>
        <p:spPr>
          <a:xfrm>
            <a:off x="1791737" y="4800491"/>
            <a:ext cx="5486848" cy="567128"/>
          </a:xfrm>
          <a:prstGeom prst="rect">
            <a:avLst/>
          </a:prstGeom>
          <a:noFill/>
        </p:spPr>
        <p:txBody>
          <a:bodyPr lIns="32903" tIns="32903" rIns="32903" bIns="32903" anchor="b"/>
          <a:lstStyle>
            <a:lvl1pPr algn="l" defTabSz="321454">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71" name="Picture Placeholder 2"/>
          <p:cNvSpPr>
            <a:spLocks noGrp="1"/>
          </p:cNvSpPr>
          <p:nvPr>
            <p:ph type="pic" sz="half" idx="21"/>
          </p:nvPr>
        </p:nvSpPr>
        <p:spPr>
          <a:xfrm>
            <a:off x="1791737" y="612902"/>
            <a:ext cx="5486848" cy="4115024"/>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072" name="Body Level One…"/>
          <p:cNvSpPr txBox="1">
            <a:spLocks noGrp="1"/>
          </p:cNvSpPr>
          <p:nvPr>
            <p:ph type="body" sz="quarter" idx="1"/>
          </p:nvPr>
        </p:nvSpPr>
        <p:spPr>
          <a:xfrm>
            <a:off x="1791737" y="5367618"/>
            <a:ext cx="5486848" cy="804920"/>
          </a:xfrm>
          <a:prstGeom prst="rect">
            <a:avLst/>
          </a:prstGeom>
        </p:spPr>
        <p:txBody>
          <a:bodyPr lIns="32903" tIns="32903" rIns="32903" bIns="32903">
            <a:normAutofit/>
          </a:bodyPr>
          <a:lstStyle>
            <a:lvl1pPr marL="0" indent="0" defTabSz="321454">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454" defTabSz="321454">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909" defTabSz="321454">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4364" defTabSz="321454">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819" defTabSz="321454">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73"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6656071"/>
      </p:ext>
    </p:extLst>
  </p:cSld>
  <p:clrMapOvr>
    <a:masterClrMapping/>
  </p:clrMapOvr>
  <p:transition spd="med"/>
</p:sldLayout>
</file>

<file path=ppt/slideLayouts/slideLayout2135.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solidFill>
          <a:srgbClr val="FFFFFF"/>
        </a:solidFill>
        <a:effectLst/>
      </p:bgPr>
    </p:bg>
    <p:spTree>
      <p:nvGrpSpPr>
        <p:cNvPr id="1" name=""/>
        <p:cNvGrpSpPr/>
        <p:nvPr/>
      </p:nvGrpSpPr>
      <p:grpSpPr>
        <a:xfrm>
          <a:off x="0" y="0"/>
          <a:ext cx="0" cy="0"/>
          <a:chOff x="0" y="0"/>
          <a:chExt cx="0" cy="0"/>
        </a:xfrm>
      </p:grpSpPr>
      <p:sp>
        <p:nvSpPr>
          <p:cNvPr id="3080" name="Title Text"/>
          <p:cNvSpPr txBox="1">
            <a:spLocks noGrp="1"/>
          </p:cNvSpPr>
          <p:nvPr>
            <p:ph type="title"/>
          </p:nvPr>
        </p:nvSpPr>
        <p:spPr>
          <a:xfrm>
            <a:off x="321507" y="193135"/>
            <a:ext cx="5786029" cy="802687"/>
          </a:xfrm>
          <a:prstGeom prst="rect">
            <a:avLst/>
          </a:prstGeom>
          <a:noFill/>
        </p:spPr>
        <p:txBody>
          <a:bodyPr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81" name="Body Level One…"/>
          <p:cNvSpPr txBox="1">
            <a:spLocks noGrp="1"/>
          </p:cNvSpPr>
          <p:nvPr>
            <p:ph type="body" sz="half" idx="1"/>
          </p:nvPr>
        </p:nvSpPr>
        <p:spPr>
          <a:xfrm>
            <a:off x="321507" y="1125327"/>
            <a:ext cx="5786029" cy="3181720"/>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82"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0544426"/>
      </p:ext>
    </p:extLst>
  </p:cSld>
  <p:clrMapOvr>
    <a:masterClrMapping/>
  </p:clrMapOvr>
  <p:transition spd="med"/>
</p:sldLayout>
</file>

<file path=ppt/slideLayouts/slideLayout2136.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solidFill>
          <a:srgbClr val="FFFFFF"/>
        </a:solidFill>
        <a:effectLst/>
      </p:bgPr>
    </p:bg>
    <p:spTree>
      <p:nvGrpSpPr>
        <p:cNvPr id="1" name=""/>
        <p:cNvGrpSpPr/>
        <p:nvPr/>
      </p:nvGrpSpPr>
      <p:grpSpPr>
        <a:xfrm>
          <a:off x="0" y="0"/>
          <a:ext cx="0" cy="0"/>
          <a:chOff x="0" y="0"/>
          <a:chExt cx="0" cy="0"/>
        </a:xfrm>
      </p:grpSpPr>
      <p:sp>
        <p:nvSpPr>
          <p:cNvPr id="3089" name="Title Text"/>
          <p:cNvSpPr txBox="1">
            <a:spLocks noGrp="1"/>
          </p:cNvSpPr>
          <p:nvPr>
            <p:ph type="title"/>
          </p:nvPr>
        </p:nvSpPr>
        <p:spPr>
          <a:xfrm>
            <a:off x="4661865" y="193136"/>
            <a:ext cx="1445671" cy="4113907"/>
          </a:xfrm>
          <a:prstGeom prst="rect">
            <a:avLst/>
          </a:prstGeom>
          <a:noFill/>
        </p:spPr>
        <p:txBody>
          <a:bodyPr vert="eaVert" lIns="32903" tIns="32903" rIns="32903" bIns="32903"/>
          <a:lstStyle>
            <a:lvl1pPr defTabSz="321454">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090" name="Body Level One…"/>
          <p:cNvSpPr txBox="1">
            <a:spLocks noGrp="1"/>
          </p:cNvSpPr>
          <p:nvPr>
            <p:ph type="body" sz="half" idx="1"/>
          </p:nvPr>
        </p:nvSpPr>
        <p:spPr>
          <a:xfrm>
            <a:off x="321507" y="193136"/>
            <a:ext cx="4233190" cy="4113907"/>
          </a:xfrm>
          <a:prstGeom prst="rect">
            <a:avLst/>
          </a:prstGeom>
        </p:spPr>
        <p:txBody>
          <a:bodyPr vert="eaVert" lIns="32903" tIns="32903" rIns="32903" bIns="32903">
            <a:normAutofit/>
          </a:bodyPr>
          <a:lstStyle>
            <a:lvl1pPr marL="241091" indent="-241091" defTabSz="321454">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1091" indent="80363" defTabSz="321454">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1091" indent="401818" defTabSz="321454">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1091" indent="723275" defTabSz="321454">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1091" indent="1044730" defTabSz="321454">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91" name="Slide Number"/>
          <p:cNvSpPr txBox="1">
            <a:spLocks noGrp="1"/>
          </p:cNvSpPr>
          <p:nvPr>
            <p:ph type="sldNum" sz="quarter" idx="2"/>
          </p:nvPr>
        </p:nvSpPr>
        <p:spPr>
          <a:xfrm>
            <a:off x="4608281" y="4391888"/>
            <a:ext cx="383309" cy="395761"/>
          </a:xfrm>
          <a:prstGeom prst="rect">
            <a:avLst/>
          </a:prstGeom>
        </p:spPr>
        <p:txBody>
          <a:bodyPr lIns="32903" tIns="32903" rIns="32903" bIns="32903"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9230877"/>
      </p:ext>
    </p:extLst>
  </p:cSld>
  <p:clrMapOvr>
    <a:masterClrMapping/>
  </p:clrMapOvr>
  <p:transition spd="med"/>
</p:sldLayout>
</file>

<file path=ppt/slideLayouts/slideLayout2137.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rgbClr val="FFFFFF"/>
        </a:solidFill>
        <a:effectLst/>
      </p:bgPr>
    </p:bg>
    <p:spTree>
      <p:nvGrpSpPr>
        <p:cNvPr id="1" name=""/>
        <p:cNvGrpSpPr/>
        <p:nvPr/>
      </p:nvGrpSpPr>
      <p:grpSpPr>
        <a:xfrm>
          <a:off x="0" y="0"/>
          <a:ext cx="0" cy="0"/>
          <a:chOff x="0" y="0"/>
          <a:chExt cx="0" cy="0"/>
        </a:xfrm>
      </p:grpSpPr>
      <p:sp>
        <p:nvSpPr>
          <p:cNvPr id="3098" name="Title Text"/>
          <p:cNvSpPr txBox="1">
            <a:spLocks noGrp="1"/>
          </p:cNvSpPr>
          <p:nvPr>
            <p:ph type="title"/>
          </p:nvPr>
        </p:nvSpPr>
        <p:spPr>
          <a:xfrm>
            <a:off x="685800" y="2130426"/>
            <a:ext cx="7772400" cy="1470026"/>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099" name="Body Level One…"/>
          <p:cNvSpPr txBox="1">
            <a:spLocks noGrp="1"/>
          </p:cNvSpPr>
          <p:nvPr>
            <p:ph type="body" sz="quarter" idx="1"/>
          </p:nvPr>
        </p:nvSpPr>
        <p:spPr>
          <a:xfrm>
            <a:off x="1371600" y="3886201"/>
            <a:ext cx="6400800" cy="1752601"/>
          </a:xfrm>
          <a:prstGeom prst="rect">
            <a:avLst/>
          </a:prstGeom>
        </p:spPr>
        <p:txBody>
          <a:bodyPr lIns="45702" tIns="45702" rIns="45702" bIns="45702">
            <a:normAutofit/>
          </a:bodyPr>
          <a:lstStyle>
            <a:lvl1pPr marL="0" indent="0" algn="ctr" defTabSz="457020">
              <a:buSzTx/>
              <a:buNone/>
              <a:defRPr>
                <a:solidFill>
                  <a:srgbClr val="888888"/>
                </a:solidFill>
                <a:latin typeface="Calibri"/>
                <a:ea typeface="Calibri"/>
                <a:cs typeface="Calibri"/>
                <a:sym typeface="Calibri"/>
              </a:defRPr>
            </a:lvl1pPr>
            <a:lvl2pPr marL="0" indent="457020" algn="ctr" defTabSz="457020">
              <a:buSzTx/>
              <a:buNone/>
              <a:defRPr>
                <a:solidFill>
                  <a:srgbClr val="888888"/>
                </a:solidFill>
                <a:latin typeface="Calibri"/>
                <a:ea typeface="Calibri"/>
                <a:cs typeface="Calibri"/>
                <a:sym typeface="Calibri"/>
              </a:defRPr>
            </a:lvl2pPr>
            <a:lvl3pPr marL="0" indent="914040" algn="ctr" defTabSz="457020">
              <a:buSzTx/>
              <a:buNone/>
              <a:defRPr>
                <a:solidFill>
                  <a:srgbClr val="888888"/>
                </a:solidFill>
                <a:latin typeface="Calibri"/>
                <a:ea typeface="Calibri"/>
                <a:cs typeface="Calibri"/>
                <a:sym typeface="Calibri"/>
              </a:defRPr>
            </a:lvl3pPr>
            <a:lvl4pPr marL="0" indent="1371056" algn="ctr" defTabSz="457020">
              <a:buSzTx/>
              <a:buNone/>
              <a:defRPr>
                <a:solidFill>
                  <a:srgbClr val="888888"/>
                </a:solidFill>
                <a:latin typeface="Calibri"/>
                <a:ea typeface="Calibri"/>
                <a:cs typeface="Calibri"/>
                <a:sym typeface="Calibri"/>
              </a:defRPr>
            </a:lvl4pPr>
            <a:lvl5pPr marL="0" indent="1828080" algn="ctr" defTabSz="457020">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03390890"/>
      </p:ext>
    </p:extLst>
  </p:cSld>
  <p:clrMapOvr>
    <a:masterClrMapping/>
  </p:clrMapOvr>
  <p:transition spd="med"/>
</p:sldLayout>
</file>

<file path=ppt/slideLayouts/slideLayout2138.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rgbClr val="FFFFFF"/>
        </a:solidFill>
        <a:effectLst/>
      </p:bgPr>
    </p:bg>
    <p:spTree>
      <p:nvGrpSpPr>
        <p:cNvPr id="1" name=""/>
        <p:cNvGrpSpPr/>
        <p:nvPr/>
      </p:nvGrpSpPr>
      <p:grpSpPr>
        <a:xfrm>
          <a:off x="0" y="0"/>
          <a:ext cx="0" cy="0"/>
          <a:chOff x="0" y="0"/>
          <a:chExt cx="0" cy="0"/>
        </a:xfrm>
      </p:grpSpPr>
      <p:sp>
        <p:nvSpPr>
          <p:cNvPr id="3107"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08" name="Body Level One…"/>
          <p:cNvSpPr txBox="1">
            <a:spLocks noGrp="1"/>
          </p:cNvSpPr>
          <p:nvPr>
            <p:ph type="body" idx="1"/>
          </p:nvPr>
        </p:nvSpPr>
        <p:spPr>
          <a:xfrm>
            <a:off x="457200" y="1600200"/>
            <a:ext cx="8229600" cy="4525963"/>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09"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4553158"/>
      </p:ext>
    </p:extLst>
  </p:cSld>
  <p:clrMapOvr>
    <a:masterClrMapping/>
  </p:clrMapOvr>
  <p:transition spd="med"/>
</p:sldLayout>
</file>

<file path=ppt/slideLayouts/slideLayout2139.xml><?xml version="1.0" encoding="utf-8"?>
<p:sldLayout xmlns:a="http://schemas.openxmlformats.org/drawingml/2006/main" xmlns:r="http://schemas.openxmlformats.org/officeDocument/2006/relationships" xmlns:p="http://schemas.openxmlformats.org/presentationml/2006/main" showMasterSp="0" type="tx">
  <p:cSld name="22_Section Header">
    <p:bg>
      <p:bgPr>
        <a:solidFill>
          <a:srgbClr val="FFFFFF"/>
        </a:solidFill>
        <a:effectLst/>
      </p:bgPr>
    </p:bg>
    <p:spTree>
      <p:nvGrpSpPr>
        <p:cNvPr id="1" name=""/>
        <p:cNvGrpSpPr/>
        <p:nvPr/>
      </p:nvGrpSpPr>
      <p:grpSpPr>
        <a:xfrm>
          <a:off x="0" y="0"/>
          <a:ext cx="0" cy="0"/>
          <a:chOff x="0" y="0"/>
          <a:chExt cx="0" cy="0"/>
        </a:xfrm>
      </p:grpSpPr>
      <p:sp>
        <p:nvSpPr>
          <p:cNvPr id="3116" name="Title Text"/>
          <p:cNvSpPr txBox="1">
            <a:spLocks noGrp="1"/>
          </p:cNvSpPr>
          <p:nvPr>
            <p:ph type="title"/>
          </p:nvPr>
        </p:nvSpPr>
        <p:spPr>
          <a:xfrm>
            <a:off x="722312" y="4406900"/>
            <a:ext cx="7772401" cy="1362075"/>
          </a:xfrm>
          <a:prstGeom prst="rect">
            <a:avLst/>
          </a:prstGeom>
          <a:noFill/>
        </p:spPr>
        <p:txBody>
          <a:bodyPr lIns="45702" tIns="45702" rIns="45702" bIns="45702" anchor="t"/>
          <a:lstStyle>
            <a:lvl1pPr algn="l" defTabSz="457020">
              <a:defRPr sz="4000" cap="all">
                <a:solidFill>
                  <a:srgbClr val="000000"/>
                </a:solidFill>
                <a:latin typeface="Calibri"/>
                <a:ea typeface="Calibri"/>
                <a:cs typeface="Calibri"/>
                <a:sym typeface="Calibri"/>
              </a:defRPr>
            </a:lvl1pPr>
          </a:lstStyle>
          <a:p>
            <a:r>
              <a:t>Title Text</a:t>
            </a:r>
          </a:p>
        </p:txBody>
      </p:sp>
      <p:sp>
        <p:nvSpPr>
          <p:cNvPr id="3117" name="Body Level One…"/>
          <p:cNvSpPr txBox="1">
            <a:spLocks noGrp="1"/>
          </p:cNvSpPr>
          <p:nvPr>
            <p:ph type="body" sz="quarter" idx="1"/>
          </p:nvPr>
        </p:nvSpPr>
        <p:spPr>
          <a:xfrm>
            <a:off x="722312" y="2906714"/>
            <a:ext cx="7772401" cy="1500188"/>
          </a:xfrm>
          <a:prstGeom prst="rect">
            <a:avLst/>
          </a:prstGeom>
        </p:spPr>
        <p:txBody>
          <a:bodyPr lIns="45702" tIns="45702" rIns="45702" bIns="45702" anchor="b">
            <a:normAutofit/>
          </a:bodyPr>
          <a:lstStyle>
            <a:lvl1pPr marL="0" indent="0" defTabSz="457020">
              <a:spcBef>
                <a:spcPts val="400"/>
              </a:spcBef>
              <a:buSzTx/>
              <a:buNone/>
              <a:defRPr sz="2000">
                <a:solidFill>
                  <a:srgbClr val="888888"/>
                </a:solidFill>
                <a:latin typeface="Calibri"/>
                <a:ea typeface="Calibri"/>
                <a:cs typeface="Calibri"/>
                <a:sym typeface="Calibri"/>
              </a:defRPr>
            </a:lvl1pPr>
            <a:lvl2pPr marL="0" indent="457020" defTabSz="457020">
              <a:spcBef>
                <a:spcPts val="400"/>
              </a:spcBef>
              <a:buSzTx/>
              <a:buNone/>
              <a:defRPr sz="2000">
                <a:solidFill>
                  <a:srgbClr val="888888"/>
                </a:solidFill>
                <a:latin typeface="Calibri"/>
                <a:ea typeface="Calibri"/>
                <a:cs typeface="Calibri"/>
                <a:sym typeface="Calibri"/>
              </a:defRPr>
            </a:lvl2pPr>
            <a:lvl3pPr marL="0" indent="914040" defTabSz="457020">
              <a:spcBef>
                <a:spcPts val="400"/>
              </a:spcBef>
              <a:buSzTx/>
              <a:buNone/>
              <a:defRPr sz="2000">
                <a:solidFill>
                  <a:srgbClr val="888888"/>
                </a:solidFill>
                <a:latin typeface="Calibri"/>
                <a:ea typeface="Calibri"/>
                <a:cs typeface="Calibri"/>
                <a:sym typeface="Calibri"/>
              </a:defRPr>
            </a:lvl3pPr>
            <a:lvl4pPr marL="0" indent="1371056" defTabSz="457020">
              <a:spcBef>
                <a:spcPts val="400"/>
              </a:spcBef>
              <a:buSzTx/>
              <a:buNone/>
              <a:defRPr sz="2000">
                <a:solidFill>
                  <a:srgbClr val="888888"/>
                </a:solidFill>
                <a:latin typeface="Calibri"/>
                <a:ea typeface="Calibri"/>
                <a:cs typeface="Calibri"/>
                <a:sym typeface="Calibri"/>
              </a:defRPr>
            </a:lvl4pPr>
            <a:lvl5pPr marL="0" indent="1828080" defTabSz="45702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18"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77683285"/>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1321786"/>
      </p:ext>
    </p:extLst>
  </p:cSld>
  <p:clrMapOvr>
    <a:masterClrMapping/>
  </p:clrMapOvr>
  <p:transition spd="med"/>
</p:sldLayout>
</file>

<file path=ppt/slideLayouts/slideLayout2140.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rgbClr val="FFFFFF"/>
        </a:solidFill>
        <a:effectLst/>
      </p:bgPr>
    </p:bg>
    <p:spTree>
      <p:nvGrpSpPr>
        <p:cNvPr id="1" name=""/>
        <p:cNvGrpSpPr/>
        <p:nvPr/>
      </p:nvGrpSpPr>
      <p:grpSpPr>
        <a:xfrm>
          <a:off x="0" y="0"/>
          <a:ext cx="0" cy="0"/>
          <a:chOff x="0" y="0"/>
          <a:chExt cx="0" cy="0"/>
        </a:xfrm>
      </p:grpSpPr>
      <p:sp>
        <p:nvSpPr>
          <p:cNvPr id="3125"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26" name="Body Level One…"/>
          <p:cNvSpPr txBox="1">
            <a:spLocks noGrp="1"/>
          </p:cNvSpPr>
          <p:nvPr>
            <p:ph type="body" sz="half" idx="1"/>
          </p:nvPr>
        </p:nvSpPr>
        <p:spPr>
          <a:xfrm>
            <a:off x="457200" y="1600200"/>
            <a:ext cx="4038600" cy="4525963"/>
          </a:xfrm>
          <a:prstGeom prst="rect">
            <a:avLst/>
          </a:prstGeom>
        </p:spPr>
        <p:txBody>
          <a:bodyPr lIns="45702" tIns="45702" rIns="45702" bIns="45702">
            <a:normAutofit/>
          </a:bodyPr>
          <a:lstStyle>
            <a:lvl1pPr marL="342764" indent="-342764" defTabSz="457020">
              <a:spcBef>
                <a:spcPts val="600"/>
              </a:spcBef>
              <a:buSzPct val="100000"/>
              <a:buFont typeface="Arial"/>
              <a:buChar char="•"/>
              <a:defRPr sz="2800">
                <a:solidFill>
                  <a:srgbClr val="000000"/>
                </a:solidFill>
                <a:latin typeface="Calibri"/>
                <a:ea typeface="Calibri"/>
                <a:cs typeface="Calibri"/>
                <a:sym typeface="Calibri"/>
              </a:defRPr>
            </a:lvl1pPr>
            <a:lvl2pPr marL="790260" indent="-333244" defTabSz="457020">
              <a:spcBef>
                <a:spcPts val="600"/>
              </a:spcBef>
              <a:buSzPct val="100000"/>
              <a:buFont typeface="Arial"/>
              <a:buChar char="–"/>
              <a:defRPr sz="2800">
                <a:solidFill>
                  <a:srgbClr val="000000"/>
                </a:solidFill>
                <a:latin typeface="Calibri"/>
                <a:ea typeface="Calibri"/>
                <a:cs typeface="Calibri"/>
                <a:sym typeface="Calibri"/>
              </a:defRPr>
            </a:lvl2pPr>
            <a:lvl3pPr marL="1233949" indent="-319913" defTabSz="457020">
              <a:spcBef>
                <a:spcPts val="600"/>
              </a:spcBef>
              <a:buSzPct val="100000"/>
              <a:buFont typeface="Arial"/>
              <a:buChar char="•"/>
              <a:defRPr sz="2800">
                <a:solidFill>
                  <a:srgbClr val="000000"/>
                </a:solidFill>
                <a:latin typeface="Calibri"/>
                <a:ea typeface="Calibri"/>
                <a:cs typeface="Calibri"/>
                <a:sym typeface="Calibri"/>
              </a:defRPr>
            </a:lvl3pPr>
            <a:lvl4pPr marL="1726515" indent="-355459" defTabSz="457020">
              <a:spcBef>
                <a:spcPts val="600"/>
              </a:spcBef>
              <a:buSzPct val="100000"/>
              <a:buFont typeface="Arial"/>
              <a:buChar char="–"/>
              <a:defRPr sz="2800">
                <a:solidFill>
                  <a:srgbClr val="000000"/>
                </a:solidFill>
                <a:latin typeface="Calibri"/>
                <a:ea typeface="Calibri"/>
                <a:cs typeface="Calibri"/>
                <a:sym typeface="Calibri"/>
              </a:defRPr>
            </a:lvl4pPr>
            <a:lvl5pPr marL="2183533" indent="-355460" defTabSz="457020">
              <a:spcBef>
                <a:spcPts val="600"/>
              </a:spcBef>
              <a:buFont typeface="Arial"/>
              <a:buChar char="»"/>
              <a:defRPr sz="28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2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141521783"/>
      </p:ext>
    </p:extLst>
  </p:cSld>
  <p:clrMapOvr>
    <a:masterClrMapping/>
  </p:clrMapOvr>
  <p:transition spd="med"/>
</p:sldLayout>
</file>

<file path=ppt/slideLayouts/slideLayout2141.xml><?xml version="1.0" encoding="utf-8"?>
<p:sldLayout xmlns:a="http://schemas.openxmlformats.org/drawingml/2006/main" xmlns:r="http://schemas.openxmlformats.org/officeDocument/2006/relationships" xmlns:p="http://schemas.openxmlformats.org/presentationml/2006/main" showMasterSp="0" type="tx">
  <p:cSld name="22_Comparison">
    <p:bg>
      <p:bgPr>
        <a:solidFill>
          <a:srgbClr val="FFFFFF"/>
        </a:solidFill>
        <a:effectLst/>
      </p:bgPr>
    </p:bg>
    <p:spTree>
      <p:nvGrpSpPr>
        <p:cNvPr id="1" name=""/>
        <p:cNvGrpSpPr/>
        <p:nvPr/>
      </p:nvGrpSpPr>
      <p:grpSpPr>
        <a:xfrm>
          <a:off x="0" y="0"/>
          <a:ext cx="0" cy="0"/>
          <a:chOff x="0" y="0"/>
          <a:chExt cx="0" cy="0"/>
        </a:xfrm>
      </p:grpSpPr>
      <p:sp>
        <p:nvSpPr>
          <p:cNvPr id="313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35" name="Body Level One…"/>
          <p:cNvSpPr txBox="1">
            <a:spLocks noGrp="1"/>
          </p:cNvSpPr>
          <p:nvPr>
            <p:ph type="body" sz="quarter" idx="1"/>
          </p:nvPr>
        </p:nvSpPr>
        <p:spPr>
          <a:xfrm>
            <a:off x="457200" y="1535112"/>
            <a:ext cx="4040188" cy="639763"/>
          </a:xfrm>
          <a:prstGeom prst="rect">
            <a:avLst/>
          </a:prstGeom>
        </p:spPr>
        <p:txBody>
          <a:bodyPr lIns="45702" tIns="45702" rIns="45702" bIns="45702" anchor="b">
            <a:normAutofit/>
          </a:bodyPr>
          <a:lstStyle>
            <a:lvl1pPr marL="0" indent="0" defTabSz="457020">
              <a:spcBef>
                <a:spcPts val="500"/>
              </a:spcBef>
              <a:buSzTx/>
              <a:buNone/>
              <a:defRPr sz="2400" b="1">
                <a:solidFill>
                  <a:srgbClr val="000000"/>
                </a:solidFill>
                <a:latin typeface="Calibri"/>
                <a:ea typeface="Calibri"/>
                <a:cs typeface="Calibri"/>
                <a:sym typeface="Calibri"/>
              </a:defRPr>
            </a:lvl1pPr>
            <a:lvl2pPr marL="0" indent="457020" defTabSz="457020">
              <a:spcBef>
                <a:spcPts val="500"/>
              </a:spcBef>
              <a:buSzTx/>
              <a:buNone/>
              <a:defRPr sz="2400" b="1">
                <a:solidFill>
                  <a:srgbClr val="000000"/>
                </a:solidFill>
                <a:latin typeface="Calibri"/>
                <a:ea typeface="Calibri"/>
                <a:cs typeface="Calibri"/>
                <a:sym typeface="Calibri"/>
              </a:defRPr>
            </a:lvl2pPr>
            <a:lvl3pPr marL="0" indent="914040" defTabSz="457020">
              <a:spcBef>
                <a:spcPts val="500"/>
              </a:spcBef>
              <a:buSzTx/>
              <a:buNone/>
              <a:defRPr sz="2400" b="1">
                <a:solidFill>
                  <a:srgbClr val="000000"/>
                </a:solidFill>
                <a:latin typeface="Calibri"/>
                <a:ea typeface="Calibri"/>
                <a:cs typeface="Calibri"/>
                <a:sym typeface="Calibri"/>
              </a:defRPr>
            </a:lvl3pPr>
            <a:lvl4pPr marL="0" indent="1371056" defTabSz="457020">
              <a:spcBef>
                <a:spcPts val="500"/>
              </a:spcBef>
              <a:buSzTx/>
              <a:buNone/>
              <a:defRPr sz="2400" b="1">
                <a:solidFill>
                  <a:srgbClr val="000000"/>
                </a:solidFill>
                <a:latin typeface="Calibri"/>
                <a:ea typeface="Calibri"/>
                <a:cs typeface="Calibri"/>
                <a:sym typeface="Calibri"/>
              </a:defRPr>
            </a:lvl4pPr>
            <a:lvl5pPr marL="0" indent="1828080" defTabSz="457020">
              <a:spcBef>
                <a:spcPts val="500"/>
              </a:spcBef>
              <a:buSzTx/>
              <a:buNone/>
              <a:defRPr sz="2400" b="1">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36" name="Text Placeholder 4"/>
          <p:cNvSpPr>
            <a:spLocks noGrp="1"/>
          </p:cNvSpPr>
          <p:nvPr>
            <p:ph type="body" sz="quarter" idx="21"/>
          </p:nvPr>
        </p:nvSpPr>
        <p:spPr>
          <a:xfrm>
            <a:off x="4645033" y="1535112"/>
            <a:ext cx="4041776" cy="639763"/>
          </a:xfrm>
          <a:prstGeom prst="rect">
            <a:avLst/>
          </a:prstGeom>
        </p:spPr>
        <p:txBody>
          <a:bodyPr lIns="45702" tIns="45702" rIns="45702" bIns="45702" anchor="b">
            <a:normAutofit/>
          </a:bodyPr>
          <a:lstStyle/>
          <a:p>
            <a:pPr marL="0" indent="0" defTabSz="457020" rtl="0">
              <a:spcBef>
                <a:spcPts val="500"/>
              </a:spcBef>
              <a:buSzTx/>
              <a:buNone/>
              <a:defRPr sz="2400" b="1">
                <a:solidFill>
                  <a:srgbClr val="000000"/>
                </a:solidFill>
                <a:latin typeface="Calibri"/>
                <a:ea typeface="Calibri"/>
                <a:cs typeface="Calibri"/>
                <a:sym typeface="Calibri"/>
              </a:defRPr>
            </a:pPr>
            <a:endParaRPr/>
          </a:p>
        </p:txBody>
      </p:sp>
      <p:sp>
        <p:nvSpPr>
          <p:cNvPr id="3137"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359288301"/>
      </p:ext>
    </p:extLst>
  </p:cSld>
  <p:clrMapOvr>
    <a:masterClrMapping/>
  </p:clrMapOvr>
  <p:transition spd="med"/>
</p:sldLayout>
</file>

<file path=ppt/slideLayouts/slideLayout2142.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rgbClr val="FFFFFF"/>
        </a:solidFill>
        <a:effectLst/>
      </p:bgPr>
    </p:bg>
    <p:spTree>
      <p:nvGrpSpPr>
        <p:cNvPr id="1" name=""/>
        <p:cNvGrpSpPr/>
        <p:nvPr/>
      </p:nvGrpSpPr>
      <p:grpSpPr>
        <a:xfrm>
          <a:off x="0" y="0"/>
          <a:ext cx="0" cy="0"/>
          <a:chOff x="0" y="0"/>
          <a:chExt cx="0" cy="0"/>
        </a:xfrm>
      </p:grpSpPr>
      <p:sp>
        <p:nvSpPr>
          <p:cNvPr id="3144"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45"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30196805"/>
      </p:ext>
    </p:extLst>
  </p:cSld>
  <p:clrMapOvr>
    <a:masterClrMapping/>
  </p:clrMapOvr>
  <p:transition spd="med"/>
</p:sldLayout>
</file>

<file path=ppt/slideLayouts/slideLayout2143.xml><?xml version="1.0" encoding="utf-8"?>
<p:sldLayout xmlns:a="http://schemas.openxmlformats.org/drawingml/2006/main" xmlns:r="http://schemas.openxmlformats.org/officeDocument/2006/relationships" xmlns:p="http://schemas.openxmlformats.org/presentationml/2006/main" showMasterSp="0" type="tx">
  <p:cSld name="24_Blank">
    <p:bg>
      <p:bgPr>
        <a:solidFill>
          <a:srgbClr val="FFFFFF"/>
        </a:solidFill>
        <a:effectLst/>
      </p:bgPr>
    </p:bg>
    <p:spTree>
      <p:nvGrpSpPr>
        <p:cNvPr id="1" name=""/>
        <p:cNvGrpSpPr/>
        <p:nvPr/>
      </p:nvGrpSpPr>
      <p:grpSpPr>
        <a:xfrm>
          <a:off x="0" y="0"/>
          <a:ext cx="0" cy="0"/>
          <a:chOff x="0" y="0"/>
          <a:chExt cx="0" cy="0"/>
        </a:xfrm>
      </p:grpSpPr>
      <p:sp>
        <p:nvSpPr>
          <p:cNvPr id="315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941734678"/>
      </p:ext>
    </p:extLst>
  </p:cSld>
  <p:clrMapOvr>
    <a:masterClrMapping/>
  </p:clrMapOvr>
  <p:transition spd="med"/>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solidFill>
          <a:srgbClr val="FFFFFF"/>
        </a:solidFill>
        <a:effectLst/>
      </p:bgPr>
    </p:bg>
    <p:spTree>
      <p:nvGrpSpPr>
        <p:cNvPr id="1" name=""/>
        <p:cNvGrpSpPr/>
        <p:nvPr/>
      </p:nvGrpSpPr>
      <p:grpSpPr>
        <a:xfrm>
          <a:off x="0" y="0"/>
          <a:ext cx="0" cy="0"/>
          <a:chOff x="0" y="0"/>
          <a:chExt cx="0" cy="0"/>
        </a:xfrm>
      </p:grpSpPr>
      <p:sp>
        <p:nvSpPr>
          <p:cNvPr id="3159" name="Title Text"/>
          <p:cNvSpPr txBox="1">
            <a:spLocks noGrp="1"/>
          </p:cNvSpPr>
          <p:nvPr>
            <p:ph type="title"/>
          </p:nvPr>
        </p:nvSpPr>
        <p:spPr>
          <a:xfrm>
            <a:off x="457207" y="273050"/>
            <a:ext cx="3008315" cy="1162050"/>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60" name="Body Level One…"/>
          <p:cNvSpPr txBox="1">
            <a:spLocks noGrp="1"/>
          </p:cNvSpPr>
          <p:nvPr>
            <p:ph type="body" idx="1"/>
          </p:nvPr>
        </p:nvSpPr>
        <p:spPr>
          <a:xfrm>
            <a:off x="3575050" y="273057"/>
            <a:ext cx="5111750" cy="5853114"/>
          </a:xfrm>
          <a:prstGeom prst="rect">
            <a:avLst/>
          </a:prstGeom>
        </p:spPr>
        <p:txBody>
          <a:bodyPr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61" name="Text Placeholder 3"/>
          <p:cNvSpPr>
            <a:spLocks noGrp="1"/>
          </p:cNvSpPr>
          <p:nvPr>
            <p:ph type="body" sz="half" idx="21"/>
          </p:nvPr>
        </p:nvSpPr>
        <p:spPr>
          <a:xfrm>
            <a:off x="457207" y="1435101"/>
            <a:ext cx="3008315" cy="4691063"/>
          </a:xfrm>
          <a:prstGeom prst="rect">
            <a:avLst/>
          </a:prstGeom>
        </p:spPr>
        <p:txBody>
          <a:bodyPr lIns="45702" tIns="45702" rIns="45702" bIns="45702">
            <a:normAutofit/>
          </a:bodyPr>
          <a:lstStyle/>
          <a:p>
            <a:pPr marL="0" indent="0" defTabSz="457020" rtl="0">
              <a:spcBef>
                <a:spcPts val="300"/>
              </a:spcBef>
              <a:buSzTx/>
              <a:buNone/>
              <a:defRPr sz="1400">
                <a:solidFill>
                  <a:srgbClr val="000000"/>
                </a:solidFill>
                <a:latin typeface="Calibri"/>
                <a:ea typeface="Calibri"/>
                <a:cs typeface="Calibri"/>
                <a:sym typeface="Calibri"/>
              </a:defRPr>
            </a:pPr>
            <a:endParaRPr/>
          </a:p>
        </p:txBody>
      </p:sp>
      <p:sp>
        <p:nvSpPr>
          <p:cNvPr id="316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15483527"/>
      </p:ext>
    </p:extLst>
  </p:cSld>
  <p:clrMapOvr>
    <a:masterClrMapping/>
  </p:clrMapOvr>
  <p:transition spd="med"/>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solidFill>
          <a:srgbClr val="FFFFFF"/>
        </a:solidFill>
        <a:effectLst/>
      </p:bgPr>
    </p:bg>
    <p:spTree>
      <p:nvGrpSpPr>
        <p:cNvPr id="1" name=""/>
        <p:cNvGrpSpPr/>
        <p:nvPr/>
      </p:nvGrpSpPr>
      <p:grpSpPr>
        <a:xfrm>
          <a:off x="0" y="0"/>
          <a:ext cx="0" cy="0"/>
          <a:chOff x="0" y="0"/>
          <a:chExt cx="0" cy="0"/>
        </a:xfrm>
      </p:grpSpPr>
      <p:sp>
        <p:nvSpPr>
          <p:cNvPr id="3169" name="Title Text"/>
          <p:cNvSpPr txBox="1">
            <a:spLocks noGrp="1"/>
          </p:cNvSpPr>
          <p:nvPr>
            <p:ph type="title"/>
          </p:nvPr>
        </p:nvSpPr>
        <p:spPr>
          <a:xfrm>
            <a:off x="1792288" y="4800600"/>
            <a:ext cx="5486401" cy="566738"/>
          </a:xfrm>
          <a:prstGeom prst="rect">
            <a:avLst/>
          </a:prstGeom>
          <a:noFill/>
        </p:spPr>
        <p:txBody>
          <a:bodyPr lIns="45702" tIns="45702" rIns="45702" bIns="45702" anchor="b"/>
          <a:lstStyle>
            <a:lvl1pPr algn="l" defTabSz="457020">
              <a:defRPr sz="2000">
                <a:solidFill>
                  <a:srgbClr val="000000"/>
                </a:solidFill>
                <a:latin typeface="Calibri"/>
                <a:ea typeface="Calibri"/>
                <a:cs typeface="Calibri"/>
                <a:sym typeface="Calibri"/>
              </a:defRPr>
            </a:lvl1pPr>
          </a:lstStyle>
          <a:p>
            <a:r>
              <a:t>Title Text</a:t>
            </a:r>
          </a:p>
        </p:txBody>
      </p:sp>
      <p:sp>
        <p:nvSpPr>
          <p:cNvPr id="3170"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171" name="Body Level One…"/>
          <p:cNvSpPr txBox="1">
            <a:spLocks noGrp="1"/>
          </p:cNvSpPr>
          <p:nvPr>
            <p:ph type="body" sz="quarter" idx="1"/>
          </p:nvPr>
        </p:nvSpPr>
        <p:spPr>
          <a:xfrm>
            <a:off x="1792288" y="5367337"/>
            <a:ext cx="5486401" cy="804863"/>
          </a:xfrm>
          <a:prstGeom prst="rect">
            <a:avLst/>
          </a:prstGeom>
        </p:spPr>
        <p:txBody>
          <a:bodyPr lIns="45702" tIns="45702" rIns="45702" bIns="45702">
            <a:normAutofit/>
          </a:bodyPr>
          <a:lstStyle>
            <a:lvl1pPr marL="0" indent="0" defTabSz="457020">
              <a:spcBef>
                <a:spcPts val="300"/>
              </a:spcBef>
              <a:buSzTx/>
              <a:buNone/>
              <a:defRPr sz="1400">
                <a:solidFill>
                  <a:srgbClr val="000000"/>
                </a:solidFill>
                <a:latin typeface="Calibri"/>
                <a:ea typeface="Calibri"/>
                <a:cs typeface="Calibri"/>
                <a:sym typeface="Calibri"/>
              </a:defRPr>
            </a:lvl1pPr>
            <a:lvl2pPr marL="0" indent="457020" defTabSz="457020">
              <a:spcBef>
                <a:spcPts val="300"/>
              </a:spcBef>
              <a:buSzTx/>
              <a:buNone/>
              <a:defRPr sz="1400">
                <a:solidFill>
                  <a:srgbClr val="000000"/>
                </a:solidFill>
                <a:latin typeface="Calibri"/>
                <a:ea typeface="Calibri"/>
                <a:cs typeface="Calibri"/>
                <a:sym typeface="Calibri"/>
              </a:defRPr>
            </a:lvl2pPr>
            <a:lvl3pPr marL="0" indent="914040" defTabSz="457020">
              <a:spcBef>
                <a:spcPts val="300"/>
              </a:spcBef>
              <a:buSzTx/>
              <a:buNone/>
              <a:defRPr sz="1400">
                <a:solidFill>
                  <a:srgbClr val="000000"/>
                </a:solidFill>
                <a:latin typeface="Calibri"/>
                <a:ea typeface="Calibri"/>
                <a:cs typeface="Calibri"/>
                <a:sym typeface="Calibri"/>
              </a:defRPr>
            </a:lvl3pPr>
            <a:lvl4pPr marL="0" indent="1371056" defTabSz="457020">
              <a:spcBef>
                <a:spcPts val="300"/>
              </a:spcBef>
              <a:buSzTx/>
              <a:buNone/>
              <a:defRPr sz="1400">
                <a:solidFill>
                  <a:srgbClr val="000000"/>
                </a:solidFill>
                <a:latin typeface="Calibri"/>
                <a:ea typeface="Calibri"/>
                <a:cs typeface="Calibri"/>
                <a:sym typeface="Calibri"/>
              </a:defRPr>
            </a:lvl4pPr>
            <a:lvl5pPr marL="0" indent="1828080" defTabSz="457020">
              <a:spcBef>
                <a:spcPts val="300"/>
              </a:spcBef>
              <a:buSzTx/>
              <a:buNone/>
              <a:defRPr sz="1400">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22890715"/>
      </p:ext>
    </p:extLst>
  </p:cSld>
  <p:clrMapOvr>
    <a:masterClrMapping/>
  </p:clrMapOvr>
  <p:transition spd="med"/>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type="tx">
  <p:cSld name="22_Title and Vertical Text">
    <p:bg>
      <p:bgPr>
        <a:solidFill>
          <a:srgbClr val="FFFFFF"/>
        </a:solidFill>
        <a:effectLst/>
      </p:bgPr>
    </p:bg>
    <p:spTree>
      <p:nvGrpSpPr>
        <p:cNvPr id="1" name=""/>
        <p:cNvGrpSpPr/>
        <p:nvPr/>
      </p:nvGrpSpPr>
      <p:grpSpPr>
        <a:xfrm>
          <a:off x="0" y="0"/>
          <a:ext cx="0" cy="0"/>
          <a:chOff x="0" y="0"/>
          <a:chExt cx="0" cy="0"/>
        </a:xfrm>
      </p:grpSpPr>
      <p:sp>
        <p:nvSpPr>
          <p:cNvPr id="3179" name="Title Text"/>
          <p:cNvSpPr txBox="1">
            <a:spLocks noGrp="1"/>
          </p:cNvSpPr>
          <p:nvPr>
            <p:ph type="title"/>
          </p:nvPr>
        </p:nvSpPr>
        <p:spPr>
          <a:xfrm>
            <a:off x="457200" y="274638"/>
            <a:ext cx="8229600" cy="1143001"/>
          </a:xfrm>
          <a:prstGeom prst="rect">
            <a:avLst/>
          </a:prstGeom>
          <a:noFill/>
        </p:spPr>
        <p:txBody>
          <a:bodyPr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0" name="Body Level One…"/>
          <p:cNvSpPr txBox="1">
            <a:spLocks noGrp="1"/>
          </p:cNvSpPr>
          <p:nvPr>
            <p:ph type="body" idx="1"/>
          </p:nvPr>
        </p:nvSpPr>
        <p:spPr>
          <a:xfrm>
            <a:off x="457200" y="1600200"/>
            <a:ext cx="8229600" cy="4525963"/>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81"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12126922"/>
      </p:ext>
    </p:extLst>
  </p:cSld>
  <p:clrMapOvr>
    <a:masterClrMapping/>
  </p:clrMapOvr>
  <p:transition spd="med"/>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type="tx">
  <p:cSld name="22_Vertical Title and Text">
    <p:bg>
      <p:bgPr>
        <a:solidFill>
          <a:srgbClr val="FFFFFF"/>
        </a:solidFill>
        <a:effectLst/>
      </p:bgPr>
    </p:bg>
    <p:spTree>
      <p:nvGrpSpPr>
        <p:cNvPr id="1" name=""/>
        <p:cNvGrpSpPr/>
        <p:nvPr/>
      </p:nvGrpSpPr>
      <p:grpSpPr>
        <a:xfrm>
          <a:off x="0" y="0"/>
          <a:ext cx="0" cy="0"/>
          <a:chOff x="0" y="0"/>
          <a:chExt cx="0" cy="0"/>
        </a:xfrm>
      </p:grpSpPr>
      <p:sp>
        <p:nvSpPr>
          <p:cNvPr id="3188" name="Title Text"/>
          <p:cNvSpPr txBox="1">
            <a:spLocks noGrp="1"/>
          </p:cNvSpPr>
          <p:nvPr>
            <p:ph type="title"/>
          </p:nvPr>
        </p:nvSpPr>
        <p:spPr>
          <a:xfrm>
            <a:off x="6629400" y="274646"/>
            <a:ext cx="2057400" cy="5851526"/>
          </a:xfrm>
          <a:prstGeom prst="rect">
            <a:avLst/>
          </a:prstGeom>
          <a:noFill/>
        </p:spPr>
        <p:txBody>
          <a:bodyPr vert="eaVert" lIns="45702" tIns="45702" rIns="45702" bIns="45702"/>
          <a:lstStyle>
            <a:lvl1pPr defTabSz="457020">
              <a:defRPr sz="4400" b="0">
                <a:solidFill>
                  <a:srgbClr val="000000"/>
                </a:solidFill>
                <a:latin typeface="Calibri"/>
                <a:ea typeface="Calibri"/>
                <a:cs typeface="Calibri"/>
                <a:sym typeface="Calibri"/>
              </a:defRPr>
            </a:lvl1pPr>
          </a:lstStyle>
          <a:p>
            <a:r>
              <a:t>Title Text</a:t>
            </a:r>
          </a:p>
        </p:txBody>
      </p:sp>
      <p:sp>
        <p:nvSpPr>
          <p:cNvPr id="3189" name="Body Level One…"/>
          <p:cNvSpPr txBox="1">
            <a:spLocks noGrp="1"/>
          </p:cNvSpPr>
          <p:nvPr>
            <p:ph type="body" idx="1"/>
          </p:nvPr>
        </p:nvSpPr>
        <p:spPr>
          <a:xfrm>
            <a:off x="457200" y="274646"/>
            <a:ext cx="6019800" cy="5851526"/>
          </a:xfrm>
          <a:prstGeom prst="rect">
            <a:avLst/>
          </a:prstGeom>
        </p:spPr>
        <p:txBody>
          <a:bodyPr vert="eaVert" lIns="45702" tIns="45702" rIns="45702" bIns="45702">
            <a:normAutofit/>
          </a:bodyPr>
          <a:lstStyle>
            <a:lvl1pPr marL="342764" indent="-342764" defTabSz="457020">
              <a:buSzPct val="100000"/>
              <a:buFont typeface="Arial"/>
              <a:buChar char="•"/>
              <a:defRPr>
                <a:solidFill>
                  <a:srgbClr val="000000"/>
                </a:solidFill>
                <a:latin typeface="Calibri"/>
                <a:ea typeface="Calibri"/>
                <a:cs typeface="Calibri"/>
                <a:sym typeface="Calibri"/>
              </a:defRPr>
            </a:lvl1pPr>
            <a:lvl2pPr marL="783459" indent="-326443" defTabSz="457020">
              <a:buSzPct val="100000"/>
              <a:buFont typeface="Arial"/>
              <a:buChar char="–"/>
              <a:defRPr>
                <a:solidFill>
                  <a:srgbClr val="000000"/>
                </a:solidFill>
                <a:latin typeface="Calibri"/>
                <a:ea typeface="Calibri"/>
                <a:cs typeface="Calibri"/>
                <a:sym typeface="Calibri"/>
              </a:defRPr>
            </a:lvl2pPr>
            <a:lvl3pPr marL="1218714" indent="-304679" defTabSz="457020">
              <a:buSzPct val="100000"/>
              <a:buFont typeface="Arial"/>
              <a:buChar char="•"/>
              <a:defRPr>
                <a:solidFill>
                  <a:srgbClr val="000000"/>
                </a:solidFill>
                <a:latin typeface="Calibri"/>
                <a:ea typeface="Calibri"/>
                <a:cs typeface="Calibri"/>
                <a:sym typeface="Calibri"/>
              </a:defRPr>
            </a:lvl3pPr>
            <a:lvl4pPr marL="1736672" indent="-365616" defTabSz="457020">
              <a:buSzPct val="100000"/>
              <a:buFont typeface="Arial"/>
              <a:buChar char="–"/>
              <a:defRPr>
                <a:solidFill>
                  <a:srgbClr val="000000"/>
                </a:solidFill>
                <a:latin typeface="Calibri"/>
                <a:ea typeface="Calibri"/>
                <a:cs typeface="Calibri"/>
                <a:sym typeface="Calibri"/>
              </a:defRPr>
            </a:lvl4pPr>
            <a:lvl5pPr marL="2193689" indent="-365616" defTabSz="457020">
              <a:buFont typeface="Arial"/>
              <a:buChar char="»"/>
              <a:defRPr>
                <a:solidFill>
                  <a:srgbClr val="000000"/>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3190" name="Slide Number"/>
          <p:cNvSpPr txBox="1">
            <a:spLocks noGrp="1"/>
          </p:cNvSpPr>
          <p:nvPr>
            <p:ph type="sldNum" sz="quarter" idx="2"/>
          </p:nvPr>
        </p:nvSpPr>
        <p:spPr>
          <a:xfrm>
            <a:off x="8428212" y="6414778"/>
            <a:ext cx="258588" cy="248269"/>
          </a:xfrm>
          <a:prstGeom prst="rect">
            <a:avLst/>
          </a:prstGeom>
        </p:spPr>
        <p:txBody>
          <a:bodyPr lIns="45702" tIns="45702" rIns="45702" bIns="45702" anchor="ctr"/>
          <a:lstStyle>
            <a:lvl1pPr defTabSz="914040">
              <a:defRPr sz="12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34488627"/>
      </p:ext>
    </p:extLst>
  </p:cSld>
  <p:clrMapOvr>
    <a:masterClrMapping/>
  </p:clrMapOvr>
  <p:transition spd="med"/>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rgbClr val="FFFFFF"/>
        </a:solidFill>
        <a:effectLst/>
      </p:bgPr>
    </p:bg>
    <p:spTree>
      <p:nvGrpSpPr>
        <p:cNvPr id="1" name=""/>
        <p:cNvGrpSpPr/>
        <p:nvPr/>
      </p:nvGrpSpPr>
      <p:grpSpPr>
        <a:xfrm>
          <a:off x="0" y="0"/>
          <a:ext cx="0" cy="0"/>
          <a:chOff x="0" y="0"/>
          <a:chExt cx="0" cy="0"/>
        </a:xfrm>
      </p:grpSpPr>
      <p:sp>
        <p:nvSpPr>
          <p:cNvPr id="3197" name="Title Text"/>
          <p:cNvSpPr txBox="1">
            <a:spLocks noGrp="1"/>
          </p:cNvSpPr>
          <p:nvPr>
            <p:ph type="title"/>
          </p:nvPr>
        </p:nvSpPr>
        <p:spPr>
          <a:xfrm>
            <a:off x="685800" y="2130425"/>
            <a:ext cx="7772400" cy="1470025"/>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198"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a:solidFill>
                  <a:srgbClr val="000000"/>
                </a:solidFill>
                <a:latin typeface="Times New Roman"/>
                <a:ea typeface="Times New Roman"/>
                <a:cs typeface="Times New Roman"/>
                <a:sym typeface="Times New Roman"/>
              </a:defRPr>
            </a:lvl1pPr>
            <a:lvl2pPr marL="0" indent="457200" algn="ctr">
              <a:buSzTx/>
              <a:buNone/>
              <a:defRPr>
                <a:solidFill>
                  <a:srgbClr val="000000"/>
                </a:solidFill>
                <a:latin typeface="Times New Roman"/>
                <a:ea typeface="Times New Roman"/>
                <a:cs typeface="Times New Roman"/>
                <a:sym typeface="Times New Roman"/>
              </a:defRPr>
            </a:lvl2pPr>
            <a:lvl3pPr marL="0" indent="914400" algn="ctr">
              <a:buSzTx/>
              <a:buNone/>
              <a:defRPr>
                <a:solidFill>
                  <a:srgbClr val="000000"/>
                </a:solidFill>
                <a:latin typeface="Times New Roman"/>
                <a:ea typeface="Times New Roman"/>
                <a:cs typeface="Times New Roman"/>
                <a:sym typeface="Times New Roman"/>
              </a:defRPr>
            </a:lvl3pPr>
            <a:lvl4pPr marL="0" indent="1371600" algn="ctr">
              <a:buSzTx/>
              <a:buNone/>
              <a:defRPr>
                <a:solidFill>
                  <a:srgbClr val="000000"/>
                </a:solidFill>
                <a:latin typeface="Times New Roman"/>
                <a:ea typeface="Times New Roman"/>
                <a:cs typeface="Times New Roman"/>
                <a:sym typeface="Times New Roman"/>
              </a:defRPr>
            </a:lvl4pPr>
            <a:lvl5pPr marL="0" indent="1828800" algn="ctr">
              <a:buSzTx/>
              <a:buNone/>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19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46336790"/>
      </p:ext>
    </p:extLst>
  </p:cSld>
  <p:clrMapOvr>
    <a:masterClrMapping/>
  </p:clrMapOvr>
  <p:transition spd="med"/>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rgbClr val="FFFFFF"/>
        </a:solidFill>
        <a:effectLst/>
      </p:bgPr>
    </p:bg>
    <p:spTree>
      <p:nvGrpSpPr>
        <p:cNvPr id="1" name=""/>
        <p:cNvGrpSpPr/>
        <p:nvPr/>
      </p:nvGrpSpPr>
      <p:grpSpPr>
        <a:xfrm>
          <a:off x="0" y="0"/>
          <a:ext cx="0" cy="0"/>
          <a:chOff x="0" y="0"/>
          <a:chExt cx="0" cy="0"/>
        </a:xfrm>
      </p:grpSpPr>
      <p:sp>
        <p:nvSpPr>
          <p:cNvPr id="3206"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07"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0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17840130"/>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2985795"/>
      </p:ext>
    </p:extLst>
  </p:cSld>
  <p:clrMapOvr>
    <a:masterClrMapping/>
  </p:clrMapOvr>
  <p:transition spd="med"/>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rgbClr val="FFFFFF"/>
        </a:solidFill>
        <a:effectLst/>
      </p:bgPr>
    </p:bg>
    <p:spTree>
      <p:nvGrpSpPr>
        <p:cNvPr id="1" name=""/>
        <p:cNvGrpSpPr/>
        <p:nvPr/>
      </p:nvGrpSpPr>
      <p:grpSpPr>
        <a:xfrm>
          <a:off x="0" y="0"/>
          <a:ext cx="0" cy="0"/>
          <a:chOff x="0" y="0"/>
          <a:chExt cx="0" cy="0"/>
        </a:xfrm>
      </p:grpSpPr>
      <p:sp>
        <p:nvSpPr>
          <p:cNvPr id="3215" name="Title Text"/>
          <p:cNvSpPr txBox="1">
            <a:spLocks noGrp="1"/>
          </p:cNvSpPr>
          <p:nvPr>
            <p:ph type="title"/>
          </p:nvPr>
        </p:nvSpPr>
        <p:spPr>
          <a:xfrm>
            <a:off x="722312" y="4406900"/>
            <a:ext cx="7772401" cy="1362075"/>
          </a:xfrm>
          <a:prstGeom prst="rect">
            <a:avLst/>
          </a:prstGeom>
          <a:noFill/>
        </p:spPr>
        <p:txBody>
          <a:bodyPr lIns="45715" tIns="45715" rIns="45715" bIns="45715" anchor="t"/>
          <a:lstStyle>
            <a:lvl1pPr algn="l">
              <a:defRPr sz="4000" cap="all">
                <a:latin typeface="Times New Roman"/>
                <a:ea typeface="Times New Roman"/>
                <a:cs typeface="Times New Roman"/>
                <a:sym typeface="Times New Roman"/>
              </a:defRPr>
            </a:lvl1pPr>
          </a:lstStyle>
          <a:p>
            <a:r>
              <a:t>Title Text</a:t>
            </a:r>
          </a:p>
        </p:txBody>
      </p:sp>
      <p:sp>
        <p:nvSpPr>
          <p:cNvPr id="3216"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a:solidFill>
                  <a:srgbClr val="000000"/>
                </a:solidFill>
                <a:latin typeface="Times New Roman"/>
                <a:ea typeface="Times New Roman"/>
                <a:cs typeface="Times New Roman"/>
                <a:sym typeface="Times New Roman"/>
              </a:defRPr>
            </a:lvl1pPr>
            <a:lvl2pPr marL="0" indent="457200">
              <a:spcBef>
                <a:spcPts val="400"/>
              </a:spcBef>
              <a:buSzTx/>
              <a:buNone/>
              <a:defRPr sz="2000">
                <a:solidFill>
                  <a:srgbClr val="000000"/>
                </a:solidFill>
                <a:latin typeface="Times New Roman"/>
                <a:ea typeface="Times New Roman"/>
                <a:cs typeface="Times New Roman"/>
                <a:sym typeface="Times New Roman"/>
              </a:defRPr>
            </a:lvl2pPr>
            <a:lvl3pPr marL="0" indent="914400">
              <a:spcBef>
                <a:spcPts val="400"/>
              </a:spcBef>
              <a:buSzTx/>
              <a:buNone/>
              <a:defRPr sz="2000">
                <a:solidFill>
                  <a:srgbClr val="000000"/>
                </a:solidFill>
                <a:latin typeface="Times New Roman"/>
                <a:ea typeface="Times New Roman"/>
                <a:cs typeface="Times New Roman"/>
                <a:sym typeface="Times New Roman"/>
              </a:defRPr>
            </a:lvl3pPr>
            <a:lvl4pPr marL="0" indent="1371600">
              <a:spcBef>
                <a:spcPts val="400"/>
              </a:spcBef>
              <a:buSzTx/>
              <a:buNone/>
              <a:defRPr sz="2000">
                <a:solidFill>
                  <a:srgbClr val="000000"/>
                </a:solidFill>
                <a:latin typeface="Times New Roman"/>
                <a:ea typeface="Times New Roman"/>
                <a:cs typeface="Times New Roman"/>
                <a:sym typeface="Times New Roman"/>
              </a:defRPr>
            </a:lvl4pPr>
            <a:lvl5pPr marL="0" indent="1828800">
              <a:spcBef>
                <a:spcPts val="400"/>
              </a:spcBef>
              <a:buSzTx/>
              <a:buNone/>
              <a:defRPr sz="20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17"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14481412"/>
      </p:ext>
    </p:extLst>
  </p:cSld>
  <p:clrMapOvr>
    <a:masterClrMapping/>
  </p:clrMapOvr>
  <p:transition spd="med"/>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rgbClr val="FFFFFF"/>
        </a:solidFill>
        <a:effectLst/>
      </p:bgPr>
    </p:bg>
    <p:spTree>
      <p:nvGrpSpPr>
        <p:cNvPr id="1" name=""/>
        <p:cNvGrpSpPr/>
        <p:nvPr/>
      </p:nvGrpSpPr>
      <p:grpSpPr>
        <a:xfrm>
          <a:off x="0" y="0"/>
          <a:ext cx="0" cy="0"/>
          <a:chOff x="0" y="0"/>
          <a:chExt cx="0" cy="0"/>
        </a:xfrm>
      </p:grpSpPr>
      <p:sp>
        <p:nvSpPr>
          <p:cNvPr id="3224"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25"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har char="»"/>
              <a:defRPr sz="28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2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70379730"/>
      </p:ext>
    </p:extLst>
  </p:cSld>
  <p:clrMapOvr>
    <a:masterClrMapping/>
  </p:clrMapOvr>
  <p:transition spd="med"/>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rgbClr val="FFFFFF"/>
        </a:solidFill>
        <a:effectLst/>
      </p:bgPr>
    </p:bg>
    <p:spTree>
      <p:nvGrpSpPr>
        <p:cNvPr id="1" name=""/>
        <p:cNvGrpSpPr/>
        <p:nvPr/>
      </p:nvGrpSpPr>
      <p:grpSpPr>
        <a:xfrm>
          <a:off x="0" y="0"/>
          <a:ext cx="0" cy="0"/>
          <a:chOff x="0" y="0"/>
          <a:chExt cx="0" cy="0"/>
        </a:xfrm>
      </p:grpSpPr>
      <p:sp>
        <p:nvSpPr>
          <p:cNvPr id="3233" name="Title Text"/>
          <p:cNvSpPr txBox="1">
            <a:spLocks noGrp="1"/>
          </p:cNvSpPr>
          <p:nvPr>
            <p:ph type="title"/>
          </p:nvPr>
        </p:nvSpPr>
        <p:spPr>
          <a:xfrm>
            <a:off x="457200" y="274638"/>
            <a:ext cx="8229600"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34"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a:solidFill>
                  <a:srgbClr val="000000"/>
                </a:solidFill>
                <a:latin typeface="Times New Roman"/>
                <a:ea typeface="Times New Roman"/>
                <a:cs typeface="Times New Roman"/>
                <a:sym typeface="Times New Roman"/>
              </a:defRPr>
            </a:lvl1pPr>
            <a:lvl2pPr marL="0" indent="457200">
              <a:spcBef>
                <a:spcPts val="500"/>
              </a:spcBef>
              <a:buSzTx/>
              <a:buNone/>
              <a:defRPr sz="2400" b="1">
                <a:solidFill>
                  <a:srgbClr val="000000"/>
                </a:solidFill>
                <a:latin typeface="Times New Roman"/>
                <a:ea typeface="Times New Roman"/>
                <a:cs typeface="Times New Roman"/>
                <a:sym typeface="Times New Roman"/>
              </a:defRPr>
            </a:lvl2pPr>
            <a:lvl3pPr marL="0" indent="914400">
              <a:spcBef>
                <a:spcPts val="500"/>
              </a:spcBef>
              <a:buSzTx/>
              <a:buNone/>
              <a:defRPr sz="2400" b="1">
                <a:solidFill>
                  <a:srgbClr val="000000"/>
                </a:solidFill>
                <a:latin typeface="Times New Roman"/>
                <a:ea typeface="Times New Roman"/>
                <a:cs typeface="Times New Roman"/>
                <a:sym typeface="Times New Roman"/>
              </a:defRPr>
            </a:lvl3pPr>
            <a:lvl4pPr marL="0" indent="1371600">
              <a:spcBef>
                <a:spcPts val="500"/>
              </a:spcBef>
              <a:buSzTx/>
              <a:buNone/>
              <a:defRPr sz="2400" b="1">
                <a:solidFill>
                  <a:srgbClr val="000000"/>
                </a:solidFill>
                <a:latin typeface="Times New Roman"/>
                <a:ea typeface="Times New Roman"/>
                <a:cs typeface="Times New Roman"/>
                <a:sym typeface="Times New Roman"/>
              </a:defRPr>
            </a:lvl4pPr>
            <a:lvl5pPr marL="0" indent="1828800">
              <a:spcBef>
                <a:spcPts val="500"/>
              </a:spcBef>
              <a:buSzTx/>
              <a:buNone/>
              <a:defRPr sz="2400" b="1">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35"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p>
            <a:pPr marL="0" indent="0" rtl="0">
              <a:spcBef>
                <a:spcPts val="500"/>
              </a:spcBef>
              <a:buSzTx/>
              <a:buNone/>
              <a:defRPr sz="2400" b="1">
                <a:solidFill>
                  <a:srgbClr val="000000"/>
                </a:solidFill>
                <a:latin typeface="Times New Roman"/>
                <a:ea typeface="Times New Roman"/>
                <a:cs typeface="Times New Roman"/>
                <a:sym typeface="Times New Roman"/>
              </a:defRPr>
            </a:pPr>
            <a:endParaRPr/>
          </a:p>
        </p:txBody>
      </p:sp>
      <p:sp>
        <p:nvSpPr>
          <p:cNvPr id="3236"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75845917"/>
      </p:ext>
    </p:extLst>
  </p:cSld>
  <p:clrMapOvr>
    <a:masterClrMapping/>
  </p:clrMapOvr>
  <p:transition spd="med"/>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rgbClr val="FFFFFF"/>
        </a:solidFill>
        <a:effectLst/>
      </p:bgPr>
    </p:bg>
    <p:spTree>
      <p:nvGrpSpPr>
        <p:cNvPr id="1" name=""/>
        <p:cNvGrpSpPr/>
        <p:nvPr/>
      </p:nvGrpSpPr>
      <p:grpSpPr>
        <a:xfrm>
          <a:off x="0" y="0"/>
          <a:ext cx="0" cy="0"/>
          <a:chOff x="0" y="0"/>
          <a:chExt cx="0" cy="0"/>
        </a:xfrm>
      </p:grpSpPr>
      <p:sp>
        <p:nvSpPr>
          <p:cNvPr id="3243"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44"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72190497"/>
      </p:ext>
    </p:extLst>
  </p:cSld>
  <p:clrMapOvr>
    <a:masterClrMapping/>
  </p:clrMapOvr>
  <p:transition spd="med"/>
</p:sldLayout>
</file>

<file path=ppt/slideLayouts/slideLayout215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FFFFFF"/>
        </a:solidFill>
        <a:effectLst/>
      </p:bgPr>
    </p:bg>
    <p:spTree>
      <p:nvGrpSpPr>
        <p:cNvPr id="1" name=""/>
        <p:cNvGrpSpPr/>
        <p:nvPr/>
      </p:nvGrpSpPr>
      <p:grpSpPr>
        <a:xfrm>
          <a:off x="0" y="0"/>
          <a:ext cx="0" cy="0"/>
          <a:chOff x="0" y="0"/>
          <a:chExt cx="0" cy="0"/>
        </a:xfrm>
      </p:grpSpPr>
      <p:sp>
        <p:nvSpPr>
          <p:cNvPr id="325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87680534"/>
      </p:ext>
    </p:extLst>
  </p:cSld>
  <p:clrMapOvr>
    <a:masterClrMapping/>
  </p:clrMapOvr>
  <p:transition spd="med"/>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rgbClr val="FFFFFF"/>
        </a:solidFill>
        <a:effectLst/>
      </p:bgPr>
    </p:bg>
    <p:spTree>
      <p:nvGrpSpPr>
        <p:cNvPr id="1" name=""/>
        <p:cNvGrpSpPr/>
        <p:nvPr/>
      </p:nvGrpSpPr>
      <p:grpSpPr>
        <a:xfrm>
          <a:off x="0" y="0"/>
          <a:ext cx="0" cy="0"/>
          <a:chOff x="0" y="0"/>
          <a:chExt cx="0" cy="0"/>
        </a:xfrm>
      </p:grpSpPr>
      <p:sp>
        <p:nvSpPr>
          <p:cNvPr id="3258" name="Title Text"/>
          <p:cNvSpPr txBox="1">
            <a:spLocks noGrp="1"/>
          </p:cNvSpPr>
          <p:nvPr>
            <p:ph type="title"/>
          </p:nvPr>
        </p:nvSpPr>
        <p:spPr>
          <a:xfrm>
            <a:off x="457200" y="273050"/>
            <a:ext cx="3008314" cy="1162050"/>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59"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60"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p>
            <a:pPr marL="0" indent="0" rtl="0">
              <a:spcBef>
                <a:spcPts val="300"/>
              </a:spcBef>
              <a:buSzTx/>
              <a:buNone/>
              <a:defRPr sz="1400">
                <a:solidFill>
                  <a:srgbClr val="000000"/>
                </a:solidFill>
                <a:latin typeface="Times New Roman"/>
                <a:ea typeface="Times New Roman"/>
                <a:cs typeface="Times New Roman"/>
                <a:sym typeface="Times New Roman"/>
              </a:defRPr>
            </a:pPr>
            <a:endParaRPr/>
          </a:p>
        </p:txBody>
      </p:sp>
      <p:sp>
        <p:nvSpPr>
          <p:cNvPr id="326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827746351"/>
      </p:ext>
    </p:extLst>
  </p:cSld>
  <p:clrMapOvr>
    <a:masterClrMapping/>
  </p:clrMapOvr>
  <p:transition spd="med"/>
</p:sldLayout>
</file>

<file path=ppt/slideLayouts/slideLayout215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rgbClr val="FFFFFF"/>
        </a:solidFill>
        <a:effectLst/>
      </p:bgPr>
    </p:bg>
    <p:spTree>
      <p:nvGrpSpPr>
        <p:cNvPr id="1" name=""/>
        <p:cNvGrpSpPr/>
        <p:nvPr/>
      </p:nvGrpSpPr>
      <p:grpSpPr>
        <a:xfrm>
          <a:off x="0" y="0"/>
          <a:ext cx="0" cy="0"/>
          <a:chOff x="0" y="0"/>
          <a:chExt cx="0" cy="0"/>
        </a:xfrm>
      </p:grpSpPr>
      <p:sp>
        <p:nvSpPr>
          <p:cNvPr id="3268" name="Title Text"/>
          <p:cNvSpPr txBox="1">
            <a:spLocks noGrp="1"/>
          </p:cNvSpPr>
          <p:nvPr>
            <p:ph type="title"/>
          </p:nvPr>
        </p:nvSpPr>
        <p:spPr>
          <a:xfrm>
            <a:off x="1792288" y="4800600"/>
            <a:ext cx="5486401" cy="566738"/>
          </a:xfrm>
          <a:prstGeom prst="rect">
            <a:avLst/>
          </a:prstGeom>
          <a:noFill/>
        </p:spPr>
        <p:txBody>
          <a:bodyPr lIns="45715" tIns="45715" rIns="45715" bIns="45715" anchor="b"/>
          <a:lstStyle>
            <a:lvl1pPr algn="l">
              <a:defRPr sz="2000">
                <a:latin typeface="Times New Roman"/>
                <a:ea typeface="Times New Roman"/>
                <a:cs typeface="Times New Roman"/>
                <a:sym typeface="Times New Roman"/>
              </a:defRPr>
            </a:lvl1pPr>
          </a:lstStyle>
          <a:p>
            <a:r>
              <a:t>Title Text</a:t>
            </a:r>
          </a:p>
        </p:txBody>
      </p:sp>
      <p:sp>
        <p:nvSpPr>
          <p:cNvPr id="3269"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270"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a:solidFill>
                  <a:srgbClr val="000000"/>
                </a:solidFill>
                <a:latin typeface="Times New Roman"/>
                <a:ea typeface="Times New Roman"/>
                <a:cs typeface="Times New Roman"/>
                <a:sym typeface="Times New Roman"/>
              </a:defRPr>
            </a:lvl1pPr>
            <a:lvl2pPr marL="0" indent="457200">
              <a:spcBef>
                <a:spcPts val="300"/>
              </a:spcBef>
              <a:buSzTx/>
              <a:buNone/>
              <a:defRPr sz="1400">
                <a:solidFill>
                  <a:srgbClr val="000000"/>
                </a:solidFill>
                <a:latin typeface="Times New Roman"/>
                <a:ea typeface="Times New Roman"/>
                <a:cs typeface="Times New Roman"/>
                <a:sym typeface="Times New Roman"/>
              </a:defRPr>
            </a:lvl2pPr>
            <a:lvl3pPr marL="0" indent="914400">
              <a:spcBef>
                <a:spcPts val="300"/>
              </a:spcBef>
              <a:buSzTx/>
              <a:buNone/>
              <a:defRPr sz="1400">
                <a:solidFill>
                  <a:srgbClr val="000000"/>
                </a:solidFill>
                <a:latin typeface="Times New Roman"/>
                <a:ea typeface="Times New Roman"/>
                <a:cs typeface="Times New Roman"/>
                <a:sym typeface="Times New Roman"/>
              </a:defRPr>
            </a:lvl3pPr>
            <a:lvl4pPr marL="0" indent="1371600">
              <a:spcBef>
                <a:spcPts val="300"/>
              </a:spcBef>
              <a:buSzTx/>
              <a:buNone/>
              <a:defRPr sz="1400">
                <a:solidFill>
                  <a:srgbClr val="000000"/>
                </a:solidFill>
                <a:latin typeface="Times New Roman"/>
                <a:ea typeface="Times New Roman"/>
                <a:cs typeface="Times New Roman"/>
                <a:sym typeface="Times New Roman"/>
              </a:defRPr>
            </a:lvl4pPr>
            <a:lvl5pPr marL="0" indent="1828800">
              <a:spcBef>
                <a:spcPts val="300"/>
              </a:spcBef>
              <a:buSzTx/>
              <a:buNone/>
              <a:defRPr sz="1400">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71"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17982623"/>
      </p:ext>
    </p:extLst>
  </p:cSld>
  <p:clrMapOvr>
    <a:masterClrMapping/>
  </p:clrMapOvr>
  <p:transition spd="med"/>
</p:sldLayout>
</file>

<file path=ppt/slideLayouts/slideLayout2157.xml><?xml version="1.0" encoding="utf-8"?>
<p:sldLayout xmlns:a="http://schemas.openxmlformats.org/drawingml/2006/main" xmlns:r="http://schemas.openxmlformats.org/officeDocument/2006/relationships" xmlns:p="http://schemas.openxmlformats.org/presentationml/2006/main" showMasterSp="0" type="tx">
  <p:cSld name="23_Title and Vertical Text">
    <p:bg>
      <p:bgPr>
        <a:solidFill>
          <a:srgbClr val="FFFFFF"/>
        </a:solidFill>
        <a:effectLst/>
      </p:bgPr>
    </p:bg>
    <p:spTree>
      <p:nvGrpSpPr>
        <p:cNvPr id="1" name=""/>
        <p:cNvGrpSpPr/>
        <p:nvPr/>
      </p:nvGrpSpPr>
      <p:grpSpPr>
        <a:xfrm>
          <a:off x="0" y="0"/>
          <a:ext cx="0" cy="0"/>
          <a:chOff x="0" y="0"/>
          <a:chExt cx="0" cy="0"/>
        </a:xfrm>
      </p:grpSpPr>
      <p:sp>
        <p:nvSpPr>
          <p:cNvPr id="3278" name="Title Text"/>
          <p:cNvSpPr txBox="1">
            <a:spLocks noGrp="1"/>
          </p:cNvSpPr>
          <p:nvPr>
            <p:ph type="title"/>
          </p:nvPr>
        </p:nvSpPr>
        <p:spPr>
          <a:xfrm>
            <a:off x="2147888" y="2805113"/>
            <a:ext cx="4640263" cy="1143001"/>
          </a:xfrm>
          <a:prstGeom prst="rect">
            <a:avLst/>
          </a:prstGeom>
          <a:noFill/>
        </p:spPr>
        <p:txBody>
          <a:bodyPr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79"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0"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17536928"/>
      </p:ext>
    </p:extLst>
  </p:cSld>
  <p:clrMapOvr>
    <a:masterClrMapping/>
  </p:clrMapOvr>
  <p:transition spd="med"/>
</p:sldLayout>
</file>

<file path=ppt/slideLayouts/slideLayout2158.xml><?xml version="1.0" encoding="utf-8"?>
<p:sldLayout xmlns:a="http://schemas.openxmlformats.org/drawingml/2006/main" xmlns:r="http://schemas.openxmlformats.org/officeDocument/2006/relationships" xmlns:p="http://schemas.openxmlformats.org/presentationml/2006/main" showMasterSp="0" type="tx">
  <p:cSld name="23_Vertical Title and Text">
    <p:bg>
      <p:bgPr>
        <a:solidFill>
          <a:srgbClr val="FFFFFF"/>
        </a:solidFill>
        <a:effectLst/>
      </p:bgPr>
    </p:bg>
    <p:spTree>
      <p:nvGrpSpPr>
        <p:cNvPr id="1" name=""/>
        <p:cNvGrpSpPr/>
        <p:nvPr/>
      </p:nvGrpSpPr>
      <p:grpSpPr>
        <a:xfrm>
          <a:off x="0" y="0"/>
          <a:ext cx="0" cy="0"/>
          <a:chOff x="0" y="0"/>
          <a:chExt cx="0" cy="0"/>
        </a:xfrm>
      </p:grpSpPr>
      <p:sp>
        <p:nvSpPr>
          <p:cNvPr id="3287" name="Title Text"/>
          <p:cNvSpPr txBox="1">
            <a:spLocks noGrp="1"/>
          </p:cNvSpPr>
          <p:nvPr>
            <p:ph type="title"/>
          </p:nvPr>
        </p:nvSpPr>
        <p:spPr>
          <a:xfrm>
            <a:off x="6629400" y="1600200"/>
            <a:ext cx="2057400" cy="4525963"/>
          </a:xfrm>
          <a:prstGeom prst="rect">
            <a:avLst/>
          </a:prstGeom>
          <a:noFill/>
        </p:spPr>
        <p:txBody>
          <a:bodyPr vert="eaVert" lIns="45715" tIns="45715" rIns="45715" bIns="45715"/>
          <a:lstStyle>
            <a:lvl1pPr>
              <a:defRPr sz="4400" b="0">
                <a:latin typeface="Times New Roman"/>
                <a:ea typeface="Times New Roman"/>
                <a:cs typeface="Times New Roman"/>
                <a:sym typeface="Times New Roman"/>
              </a:defRPr>
            </a:lvl1pPr>
          </a:lstStyle>
          <a:p>
            <a:r>
              <a:t>Title Text</a:t>
            </a:r>
          </a:p>
        </p:txBody>
      </p:sp>
      <p:sp>
        <p:nvSpPr>
          <p:cNvPr id="3288" name="Body Level One…"/>
          <p:cNvSpPr txBox="1">
            <a:spLocks noGrp="1"/>
          </p:cNvSpPr>
          <p:nvPr>
            <p:ph type="body" idx="1"/>
          </p:nvPr>
        </p:nvSpPr>
        <p:spPr>
          <a:xfrm>
            <a:off x="457200" y="1600200"/>
            <a:ext cx="6019800" cy="4525963"/>
          </a:xfrm>
          <a:prstGeom prst="rect">
            <a:avLst/>
          </a:prstGeom>
        </p:spPr>
        <p:txBody>
          <a:bodyPr vert="eaVert" lIns="45719" tIns="45719" rIns="45719" bIns="45719">
            <a:normAutofit/>
          </a:bodyPr>
          <a:lstStyle>
            <a:lvl1pPr marL="342900" indent="-342900">
              <a:buSzPct val="100000"/>
              <a:buChar char="•"/>
              <a:defRPr>
                <a:solidFill>
                  <a:srgbClr val="000000"/>
                </a:solidFill>
                <a:latin typeface="Times New Roman"/>
                <a:ea typeface="Times New Roman"/>
                <a:cs typeface="Times New Roman"/>
                <a:sym typeface="Times New Roman"/>
              </a:defRPr>
            </a:lvl1pPr>
            <a:lvl2pPr marL="783771" indent="-326571">
              <a:buSzPct val="100000"/>
              <a:buChar char="–"/>
              <a:defRPr>
                <a:solidFill>
                  <a:srgbClr val="000000"/>
                </a:solidFill>
                <a:latin typeface="Times New Roman"/>
                <a:ea typeface="Times New Roman"/>
                <a:cs typeface="Times New Roman"/>
                <a:sym typeface="Times New Roman"/>
              </a:defRPr>
            </a:lvl2pPr>
            <a:lvl3pPr marL="1219200" indent="-304800">
              <a:buSzPct val="100000"/>
              <a:buChar char="•"/>
              <a:defRPr>
                <a:solidFill>
                  <a:srgbClr val="000000"/>
                </a:solidFill>
                <a:latin typeface="Times New Roman"/>
                <a:ea typeface="Times New Roman"/>
                <a:cs typeface="Times New Roman"/>
                <a:sym typeface="Times New Roman"/>
              </a:defRPr>
            </a:lvl3pPr>
            <a:lvl4pPr marL="1737360" indent="-365760">
              <a:buSzPct val="100000"/>
              <a:buChar char="–"/>
              <a:defRPr>
                <a:solidFill>
                  <a:srgbClr val="000000"/>
                </a:solidFill>
                <a:latin typeface="Times New Roman"/>
                <a:ea typeface="Times New Roman"/>
                <a:cs typeface="Times New Roman"/>
                <a:sym typeface="Times New Roman"/>
              </a:defRPr>
            </a:lvl4pPr>
            <a:lvl5pPr marL="2194560" indent="-365760">
              <a:buChar char="»"/>
              <a:defRPr>
                <a:solidFill>
                  <a:srgbClr val="000000"/>
                </a:solidFill>
                <a:latin typeface="Times New Roman"/>
                <a:ea typeface="Times New Roman"/>
                <a:cs typeface="Times New Roman"/>
                <a:sym typeface="Times New Roman"/>
              </a:defRPr>
            </a:lvl5pPr>
          </a:lstStyle>
          <a:p>
            <a:r>
              <a:t>Body Level One</a:t>
            </a:r>
          </a:p>
          <a:p>
            <a:pPr lvl="1"/>
            <a:r>
              <a:t>Body Level Two</a:t>
            </a:r>
          </a:p>
          <a:p>
            <a:pPr lvl="2"/>
            <a:r>
              <a:t>Body Level Three</a:t>
            </a:r>
          </a:p>
          <a:p>
            <a:pPr lvl="3"/>
            <a:r>
              <a:t>Body Level Four</a:t>
            </a:r>
          </a:p>
          <a:p>
            <a:pPr lvl="4"/>
            <a:r>
              <a:t>Body Level Five</a:t>
            </a:r>
          </a:p>
        </p:txBody>
      </p:sp>
      <p:sp>
        <p:nvSpPr>
          <p:cNvPr id="328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929703463"/>
      </p:ext>
    </p:extLst>
  </p:cSld>
  <p:clrMapOvr>
    <a:masterClrMapping/>
  </p:clrMapOvr>
  <p:transition spd="med"/>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rgbClr val="000000"/>
        </a:solidFill>
        <a:effectLst/>
      </p:bgPr>
    </p:bg>
    <p:spTree>
      <p:nvGrpSpPr>
        <p:cNvPr id="1" name=""/>
        <p:cNvGrpSpPr/>
        <p:nvPr/>
      </p:nvGrpSpPr>
      <p:grpSpPr>
        <a:xfrm>
          <a:off x="0" y="0"/>
          <a:ext cx="0" cy="0"/>
          <a:chOff x="0" y="0"/>
          <a:chExt cx="0" cy="0"/>
        </a:xfrm>
      </p:grpSpPr>
      <p:sp>
        <p:nvSpPr>
          <p:cNvPr id="3296"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297"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29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5431250"/>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1991751"/>
      </p:ext>
    </p:extLst>
  </p:cSld>
  <p:clrMapOvr>
    <a:masterClrMapping/>
  </p:clrMapOvr>
  <p:transition spd="med"/>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3305"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06"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0" indent="457200" algn="ctr">
              <a:buSzTx/>
              <a:buNone/>
              <a:defRPr b="1" i="0">
                <a:solidFill>
                  <a:srgbClr val="FFFFFF"/>
                </a:solidFill>
                <a:latin typeface="Arial" panose="020B0604020202020204" pitchFamily="34" charset="0"/>
                <a:cs typeface="Arial" panose="020B0604020202020204" pitchFamily="34" charset="0"/>
              </a:defRPr>
            </a:lvl2pPr>
            <a:lvl3pPr marL="0" indent="914400" algn="ctr">
              <a:buSzTx/>
              <a:buNone/>
              <a:defRPr b="1" i="0">
                <a:solidFill>
                  <a:srgbClr val="FFFFFF"/>
                </a:solidFill>
                <a:latin typeface="Arial" panose="020B0604020202020204" pitchFamily="34" charset="0"/>
                <a:cs typeface="Arial" panose="020B0604020202020204" pitchFamily="34" charset="0"/>
              </a:defRPr>
            </a:lvl3pPr>
            <a:lvl4pPr marL="0" indent="1371600" algn="ctr">
              <a:buSzTx/>
              <a:buNone/>
              <a:defRPr b="1" i="0">
                <a:solidFill>
                  <a:srgbClr val="FFFFFF"/>
                </a:solidFill>
                <a:latin typeface="Arial" panose="020B0604020202020204" pitchFamily="34" charset="0"/>
                <a:cs typeface="Arial" panose="020B0604020202020204" pitchFamily="34" charset="0"/>
              </a:defRPr>
            </a:lvl4pPr>
            <a:lvl5pPr marL="0" indent="1828800" algn="ctr">
              <a:buSzTx/>
              <a:buNone/>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0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75741592"/>
      </p:ext>
    </p:extLst>
  </p:cSld>
  <p:clrMapOvr>
    <a:masterClrMapping/>
  </p:clrMapOvr>
  <p:transition spd="med"/>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rgbClr val="000000"/>
        </a:solidFill>
        <a:effectLst/>
      </p:bgPr>
    </p:bg>
    <p:spTree>
      <p:nvGrpSpPr>
        <p:cNvPr id="1" name=""/>
        <p:cNvGrpSpPr/>
        <p:nvPr/>
      </p:nvGrpSpPr>
      <p:grpSpPr>
        <a:xfrm>
          <a:off x="0" y="0"/>
          <a:ext cx="0" cy="0"/>
          <a:chOff x="0" y="0"/>
          <a:chExt cx="0" cy="0"/>
        </a:xfrm>
      </p:grpSpPr>
      <p:sp>
        <p:nvSpPr>
          <p:cNvPr id="3314"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15" name="Body Level One…"/>
          <p:cNvSpPr txBox="1">
            <a:spLocks noGrp="1"/>
          </p:cNvSpPr>
          <p:nvPr>
            <p:ph type="body" idx="1"/>
          </p:nvPr>
        </p:nvSpPr>
        <p:spPr>
          <a:xfrm>
            <a:off x="685800" y="1981200"/>
            <a:ext cx="77724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1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779959"/>
      </p:ext>
    </p:extLst>
  </p:cSld>
  <p:clrMapOvr>
    <a:masterClrMapping/>
  </p:clrMapOvr>
  <p:transition spd="med"/>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type="tx">
  <p:cSld name="24_Section Header">
    <p:bg>
      <p:bgPr>
        <a:solidFill>
          <a:srgbClr val="000000"/>
        </a:solidFill>
        <a:effectLst/>
      </p:bgPr>
    </p:bg>
    <p:spTree>
      <p:nvGrpSpPr>
        <p:cNvPr id="1" name=""/>
        <p:cNvGrpSpPr/>
        <p:nvPr/>
      </p:nvGrpSpPr>
      <p:grpSpPr>
        <a:xfrm>
          <a:off x="0" y="0"/>
          <a:ext cx="0" cy="0"/>
          <a:chOff x="0" y="0"/>
          <a:chExt cx="0" cy="0"/>
        </a:xfrm>
      </p:grpSpPr>
      <p:sp>
        <p:nvSpPr>
          <p:cNvPr id="3323"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3324"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720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4400">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1600">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8800">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2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0189681"/>
      </p:ext>
    </p:extLst>
  </p:cSld>
  <p:clrMapOvr>
    <a:masterClrMapping/>
  </p:clrMapOvr>
  <p:transition spd="med"/>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rgbClr val="000000"/>
        </a:solidFill>
        <a:effectLst/>
      </p:bgPr>
    </p:bg>
    <p:spTree>
      <p:nvGrpSpPr>
        <p:cNvPr id="1" name=""/>
        <p:cNvGrpSpPr/>
        <p:nvPr/>
      </p:nvGrpSpPr>
      <p:grpSpPr>
        <a:xfrm>
          <a:off x="0" y="0"/>
          <a:ext cx="0" cy="0"/>
          <a:chOff x="0" y="0"/>
          <a:chExt cx="0" cy="0"/>
        </a:xfrm>
      </p:grpSpPr>
      <p:sp>
        <p:nvSpPr>
          <p:cNvPr id="3332"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33"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3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7221296"/>
      </p:ext>
    </p:extLst>
  </p:cSld>
  <p:clrMapOvr>
    <a:masterClrMapping/>
  </p:clrMapOvr>
  <p:transition spd="med"/>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type="tx">
  <p:cSld name="24_Comparison">
    <p:bg>
      <p:bgPr>
        <a:solidFill>
          <a:srgbClr val="000000"/>
        </a:solidFill>
        <a:effectLst/>
      </p:bgPr>
    </p:bg>
    <p:spTree>
      <p:nvGrpSpPr>
        <p:cNvPr id="1" name=""/>
        <p:cNvGrpSpPr/>
        <p:nvPr/>
      </p:nvGrpSpPr>
      <p:grpSpPr>
        <a:xfrm>
          <a:off x="0" y="0"/>
          <a:ext cx="0" cy="0"/>
          <a:chOff x="0" y="0"/>
          <a:chExt cx="0" cy="0"/>
        </a:xfrm>
      </p:grpSpPr>
      <p:sp>
        <p:nvSpPr>
          <p:cNvPr id="334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42"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720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4400">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1600">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8800">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43"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3344"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0063102"/>
      </p:ext>
    </p:extLst>
  </p:cSld>
  <p:clrMapOvr>
    <a:masterClrMapping/>
  </p:clrMapOvr>
  <p:transition spd="med"/>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rgbClr val="000000"/>
        </a:solidFill>
        <a:effectLst/>
      </p:bgPr>
    </p:bg>
    <p:spTree>
      <p:nvGrpSpPr>
        <p:cNvPr id="1" name=""/>
        <p:cNvGrpSpPr/>
        <p:nvPr/>
      </p:nvGrpSpPr>
      <p:grpSpPr>
        <a:xfrm>
          <a:off x="0" y="0"/>
          <a:ext cx="0" cy="0"/>
          <a:chOff x="0" y="0"/>
          <a:chExt cx="0" cy="0"/>
        </a:xfrm>
      </p:grpSpPr>
      <p:sp>
        <p:nvSpPr>
          <p:cNvPr id="3351"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52"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9691543"/>
      </p:ext>
    </p:extLst>
  </p:cSld>
  <p:clrMapOvr>
    <a:masterClrMapping/>
  </p:clrMapOvr>
  <p:transition spd="med"/>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000000"/>
        </a:solidFill>
        <a:effectLst/>
      </p:bgPr>
    </p:bg>
    <p:spTree>
      <p:nvGrpSpPr>
        <p:cNvPr id="1" name=""/>
        <p:cNvGrpSpPr/>
        <p:nvPr/>
      </p:nvGrpSpPr>
      <p:grpSpPr>
        <a:xfrm>
          <a:off x="0" y="0"/>
          <a:ext cx="0" cy="0"/>
          <a:chOff x="0" y="0"/>
          <a:chExt cx="0" cy="0"/>
        </a:xfrm>
      </p:grpSpPr>
      <p:sp>
        <p:nvSpPr>
          <p:cNvPr id="335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2898555"/>
      </p:ext>
    </p:extLst>
  </p:cSld>
  <p:clrMapOvr>
    <a:masterClrMapping/>
  </p:clrMapOvr>
  <p:transition spd="med"/>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solidFill>
          <a:srgbClr val="000000"/>
        </a:solidFill>
        <a:effectLst/>
      </p:bgPr>
    </p:bg>
    <p:spTree>
      <p:nvGrpSpPr>
        <p:cNvPr id="1" name=""/>
        <p:cNvGrpSpPr/>
        <p:nvPr/>
      </p:nvGrpSpPr>
      <p:grpSpPr>
        <a:xfrm>
          <a:off x="0" y="0"/>
          <a:ext cx="0" cy="0"/>
          <a:chOff x="0" y="0"/>
          <a:chExt cx="0" cy="0"/>
        </a:xfrm>
      </p:grpSpPr>
      <p:sp>
        <p:nvSpPr>
          <p:cNvPr id="3366"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67"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68"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336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81101136"/>
      </p:ext>
    </p:extLst>
  </p:cSld>
  <p:clrMapOvr>
    <a:masterClrMapping/>
  </p:clrMapOvr>
  <p:transition spd="med"/>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solidFill>
          <a:srgbClr val="000000"/>
        </a:solidFill>
        <a:effectLst/>
      </p:bgPr>
    </p:bg>
    <p:spTree>
      <p:nvGrpSpPr>
        <p:cNvPr id="1" name=""/>
        <p:cNvGrpSpPr/>
        <p:nvPr/>
      </p:nvGrpSpPr>
      <p:grpSpPr>
        <a:xfrm>
          <a:off x="0" y="0"/>
          <a:ext cx="0" cy="0"/>
          <a:chOff x="0" y="0"/>
          <a:chExt cx="0" cy="0"/>
        </a:xfrm>
      </p:grpSpPr>
      <p:sp>
        <p:nvSpPr>
          <p:cNvPr id="3376"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3377"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378"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720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4400">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1600">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8800">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79"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8366543"/>
      </p:ext>
    </p:extLst>
  </p:cSld>
  <p:clrMapOvr>
    <a:masterClrMapping/>
  </p:clrMapOvr>
  <p:transition spd="med"/>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type="tx">
  <p:cSld name="24_Title and Vertical Text">
    <p:bg>
      <p:bgPr>
        <a:solidFill>
          <a:srgbClr val="000000"/>
        </a:solidFill>
        <a:effectLst/>
      </p:bgPr>
    </p:bg>
    <p:spTree>
      <p:nvGrpSpPr>
        <p:cNvPr id="1" name=""/>
        <p:cNvGrpSpPr/>
        <p:nvPr/>
      </p:nvGrpSpPr>
      <p:grpSpPr>
        <a:xfrm>
          <a:off x="0" y="0"/>
          <a:ext cx="0" cy="0"/>
          <a:chOff x="0" y="0"/>
          <a:chExt cx="0" cy="0"/>
        </a:xfrm>
      </p:grpSpPr>
      <p:sp>
        <p:nvSpPr>
          <p:cNvPr id="3386" name="Title Text"/>
          <p:cNvSpPr txBox="1">
            <a:spLocks noGrp="1"/>
          </p:cNvSpPr>
          <p:nvPr>
            <p:ph type="title"/>
          </p:nvPr>
        </p:nvSpPr>
        <p:spPr>
          <a:xfrm>
            <a:off x="38100" y="44450"/>
            <a:ext cx="9070975" cy="1143000"/>
          </a:xfrm>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87" name="Body Level One…"/>
          <p:cNvSpPr txBox="1">
            <a:spLocks noGrp="1"/>
          </p:cNvSpPr>
          <p:nvPr>
            <p:ph type="body" idx="1"/>
          </p:nvPr>
        </p:nvSpPr>
        <p:spPr>
          <a:xfrm>
            <a:off x="685800" y="1981200"/>
            <a:ext cx="7772400" cy="41148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88"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508695"/>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6483988"/>
      </p:ext>
    </p:extLst>
  </p:cSld>
  <p:clrMapOvr>
    <a:masterClrMapping/>
  </p:clrMapOvr>
  <p:transition spd="med"/>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type="tx">
  <p:cSld name="24_Vertical Title and Text">
    <p:bg>
      <p:bgPr>
        <a:solidFill>
          <a:srgbClr val="000000"/>
        </a:solidFill>
        <a:effectLst/>
      </p:bgPr>
    </p:bg>
    <p:spTree>
      <p:nvGrpSpPr>
        <p:cNvPr id="1" name=""/>
        <p:cNvGrpSpPr/>
        <p:nvPr/>
      </p:nvGrpSpPr>
      <p:grpSpPr>
        <a:xfrm>
          <a:off x="0" y="0"/>
          <a:ext cx="0" cy="0"/>
          <a:chOff x="0" y="0"/>
          <a:chExt cx="0" cy="0"/>
        </a:xfrm>
      </p:grpSpPr>
      <p:sp>
        <p:nvSpPr>
          <p:cNvPr id="3395" name="Title Text"/>
          <p:cNvSpPr txBox="1">
            <a:spLocks noGrp="1"/>
          </p:cNvSpPr>
          <p:nvPr>
            <p:ph type="title"/>
          </p:nvPr>
        </p:nvSpPr>
        <p:spPr>
          <a:xfrm>
            <a:off x="6515100" y="609600"/>
            <a:ext cx="1943100" cy="5486400"/>
          </a:xfrm>
          <a:prstGeom prst="rect">
            <a:avLst/>
          </a:prstGeom>
          <a:noFill/>
        </p:spPr>
        <p:txBody>
          <a:bodyPr vert="eaVert"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396" name="Body Level One…"/>
          <p:cNvSpPr txBox="1">
            <a:spLocks noGrp="1"/>
          </p:cNvSpPr>
          <p:nvPr>
            <p:ph type="body" idx="1"/>
          </p:nvPr>
        </p:nvSpPr>
        <p:spPr>
          <a:xfrm>
            <a:off x="685800" y="609600"/>
            <a:ext cx="5676900" cy="5486400"/>
          </a:xfrm>
          <a:prstGeom prst="rect">
            <a:avLst/>
          </a:prstGeom>
        </p:spPr>
        <p:txBody>
          <a:bodyPr vert="eaVert"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397"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475811"/>
      </p:ext>
    </p:extLst>
  </p:cSld>
  <p:clrMapOvr>
    <a:masterClrMapping/>
  </p:clrMapOvr>
  <p:transition spd="med"/>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type="tx">
  <p:cSld name="3_Title and 4 Content">
    <p:bg>
      <p:bgPr>
        <a:solidFill>
          <a:srgbClr val="000000"/>
        </a:solidFill>
        <a:effectLst/>
      </p:bgPr>
    </p:bg>
    <p:spTree>
      <p:nvGrpSpPr>
        <p:cNvPr id="1" name=""/>
        <p:cNvGrpSpPr/>
        <p:nvPr/>
      </p:nvGrpSpPr>
      <p:grpSpPr>
        <a:xfrm>
          <a:off x="0" y="0"/>
          <a:ext cx="0" cy="0"/>
          <a:chOff x="0" y="0"/>
          <a:chExt cx="0" cy="0"/>
        </a:xfrm>
      </p:grpSpPr>
      <p:sp>
        <p:nvSpPr>
          <p:cNvPr id="3404"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05" name="Body Level One…"/>
          <p:cNvSpPr txBox="1">
            <a:spLocks noGrp="1"/>
          </p:cNvSpPr>
          <p:nvPr>
            <p:ph type="body" sz="quarter" idx="1"/>
          </p:nvPr>
        </p:nvSpPr>
        <p:spPr>
          <a:xfrm>
            <a:off x="685800" y="1981200"/>
            <a:ext cx="3810000" cy="19812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06"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484704"/>
      </p:ext>
    </p:extLst>
  </p:cSld>
  <p:clrMapOvr>
    <a:masterClrMapping/>
  </p:clrMapOvr>
  <p:transition spd="med"/>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3413" name="Title Text"/>
          <p:cNvSpPr txBox="1">
            <a:spLocks noGrp="1"/>
          </p:cNvSpPr>
          <p:nvPr>
            <p:ph type="title"/>
          </p:nvPr>
        </p:nvSpPr>
        <p:spPr>
          <a:prstGeom prst="rect">
            <a:avLst/>
          </a:prstGeom>
          <a:noFill/>
        </p:spPr>
        <p:txBody>
          <a:bodyPr lIns="45719" tIns="45719" rIns="45719" bIns="45719"/>
          <a:lstStyle>
            <a:lvl1pPr>
              <a:defRPr sz="4400" b="1" i="0">
                <a:latin typeface="Arial" panose="020B0604020202020204" pitchFamily="34" charset="0"/>
                <a:cs typeface="Arial" panose="020B0604020202020204" pitchFamily="34" charset="0"/>
              </a:defRPr>
            </a:lvl1pPr>
          </a:lstStyle>
          <a:p>
            <a:r>
              <a:rPr dirty="0"/>
              <a:t>Title Text</a:t>
            </a:r>
          </a:p>
        </p:txBody>
      </p:sp>
      <p:sp>
        <p:nvSpPr>
          <p:cNvPr id="3414" name="Body Level One…"/>
          <p:cNvSpPr txBox="1">
            <a:spLocks noGrp="1"/>
          </p:cNvSpPr>
          <p:nvPr>
            <p:ph type="body" sz="half" idx="1"/>
          </p:nvPr>
        </p:nvSpPr>
        <p:spPr>
          <a:xfrm>
            <a:off x="685800" y="1981200"/>
            <a:ext cx="3810000" cy="4114800"/>
          </a:xfrm>
          <a:prstGeom prst="rect">
            <a:avLst/>
          </a:prstGeom>
        </p:spPr>
        <p:txBody>
          <a:bodyPr lIns="45719" tIns="45719" rIns="45719" bIns="45719">
            <a:normAutofit/>
          </a:bodyPr>
          <a:lstStyle>
            <a:lvl1pPr marL="342900" indent="-342900">
              <a:buSzPct val="100000"/>
              <a:buChar char="•"/>
              <a:defRPr b="1" i="0">
                <a:solidFill>
                  <a:srgbClr val="FFFFFF"/>
                </a:solidFill>
                <a:latin typeface="Arial" panose="020B0604020202020204" pitchFamily="34" charset="0"/>
                <a:cs typeface="Arial" panose="020B0604020202020204" pitchFamily="34" charset="0"/>
              </a:defRPr>
            </a:lvl1pPr>
            <a:lvl2pPr marL="783771" indent="-326571">
              <a:buSzPct val="100000"/>
              <a:buChar char="–"/>
              <a:defRPr b="1" i="0">
                <a:solidFill>
                  <a:srgbClr val="FFFFFF"/>
                </a:solidFill>
                <a:latin typeface="Arial" panose="020B0604020202020204" pitchFamily="34" charset="0"/>
                <a:cs typeface="Arial" panose="020B0604020202020204" pitchFamily="34" charset="0"/>
              </a:defRPr>
            </a:lvl2pPr>
            <a:lvl3pPr marL="1219200" indent="-304800">
              <a:buSzPct val="100000"/>
              <a:buChar char="•"/>
              <a:defRPr b="1" i="0">
                <a:solidFill>
                  <a:srgbClr val="FFFFFF"/>
                </a:solidFill>
                <a:latin typeface="Arial" panose="020B0604020202020204" pitchFamily="34" charset="0"/>
                <a:cs typeface="Arial" panose="020B0604020202020204" pitchFamily="34" charset="0"/>
              </a:defRPr>
            </a:lvl3pPr>
            <a:lvl4pPr marL="1737360" indent="-365760">
              <a:buSzPct val="100000"/>
              <a:buChar char="–"/>
              <a:defRPr b="1" i="0">
                <a:solidFill>
                  <a:srgbClr val="FFFFFF"/>
                </a:solidFill>
                <a:latin typeface="Arial" panose="020B0604020202020204" pitchFamily="34" charset="0"/>
                <a:cs typeface="Arial" panose="020B0604020202020204" pitchFamily="34" charset="0"/>
              </a:defRPr>
            </a:lvl4pPr>
            <a:lvl5pPr marL="2194560" indent="-365760">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15" name="Slide Number"/>
          <p:cNvSpPr txBox="1">
            <a:spLocks noGrp="1"/>
          </p:cNvSpPr>
          <p:nvPr>
            <p:ph type="sldNum" sz="quarter" idx="2"/>
          </p:nvPr>
        </p:nvSpPr>
        <p:spPr>
          <a:xfrm>
            <a:off x="8176259" y="6248400"/>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3084871"/>
      </p:ext>
    </p:extLst>
  </p:cSld>
  <p:clrMapOvr>
    <a:masterClrMapping/>
  </p:clrMapOvr>
  <p:transition spd="med"/>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rgbClr val="FFFFFF"/>
        </a:solidFill>
        <a:effectLst/>
      </p:bgPr>
    </p:bg>
    <p:spTree>
      <p:nvGrpSpPr>
        <p:cNvPr id="1" name=""/>
        <p:cNvGrpSpPr/>
        <p:nvPr/>
      </p:nvGrpSpPr>
      <p:grpSpPr>
        <a:xfrm>
          <a:off x="0" y="0"/>
          <a:ext cx="0" cy="0"/>
          <a:chOff x="0" y="0"/>
          <a:chExt cx="0" cy="0"/>
        </a:xfrm>
      </p:grpSpPr>
      <p:sp>
        <p:nvSpPr>
          <p:cNvPr id="3422" name="Title Text"/>
          <p:cNvSpPr txBox="1">
            <a:spLocks noGrp="1"/>
          </p:cNvSpPr>
          <p:nvPr>
            <p:ph type="title"/>
          </p:nvPr>
        </p:nvSpPr>
        <p:spPr>
          <a:xfrm>
            <a:off x="1143140" y="1121975"/>
            <a:ext cx="6857721" cy="2387963"/>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23" name="Body Level One…"/>
          <p:cNvSpPr txBox="1">
            <a:spLocks noGrp="1"/>
          </p:cNvSpPr>
          <p:nvPr>
            <p:ph type="body" sz="quarter" idx="1"/>
          </p:nvPr>
        </p:nvSpPr>
        <p:spPr>
          <a:xfrm>
            <a:off x="1143140" y="3601482"/>
            <a:ext cx="6857721" cy="1656728"/>
          </a:xfrm>
          <a:prstGeom prst="rect">
            <a:avLst/>
          </a:prstGeom>
        </p:spPr>
        <p:txBody>
          <a:bodyPr lIns="46799" tIns="46799" rIns="46799" bIns="46799">
            <a:normAutofit/>
          </a:bodyPr>
          <a:lstStyle>
            <a:lvl1pPr marL="0" indent="0"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algn="ctr"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2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7500420"/>
      </p:ext>
    </p:extLst>
  </p:cSld>
  <p:clrMapOvr>
    <a:masterClrMapping/>
  </p:clrMapOvr>
  <p:transition spd="med"/>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rgbClr val="FFFFFF"/>
        </a:solidFill>
        <a:effectLst/>
      </p:bgPr>
    </p:bg>
    <p:spTree>
      <p:nvGrpSpPr>
        <p:cNvPr id="1" name=""/>
        <p:cNvGrpSpPr/>
        <p:nvPr/>
      </p:nvGrpSpPr>
      <p:grpSpPr>
        <a:xfrm>
          <a:off x="0" y="0"/>
          <a:ext cx="0" cy="0"/>
          <a:chOff x="0" y="0"/>
          <a:chExt cx="0" cy="0"/>
        </a:xfrm>
      </p:grpSpPr>
      <p:sp>
        <p:nvSpPr>
          <p:cNvPr id="3431"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32" name="Body Level One…"/>
          <p:cNvSpPr txBox="1">
            <a:spLocks noGrp="1"/>
          </p:cNvSpPr>
          <p:nvPr>
            <p:ph type="body" sz="half" idx="1"/>
          </p:nvPr>
        </p:nvSpPr>
        <p:spPr>
          <a:xfrm>
            <a:off x="321507" y="1125324"/>
            <a:ext cx="5786029"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33"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18077980"/>
      </p:ext>
    </p:extLst>
  </p:cSld>
  <p:clrMapOvr>
    <a:masterClrMapping/>
  </p:clrMapOvr>
  <p:transition spd="med"/>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rgbClr val="FFFFFF"/>
        </a:solidFill>
        <a:effectLst/>
      </p:bgPr>
    </p:bg>
    <p:spTree>
      <p:nvGrpSpPr>
        <p:cNvPr id="1" name=""/>
        <p:cNvGrpSpPr/>
        <p:nvPr/>
      </p:nvGrpSpPr>
      <p:grpSpPr>
        <a:xfrm>
          <a:off x="0" y="0"/>
          <a:ext cx="0" cy="0"/>
          <a:chOff x="0" y="0"/>
          <a:chExt cx="0" cy="0"/>
        </a:xfrm>
      </p:grpSpPr>
      <p:sp>
        <p:nvSpPr>
          <p:cNvPr id="3440" name="Title Text"/>
          <p:cNvSpPr txBox="1">
            <a:spLocks noGrp="1"/>
          </p:cNvSpPr>
          <p:nvPr>
            <p:ph type="title"/>
          </p:nvPr>
        </p:nvSpPr>
        <p:spPr>
          <a:xfrm>
            <a:off x="624038" y="1709197"/>
            <a:ext cx="7886994" cy="2853501"/>
          </a:xfrm>
          <a:prstGeom prst="rect">
            <a:avLst/>
          </a:prstGeom>
          <a:noFill/>
        </p:spPr>
        <p:txBody>
          <a:bodyPr lIns="46799" tIns="46799" rIns="46799" bIns="46799" anchor="b"/>
          <a:lstStyle>
            <a:lvl1pPr defTabSz="321503">
              <a:defRPr sz="4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41" name="Body Level One…"/>
          <p:cNvSpPr txBox="1">
            <a:spLocks noGrp="1"/>
          </p:cNvSpPr>
          <p:nvPr>
            <p:ph type="body" sz="quarter" idx="1"/>
          </p:nvPr>
        </p:nvSpPr>
        <p:spPr>
          <a:xfrm>
            <a:off x="624038" y="4589490"/>
            <a:ext cx="7886994" cy="1500432"/>
          </a:xfrm>
          <a:prstGeom prst="rect">
            <a:avLst/>
          </a:prstGeom>
        </p:spPr>
        <p:txBody>
          <a:bodyPr lIns="46799" tIns="46799" rIns="46799" bIns="46799">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42"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8114375"/>
      </p:ext>
    </p:extLst>
  </p:cSld>
  <p:clrMapOvr>
    <a:masterClrMapping/>
  </p:clrMapOvr>
  <p:transition spd="med"/>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type="tx">
  <p:cSld name="25_Two Content">
    <p:bg>
      <p:bgPr>
        <a:solidFill>
          <a:srgbClr val="FFFFFF"/>
        </a:solidFill>
        <a:effectLst/>
      </p:bgPr>
    </p:bg>
    <p:spTree>
      <p:nvGrpSpPr>
        <p:cNvPr id="1" name=""/>
        <p:cNvGrpSpPr/>
        <p:nvPr/>
      </p:nvGrpSpPr>
      <p:grpSpPr>
        <a:xfrm>
          <a:off x="0" y="0"/>
          <a:ext cx="0" cy="0"/>
          <a:chOff x="0" y="0"/>
          <a:chExt cx="0" cy="0"/>
        </a:xfrm>
      </p:grpSpPr>
      <p:sp>
        <p:nvSpPr>
          <p:cNvPr id="3449"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0" name="Body Level One…"/>
          <p:cNvSpPr txBox="1">
            <a:spLocks noGrp="1"/>
          </p:cNvSpPr>
          <p:nvPr>
            <p:ph type="body" sz="quarter" idx="1"/>
          </p:nvPr>
        </p:nvSpPr>
        <p:spPr>
          <a:xfrm>
            <a:off x="321507" y="1125324"/>
            <a:ext cx="2838872" cy="318172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5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1778979"/>
      </p:ext>
    </p:extLst>
  </p:cSld>
  <p:clrMapOvr>
    <a:masterClrMapping/>
  </p:clrMapOvr>
  <p:transition spd="med"/>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rgbClr val="FFFFFF"/>
        </a:solidFill>
        <a:effectLst/>
      </p:bgPr>
    </p:bg>
    <p:spTree>
      <p:nvGrpSpPr>
        <p:cNvPr id="1" name=""/>
        <p:cNvGrpSpPr/>
        <p:nvPr/>
      </p:nvGrpSpPr>
      <p:grpSpPr>
        <a:xfrm>
          <a:off x="0" y="0"/>
          <a:ext cx="0" cy="0"/>
          <a:chOff x="0" y="0"/>
          <a:chExt cx="0" cy="0"/>
        </a:xfrm>
      </p:grpSpPr>
      <p:sp>
        <p:nvSpPr>
          <p:cNvPr id="3458" name="Title Text"/>
          <p:cNvSpPr txBox="1">
            <a:spLocks noGrp="1"/>
          </p:cNvSpPr>
          <p:nvPr>
            <p:ph type="title"/>
          </p:nvPr>
        </p:nvSpPr>
        <p:spPr>
          <a:xfrm>
            <a:off x="629619" y="365061"/>
            <a:ext cx="7886995" cy="1325158"/>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59" name="Body Level One…"/>
          <p:cNvSpPr txBox="1">
            <a:spLocks noGrp="1"/>
          </p:cNvSpPr>
          <p:nvPr>
            <p:ph type="body" sz="quarter" idx="1"/>
          </p:nvPr>
        </p:nvSpPr>
        <p:spPr>
          <a:xfrm>
            <a:off x="629619" y="1681286"/>
            <a:ext cx="3868144" cy="823899"/>
          </a:xfrm>
          <a:prstGeom prst="rect">
            <a:avLst/>
          </a:prstGeom>
        </p:spPr>
        <p:txBody>
          <a:bodyPr lIns="46799" tIns="46799" rIns="46799" bIns="46799" anchor="b">
            <a:normAutofit/>
          </a:bodyPr>
          <a:lstStyle>
            <a:lvl1pPr marL="0" indent="0" defTabSz="321503">
              <a:spcBef>
                <a:spcPts val="500"/>
              </a:spcBef>
              <a:buSzTx/>
              <a:buNone/>
              <a:defRPr sz="16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6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6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6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6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60" name="Text Placeholder 4"/>
          <p:cNvSpPr>
            <a:spLocks noGrp="1"/>
          </p:cNvSpPr>
          <p:nvPr>
            <p:ph type="body" sz="quarter" idx="21"/>
          </p:nvPr>
        </p:nvSpPr>
        <p:spPr>
          <a:xfrm>
            <a:off x="4629491" y="1681286"/>
            <a:ext cx="3887121" cy="823898"/>
          </a:xfrm>
          <a:prstGeom prst="rect">
            <a:avLst/>
          </a:prstGeom>
        </p:spPr>
        <p:txBody>
          <a:bodyPr lIns="46799" tIns="46799" rIns="46799" bIns="46799" anchor="b">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600" b="1">
                <a:solidFill>
                  <a:srgbClr val="000000"/>
                </a:solidFill>
              </a:defRPr>
            </a:pPr>
            <a:endParaRPr dirty="0"/>
          </a:p>
        </p:txBody>
      </p:sp>
      <p:sp>
        <p:nvSpPr>
          <p:cNvPr id="3461"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6336505"/>
      </p:ext>
    </p:extLst>
  </p:cSld>
  <p:clrMapOvr>
    <a:masterClrMapping/>
  </p:clrMapOvr>
  <p:transition spd="med"/>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rgbClr val="FFFFFF"/>
        </a:solidFill>
        <a:effectLst/>
      </p:bgPr>
    </p:bg>
    <p:spTree>
      <p:nvGrpSpPr>
        <p:cNvPr id="1" name=""/>
        <p:cNvGrpSpPr/>
        <p:nvPr/>
      </p:nvGrpSpPr>
      <p:grpSpPr>
        <a:xfrm>
          <a:off x="0" y="0"/>
          <a:ext cx="0" cy="0"/>
          <a:chOff x="0" y="0"/>
          <a:chExt cx="0" cy="0"/>
        </a:xfrm>
      </p:grpSpPr>
      <p:sp>
        <p:nvSpPr>
          <p:cNvPr id="3468"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69"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031450"/>
      </p:ext>
    </p:extLst>
  </p:cSld>
  <p:clrMapOvr>
    <a:masterClrMapping/>
  </p:clrMapOvr>
  <p:transition spd="med"/>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type="tx">
  <p:cSld name="27_Blank">
    <p:bg>
      <p:bgPr>
        <a:solidFill>
          <a:srgbClr val="FFFFFF"/>
        </a:solidFill>
        <a:effectLst/>
      </p:bgPr>
    </p:bg>
    <p:spTree>
      <p:nvGrpSpPr>
        <p:cNvPr id="1" name=""/>
        <p:cNvGrpSpPr/>
        <p:nvPr/>
      </p:nvGrpSpPr>
      <p:grpSpPr>
        <a:xfrm>
          <a:off x="0" y="0"/>
          <a:ext cx="0" cy="0"/>
          <a:chOff x="0" y="0"/>
          <a:chExt cx="0" cy="0"/>
        </a:xfrm>
      </p:grpSpPr>
      <p:sp>
        <p:nvSpPr>
          <p:cNvPr id="347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887400"/>
      </p:ext>
    </p:extLst>
  </p:cSld>
  <p:clrMapOvr>
    <a:masterClrMapping/>
  </p:clrMapOvr>
  <p:transition spd="med"/>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4567660"/>
      </p:ext>
    </p:extLst>
  </p:cSld>
  <p:clrMapOvr>
    <a:masterClrMapping/>
  </p:clrMapOvr>
  <p:transition spd="med"/>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rgbClr val="FFFFFF"/>
        </a:solidFill>
        <a:effectLst/>
      </p:bgPr>
    </p:bg>
    <p:spTree>
      <p:nvGrpSpPr>
        <p:cNvPr id="1" name=""/>
        <p:cNvGrpSpPr/>
        <p:nvPr/>
      </p:nvGrpSpPr>
      <p:grpSpPr>
        <a:xfrm>
          <a:off x="0" y="0"/>
          <a:ext cx="0" cy="0"/>
          <a:chOff x="0" y="0"/>
          <a:chExt cx="0" cy="0"/>
        </a:xfrm>
      </p:grpSpPr>
      <p:sp>
        <p:nvSpPr>
          <p:cNvPr id="348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84" name="Body Level One…"/>
          <p:cNvSpPr txBox="1">
            <a:spLocks noGrp="1"/>
          </p:cNvSpPr>
          <p:nvPr>
            <p:ph type="body" sz="half" idx="1"/>
          </p:nvPr>
        </p:nvSpPr>
        <p:spPr>
          <a:xfrm>
            <a:off x="3887120" y="986891"/>
            <a:ext cx="4629493" cy="4874170"/>
          </a:xfrm>
          <a:prstGeom prst="rect">
            <a:avLst/>
          </a:prstGeom>
        </p:spPr>
        <p:txBody>
          <a:bodyPr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85" name="Text Placeholder 3"/>
          <p:cNvSpPr>
            <a:spLocks noGrp="1"/>
          </p:cNvSpPr>
          <p:nvPr>
            <p:ph type="body" sz="quarter" idx="21"/>
          </p:nvPr>
        </p:nvSpPr>
        <p:spPr>
          <a:xfrm>
            <a:off x="629619" y="2057512"/>
            <a:ext cx="2949390" cy="3811364"/>
          </a:xfrm>
          <a:prstGeom prst="rect">
            <a:avLst/>
          </a:prstGeom>
        </p:spPr>
        <p:txBody>
          <a:bodyPr lIns="46799" tIns="46799" rIns="46799" bIns="46799">
            <a:normAutofit/>
          </a:bodyPr>
          <a:lstStyle>
            <a:lvl1pPr>
              <a:defRPr b="1" i="0">
                <a:latin typeface="Arial" panose="020B0604020202020204" pitchFamily="34" charset="0"/>
                <a:cs typeface="Arial" panose="020B0604020202020204" pitchFamily="34" charset="0"/>
              </a:defRPr>
            </a:lvl1pPr>
          </a:lstStyle>
          <a:p>
            <a:pPr marL="0" indent="0" defTabSz="321503" rtl="0">
              <a:spcBef>
                <a:spcPts val="500"/>
              </a:spcBef>
              <a:buSzTx/>
              <a:buNone/>
              <a:defRPr sz="1100">
                <a:solidFill>
                  <a:srgbClr val="000000"/>
                </a:solidFill>
              </a:defRPr>
            </a:pPr>
            <a:endParaRPr dirty="0"/>
          </a:p>
        </p:txBody>
      </p:sp>
      <p:sp>
        <p:nvSpPr>
          <p:cNvPr id="348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84595363"/>
      </p:ext>
    </p:extLst>
  </p:cSld>
  <p:clrMapOvr>
    <a:masterClrMapping/>
  </p:clrMapOvr>
  <p:transition spd="med"/>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rgbClr val="FFFFFF"/>
        </a:solidFill>
        <a:effectLst/>
      </p:bgPr>
    </p:bg>
    <p:spTree>
      <p:nvGrpSpPr>
        <p:cNvPr id="1" name=""/>
        <p:cNvGrpSpPr/>
        <p:nvPr/>
      </p:nvGrpSpPr>
      <p:grpSpPr>
        <a:xfrm>
          <a:off x="0" y="0"/>
          <a:ext cx="0" cy="0"/>
          <a:chOff x="0" y="0"/>
          <a:chExt cx="0" cy="0"/>
        </a:xfrm>
      </p:grpSpPr>
      <p:sp>
        <p:nvSpPr>
          <p:cNvPr id="3493" name="Title Text"/>
          <p:cNvSpPr txBox="1">
            <a:spLocks noGrp="1"/>
          </p:cNvSpPr>
          <p:nvPr>
            <p:ph type="title"/>
          </p:nvPr>
        </p:nvSpPr>
        <p:spPr>
          <a:xfrm>
            <a:off x="629619" y="457720"/>
            <a:ext cx="2949390" cy="1599793"/>
          </a:xfrm>
          <a:prstGeom prst="rect">
            <a:avLst/>
          </a:prstGeom>
          <a:noFill/>
        </p:spPr>
        <p:txBody>
          <a:bodyPr lIns="46799" tIns="46799" rIns="46799" bIns="46799" anchor="b"/>
          <a:lstStyle>
            <a:lvl1pPr defTabSz="321503">
              <a:defRPr sz="22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494" name="Picture Placeholder 2"/>
          <p:cNvSpPr>
            <a:spLocks noGrp="1"/>
          </p:cNvSpPr>
          <p:nvPr>
            <p:ph type="pic" sz="half" idx="21"/>
          </p:nvPr>
        </p:nvSpPr>
        <p:spPr>
          <a:xfrm>
            <a:off x="3887120" y="986891"/>
            <a:ext cx="4629493" cy="487417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495" name="Body Level One…"/>
          <p:cNvSpPr txBox="1">
            <a:spLocks noGrp="1"/>
          </p:cNvSpPr>
          <p:nvPr>
            <p:ph type="body" sz="quarter" idx="1"/>
          </p:nvPr>
        </p:nvSpPr>
        <p:spPr>
          <a:xfrm>
            <a:off x="629619" y="2057512"/>
            <a:ext cx="2949390" cy="3811364"/>
          </a:xfrm>
          <a:prstGeom prst="rect">
            <a:avLst/>
          </a:prstGeom>
        </p:spPr>
        <p:txBody>
          <a:bodyPr lIns="46799" tIns="46799" rIns="46799" bIns="46799">
            <a:normAutofit/>
          </a:bodyPr>
          <a:lstStyle>
            <a:lvl1pPr marL="0" indent="0" defTabSz="321503">
              <a:spcBef>
                <a:spcPts val="500"/>
              </a:spcBef>
              <a:buSzTx/>
              <a:buNone/>
              <a:defRPr sz="1100" b="1" i="0">
                <a:solidFill>
                  <a:srgbClr val="000000"/>
                </a:solidFill>
                <a:latin typeface="Arial" panose="020B0604020202020204" pitchFamily="34" charset="0"/>
                <a:cs typeface="Arial" panose="020B0604020202020204" pitchFamily="34" charset="0"/>
              </a:defRPr>
            </a:lvl1pPr>
            <a:lvl2pPr marL="0" indent="321503" defTabSz="321503">
              <a:spcBef>
                <a:spcPts val="500"/>
              </a:spcBef>
              <a:buSzTx/>
              <a:buNone/>
              <a:defRPr sz="1100" b="1" i="0">
                <a:solidFill>
                  <a:srgbClr val="000000"/>
                </a:solidFill>
                <a:latin typeface="Arial" panose="020B0604020202020204" pitchFamily="34" charset="0"/>
                <a:cs typeface="Arial" panose="020B0604020202020204" pitchFamily="34" charset="0"/>
              </a:defRPr>
            </a:lvl2pPr>
            <a:lvl3pPr marL="0" indent="643006" defTabSz="321503">
              <a:spcBef>
                <a:spcPts val="500"/>
              </a:spcBef>
              <a:buSzTx/>
              <a:buNone/>
              <a:defRPr sz="1100" b="1" i="0">
                <a:solidFill>
                  <a:srgbClr val="000000"/>
                </a:solidFill>
                <a:latin typeface="Arial" panose="020B0604020202020204" pitchFamily="34" charset="0"/>
                <a:cs typeface="Arial" panose="020B0604020202020204" pitchFamily="34" charset="0"/>
              </a:defRPr>
            </a:lvl3pPr>
            <a:lvl4pPr marL="0" indent="964508" defTabSz="321503">
              <a:spcBef>
                <a:spcPts val="500"/>
              </a:spcBef>
              <a:buSzTx/>
              <a:buNone/>
              <a:defRPr sz="1100" b="1" i="0">
                <a:solidFill>
                  <a:srgbClr val="000000"/>
                </a:solidFill>
                <a:latin typeface="Arial" panose="020B0604020202020204" pitchFamily="34" charset="0"/>
                <a:cs typeface="Arial" panose="020B0604020202020204" pitchFamily="34" charset="0"/>
              </a:defRPr>
            </a:lvl4pPr>
            <a:lvl5pPr marL="0" indent="1286012" defTabSz="321503">
              <a:spcBef>
                <a:spcPts val="500"/>
              </a:spcBef>
              <a:buSzTx/>
              <a:buNone/>
              <a:defRPr sz="11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496"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5081259"/>
      </p:ext>
    </p:extLst>
  </p:cSld>
  <p:clrMapOvr>
    <a:masterClrMapping/>
  </p:clrMapOvr>
  <p:transition spd="med"/>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type="tx">
  <p:cSld name="25_Title and Vertical Text">
    <p:bg>
      <p:bgPr>
        <a:solidFill>
          <a:srgbClr val="FFFFFF"/>
        </a:solidFill>
        <a:effectLst/>
      </p:bgPr>
    </p:bg>
    <p:spTree>
      <p:nvGrpSpPr>
        <p:cNvPr id="1" name=""/>
        <p:cNvGrpSpPr/>
        <p:nvPr/>
      </p:nvGrpSpPr>
      <p:grpSpPr>
        <a:xfrm>
          <a:off x="0" y="0"/>
          <a:ext cx="0" cy="0"/>
          <a:chOff x="0" y="0"/>
          <a:chExt cx="0" cy="0"/>
        </a:xfrm>
      </p:grpSpPr>
      <p:sp>
        <p:nvSpPr>
          <p:cNvPr id="3503" name="Title Text"/>
          <p:cNvSpPr txBox="1">
            <a:spLocks noGrp="1"/>
          </p:cNvSpPr>
          <p:nvPr>
            <p:ph type="title"/>
          </p:nvPr>
        </p:nvSpPr>
        <p:spPr>
          <a:xfrm>
            <a:off x="321507" y="193135"/>
            <a:ext cx="5786029" cy="802687"/>
          </a:xfrm>
          <a:prstGeom prst="rect">
            <a:avLst/>
          </a:prstGeom>
          <a:noFill/>
        </p:spPr>
        <p:txBody>
          <a:bodyPr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04" name="Body Level One…"/>
          <p:cNvSpPr txBox="1">
            <a:spLocks noGrp="1"/>
          </p:cNvSpPr>
          <p:nvPr>
            <p:ph type="body" sz="half" idx="1"/>
          </p:nvPr>
        </p:nvSpPr>
        <p:spPr>
          <a:xfrm>
            <a:off x="321507" y="1125324"/>
            <a:ext cx="5786029" cy="3181720"/>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05"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7989495"/>
      </p:ext>
    </p:extLst>
  </p:cSld>
  <p:clrMapOvr>
    <a:masterClrMapping/>
  </p:clrMapOvr>
  <p:transition spd="med"/>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type="tx">
  <p:cSld name="25_Vertical Title and Text">
    <p:bg>
      <p:bgPr>
        <a:solidFill>
          <a:srgbClr val="FFFFFF"/>
        </a:solidFill>
        <a:effectLst/>
      </p:bgPr>
    </p:bg>
    <p:spTree>
      <p:nvGrpSpPr>
        <p:cNvPr id="1" name=""/>
        <p:cNvGrpSpPr/>
        <p:nvPr/>
      </p:nvGrpSpPr>
      <p:grpSpPr>
        <a:xfrm>
          <a:off x="0" y="0"/>
          <a:ext cx="0" cy="0"/>
          <a:chOff x="0" y="0"/>
          <a:chExt cx="0" cy="0"/>
        </a:xfrm>
      </p:grpSpPr>
      <p:sp>
        <p:nvSpPr>
          <p:cNvPr id="3512" name="Title Text"/>
          <p:cNvSpPr txBox="1">
            <a:spLocks noGrp="1"/>
          </p:cNvSpPr>
          <p:nvPr>
            <p:ph type="title"/>
          </p:nvPr>
        </p:nvSpPr>
        <p:spPr>
          <a:xfrm>
            <a:off x="4661865" y="193136"/>
            <a:ext cx="1445671" cy="4113907"/>
          </a:xfrm>
          <a:prstGeom prst="rect">
            <a:avLst/>
          </a:prstGeom>
          <a:noFill/>
        </p:spPr>
        <p:txBody>
          <a:bodyPr vert="eaVert" lIns="46799" tIns="46799" rIns="46799" bIns="46799"/>
          <a:lstStyle>
            <a:lvl1pPr defTabSz="321503">
              <a:defRPr sz="30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3513" name="Body Level One…"/>
          <p:cNvSpPr txBox="1">
            <a:spLocks noGrp="1"/>
          </p:cNvSpPr>
          <p:nvPr>
            <p:ph type="body" sz="half" idx="1"/>
          </p:nvPr>
        </p:nvSpPr>
        <p:spPr>
          <a:xfrm>
            <a:off x="321507" y="193136"/>
            <a:ext cx="4233190" cy="4113907"/>
          </a:xfrm>
          <a:prstGeom prst="rect">
            <a:avLst/>
          </a:prstGeom>
        </p:spPr>
        <p:txBody>
          <a:bodyPr vert="eaVert" lIns="46799" tIns="46799" rIns="46799" bIns="46799">
            <a:normAutofit/>
          </a:bodyPr>
          <a:lstStyle>
            <a:lvl1pPr marL="241126" indent="-241126" defTabSz="321503">
              <a:spcBef>
                <a:spcPts val="500"/>
              </a:spcBef>
              <a:buSzTx/>
              <a:buNone/>
              <a:defRPr sz="2200" b="1" i="0">
                <a:solidFill>
                  <a:srgbClr val="000000"/>
                </a:solidFill>
                <a:latin typeface="Arial" panose="020B0604020202020204" pitchFamily="34" charset="0"/>
                <a:cs typeface="Arial" panose="020B0604020202020204" pitchFamily="34" charset="0"/>
              </a:defRPr>
            </a:lvl1pPr>
            <a:lvl2pPr marL="241126" indent="80376" defTabSz="321503">
              <a:spcBef>
                <a:spcPts val="500"/>
              </a:spcBef>
              <a:buSzTx/>
              <a:buNone/>
              <a:defRPr sz="2200" b="1" i="0">
                <a:solidFill>
                  <a:srgbClr val="000000"/>
                </a:solidFill>
                <a:latin typeface="Arial" panose="020B0604020202020204" pitchFamily="34" charset="0"/>
                <a:cs typeface="Arial" panose="020B0604020202020204" pitchFamily="34" charset="0"/>
              </a:defRPr>
            </a:lvl2pPr>
            <a:lvl3pPr marL="241126" indent="401879" defTabSz="321503">
              <a:spcBef>
                <a:spcPts val="500"/>
              </a:spcBef>
              <a:buSzTx/>
              <a:buNone/>
              <a:defRPr sz="2200" b="1" i="0">
                <a:solidFill>
                  <a:srgbClr val="000000"/>
                </a:solidFill>
                <a:latin typeface="Arial" panose="020B0604020202020204" pitchFamily="34" charset="0"/>
                <a:cs typeface="Arial" panose="020B0604020202020204" pitchFamily="34" charset="0"/>
              </a:defRPr>
            </a:lvl3pPr>
            <a:lvl4pPr marL="241126" indent="723381" defTabSz="321503">
              <a:spcBef>
                <a:spcPts val="500"/>
              </a:spcBef>
              <a:buSzTx/>
              <a:buNone/>
              <a:defRPr sz="2200" b="1" i="0">
                <a:solidFill>
                  <a:srgbClr val="000000"/>
                </a:solidFill>
                <a:latin typeface="Arial" panose="020B0604020202020204" pitchFamily="34" charset="0"/>
                <a:cs typeface="Arial" panose="020B0604020202020204" pitchFamily="34" charset="0"/>
              </a:defRPr>
            </a:lvl4pPr>
            <a:lvl5pPr marL="241126" indent="1044885" defTabSz="321503">
              <a:spcBef>
                <a:spcPts val="500"/>
              </a:spcBef>
              <a:buSzTx/>
              <a:buNone/>
              <a:defRPr sz="22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14" name="Slide Number"/>
          <p:cNvSpPr txBox="1">
            <a:spLocks noGrp="1"/>
          </p:cNvSpPr>
          <p:nvPr>
            <p:ph type="sldNum" sz="quarter" idx="2"/>
          </p:nvPr>
        </p:nvSpPr>
        <p:spPr>
          <a:xfrm>
            <a:off x="4608281" y="4391888"/>
            <a:ext cx="411101" cy="423553"/>
          </a:xfrm>
          <a:prstGeom prst="rect">
            <a:avLst/>
          </a:prstGeom>
        </p:spPr>
        <p:txBody>
          <a:bodyPr lIns="46799" tIns="46799" rIns="46799" bIns="46799" anchor="t"/>
          <a:lstStyle>
            <a:lvl1pPr algn="l">
              <a:tabLst>
                <a:tab pos="635000" algn="l"/>
                <a:tab pos="1282700" algn="l"/>
                <a:tab pos="1917700" algn="l"/>
                <a:tab pos="2565400" algn="l"/>
                <a:tab pos="3213100" algn="l"/>
                <a:tab pos="3848100" algn="l"/>
                <a:tab pos="4495800" algn="l"/>
                <a:tab pos="51435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8970944"/>
      </p:ext>
    </p:extLst>
  </p:cSld>
  <p:clrMapOvr>
    <a:masterClrMapping/>
  </p:clrMapOvr>
  <p:transition spd="med"/>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390039"/>
        </a:solidFill>
        <a:effectLst/>
      </p:bgPr>
    </p:bg>
    <p:spTree>
      <p:nvGrpSpPr>
        <p:cNvPr id="1" name=""/>
        <p:cNvGrpSpPr/>
        <p:nvPr/>
      </p:nvGrpSpPr>
      <p:grpSpPr>
        <a:xfrm>
          <a:off x="0" y="0"/>
          <a:ext cx="0" cy="0"/>
          <a:chOff x="0" y="0"/>
          <a:chExt cx="0" cy="0"/>
        </a:xfrm>
      </p:grpSpPr>
      <p:sp>
        <p:nvSpPr>
          <p:cNvPr id="3521" name="Title Text"/>
          <p:cNvSpPr txBox="1">
            <a:spLocks noGrp="1"/>
          </p:cNvSpPr>
          <p:nvPr>
            <p:ph type="title"/>
          </p:nvPr>
        </p:nvSpPr>
        <p:spPr>
          <a:xfrm>
            <a:off x="685800" y="2130426"/>
            <a:ext cx="7772400" cy="1470026"/>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22" name="Body Level One…"/>
          <p:cNvSpPr txBox="1">
            <a:spLocks noGrp="1"/>
          </p:cNvSpPr>
          <p:nvPr>
            <p:ph type="body" sz="quarter" idx="1"/>
          </p:nvPr>
        </p:nvSpPr>
        <p:spPr>
          <a:xfrm>
            <a:off x="1371600" y="3886201"/>
            <a:ext cx="6400800" cy="1752601"/>
          </a:xfrm>
          <a:prstGeom prst="rect">
            <a:avLst/>
          </a:prstGeom>
        </p:spPr>
        <p:txBody>
          <a:bodyPr lIns="45671" tIns="45671" rIns="45671" bIns="45671">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2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08772504"/>
      </p:ext>
    </p:extLst>
  </p:cSld>
  <p:clrMapOvr>
    <a:masterClrMapping/>
  </p:clrMapOvr>
  <p:transition spd="med"/>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390039"/>
        </a:solidFill>
        <a:effectLst/>
      </p:bgPr>
    </p:bg>
    <p:spTree>
      <p:nvGrpSpPr>
        <p:cNvPr id="1" name=""/>
        <p:cNvGrpSpPr/>
        <p:nvPr/>
      </p:nvGrpSpPr>
      <p:grpSpPr>
        <a:xfrm>
          <a:off x="0" y="0"/>
          <a:ext cx="0" cy="0"/>
          <a:chOff x="0" y="0"/>
          <a:chExt cx="0" cy="0"/>
        </a:xfrm>
      </p:grpSpPr>
      <p:sp>
        <p:nvSpPr>
          <p:cNvPr id="353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31" name="Body Level One…"/>
          <p:cNvSpPr txBox="1">
            <a:spLocks noGrp="1"/>
          </p:cNvSpPr>
          <p:nvPr>
            <p:ph type="body" idx="1"/>
          </p:nvPr>
        </p:nvSpPr>
        <p:spPr>
          <a:xfrm>
            <a:off x="457200" y="1600200"/>
            <a:ext cx="8229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3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2294887"/>
      </p:ext>
    </p:extLst>
  </p:cSld>
  <p:clrMapOvr>
    <a:masterClrMapping/>
  </p:clrMapOvr>
  <p:transition spd="med"/>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type="tx">
  <p:cSld name="26_Section Header">
    <p:bg>
      <p:bgPr>
        <a:solidFill>
          <a:srgbClr val="390039"/>
        </a:solidFill>
        <a:effectLst/>
      </p:bgPr>
    </p:bg>
    <p:spTree>
      <p:nvGrpSpPr>
        <p:cNvPr id="1" name=""/>
        <p:cNvGrpSpPr/>
        <p:nvPr/>
      </p:nvGrpSpPr>
      <p:grpSpPr>
        <a:xfrm>
          <a:off x="0" y="0"/>
          <a:ext cx="0" cy="0"/>
          <a:chOff x="0" y="0"/>
          <a:chExt cx="0" cy="0"/>
        </a:xfrm>
      </p:grpSpPr>
      <p:sp>
        <p:nvSpPr>
          <p:cNvPr id="3539" name="Title Text"/>
          <p:cNvSpPr txBox="1">
            <a:spLocks noGrp="1"/>
          </p:cNvSpPr>
          <p:nvPr>
            <p:ph type="title"/>
          </p:nvPr>
        </p:nvSpPr>
        <p:spPr>
          <a:xfrm>
            <a:off x="722312" y="4406900"/>
            <a:ext cx="7772401" cy="1362075"/>
          </a:xfrm>
          <a:prstGeom prst="rect">
            <a:avLst/>
          </a:prstGeom>
          <a:noFill/>
        </p:spPr>
        <p:txBody>
          <a:bodyPr lIns="45671" tIns="45671" rIns="45671" bIns="45671"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0" name="Body Level One…"/>
          <p:cNvSpPr txBox="1">
            <a:spLocks noGrp="1"/>
          </p:cNvSpPr>
          <p:nvPr>
            <p:ph type="body" sz="quarter" idx="1"/>
          </p:nvPr>
        </p:nvSpPr>
        <p:spPr>
          <a:xfrm>
            <a:off x="722312" y="2906714"/>
            <a:ext cx="7772401" cy="1500188"/>
          </a:xfrm>
          <a:prstGeom prst="rect">
            <a:avLst/>
          </a:prstGeom>
        </p:spPr>
        <p:txBody>
          <a:bodyPr lIns="45671" tIns="45671" rIns="45671" bIns="45671"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41"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2891396"/>
      </p:ext>
    </p:extLst>
  </p:cSld>
  <p:clrMapOvr>
    <a:masterClrMapping/>
  </p:clrMapOvr>
  <p:transition spd="med"/>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390039"/>
        </a:solidFill>
        <a:effectLst/>
      </p:bgPr>
    </p:bg>
    <p:spTree>
      <p:nvGrpSpPr>
        <p:cNvPr id="1" name=""/>
        <p:cNvGrpSpPr/>
        <p:nvPr/>
      </p:nvGrpSpPr>
      <p:grpSpPr>
        <a:xfrm>
          <a:off x="0" y="0"/>
          <a:ext cx="0" cy="0"/>
          <a:chOff x="0" y="0"/>
          <a:chExt cx="0" cy="0"/>
        </a:xfrm>
      </p:grpSpPr>
      <p:sp>
        <p:nvSpPr>
          <p:cNvPr id="3548"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49"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9750" indent="-333032">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3151" indent="-319708">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5405" indent="-355231">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2126" indent="-355231">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1014592"/>
      </p:ext>
    </p:extLst>
  </p:cSld>
  <p:clrMapOvr>
    <a:masterClrMapping/>
  </p:clrMapOvr>
  <p:transition spd="med"/>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type="tx">
  <p:cSld name="26_Comparison">
    <p:bg>
      <p:bgPr>
        <a:solidFill>
          <a:srgbClr val="390039"/>
        </a:solidFill>
        <a:effectLst/>
      </p:bgPr>
    </p:bg>
    <p:spTree>
      <p:nvGrpSpPr>
        <p:cNvPr id="1" name=""/>
        <p:cNvGrpSpPr/>
        <p:nvPr/>
      </p:nvGrpSpPr>
      <p:grpSpPr>
        <a:xfrm>
          <a:off x="0" y="0"/>
          <a:ext cx="0" cy="0"/>
          <a:chOff x="0" y="0"/>
          <a:chExt cx="0" cy="0"/>
        </a:xfrm>
      </p:grpSpPr>
      <p:sp>
        <p:nvSpPr>
          <p:cNvPr id="355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58" name="Body Level One…"/>
          <p:cNvSpPr txBox="1">
            <a:spLocks noGrp="1"/>
          </p:cNvSpPr>
          <p:nvPr>
            <p:ph type="body" sz="quarter" idx="1"/>
          </p:nvPr>
        </p:nvSpPr>
        <p:spPr>
          <a:xfrm>
            <a:off x="457200" y="1535112"/>
            <a:ext cx="4040188" cy="639763"/>
          </a:xfrm>
          <a:prstGeom prst="rect">
            <a:avLst/>
          </a:prstGeom>
        </p:spPr>
        <p:txBody>
          <a:bodyPr lIns="45671" tIns="45671" rIns="45671" bIns="45671"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59" name="Text Placeholder 4"/>
          <p:cNvSpPr>
            <a:spLocks noGrp="1"/>
          </p:cNvSpPr>
          <p:nvPr>
            <p:ph type="body" sz="quarter" idx="21"/>
          </p:nvPr>
        </p:nvSpPr>
        <p:spPr>
          <a:xfrm>
            <a:off x="4645045" y="1535112"/>
            <a:ext cx="4041776" cy="639763"/>
          </a:xfrm>
          <a:prstGeom prst="rect">
            <a:avLst/>
          </a:prstGeom>
        </p:spPr>
        <p:txBody>
          <a:bodyPr lIns="45671" tIns="45671" rIns="45671" bIns="45671"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3560"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3886533"/>
      </p:ext>
    </p:extLst>
  </p:cSld>
  <p:clrMapOvr>
    <a:masterClrMapping/>
  </p:clrMapOvr>
  <p:transition spd="med"/>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rgbClr val="390039"/>
        </a:solidFill>
        <a:effectLst/>
      </p:bgPr>
    </p:bg>
    <p:spTree>
      <p:nvGrpSpPr>
        <p:cNvPr id="1" name=""/>
        <p:cNvGrpSpPr/>
        <p:nvPr/>
      </p:nvGrpSpPr>
      <p:grpSpPr>
        <a:xfrm>
          <a:off x="0" y="0"/>
          <a:ext cx="0" cy="0"/>
          <a:chOff x="0" y="0"/>
          <a:chExt cx="0" cy="0"/>
        </a:xfrm>
      </p:grpSpPr>
      <p:sp>
        <p:nvSpPr>
          <p:cNvPr id="3567"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68"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6942322"/>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5708673"/>
      </p:ext>
    </p:extLst>
  </p:cSld>
  <p:clrMapOvr>
    <a:masterClrMapping/>
  </p:clrMapOvr>
  <p:transition spd="med"/>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rgbClr val="390039"/>
        </a:solidFill>
        <a:effectLst/>
      </p:bgPr>
    </p:bg>
    <p:spTree>
      <p:nvGrpSpPr>
        <p:cNvPr id="1" name=""/>
        <p:cNvGrpSpPr/>
        <p:nvPr/>
      </p:nvGrpSpPr>
      <p:grpSpPr>
        <a:xfrm>
          <a:off x="0" y="0"/>
          <a:ext cx="0" cy="0"/>
          <a:chOff x="0" y="0"/>
          <a:chExt cx="0" cy="0"/>
        </a:xfrm>
      </p:grpSpPr>
      <p:sp>
        <p:nvSpPr>
          <p:cNvPr id="357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354844"/>
      </p:ext>
    </p:extLst>
  </p:cSld>
  <p:clrMapOvr>
    <a:masterClrMapping/>
  </p:clrMapOvr>
  <p:transition spd="med"/>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solidFill>
          <a:srgbClr val="390039"/>
        </a:solidFill>
        <a:effectLst/>
      </p:bgPr>
    </p:bg>
    <p:spTree>
      <p:nvGrpSpPr>
        <p:cNvPr id="1" name=""/>
        <p:cNvGrpSpPr/>
        <p:nvPr/>
      </p:nvGrpSpPr>
      <p:grpSpPr>
        <a:xfrm>
          <a:off x="0" y="0"/>
          <a:ext cx="0" cy="0"/>
          <a:chOff x="0" y="0"/>
          <a:chExt cx="0" cy="0"/>
        </a:xfrm>
      </p:grpSpPr>
      <p:sp>
        <p:nvSpPr>
          <p:cNvPr id="3582" name="Title Text"/>
          <p:cNvSpPr txBox="1">
            <a:spLocks noGrp="1"/>
          </p:cNvSpPr>
          <p:nvPr>
            <p:ph type="title"/>
          </p:nvPr>
        </p:nvSpPr>
        <p:spPr>
          <a:xfrm>
            <a:off x="457220" y="273050"/>
            <a:ext cx="3008315" cy="1162050"/>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83" name="Body Level One…"/>
          <p:cNvSpPr txBox="1">
            <a:spLocks noGrp="1"/>
          </p:cNvSpPr>
          <p:nvPr>
            <p:ph type="body" idx="1"/>
          </p:nvPr>
        </p:nvSpPr>
        <p:spPr>
          <a:xfrm>
            <a:off x="3575050" y="273071"/>
            <a:ext cx="5111750" cy="585311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84" name="Text Placeholder 3"/>
          <p:cNvSpPr>
            <a:spLocks noGrp="1"/>
          </p:cNvSpPr>
          <p:nvPr>
            <p:ph type="body" sz="half" idx="21"/>
          </p:nvPr>
        </p:nvSpPr>
        <p:spPr>
          <a:xfrm>
            <a:off x="457220" y="1435101"/>
            <a:ext cx="3008315" cy="4691063"/>
          </a:xfrm>
          <a:prstGeom prst="rect">
            <a:avLst/>
          </a:prstGeom>
        </p:spPr>
        <p:txBody>
          <a:bodyPr lIns="45671" tIns="45671" rIns="45671" bIns="45671">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358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3470075"/>
      </p:ext>
    </p:extLst>
  </p:cSld>
  <p:clrMapOvr>
    <a:masterClrMapping/>
  </p:clrMapOvr>
  <p:transition spd="med"/>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solidFill>
          <a:srgbClr val="390039"/>
        </a:solidFill>
        <a:effectLst/>
      </p:bgPr>
    </p:bg>
    <p:spTree>
      <p:nvGrpSpPr>
        <p:cNvPr id="1" name=""/>
        <p:cNvGrpSpPr/>
        <p:nvPr/>
      </p:nvGrpSpPr>
      <p:grpSpPr>
        <a:xfrm>
          <a:off x="0" y="0"/>
          <a:ext cx="0" cy="0"/>
          <a:chOff x="0" y="0"/>
          <a:chExt cx="0" cy="0"/>
        </a:xfrm>
      </p:grpSpPr>
      <p:sp>
        <p:nvSpPr>
          <p:cNvPr id="3592" name="Title Text"/>
          <p:cNvSpPr txBox="1">
            <a:spLocks noGrp="1"/>
          </p:cNvSpPr>
          <p:nvPr>
            <p:ph type="title"/>
          </p:nvPr>
        </p:nvSpPr>
        <p:spPr>
          <a:xfrm>
            <a:off x="1792288" y="4800600"/>
            <a:ext cx="5486401" cy="566738"/>
          </a:xfrm>
          <a:prstGeom prst="rect">
            <a:avLst/>
          </a:prstGeom>
          <a:noFill/>
        </p:spPr>
        <p:txBody>
          <a:bodyPr lIns="45671" tIns="45671" rIns="45671" bIns="45671"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593"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594" name="Body Level One…"/>
          <p:cNvSpPr txBox="1">
            <a:spLocks noGrp="1"/>
          </p:cNvSpPr>
          <p:nvPr>
            <p:ph type="body" sz="quarter" idx="1"/>
          </p:nvPr>
        </p:nvSpPr>
        <p:spPr>
          <a:xfrm>
            <a:off x="1792288" y="5367337"/>
            <a:ext cx="5486401" cy="804863"/>
          </a:xfrm>
          <a:prstGeom prst="rect">
            <a:avLst/>
          </a:prstGeom>
        </p:spPr>
        <p:txBody>
          <a:bodyPr lIns="45671" tIns="45671" rIns="45671" bIns="45671">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6725">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3454">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0171">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6907">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595"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2128578"/>
      </p:ext>
    </p:extLst>
  </p:cSld>
  <p:clrMapOvr>
    <a:masterClrMapping/>
  </p:clrMapOvr>
  <p:transition spd="med"/>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type="tx">
  <p:cSld name="26_Title and Vertical Text">
    <p:bg>
      <p:bgPr>
        <a:solidFill>
          <a:srgbClr val="390039"/>
        </a:solidFill>
        <a:effectLst/>
      </p:bgPr>
    </p:bg>
    <p:spTree>
      <p:nvGrpSpPr>
        <p:cNvPr id="1" name=""/>
        <p:cNvGrpSpPr/>
        <p:nvPr/>
      </p:nvGrpSpPr>
      <p:grpSpPr>
        <a:xfrm>
          <a:off x="0" y="0"/>
          <a:ext cx="0" cy="0"/>
          <a:chOff x="0" y="0"/>
          <a:chExt cx="0" cy="0"/>
        </a:xfrm>
      </p:grpSpPr>
      <p:sp>
        <p:nvSpPr>
          <p:cNvPr id="3602"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03" name="Body Level One…"/>
          <p:cNvSpPr txBox="1">
            <a:spLocks noGrp="1"/>
          </p:cNvSpPr>
          <p:nvPr>
            <p:ph type="body" idx="1"/>
          </p:nvPr>
        </p:nvSpPr>
        <p:spPr>
          <a:xfrm>
            <a:off x="457200" y="1600200"/>
            <a:ext cx="8229600" cy="4525963"/>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04"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6251178"/>
      </p:ext>
    </p:extLst>
  </p:cSld>
  <p:clrMapOvr>
    <a:masterClrMapping/>
  </p:clrMapOvr>
  <p:transition spd="med"/>
</p:sldLayout>
</file>

<file path=ppt/slideLayouts/slideLayout2194.xml><?xml version="1.0" encoding="utf-8"?>
<p:sldLayout xmlns:a="http://schemas.openxmlformats.org/drawingml/2006/main" xmlns:r="http://schemas.openxmlformats.org/officeDocument/2006/relationships" xmlns:p="http://schemas.openxmlformats.org/presentationml/2006/main" showMasterSp="0" type="tx">
  <p:cSld name="26_Vertical Title and Text">
    <p:bg>
      <p:bgPr>
        <a:solidFill>
          <a:srgbClr val="390039"/>
        </a:solidFill>
        <a:effectLst/>
      </p:bgPr>
    </p:bg>
    <p:spTree>
      <p:nvGrpSpPr>
        <p:cNvPr id="1" name=""/>
        <p:cNvGrpSpPr/>
        <p:nvPr/>
      </p:nvGrpSpPr>
      <p:grpSpPr>
        <a:xfrm>
          <a:off x="0" y="0"/>
          <a:ext cx="0" cy="0"/>
          <a:chOff x="0" y="0"/>
          <a:chExt cx="0" cy="0"/>
        </a:xfrm>
      </p:grpSpPr>
      <p:sp>
        <p:nvSpPr>
          <p:cNvPr id="3611" name="Title Text"/>
          <p:cNvSpPr txBox="1">
            <a:spLocks noGrp="1"/>
          </p:cNvSpPr>
          <p:nvPr>
            <p:ph type="title"/>
          </p:nvPr>
        </p:nvSpPr>
        <p:spPr>
          <a:xfrm>
            <a:off x="6629400" y="274659"/>
            <a:ext cx="2057400" cy="5851526"/>
          </a:xfrm>
          <a:prstGeom prst="rect">
            <a:avLst/>
          </a:prstGeom>
          <a:noFill/>
        </p:spPr>
        <p:txBody>
          <a:bodyPr vert="eaVert"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12" name="Body Level One…"/>
          <p:cNvSpPr txBox="1">
            <a:spLocks noGrp="1"/>
          </p:cNvSpPr>
          <p:nvPr>
            <p:ph type="body" idx="1"/>
          </p:nvPr>
        </p:nvSpPr>
        <p:spPr>
          <a:xfrm>
            <a:off x="457200" y="274659"/>
            <a:ext cx="6019800" cy="5851526"/>
          </a:xfrm>
          <a:prstGeom prst="rect">
            <a:avLst/>
          </a:prstGeom>
        </p:spPr>
        <p:txBody>
          <a:bodyPr vert="eaVert"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13"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5625174"/>
      </p:ext>
    </p:extLst>
  </p:cSld>
  <p:clrMapOvr>
    <a:masterClrMapping/>
  </p:clrMapOvr>
  <p:transition spd="med"/>
</p:sldLayout>
</file>

<file path=ppt/slideLayouts/slideLayout2195.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390039"/>
        </a:solidFill>
        <a:effectLst/>
      </p:bgPr>
    </p:bg>
    <p:spTree>
      <p:nvGrpSpPr>
        <p:cNvPr id="1" name=""/>
        <p:cNvGrpSpPr/>
        <p:nvPr/>
      </p:nvGrpSpPr>
      <p:grpSpPr>
        <a:xfrm>
          <a:off x="0" y="0"/>
          <a:ext cx="0" cy="0"/>
          <a:chOff x="0" y="0"/>
          <a:chExt cx="0" cy="0"/>
        </a:xfrm>
      </p:grpSpPr>
      <p:sp>
        <p:nvSpPr>
          <p:cNvPr id="3620" name="Title Text"/>
          <p:cNvSpPr txBox="1">
            <a:spLocks noGrp="1"/>
          </p:cNvSpPr>
          <p:nvPr>
            <p:ph type="title"/>
          </p:nvPr>
        </p:nvSpPr>
        <p:spPr>
          <a:xfrm>
            <a:off x="457200" y="274638"/>
            <a:ext cx="8229600" cy="1143001"/>
          </a:xfrm>
          <a:prstGeom prst="rect">
            <a:avLst/>
          </a:prstGeom>
          <a:noFill/>
        </p:spPr>
        <p:txBody>
          <a:bodyPr lIns="45671" tIns="45671" rIns="45671" bIns="45671"/>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621" name="Body Level One…"/>
          <p:cNvSpPr txBox="1">
            <a:spLocks noGrp="1"/>
          </p:cNvSpPr>
          <p:nvPr>
            <p:ph type="body" sz="half" idx="1"/>
          </p:nvPr>
        </p:nvSpPr>
        <p:spPr>
          <a:xfrm>
            <a:off x="457200" y="1600200"/>
            <a:ext cx="4038600" cy="4525963"/>
          </a:xfrm>
          <a:prstGeom prst="rect">
            <a:avLst/>
          </a:prstGeom>
        </p:spPr>
        <p:txBody>
          <a:bodyPr lIns="45671" tIns="45671" rIns="45671" bIns="45671">
            <a:normAutofit/>
          </a:bodyPr>
          <a:lstStyle>
            <a:lvl1pPr marL="342542" indent="-342542">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2953" indent="-326235">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7927" indent="-304484">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5554" indent="-36538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2275" indent="-36538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22" name="Slide Number"/>
          <p:cNvSpPr txBox="1">
            <a:spLocks noGrp="1"/>
          </p:cNvSpPr>
          <p:nvPr>
            <p:ph type="sldNum" sz="quarter" idx="2"/>
          </p:nvPr>
        </p:nvSpPr>
        <p:spPr>
          <a:xfrm>
            <a:off x="8404958" y="6245226"/>
            <a:ext cx="281843" cy="286990"/>
          </a:xfrm>
          <a:prstGeom prst="rect">
            <a:avLst/>
          </a:prstGeom>
        </p:spPr>
        <p:txBody>
          <a:bodyPr lIns="45671" tIns="45671" rIns="45671" bIns="45671"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42287178"/>
      </p:ext>
    </p:extLst>
  </p:cSld>
  <p:clrMapOvr>
    <a:masterClrMapping/>
  </p:clrMapOvr>
  <p:transition spd="med"/>
</p:sldLayout>
</file>

<file path=ppt/slideLayouts/slideLayout2196.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grpSp>
        <p:nvGrpSpPr>
          <p:cNvPr id="3636" name="Group 2"/>
          <p:cNvGrpSpPr/>
          <p:nvPr/>
        </p:nvGrpSpPr>
        <p:grpSpPr>
          <a:xfrm>
            <a:off x="0" y="3902080"/>
            <a:ext cx="3400426" cy="2949576"/>
            <a:chOff x="0" y="0"/>
            <a:chExt cx="3400425" cy="2949575"/>
          </a:xfrm>
        </p:grpSpPr>
        <p:sp>
          <p:nvSpPr>
            <p:cNvPr id="36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37"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38"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3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6223482"/>
      </p:ext>
    </p:extLst>
  </p:cSld>
  <p:clrMapOvr>
    <a:masterClrMapping/>
  </p:clrMapOvr>
  <p:transition spd="med"/>
</p:sldLayout>
</file>

<file path=ppt/slideLayouts/slideLayout2197.xml><?xml version="1.0" encoding="utf-8"?>
<p:sldLayout xmlns:a="http://schemas.openxmlformats.org/drawingml/2006/main" xmlns:r="http://schemas.openxmlformats.org/officeDocument/2006/relationships" xmlns:p="http://schemas.openxmlformats.org/presentationml/2006/main" showMasterSp="0" type="tx">
  <p:cSld name="27_Section Header">
    <p:bg>
      <p:bgPr>
        <a:solidFill>
          <a:srgbClr val="000000"/>
        </a:solidFill>
        <a:effectLst/>
      </p:bgPr>
    </p:bg>
    <p:spTree>
      <p:nvGrpSpPr>
        <p:cNvPr id="1" name=""/>
        <p:cNvGrpSpPr/>
        <p:nvPr/>
      </p:nvGrpSpPr>
      <p:grpSpPr>
        <a:xfrm>
          <a:off x="0" y="0"/>
          <a:ext cx="0" cy="0"/>
          <a:chOff x="0" y="0"/>
          <a:chExt cx="0" cy="0"/>
        </a:xfrm>
      </p:grpSpPr>
      <p:grpSp>
        <p:nvGrpSpPr>
          <p:cNvPr id="3653" name="Group 2"/>
          <p:cNvGrpSpPr/>
          <p:nvPr/>
        </p:nvGrpSpPr>
        <p:grpSpPr>
          <a:xfrm>
            <a:off x="0" y="3902080"/>
            <a:ext cx="3400426" cy="2949576"/>
            <a:chOff x="0" y="0"/>
            <a:chExt cx="3400425" cy="2949575"/>
          </a:xfrm>
        </p:grpSpPr>
        <p:sp>
          <p:nvSpPr>
            <p:cNvPr id="3646"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7"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8"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49"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0"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5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54" name="Title Text"/>
          <p:cNvSpPr txBox="1">
            <a:spLocks noGrp="1"/>
          </p:cNvSpPr>
          <p:nvPr>
            <p:ph type="title"/>
          </p:nvPr>
        </p:nvSpPr>
        <p:spPr>
          <a:xfrm>
            <a:off x="722312" y="4406905"/>
            <a:ext cx="7772401" cy="1362076"/>
          </a:xfrm>
          <a:prstGeom prst="rect">
            <a:avLst/>
          </a:prstGeom>
          <a:noFill/>
        </p:spPr>
        <p:txBody>
          <a:bodyPr lIns="45714" tIns="45714" rIns="45714" bIns="45714" anchor="t"/>
          <a:lstStyle>
            <a:lvl1pPr>
              <a:defRPr sz="4000" b="1" i="0" cap="a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5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400"/>
              </a:spcBef>
              <a:buSzTx/>
              <a:buNone/>
              <a:defRPr sz="20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56"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7352680"/>
      </p:ext>
    </p:extLst>
  </p:cSld>
  <p:clrMapOvr>
    <a:masterClrMapping/>
  </p:clrMapOvr>
  <p:transition spd="med"/>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grpSp>
        <p:nvGrpSpPr>
          <p:cNvPr id="3670" name="Group 2"/>
          <p:cNvGrpSpPr/>
          <p:nvPr/>
        </p:nvGrpSpPr>
        <p:grpSpPr>
          <a:xfrm>
            <a:off x="0" y="3902080"/>
            <a:ext cx="3400426" cy="2949576"/>
            <a:chOff x="0" y="0"/>
            <a:chExt cx="3400425" cy="2949575"/>
          </a:xfrm>
        </p:grpSpPr>
        <p:sp>
          <p:nvSpPr>
            <p:cNvPr id="3663"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4"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5"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6"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7"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6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71"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72"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90488" indent="-333339">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34304" indent="-320004">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27011" indent="-355561">
              <a:spcBef>
                <a:spcPts val="600"/>
              </a:spcBef>
              <a:buClr>
                <a:srgbClr val="FFFFCC"/>
              </a:buClr>
              <a:buSzPct val="75000"/>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84161" indent="-355561">
              <a:spcBef>
                <a:spcPts val="600"/>
              </a:spcBef>
              <a:buClr>
                <a:srgbClr val="FFFFCC"/>
              </a:buClr>
              <a:buSzPct val="75000"/>
              <a:buChar char="●"/>
              <a:defRPr sz="28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73"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7620127"/>
      </p:ext>
    </p:extLst>
  </p:cSld>
  <p:clrMapOvr>
    <a:masterClrMapping/>
  </p:clrMapOvr>
  <p:transition spd="med"/>
</p:sldLayout>
</file>

<file path=ppt/slideLayouts/slideLayout219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grpSp>
        <p:nvGrpSpPr>
          <p:cNvPr id="3687" name="Group 2"/>
          <p:cNvGrpSpPr/>
          <p:nvPr/>
        </p:nvGrpSpPr>
        <p:grpSpPr>
          <a:xfrm>
            <a:off x="0" y="3902080"/>
            <a:ext cx="3400426" cy="2949576"/>
            <a:chOff x="0" y="0"/>
            <a:chExt cx="3400425" cy="2949575"/>
          </a:xfrm>
        </p:grpSpPr>
        <p:sp>
          <p:nvSpPr>
            <p:cNvPr id="3680"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1"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2"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3"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4"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688" name="Title Text"/>
          <p:cNvSpPr txBox="1">
            <a:spLocks noGrp="1"/>
          </p:cNvSpPr>
          <p:nvPr>
            <p:ph type="title"/>
          </p:nvPr>
        </p:nvSpPr>
        <p:spPr>
          <a:xfrm>
            <a:off x="457200" y="274638"/>
            <a:ext cx="8229600" cy="1143001"/>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689"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500"/>
              </a:spcBef>
              <a:buSzTx/>
              <a:buNone/>
              <a:defRPr sz="2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690"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effectLst>
                  <a:outerShdw blurRad="38100" dist="38100" dir="2700000" rotWithShape="0">
                    <a:srgbClr val="000000"/>
                  </a:outerShdw>
                </a:effectLst>
              </a:defRPr>
            </a:pPr>
            <a:endParaRPr dirty="0"/>
          </a:p>
        </p:txBody>
      </p:sp>
      <p:sp>
        <p:nvSpPr>
          <p:cNvPr id="3691"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1066197"/>
      </p:ext>
    </p:extLst>
  </p:cSld>
  <p:clrMapOvr>
    <a:masterClrMapping/>
  </p:clrMapOvr>
  <p:transitio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170646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8290456"/>
      </p:ext>
    </p:extLst>
  </p:cSld>
  <p:clrMapOvr>
    <a:masterClrMapping/>
  </p:clrMapOvr>
  <p:transition spd="med"/>
</p:sldLayout>
</file>

<file path=ppt/slideLayouts/slideLayout2200.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grpSp>
        <p:nvGrpSpPr>
          <p:cNvPr id="3705" name="Group 2"/>
          <p:cNvGrpSpPr/>
          <p:nvPr/>
        </p:nvGrpSpPr>
        <p:grpSpPr>
          <a:xfrm>
            <a:off x="0" y="3902080"/>
            <a:ext cx="3400426" cy="2949576"/>
            <a:chOff x="0" y="0"/>
            <a:chExt cx="3400425" cy="2949575"/>
          </a:xfrm>
        </p:grpSpPr>
        <p:sp>
          <p:nvSpPr>
            <p:cNvPr id="3698"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699"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0"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1"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2"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0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06"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07"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6853120"/>
      </p:ext>
    </p:extLst>
  </p:cSld>
  <p:clrMapOvr>
    <a:masterClrMapping/>
  </p:clrMapOvr>
  <p:transition spd="med"/>
</p:sldLayout>
</file>

<file path=ppt/slideLayouts/slideLayout2201.xml><?xml version="1.0" encoding="utf-8"?>
<p:sldLayout xmlns:a="http://schemas.openxmlformats.org/drawingml/2006/main" xmlns:r="http://schemas.openxmlformats.org/officeDocument/2006/relationships" xmlns:p="http://schemas.openxmlformats.org/presentationml/2006/main" showMasterSp="0" type="tx">
  <p:cSld name="29_Blank">
    <p:bg>
      <p:bgPr>
        <a:solidFill>
          <a:srgbClr val="000000"/>
        </a:solidFill>
        <a:effectLst/>
      </p:bgPr>
    </p:bg>
    <p:spTree>
      <p:nvGrpSpPr>
        <p:cNvPr id="1" name=""/>
        <p:cNvGrpSpPr/>
        <p:nvPr/>
      </p:nvGrpSpPr>
      <p:grpSpPr>
        <a:xfrm>
          <a:off x="0" y="0"/>
          <a:ext cx="0" cy="0"/>
          <a:chOff x="0" y="0"/>
          <a:chExt cx="0" cy="0"/>
        </a:xfrm>
      </p:grpSpPr>
      <p:grpSp>
        <p:nvGrpSpPr>
          <p:cNvPr id="3721" name="Group 2"/>
          <p:cNvGrpSpPr/>
          <p:nvPr/>
        </p:nvGrpSpPr>
        <p:grpSpPr>
          <a:xfrm>
            <a:off x="0" y="3902080"/>
            <a:ext cx="3400426" cy="2949576"/>
            <a:chOff x="0" y="0"/>
            <a:chExt cx="3400425" cy="2949575"/>
          </a:xfrm>
        </p:grpSpPr>
        <p:sp>
          <p:nvSpPr>
            <p:cNvPr id="3714"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5"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6"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7"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8"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1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2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2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9358336"/>
      </p:ext>
    </p:extLst>
  </p:cSld>
  <p:clrMapOvr>
    <a:masterClrMapping/>
  </p:clrMapOvr>
  <p:transition spd="med"/>
</p:sldLayout>
</file>

<file path=ppt/slideLayouts/slideLayout220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grpSp>
        <p:nvGrpSpPr>
          <p:cNvPr id="3736" name="Group 2"/>
          <p:cNvGrpSpPr/>
          <p:nvPr/>
        </p:nvGrpSpPr>
        <p:grpSpPr>
          <a:xfrm>
            <a:off x="0" y="3902080"/>
            <a:ext cx="3400426" cy="2949576"/>
            <a:chOff x="0" y="0"/>
            <a:chExt cx="3400425" cy="2949575"/>
          </a:xfrm>
        </p:grpSpPr>
        <p:sp>
          <p:nvSpPr>
            <p:cNvPr id="372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37" name="Title Text"/>
          <p:cNvSpPr txBox="1">
            <a:spLocks noGrp="1"/>
          </p:cNvSpPr>
          <p:nvPr>
            <p:ph type="title"/>
          </p:nvPr>
        </p:nvSpPr>
        <p:spPr>
          <a:xfrm>
            <a:off x="457200" y="273050"/>
            <a:ext cx="3008314" cy="1162050"/>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38"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39"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effectLst>
                  <a:outerShdw blurRad="38100" dist="38100" dir="2700000" rotWithShape="0">
                    <a:srgbClr val="000000"/>
                  </a:outerShdw>
                </a:effectLst>
              </a:defRPr>
            </a:pPr>
            <a:endParaRPr dirty="0"/>
          </a:p>
        </p:txBody>
      </p:sp>
      <p:sp>
        <p:nvSpPr>
          <p:cNvPr id="3740"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0586182"/>
      </p:ext>
    </p:extLst>
  </p:cSld>
  <p:clrMapOvr>
    <a:masterClrMapping/>
  </p:clrMapOvr>
  <p:transition spd="med"/>
</p:sldLayout>
</file>

<file path=ppt/slideLayouts/slideLayout220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grpSp>
        <p:nvGrpSpPr>
          <p:cNvPr id="3754" name="Group 2"/>
          <p:cNvGrpSpPr/>
          <p:nvPr/>
        </p:nvGrpSpPr>
        <p:grpSpPr>
          <a:xfrm>
            <a:off x="0" y="3902080"/>
            <a:ext cx="3400426" cy="2949576"/>
            <a:chOff x="0" y="0"/>
            <a:chExt cx="3400425" cy="2949575"/>
          </a:xfrm>
        </p:grpSpPr>
        <p:sp>
          <p:nvSpPr>
            <p:cNvPr id="3747"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8"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49"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0"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1"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5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55" name="Title Text"/>
          <p:cNvSpPr txBox="1">
            <a:spLocks noGrp="1"/>
          </p:cNvSpPr>
          <p:nvPr>
            <p:ph type="title"/>
          </p:nvPr>
        </p:nvSpPr>
        <p:spPr>
          <a:xfrm>
            <a:off x="1792288" y="4800600"/>
            <a:ext cx="5486401" cy="566738"/>
          </a:xfrm>
          <a:prstGeom prst="rect">
            <a:avLst/>
          </a:prstGeom>
          <a:noFill/>
        </p:spPr>
        <p:txBody>
          <a:bodyPr lIns="45714" tIns="45714" rIns="45714" bIns="45714" anchor="b"/>
          <a:lstStyle>
            <a:lvl1pPr>
              <a:defRPr sz="20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56"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3757"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spcBef>
                <a:spcPts val="300"/>
              </a:spcBef>
              <a:buSzTx/>
              <a:buNone/>
              <a:defRPr sz="1400"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58"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4587761"/>
      </p:ext>
    </p:extLst>
  </p:cSld>
  <p:clrMapOvr>
    <a:masterClrMapping/>
  </p:clrMapOvr>
  <p:transition spd="med"/>
</p:sldLayout>
</file>

<file path=ppt/slideLayouts/slideLayout2204.xml><?xml version="1.0" encoding="utf-8"?>
<p:sldLayout xmlns:a="http://schemas.openxmlformats.org/drawingml/2006/main" xmlns:r="http://schemas.openxmlformats.org/officeDocument/2006/relationships" xmlns:p="http://schemas.openxmlformats.org/presentationml/2006/main" showMasterSp="0" type="tx">
  <p:cSld name="27_Title and Vertical Text">
    <p:bg>
      <p:bgPr>
        <a:solidFill>
          <a:srgbClr val="000000"/>
        </a:solidFill>
        <a:effectLst/>
      </p:bgPr>
    </p:bg>
    <p:spTree>
      <p:nvGrpSpPr>
        <p:cNvPr id="1" name=""/>
        <p:cNvGrpSpPr/>
        <p:nvPr/>
      </p:nvGrpSpPr>
      <p:grpSpPr>
        <a:xfrm>
          <a:off x="0" y="0"/>
          <a:ext cx="0" cy="0"/>
          <a:chOff x="0" y="0"/>
          <a:chExt cx="0" cy="0"/>
        </a:xfrm>
      </p:grpSpPr>
      <p:grpSp>
        <p:nvGrpSpPr>
          <p:cNvPr id="3772" name="Group 2"/>
          <p:cNvGrpSpPr/>
          <p:nvPr/>
        </p:nvGrpSpPr>
        <p:grpSpPr>
          <a:xfrm>
            <a:off x="0" y="3902080"/>
            <a:ext cx="3400426" cy="2949576"/>
            <a:chOff x="0" y="0"/>
            <a:chExt cx="3400425" cy="2949575"/>
          </a:xfrm>
        </p:grpSpPr>
        <p:sp>
          <p:nvSpPr>
            <p:cNvPr id="3765"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6"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7"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8"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69"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73" name="Title Text"/>
          <p:cNvSpPr txBox="1">
            <a:spLocks noGrp="1"/>
          </p:cNvSpPr>
          <p:nvPr>
            <p:ph type="title"/>
          </p:nvPr>
        </p:nvSpPr>
        <p:spPr>
          <a:xfrm>
            <a:off x="457200" y="277817"/>
            <a:ext cx="8229600" cy="11398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74" name="Body Level One…"/>
          <p:cNvSpPr txBox="1">
            <a:spLocks noGrp="1"/>
          </p:cNvSpPr>
          <p:nvPr>
            <p:ph type="body" idx="1"/>
          </p:nvPr>
        </p:nvSpPr>
        <p:spPr>
          <a:xfrm>
            <a:off x="457200" y="1600205"/>
            <a:ext cx="8229600" cy="4530726"/>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75"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5604972"/>
      </p:ext>
    </p:extLst>
  </p:cSld>
  <p:clrMapOvr>
    <a:masterClrMapping/>
  </p:clrMapOvr>
  <p:transition spd="med"/>
</p:sldLayout>
</file>

<file path=ppt/slideLayouts/slideLayout2205.xml><?xml version="1.0" encoding="utf-8"?>
<p:sldLayout xmlns:a="http://schemas.openxmlformats.org/drawingml/2006/main" xmlns:r="http://schemas.openxmlformats.org/officeDocument/2006/relationships" xmlns:p="http://schemas.openxmlformats.org/presentationml/2006/main" showMasterSp="0" type="tx">
  <p:cSld name="27_Vertical Title and Text">
    <p:bg>
      <p:bgPr>
        <a:solidFill>
          <a:srgbClr val="000000"/>
        </a:solidFill>
        <a:effectLst/>
      </p:bgPr>
    </p:bg>
    <p:spTree>
      <p:nvGrpSpPr>
        <p:cNvPr id="1" name=""/>
        <p:cNvGrpSpPr/>
        <p:nvPr/>
      </p:nvGrpSpPr>
      <p:grpSpPr>
        <a:xfrm>
          <a:off x="0" y="0"/>
          <a:ext cx="0" cy="0"/>
          <a:chOff x="0" y="0"/>
          <a:chExt cx="0" cy="0"/>
        </a:xfrm>
      </p:grpSpPr>
      <p:grpSp>
        <p:nvGrpSpPr>
          <p:cNvPr id="3789" name="Group 2"/>
          <p:cNvGrpSpPr/>
          <p:nvPr/>
        </p:nvGrpSpPr>
        <p:grpSpPr>
          <a:xfrm>
            <a:off x="0" y="3902080"/>
            <a:ext cx="3400426" cy="2949576"/>
            <a:chOff x="0" y="0"/>
            <a:chExt cx="3400425" cy="2949575"/>
          </a:xfrm>
        </p:grpSpPr>
        <p:sp>
          <p:nvSpPr>
            <p:cNvPr id="3782"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3"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4"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5"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6"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7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790" name="Title Text"/>
          <p:cNvSpPr txBox="1">
            <a:spLocks noGrp="1"/>
          </p:cNvSpPr>
          <p:nvPr>
            <p:ph type="title"/>
          </p:nvPr>
        </p:nvSpPr>
        <p:spPr>
          <a:xfrm>
            <a:off x="6629400" y="277813"/>
            <a:ext cx="2057400" cy="5853113"/>
          </a:xfrm>
          <a:prstGeom prst="rect">
            <a:avLst/>
          </a:prstGeom>
          <a:noFill/>
        </p:spPr>
        <p:txBody>
          <a:bodyPr vert="eaVert"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791" name="Body Level One…"/>
          <p:cNvSpPr txBox="1">
            <a:spLocks noGrp="1"/>
          </p:cNvSpPr>
          <p:nvPr>
            <p:ph type="body" idx="1"/>
          </p:nvPr>
        </p:nvSpPr>
        <p:spPr>
          <a:xfrm>
            <a:off x="457200" y="277813"/>
            <a:ext cx="6019800" cy="5853113"/>
          </a:xfrm>
          <a:prstGeom prst="rect">
            <a:avLst/>
          </a:prstGeom>
        </p:spPr>
        <p:txBody>
          <a:bodyPr vert="eaVert" lIns="45714" tIns="45714" rIns="45714" bIns="45714">
            <a:normAutofit/>
          </a:bodyPr>
          <a:lstStyle>
            <a:lvl1pPr marL="342861" indent="-342861">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783686" indent="-326537">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1219066" indent="-304766">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1737169" indent="-365719">
              <a:buClr>
                <a:srgbClr val="FFFFCC"/>
              </a:buClr>
              <a:buSzPct val="75000"/>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2194319" indent="-365719">
              <a:buClr>
                <a:srgbClr val="FFFFCC"/>
              </a:buClr>
              <a:buSzPct val="75000"/>
              <a:buChar char="●"/>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792"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9129458"/>
      </p:ext>
    </p:extLst>
  </p:cSld>
  <p:clrMapOvr>
    <a:masterClrMapping/>
  </p:clrMapOvr>
  <p:transition spd="med"/>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000000"/>
        </a:solidFill>
        <a:effectLst/>
      </p:bgPr>
    </p:bg>
    <p:spTree>
      <p:nvGrpSpPr>
        <p:cNvPr id="1" name=""/>
        <p:cNvGrpSpPr/>
        <p:nvPr/>
      </p:nvGrpSpPr>
      <p:grpSpPr>
        <a:xfrm>
          <a:off x="0" y="0"/>
          <a:ext cx="0" cy="0"/>
          <a:chOff x="0" y="0"/>
          <a:chExt cx="0" cy="0"/>
        </a:xfrm>
      </p:grpSpPr>
      <p:grpSp>
        <p:nvGrpSpPr>
          <p:cNvPr id="3806" name="Group 2"/>
          <p:cNvGrpSpPr/>
          <p:nvPr/>
        </p:nvGrpSpPr>
        <p:grpSpPr>
          <a:xfrm>
            <a:off x="0" y="3902080"/>
            <a:ext cx="3400426" cy="2949576"/>
            <a:chOff x="0" y="0"/>
            <a:chExt cx="3400425" cy="2949575"/>
          </a:xfrm>
        </p:grpSpPr>
        <p:sp>
          <p:nvSpPr>
            <p:cNvPr id="379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sp>
          <p:nvSpPr>
            <p:cNvPr id="38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rgbClr val="FFFFFF"/>
                  </a:solidFill>
                  <a:latin typeface="Times New Roman"/>
                  <a:ea typeface="Times New Roman"/>
                  <a:cs typeface="Times New Roman"/>
                  <a:sym typeface="Times New Roman"/>
                </a:defRPr>
              </a:pPr>
              <a:endParaRPr/>
            </a:p>
          </p:txBody>
        </p:sp>
      </p:grpSp>
      <p:sp>
        <p:nvSpPr>
          <p:cNvPr id="3807" name="Title Text"/>
          <p:cNvSpPr txBox="1">
            <a:spLocks noGrp="1"/>
          </p:cNvSpPr>
          <p:nvPr>
            <p:ph type="title"/>
          </p:nvPr>
        </p:nvSpPr>
        <p:spPr>
          <a:xfrm>
            <a:off x="685800" y="2130430"/>
            <a:ext cx="7772400" cy="1470026"/>
          </a:xfrm>
          <a:prstGeom prst="rect">
            <a:avLst/>
          </a:prstGeom>
          <a:noFill/>
        </p:spPr>
        <p:txBody>
          <a:bodyPr lIns="45714" tIns="45714" rIns="45714" bIns="45714"/>
          <a:lstStyle>
            <a:lvl1pPr>
              <a:defRPr sz="4400" b="1" i="0">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r>
              <a:rPr dirty="0"/>
              <a:t>Title Text</a:t>
            </a:r>
          </a:p>
        </p:txBody>
      </p:sp>
      <p:sp>
        <p:nvSpPr>
          <p:cNvPr id="3808"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vl2pPr marL="0" indent="4571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2pPr>
            <a:lvl3pPr marL="0" indent="9143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3pPr>
            <a:lvl4pPr marL="0" indent="137145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4pPr>
            <a:lvl5pPr marL="0" indent="1828600" algn="ctr">
              <a:buSzTx/>
              <a:buNone/>
              <a:defRPr b="1" i="0">
                <a:solidFill>
                  <a:srgbClr val="FFFFFF"/>
                </a:solidFill>
                <a:effectLst>
                  <a:outerShdw blurRad="38100" dist="38100" dir="2700000" rotWithShape="0">
                    <a:srgbClr val="000000"/>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09" name="Slide Number"/>
          <p:cNvSpPr txBox="1">
            <a:spLocks noGrp="1"/>
          </p:cNvSpPr>
          <p:nvPr>
            <p:ph type="sldNum" sz="quarter" idx="2"/>
          </p:nvPr>
        </p:nvSpPr>
        <p:spPr>
          <a:xfrm>
            <a:off x="8437385" y="6248400"/>
            <a:ext cx="249415" cy="246209"/>
          </a:xfrm>
          <a:prstGeom prst="rect">
            <a:avLst/>
          </a:prstGeom>
        </p:spPr>
        <p:txBody>
          <a:bodyPr lIns="45714" tIns="45714" rIns="45714" bIns="45714" anchor="t"/>
          <a:lstStyle>
            <a:lvl1pPr defTabSz="457150">
              <a:defRPr sz="1000" b="1" i="0">
                <a:solidFill>
                  <a:srgbClr val="FFFFFF"/>
                </a:solidFill>
                <a:effectLst>
                  <a:outerShdw blurRad="38100" dist="38100" dir="2700000" rotWithShape="0">
                    <a:srgbClr val="000000"/>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701748"/>
      </p:ext>
    </p:extLst>
  </p:cSld>
  <p:clrMapOvr>
    <a:masterClrMapping/>
  </p:clrMapOvr>
  <p:transition spd="med"/>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rgbClr val="000000"/>
        </a:solidFill>
        <a:effectLst/>
      </p:bgPr>
    </p:bg>
    <p:spTree>
      <p:nvGrpSpPr>
        <p:cNvPr id="1" name=""/>
        <p:cNvGrpSpPr/>
        <p:nvPr/>
      </p:nvGrpSpPr>
      <p:grpSpPr>
        <a:xfrm>
          <a:off x="0" y="0"/>
          <a:ext cx="0" cy="0"/>
          <a:chOff x="0" y="0"/>
          <a:chExt cx="0" cy="0"/>
        </a:xfrm>
      </p:grpSpPr>
      <p:grpSp>
        <p:nvGrpSpPr>
          <p:cNvPr id="3823" name="Group 1026"/>
          <p:cNvGrpSpPr/>
          <p:nvPr/>
        </p:nvGrpSpPr>
        <p:grpSpPr>
          <a:xfrm>
            <a:off x="0" y="3902075"/>
            <a:ext cx="3400426" cy="2949575"/>
            <a:chOff x="0" y="0"/>
            <a:chExt cx="3400425" cy="2949575"/>
          </a:xfrm>
        </p:grpSpPr>
        <p:sp>
          <p:nvSpPr>
            <p:cNvPr id="381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1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2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2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4634341"/>
      </p:ext>
    </p:extLst>
  </p:cSld>
  <p:clrMapOvr>
    <a:masterClrMapping/>
  </p:clrMapOvr>
  <p:transition spd="med"/>
</p:sldLayout>
</file>

<file path=ppt/slideLayouts/slideLayout2208.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rgbClr val="000000"/>
        </a:solidFill>
        <a:effectLst/>
      </p:bgPr>
    </p:bg>
    <p:spTree>
      <p:nvGrpSpPr>
        <p:cNvPr id="1" name=""/>
        <p:cNvGrpSpPr/>
        <p:nvPr/>
      </p:nvGrpSpPr>
      <p:grpSpPr>
        <a:xfrm>
          <a:off x="0" y="0"/>
          <a:ext cx="0" cy="0"/>
          <a:chOff x="0" y="0"/>
          <a:chExt cx="0" cy="0"/>
        </a:xfrm>
      </p:grpSpPr>
      <p:grpSp>
        <p:nvGrpSpPr>
          <p:cNvPr id="3838" name="Group 1026"/>
          <p:cNvGrpSpPr/>
          <p:nvPr/>
        </p:nvGrpSpPr>
        <p:grpSpPr>
          <a:xfrm>
            <a:off x="0" y="3902075"/>
            <a:ext cx="3400426" cy="2949575"/>
            <a:chOff x="0" y="0"/>
            <a:chExt cx="3400425" cy="2949575"/>
          </a:xfrm>
        </p:grpSpPr>
        <p:sp>
          <p:nvSpPr>
            <p:cNvPr id="383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3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3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4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4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3916964"/>
      </p:ext>
    </p:extLst>
  </p:cSld>
  <p:clrMapOvr>
    <a:masterClrMapping/>
  </p:clrMapOvr>
  <p:transition spd="med"/>
</p:sldLayout>
</file>

<file path=ppt/slideLayouts/slideLayout2209.xml><?xml version="1.0" encoding="utf-8"?>
<p:sldLayout xmlns:a="http://schemas.openxmlformats.org/drawingml/2006/main" xmlns:r="http://schemas.openxmlformats.org/officeDocument/2006/relationships" xmlns:p="http://schemas.openxmlformats.org/presentationml/2006/main" showMasterSp="0" type="tx">
  <p:cSld name="Title, Text, and 2 Content">
    <p:bg>
      <p:bgPr>
        <a:solidFill>
          <a:srgbClr val="000000"/>
        </a:solidFill>
        <a:effectLst/>
      </p:bgPr>
    </p:bg>
    <p:spTree>
      <p:nvGrpSpPr>
        <p:cNvPr id="1" name=""/>
        <p:cNvGrpSpPr/>
        <p:nvPr/>
      </p:nvGrpSpPr>
      <p:grpSpPr>
        <a:xfrm>
          <a:off x="0" y="0"/>
          <a:ext cx="0" cy="0"/>
          <a:chOff x="0" y="0"/>
          <a:chExt cx="0" cy="0"/>
        </a:xfrm>
      </p:grpSpPr>
      <p:grpSp>
        <p:nvGrpSpPr>
          <p:cNvPr id="3855" name="Group 1026"/>
          <p:cNvGrpSpPr/>
          <p:nvPr/>
        </p:nvGrpSpPr>
        <p:grpSpPr>
          <a:xfrm>
            <a:off x="0" y="3902075"/>
            <a:ext cx="3400426" cy="2949575"/>
            <a:chOff x="0" y="0"/>
            <a:chExt cx="3400425" cy="2949575"/>
          </a:xfrm>
        </p:grpSpPr>
        <p:sp>
          <p:nvSpPr>
            <p:cNvPr id="384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4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5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5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385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85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72015841"/>
      </p:ext>
    </p:extLst>
  </p:cSld>
  <p:clrMapOvr>
    <a:masterClrMapping/>
  </p:clrMapOvr>
  <p:transition spd="med"/>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9577915"/>
      </p:ext>
    </p:extLst>
  </p:cSld>
  <p:clrMapOvr>
    <a:masterClrMapping/>
  </p:clrMapOvr>
  <p:transition spd="med"/>
</p:sldLayout>
</file>

<file path=ppt/slideLayouts/slideLayout2210.xml><?xml version="1.0" encoding="utf-8"?>
<p:sldLayout xmlns:a="http://schemas.openxmlformats.org/drawingml/2006/main" xmlns:r="http://schemas.openxmlformats.org/officeDocument/2006/relationships" xmlns:p="http://schemas.openxmlformats.org/presentationml/2006/main" showMasterSp="0" type="tx">
  <p:cSld name="31_Blank">
    <p:bg>
      <p:bgPr>
        <a:solidFill>
          <a:srgbClr val="FFFFFF"/>
        </a:solidFill>
        <a:effectLst/>
      </p:bgPr>
    </p:bg>
    <p:spTree>
      <p:nvGrpSpPr>
        <p:cNvPr id="1" name=""/>
        <p:cNvGrpSpPr/>
        <p:nvPr/>
      </p:nvGrpSpPr>
      <p:grpSpPr>
        <a:xfrm>
          <a:off x="0" y="0"/>
          <a:ext cx="0" cy="0"/>
          <a:chOff x="0" y="0"/>
          <a:chExt cx="0" cy="0"/>
        </a:xfrm>
      </p:grpSpPr>
      <p:sp>
        <p:nvSpPr>
          <p:cNvPr id="3865"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866"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867"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868"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869"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19945483"/>
      </p:ext>
    </p:extLst>
  </p:cSld>
  <p:clrMapOvr>
    <a:masterClrMapping/>
  </p:clrMapOvr>
  <p:transition spd="med"/>
</p:sldLayout>
</file>

<file path=ppt/slideLayouts/slideLayout221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grpSp>
        <p:nvGrpSpPr>
          <p:cNvPr id="3883" name="Group 1026"/>
          <p:cNvGrpSpPr/>
          <p:nvPr/>
        </p:nvGrpSpPr>
        <p:grpSpPr>
          <a:xfrm>
            <a:off x="0" y="3902075"/>
            <a:ext cx="3400426" cy="2949575"/>
            <a:chOff x="0" y="0"/>
            <a:chExt cx="3400425" cy="2949575"/>
          </a:xfrm>
        </p:grpSpPr>
        <p:sp>
          <p:nvSpPr>
            <p:cNvPr id="3876"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7"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8"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79"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0"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1"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82"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84"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0859925"/>
      </p:ext>
    </p:extLst>
  </p:cSld>
  <p:clrMapOvr>
    <a:masterClrMapping/>
  </p:clrMapOvr>
  <p:transition spd="med"/>
</p:sldLayout>
</file>

<file path=ppt/slideLayouts/slideLayout2212.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grpSp>
        <p:nvGrpSpPr>
          <p:cNvPr id="3898" name="Group 1026"/>
          <p:cNvGrpSpPr/>
          <p:nvPr/>
        </p:nvGrpSpPr>
        <p:grpSpPr>
          <a:xfrm>
            <a:off x="0" y="3902075"/>
            <a:ext cx="3400426" cy="2949575"/>
            <a:chOff x="0" y="0"/>
            <a:chExt cx="3400425" cy="2949575"/>
          </a:xfrm>
        </p:grpSpPr>
        <p:sp>
          <p:nvSpPr>
            <p:cNvPr id="3891"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2"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3"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4"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5"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6"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897"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899"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00" name="Body Level One…"/>
          <p:cNvSpPr txBox="1">
            <a:spLocks noGrp="1"/>
          </p:cNvSpPr>
          <p:nvPr>
            <p:ph type="body" idx="1"/>
          </p:nvPr>
        </p:nvSpPr>
        <p:spPr>
          <a:xfrm>
            <a:off x="457200" y="1600200"/>
            <a:ext cx="8229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01"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2143076"/>
      </p:ext>
    </p:extLst>
  </p:cSld>
  <p:clrMapOvr>
    <a:masterClrMapping/>
  </p:clrMapOvr>
  <p:transition spd="med"/>
</p:sldLayout>
</file>

<file path=ppt/slideLayouts/slideLayout2213.xml><?xml version="1.0" encoding="utf-8"?>
<p:sldLayout xmlns:a="http://schemas.openxmlformats.org/drawingml/2006/main" xmlns:r="http://schemas.openxmlformats.org/officeDocument/2006/relationships" xmlns:p="http://schemas.openxmlformats.org/presentationml/2006/main" showMasterSp="0" type="tx">
  <p:cSld name="1_Title, Text, and 2 Content">
    <p:bg>
      <p:bgPr>
        <a:solidFill>
          <a:srgbClr val="000000"/>
        </a:solidFill>
        <a:effectLst/>
      </p:bgPr>
    </p:bg>
    <p:spTree>
      <p:nvGrpSpPr>
        <p:cNvPr id="1" name=""/>
        <p:cNvGrpSpPr/>
        <p:nvPr/>
      </p:nvGrpSpPr>
      <p:grpSpPr>
        <a:xfrm>
          <a:off x="0" y="0"/>
          <a:ext cx="0" cy="0"/>
          <a:chOff x="0" y="0"/>
          <a:chExt cx="0" cy="0"/>
        </a:xfrm>
      </p:grpSpPr>
      <p:grpSp>
        <p:nvGrpSpPr>
          <p:cNvPr id="3915" name="Group 1026"/>
          <p:cNvGrpSpPr/>
          <p:nvPr/>
        </p:nvGrpSpPr>
        <p:grpSpPr>
          <a:xfrm>
            <a:off x="0" y="3902075"/>
            <a:ext cx="3400426" cy="2949575"/>
            <a:chOff x="0" y="0"/>
            <a:chExt cx="3400425" cy="2949575"/>
          </a:xfrm>
        </p:grpSpPr>
        <p:sp>
          <p:nvSpPr>
            <p:cNvPr id="3908"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09"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0"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1"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2"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3"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14"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16" name="Title Text"/>
          <p:cNvSpPr txBox="1">
            <a:spLocks noGrp="1"/>
          </p:cNvSpPr>
          <p:nvPr>
            <p:ph type="title"/>
          </p:nvPr>
        </p:nvSpPr>
        <p:spPr>
          <a:xfrm>
            <a:off x="457200" y="277813"/>
            <a:ext cx="8229600" cy="1139826"/>
          </a:xfrm>
          <a:prstGeom prst="rect">
            <a:avLst/>
          </a:prstGeom>
          <a:noFill/>
        </p:spPr>
        <p:txBody>
          <a:bodyPr lIns="45687" tIns="45687" rIns="45687" bIns="45687"/>
          <a:lstStyle>
            <a:lvl1pPr>
              <a:defRPr sz="4400" b="1" i="0">
                <a:solidFill>
                  <a:srgbClr val="B2B2B2"/>
                </a:solidFill>
                <a:latin typeface="Arial" panose="020B0604020202020204" pitchFamily="34" charset="0"/>
                <a:cs typeface="Arial" panose="020B0604020202020204" pitchFamily="34" charset="0"/>
              </a:defRPr>
            </a:lvl1pPr>
          </a:lstStyle>
          <a:p>
            <a:r>
              <a:rPr dirty="0"/>
              <a:t>Title Text</a:t>
            </a:r>
          </a:p>
        </p:txBody>
      </p:sp>
      <p:sp>
        <p:nvSpPr>
          <p:cNvPr id="3917" name="Body Level One…"/>
          <p:cNvSpPr txBox="1">
            <a:spLocks noGrp="1"/>
          </p:cNvSpPr>
          <p:nvPr>
            <p:ph type="body" sz="half" idx="1"/>
          </p:nvPr>
        </p:nvSpPr>
        <p:spPr>
          <a:xfrm>
            <a:off x="457200" y="1600200"/>
            <a:ext cx="4038600" cy="4530725"/>
          </a:xfrm>
          <a:prstGeom prst="rect">
            <a:avLst/>
          </a:prstGeom>
        </p:spPr>
        <p:txBody>
          <a:bodyPr lIns="45687" tIns="45687" rIns="45687" bIns="45687">
            <a:normAutofit/>
          </a:bodyPr>
          <a:lstStyle>
            <a:lvl1pPr marL="342659" indent="-342659">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83220" indent="-326340">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18345" indent="-304585">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36140" indent="-365502">
              <a:buClr>
                <a:srgbClr val="FFFFCC"/>
              </a:buClr>
              <a:buSzPct val="75000"/>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93020" indent="-365502">
              <a:buClr>
                <a:srgbClr val="FFFFCC"/>
              </a:buClr>
              <a:buSzPct val="75000"/>
              <a:buChar char="●"/>
              <a:defRPr b="1" i="0">
                <a:solidFill>
                  <a:srgbClr val="FFFFFF"/>
                </a:solidFill>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18"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2332659"/>
      </p:ext>
    </p:extLst>
  </p:cSld>
  <p:clrMapOvr>
    <a:masterClrMapping/>
  </p:clrMapOvr>
  <p:transition spd="med"/>
</p:sldLayout>
</file>

<file path=ppt/slideLayouts/slideLayout2214.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grpSp>
        <p:nvGrpSpPr>
          <p:cNvPr id="3932" name="Group 1026"/>
          <p:cNvGrpSpPr/>
          <p:nvPr/>
        </p:nvGrpSpPr>
        <p:grpSpPr>
          <a:xfrm>
            <a:off x="0" y="3902075"/>
            <a:ext cx="3400426" cy="2949575"/>
            <a:chOff x="0" y="0"/>
            <a:chExt cx="3400425" cy="2949575"/>
          </a:xfrm>
        </p:grpSpPr>
        <p:sp>
          <p:nvSpPr>
            <p:cNvPr id="3925" name="Freeform 1027"/>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6" name="Freeform 1028"/>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7" name="Freeform 1029"/>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8" name="Freeform 1030"/>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29" name="Oval 1031"/>
            <p:cNvSpPr/>
            <p:nvPr/>
          </p:nvSpPr>
          <p:spPr>
            <a:xfrm>
              <a:off x="331787" y="517525"/>
              <a:ext cx="136527" cy="136527"/>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0" name="Oval 1032"/>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931" name="Oval 1033"/>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3933" name="Slide Number"/>
          <p:cNvSpPr txBox="1">
            <a:spLocks noGrp="1"/>
          </p:cNvSpPr>
          <p:nvPr>
            <p:ph type="sldNum" sz="quarter" idx="2"/>
          </p:nvPr>
        </p:nvSpPr>
        <p:spPr>
          <a:xfrm>
            <a:off x="8437440" y="6248400"/>
            <a:ext cx="249361" cy="246155"/>
          </a:xfrm>
          <a:prstGeom prst="rect">
            <a:avLst/>
          </a:prstGeom>
        </p:spPr>
        <p:txBody>
          <a:bodyPr lIns="45687" tIns="45687" rIns="45687" bIns="45687" anchor="t"/>
          <a:lstStyle>
            <a:lvl1pPr>
              <a:defRPr sz="1000" b="1" i="0">
                <a:solidFill>
                  <a:srgbClr val="FFFFFF"/>
                </a:solidFill>
                <a:effectLst>
                  <a:outerShdw blurRad="38100" dist="38100" dir="2700000" rotWithShape="0">
                    <a:srgbClr val="010199"/>
                  </a:outerShdw>
                </a:effectLst>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6425529"/>
      </p:ext>
    </p:extLst>
  </p:cSld>
  <p:clrMapOvr>
    <a:masterClrMapping/>
  </p:clrMapOvr>
  <p:transition spd="med"/>
</p:sldLayout>
</file>

<file path=ppt/slideLayouts/slideLayout2215.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grpSp>
        <p:nvGrpSpPr>
          <p:cNvPr id="3944" name="Group 1026"/>
          <p:cNvGrpSpPr/>
          <p:nvPr/>
        </p:nvGrpSpPr>
        <p:grpSpPr>
          <a:xfrm>
            <a:off x="457200" y="992150"/>
            <a:ext cx="8153401" cy="1600239"/>
            <a:chOff x="0" y="-37"/>
            <a:chExt cx="8153400" cy="1600237"/>
          </a:xfrm>
        </p:grpSpPr>
        <p:sp>
          <p:nvSpPr>
            <p:cNvPr id="3940" name="Arc 1027"/>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600"/>
                    <a:pt x="102" y="21600"/>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1" name="Arc 1028"/>
            <p:cNvSpPr/>
            <p:nvPr/>
          </p:nvSpPr>
          <p:spPr>
            <a:xfrm>
              <a:off x="5175250" y="165070"/>
              <a:ext cx="2906713" cy="1270030"/>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2" name="Arc 1029"/>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0"/>
                  </a:moveTo>
                  <a:cubicBezTo>
                    <a:pt x="312" y="0"/>
                    <a:pt x="316" y="0"/>
                    <a:pt x="320" y="0"/>
                  </a:cubicBezTo>
                  <a:cubicBezTo>
                    <a:pt x="12072" y="0"/>
                    <a:pt x="21600" y="4835"/>
                    <a:pt x="21600" y="10800"/>
                  </a:cubicBezTo>
                  <a:cubicBezTo>
                    <a:pt x="21600" y="16765"/>
                    <a:pt x="12072" y="21600"/>
                    <a:pt x="320" y="21600"/>
                  </a:cubicBezTo>
                  <a:cubicBezTo>
                    <a:pt x="213" y="21600"/>
                    <a:pt x="106" y="21600"/>
                    <a:pt x="0" y="21599"/>
                  </a:cubicBezTo>
                  <a:lnTo>
                    <a:pt x="320" y="10800"/>
                  </a:lnTo>
                  <a:lnTo>
                    <a:pt x="308" y="0"/>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sp>
          <p:nvSpPr>
            <p:cNvPr id="3943" name="AutoShape 1030"/>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latin typeface="Times New Roman"/>
                  <a:ea typeface="Times New Roman"/>
                  <a:cs typeface="Times New Roman"/>
                  <a:sym typeface="Times New Roman"/>
                </a:defRPr>
              </a:pPr>
              <a:endParaRPr/>
            </a:p>
          </p:txBody>
        </p:sp>
      </p:grpSp>
      <p:sp>
        <p:nvSpPr>
          <p:cNvPr id="3945" name="Title Text"/>
          <p:cNvSpPr txBox="1">
            <a:spLocks noGrp="1"/>
          </p:cNvSpPr>
          <p:nvPr>
            <p:ph type="title"/>
          </p:nvPr>
        </p:nvSpPr>
        <p:spPr>
          <a:xfrm>
            <a:off x="381000" y="381000"/>
            <a:ext cx="8458200" cy="1143000"/>
          </a:xfrm>
          <a:prstGeom prst="rect">
            <a:avLst/>
          </a:prstGeom>
          <a:noFill/>
        </p:spPr>
        <p:txBody>
          <a:bodyPr lIns="46005" tIns="46005" rIns="46005" bIns="46005" anchor="b"/>
          <a:lstStyle>
            <a:lvl1pPr algn="r">
              <a:defRPr sz="4400" b="1" i="0">
                <a:solidFill>
                  <a:srgbClr val="FFCC66"/>
                </a:solidFill>
                <a:latin typeface="Arial" panose="020B0604020202020204" pitchFamily="34" charset="0"/>
                <a:cs typeface="Arial" panose="020B0604020202020204" pitchFamily="34" charset="0"/>
              </a:defRPr>
            </a:lvl1pPr>
          </a:lstStyle>
          <a:p>
            <a:r>
              <a:rPr dirty="0"/>
              <a:t>Title Text</a:t>
            </a:r>
          </a:p>
        </p:txBody>
      </p:sp>
      <p:sp>
        <p:nvSpPr>
          <p:cNvPr id="3946" name="Body Level One…"/>
          <p:cNvSpPr txBox="1">
            <a:spLocks noGrp="1"/>
          </p:cNvSpPr>
          <p:nvPr>
            <p:ph type="body" idx="1"/>
          </p:nvPr>
        </p:nvSpPr>
        <p:spPr>
          <a:xfrm>
            <a:off x="381000" y="2057400"/>
            <a:ext cx="8458200" cy="4114800"/>
          </a:xfrm>
          <a:prstGeom prst="rect">
            <a:avLst/>
          </a:prstGeom>
        </p:spPr>
        <p:txBody>
          <a:bodyPr lIns="46005" tIns="46005" rIns="46005" bIns="46005">
            <a:normAutofit/>
          </a:bodyPr>
          <a:lstStyle>
            <a:lvl1pPr marL="342659" indent="-342659">
              <a:buClr>
                <a:srgbClr val="FFCC66"/>
              </a:buClr>
              <a:buSzPct val="100000"/>
              <a:buChar char="•"/>
              <a:defRPr b="1" i="0">
                <a:solidFill>
                  <a:srgbClr val="FFFFCC"/>
                </a:solidFill>
                <a:latin typeface="Arial" panose="020B0604020202020204" pitchFamily="34" charset="0"/>
                <a:cs typeface="Arial" panose="020B0604020202020204" pitchFamily="34" charset="0"/>
              </a:defRPr>
            </a:lvl1pPr>
            <a:lvl2pPr marL="783220" indent="-326340">
              <a:buClr>
                <a:srgbClr val="FFCC66"/>
              </a:buClr>
              <a:buSzPct val="100000"/>
              <a:buChar char="–"/>
              <a:defRPr b="1" i="0">
                <a:solidFill>
                  <a:srgbClr val="FFFFCC"/>
                </a:solidFill>
                <a:latin typeface="Arial" panose="020B0604020202020204" pitchFamily="34" charset="0"/>
                <a:cs typeface="Arial" panose="020B0604020202020204" pitchFamily="34" charset="0"/>
              </a:defRPr>
            </a:lvl2pPr>
            <a:lvl3pPr marL="1218345" indent="-304585">
              <a:buClr>
                <a:srgbClr val="FFCC66"/>
              </a:buClr>
              <a:buSzPct val="100000"/>
              <a:buChar char="•"/>
              <a:defRPr b="1" i="0">
                <a:solidFill>
                  <a:srgbClr val="FFFFCC"/>
                </a:solidFill>
                <a:latin typeface="Arial" panose="020B0604020202020204" pitchFamily="34" charset="0"/>
                <a:cs typeface="Arial" panose="020B0604020202020204" pitchFamily="34" charset="0"/>
              </a:defRPr>
            </a:lvl3pPr>
            <a:lvl4pPr marL="1736140" indent="-365502">
              <a:buClr>
                <a:srgbClr val="FFCC66"/>
              </a:buClr>
              <a:buSzPct val="100000"/>
              <a:buChar char="–"/>
              <a:defRPr b="1" i="0">
                <a:solidFill>
                  <a:srgbClr val="FFFFCC"/>
                </a:solidFill>
                <a:latin typeface="Arial" panose="020B0604020202020204" pitchFamily="34" charset="0"/>
                <a:cs typeface="Arial" panose="020B0604020202020204" pitchFamily="34" charset="0"/>
              </a:defRPr>
            </a:lvl4pPr>
            <a:lvl5pPr marL="2193020" indent="-365502">
              <a:buClr>
                <a:srgbClr val="FFCC66"/>
              </a:buClr>
              <a:defRPr b="1" i="0">
                <a:solidFill>
                  <a:srgbClr val="FFFFCC"/>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47" name="Slide Number"/>
          <p:cNvSpPr txBox="1">
            <a:spLocks noGrp="1"/>
          </p:cNvSpPr>
          <p:nvPr>
            <p:ph type="sldNum" sz="quarter" idx="2"/>
          </p:nvPr>
        </p:nvSpPr>
        <p:spPr>
          <a:xfrm>
            <a:off x="8147284" y="6399024"/>
            <a:ext cx="310917" cy="308352"/>
          </a:xfrm>
          <a:prstGeom prst="rect">
            <a:avLst/>
          </a:prstGeom>
        </p:spPr>
        <p:txBody>
          <a:bodyPr lIns="46005" tIns="46005" rIns="46005" bIns="46005" anchor="ctr"/>
          <a:lstStyle>
            <a:lvl1pPr>
              <a:defRPr b="1" i="0">
                <a:solidFill>
                  <a:srgbClr val="FFFFCC"/>
                </a:solidFill>
                <a:latin typeface="Arial" panose="020B0604020202020204" pitchFamily="34" charset="0"/>
                <a:ea typeface="+mj-ea"/>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9158652"/>
      </p:ext>
    </p:extLst>
  </p:cSld>
  <p:clrMapOvr>
    <a:masterClrMapping/>
  </p:clrMapOvr>
  <p:transition spd="med"/>
</p:sldLayout>
</file>

<file path=ppt/slideLayouts/slideLayout2216.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FFFFFF"/>
        </a:solidFill>
        <a:effectLst/>
      </p:bgPr>
    </p:bg>
    <p:spTree>
      <p:nvGrpSpPr>
        <p:cNvPr id="1" name=""/>
        <p:cNvGrpSpPr/>
        <p:nvPr/>
      </p:nvGrpSpPr>
      <p:grpSpPr>
        <a:xfrm>
          <a:off x="0" y="0"/>
          <a:ext cx="0" cy="0"/>
          <a:chOff x="0" y="0"/>
          <a:chExt cx="0" cy="0"/>
        </a:xfrm>
      </p:grpSpPr>
      <p:sp>
        <p:nvSpPr>
          <p:cNvPr id="3954" name="Rectangle 1"/>
          <p:cNvSpPr/>
          <p:nvPr/>
        </p:nvSpPr>
        <p:spPr>
          <a:xfrm>
            <a:off x="0" y="0"/>
            <a:ext cx="9144000" cy="6858000"/>
          </a:xfrm>
          <a:prstGeom prst="rect">
            <a:avLst/>
          </a:prstGeom>
          <a:gradFill>
            <a:gsLst>
              <a:gs pos="0">
                <a:srgbClr val="000000"/>
              </a:gs>
              <a:gs pos="50000">
                <a:srgbClr val="121D91"/>
              </a:gs>
              <a:gs pos="100000">
                <a:srgbClr val="000000"/>
              </a:gs>
            </a:gsLst>
          </a:gradFill>
          <a:ln w="12600">
            <a:solidFill>
              <a:srgbClr val="000000"/>
            </a:solidFill>
            <a:miter/>
          </a:ln>
        </p:spPr>
        <p:txBody>
          <a:bodyPr lIns="45719" rIns="45719" anchor="ctr"/>
          <a:lstStyle/>
          <a:p>
            <a:pPr>
              <a:defRPr>
                <a:solidFill>
                  <a:srgbClr val="000000"/>
                </a:solidFill>
                <a:latin typeface="Times New Roman"/>
                <a:ea typeface="Times New Roman"/>
                <a:cs typeface="Times New Roman"/>
                <a:sym typeface="Times New Roman"/>
              </a:defRPr>
            </a:pPr>
            <a:endParaRPr/>
          </a:p>
        </p:txBody>
      </p:sp>
      <p:sp>
        <p:nvSpPr>
          <p:cNvPr id="3955" name="Text Box 2"/>
          <p:cNvSpPr txBox="1"/>
          <p:nvPr/>
        </p:nvSpPr>
        <p:spPr>
          <a:xfrm>
            <a:off x="794239" y="6570253"/>
            <a:ext cx="803893" cy="2071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p>
            <a:pPr algn="ctr">
              <a:spcBef>
                <a:spcPts val="500"/>
              </a:spcBef>
              <a:tabLst>
                <a:tab pos="812800" algn="l"/>
                <a:tab pos="1638300" algn="l"/>
                <a:tab pos="2451100" algn="l"/>
                <a:tab pos="3276600" algn="l"/>
                <a:tab pos="4102100" algn="l"/>
                <a:tab pos="4914900" algn="l"/>
                <a:tab pos="5740400" algn="l"/>
                <a:tab pos="6553200" algn="l"/>
                <a:tab pos="7378700" algn="l"/>
                <a:tab pos="8204200" algn="l"/>
                <a:tab pos="9017000" algn="l"/>
              </a:tabLst>
              <a:defRPr sz="800" b="1">
                <a:solidFill>
                  <a:srgbClr val="FFFFFF"/>
                </a:solidFill>
              </a:defRPr>
            </a:pPr>
            <a:r>
              <a:t>© </a:t>
            </a:r>
            <a:r>
              <a:rPr sz="900"/>
              <a:t>2006</a:t>
            </a:r>
            <a:r>
              <a:t> TBBMI</a:t>
            </a:r>
          </a:p>
        </p:txBody>
      </p:sp>
      <p:sp>
        <p:nvSpPr>
          <p:cNvPr id="3956" name="Rectangle 3"/>
          <p:cNvSpPr txBox="1"/>
          <p:nvPr/>
        </p:nvSpPr>
        <p:spPr>
          <a:xfrm>
            <a:off x="7884120" y="6534253"/>
            <a:ext cx="594132" cy="24903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1967" tIns="41967" rIns="41967" bIns="41967" anchor="ctr">
            <a:spAutoFit/>
          </a:bodyPr>
          <a:lstStyle>
            <a:lvl1pPr algn="ctr">
              <a:tabLst>
                <a:tab pos="812800" algn="l"/>
                <a:tab pos="1638300" algn="l"/>
                <a:tab pos="2451100" algn="l"/>
                <a:tab pos="3276600" algn="l"/>
                <a:tab pos="4089400" algn="l"/>
                <a:tab pos="4914900" algn="l"/>
                <a:tab pos="5727700" algn="l"/>
                <a:tab pos="6553200" algn="l"/>
                <a:tab pos="7378700" algn="l"/>
                <a:tab pos="8191500" algn="l"/>
                <a:tab pos="9017000" algn="l"/>
              </a:tabLst>
              <a:defRPr sz="900" b="1">
                <a:solidFill>
                  <a:srgbClr val="FFFFFF"/>
                </a:solidFill>
                <a:latin typeface="Comic Sans MS"/>
                <a:ea typeface="Comic Sans MS"/>
                <a:cs typeface="Comic Sans MS"/>
                <a:sym typeface="Comic Sans MS"/>
              </a:defRPr>
            </a:lvl1pPr>
          </a:lstStyle>
          <a:p>
            <a:r>
              <a:t>9.65.08.</a:t>
            </a:r>
          </a:p>
        </p:txBody>
      </p:sp>
      <p:sp>
        <p:nvSpPr>
          <p:cNvPr id="3957" name="Rectangle 4"/>
          <p:cNvSpPr txBox="1"/>
          <p:nvPr/>
        </p:nvSpPr>
        <p:spPr>
          <a:xfrm>
            <a:off x="507489" y="106362"/>
            <a:ext cx="3969783" cy="9197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519" tIns="45519" rIns="45519" bIns="45519">
            <a:spAutoFit/>
          </a:bodyPr>
          <a:lstStyle>
            <a:lvl1pPr>
              <a:lnSpc>
                <a:spcPct val="125000"/>
              </a:lnSpc>
              <a:spcBef>
                <a:spcPts val="1300"/>
              </a:spcBef>
              <a:tabLst>
                <a:tab pos="812800" algn="l"/>
                <a:tab pos="1638300" algn="l"/>
                <a:tab pos="2451100" algn="l"/>
                <a:tab pos="3276600" algn="l"/>
                <a:tab pos="4089400" algn="l"/>
                <a:tab pos="4914900" algn="l"/>
                <a:tab pos="5727700" algn="l"/>
                <a:tab pos="6553200" algn="l"/>
                <a:tab pos="7378700" algn="l"/>
                <a:tab pos="8191500" algn="l"/>
                <a:tab pos="9017000" algn="l"/>
              </a:tabLst>
              <a:defRPr b="1">
                <a:solidFill>
                  <a:srgbClr val="FFFF00"/>
                </a:solidFill>
                <a:latin typeface="+mn-lt"/>
                <a:ea typeface="+mn-ea"/>
                <a:cs typeface="+mn-cs"/>
                <a:sym typeface="Helvetica"/>
              </a:defRPr>
            </a:lvl1pPr>
          </a:lstStyle>
          <a:p>
            <a:r>
              <a:t>The  New Testament          Comes Together</a:t>
            </a:r>
          </a:p>
        </p:txBody>
      </p:sp>
      <p:sp>
        <p:nvSpPr>
          <p:cNvPr id="3958" name="Slide Number"/>
          <p:cNvSpPr txBox="1">
            <a:spLocks noGrp="1"/>
          </p:cNvSpPr>
          <p:nvPr>
            <p:ph type="sldNum" sz="quarter" idx="2"/>
          </p:nvPr>
        </p:nvSpPr>
        <p:spPr>
          <a:xfrm>
            <a:off x="4419600" y="5988050"/>
            <a:ext cx="2133600" cy="368301"/>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47080232"/>
      </p:ext>
    </p:extLst>
  </p:cSld>
  <p:clrMapOvr>
    <a:masterClrMapping/>
  </p:clrMapOvr>
  <p:transition spd="med"/>
</p:sldLayout>
</file>

<file path=ppt/slideLayouts/slideLayout2217.xml><?xml version="1.0" encoding="utf-8"?>
<p:sldLayout xmlns:a="http://schemas.openxmlformats.org/drawingml/2006/main" xmlns:r="http://schemas.openxmlformats.org/officeDocument/2006/relationships" xmlns:p="http://schemas.openxmlformats.org/presentationml/2006/main" showMasterSp="0" type="tx">
  <p:cSld name="35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3965" name="Slide Number"/>
          <p:cNvSpPr txBox="1">
            <a:spLocks noGrp="1"/>
          </p:cNvSpPr>
          <p:nvPr>
            <p:ph type="sldNum" sz="quarter" idx="2"/>
          </p:nvPr>
        </p:nvSpPr>
        <p:spPr>
          <a:xfrm>
            <a:off x="8176323" y="6248400"/>
            <a:ext cx="281877" cy="287023"/>
          </a:xfrm>
          <a:prstGeom prst="rect">
            <a:avLst/>
          </a:prstGeom>
        </p:spPr>
        <p:txBody>
          <a:bodyPr lIns="45687" tIns="45687" rIns="45687" bIns="45687"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3509875"/>
      </p:ext>
    </p:extLst>
  </p:cSld>
  <p:clrMapOvr>
    <a:masterClrMapping/>
  </p:clrMapOvr>
  <p:transition spd="med"/>
</p:sldLayout>
</file>

<file path=ppt/slideLayouts/slideLayout2218.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rgbClr val="390039"/>
        </a:solidFill>
        <a:effectLst/>
      </p:bgPr>
    </p:bg>
    <p:spTree>
      <p:nvGrpSpPr>
        <p:cNvPr id="1" name=""/>
        <p:cNvGrpSpPr/>
        <p:nvPr/>
      </p:nvGrpSpPr>
      <p:grpSpPr>
        <a:xfrm>
          <a:off x="0" y="0"/>
          <a:ext cx="0" cy="0"/>
          <a:chOff x="0" y="0"/>
          <a:chExt cx="0" cy="0"/>
        </a:xfrm>
      </p:grpSpPr>
      <p:sp>
        <p:nvSpPr>
          <p:cNvPr id="3972" name="Title Text"/>
          <p:cNvSpPr txBox="1">
            <a:spLocks noGrp="1"/>
          </p:cNvSpPr>
          <p:nvPr>
            <p:ph type="title"/>
          </p:nvPr>
        </p:nvSpPr>
        <p:spPr>
          <a:xfrm>
            <a:off x="685800" y="2130425"/>
            <a:ext cx="7772400" cy="1470025"/>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73" name="Body Level One…"/>
          <p:cNvSpPr txBox="1">
            <a:spLocks noGrp="1"/>
          </p:cNvSpPr>
          <p:nvPr>
            <p:ph type="body" sz="quarter" idx="1"/>
          </p:nvPr>
        </p:nvSpPr>
        <p:spPr>
          <a:xfrm>
            <a:off x="1371600" y="3886200"/>
            <a:ext cx="6400800" cy="1752600"/>
          </a:xfrm>
          <a:prstGeom prst="rect">
            <a:avLst/>
          </a:prstGeom>
        </p:spPr>
        <p:txBody>
          <a:bodyPr lIns="45719" tIns="45719" rIns="45719" bIns="45719">
            <a:normAutofit/>
          </a:bodyPr>
          <a:lstStyle>
            <a:lvl1pPr marL="0" indent="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lgn="ctr">
              <a:buSzTx/>
              <a:buNone/>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7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2238178"/>
      </p:ext>
    </p:extLst>
  </p:cSld>
  <p:clrMapOvr>
    <a:masterClrMapping/>
  </p:clrMapOvr>
  <p:transition spd="med"/>
</p:sldLayout>
</file>

<file path=ppt/slideLayouts/slideLayout2219.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rgbClr val="390039"/>
        </a:solidFill>
        <a:effectLst/>
      </p:bgPr>
    </p:bg>
    <p:spTree>
      <p:nvGrpSpPr>
        <p:cNvPr id="1" name=""/>
        <p:cNvGrpSpPr/>
        <p:nvPr/>
      </p:nvGrpSpPr>
      <p:grpSpPr>
        <a:xfrm>
          <a:off x="0" y="0"/>
          <a:ext cx="0" cy="0"/>
          <a:chOff x="0" y="0"/>
          <a:chExt cx="0" cy="0"/>
        </a:xfrm>
      </p:grpSpPr>
      <p:sp>
        <p:nvSpPr>
          <p:cNvPr id="398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82" name="Body Level One…"/>
          <p:cNvSpPr txBox="1">
            <a:spLocks noGrp="1"/>
          </p:cNvSpPr>
          <p:nvPr>
            <p:ph type="body" idx="1"/>
          </p:nvPr>
        </p:nvSpPr>
        <p:spPr>
          <a:xfrm>
            <a:off x="457200" y="1600200"/>
            <a:ext cx="8229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8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98530145"/>
      </p:ext>
    </p:extLst>
  </p:cSld>
  <p:clrMapOvr>
    <a:masterClrMapping/>
  </p:clrMapOvr>
  <p:transition spd="med"/>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6081630"/>
      </p:ext>
    </p:extLst>
  </p:cSld>
  <p:clrMapOvr>
    <a:masterClrMapping/>
  </p:clrMapOvr>
  <p:transition spd="med"/>
</p:sldLayout>
</file>

<file path=ppt/slideLayouts/slideLayout2220.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390039"/>
        </a:solidFill>
        <a:effectLst/>
      </p:bgPr>
    </p:bg>
    <p:spTree>
      <p:nvGrpSpPr>
        <p:cNvPr id="1" name=""/>
        <p:cNvGrpSpPr/>
        <p:nvPr/>
      </p:nvGrpSpPr>
      <p:grpSpPr>
        <a:xfrm>
          <a:off x="0" y="0"/>
          <a:ext cx="0" cy="0"/>
          <a:chOff x="0" y="0"/>
          <a:chExt cx="0" cy="0"/>
        </a:xfrm>
      </p:grpSpPr>
      <p:sp>
        <p:nvSpPr>
          <p:cNvPr id="3990" name="Title Text"/>
          <p:cNvSpPr txBox="1">
            <a:spLocks noGrp="1"/>
          </p:cNvSpPr>
          <p:nvPr>
            <p:ph type="title"/>
          </p:nvPr>
        </p:nvSpPr>
        <p:spPr>
          <a:xfrm>
            <a:off x="722312" y="4406900"/>
            <a:ext cx="7772401" cy="1362075"/>
          </a:xfrm>
          <a:prstGeom prst="rect">
            <a:avLst/>
          </a:prstGeom>
          <a:noFill/>
        </p:spPr>
        <p:txBody>
          <a:bodyPr lIns="45719" tIns="45719" rIns="45719" bIns="45719" anchor="t"/>
          <a:lstStyle>
            <a:lvl1pPr algn="l">
              <a:defRPr sz="4000" b="1" i="0" cap="all">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3991" name="Body Level One…"/>
          <p:cNvSpPr txBox="1">
            <a:spLocks noGrp="1"/>
          </p:cNvSpPr>
          <p:nvPr>
            <p:ph type="body" sz="quarter" idx="1"/>
          </p:nvPr>
        </p:nvSpPr>
        <p:spPr>
          <a:xfrm>
            <a:off x="722312" y="2906713"/>
            <a:ext cx="7772401" cy="1500188"/>
          </a:xfrm>
          <a:prstGeom prst="rect">
            <a:avLst/>
          </a:prstGeom>
        </p:spPr>
        <p:txBody>
          <a:bodyPr lIns="45719" tIns="45719" rIns="45719" bIns="45719" anchor="b">
            <a:normAutofit/>
          </a:bodyPr>
          <a:lstStyle>
            <a:lvl1pPr marL="0" indent="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400"/>
              </a:spcBef>
              <a:buSzTx/>
              <a:buNone/>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92"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7965977"/>
      </p:ext>
    </p:extLst>
  </p:cSld>
  <p:clrMapOvr>
    <a:masterClrMapping/>
  </p:clrMapOvr>
  <p:transition spd="med"/>
</p:sldLayout>
</file>

<file path=ppt/slideLayouts/slideLayout2221.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390039"/>
        </a:solidFill>
        <a:effectLst/>
      </p:bgPr>
    </p:bg>
    <p:spTree>
      <p:nvGrpSpPr>
        <p:cNvPr id="1" name=""/>
        <p:cNvGrpSpPr/>
        <p:nvPr/>
      </p:nvGrpSpPr>
      <p:grpSpPr>
        <a:xfrm>
          <a:off x="0" y="0"/>
          <a:ext cx="0" cy="0"/>
          <a:chOff x="0" y="0"/>
          <a:chExt cx="0" cy="0"/>
        </a:xfrm>
      </p:grpSpPr>
      <p:sp>
        <p:nvSpPr>
          <p:cNvPr id="3999"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0"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90575" indent="-333375">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34439" indent="-320039">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27200" indent="-355600">
              <a:spcBef>
                <a:spcPts val="600"/>
              </a:spcBef>
              <a:buSzPct val="100000"/>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84400" indent="-355600">
              <a:spcBef>
                <a:spcPts val="600"/>
              </a:spcBef>
              <a:buChar char="»"/>
              <a:defRPr sz="28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0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37086607"/>
      </p:ext>
    </p:extLst>
  </p:cSld>
  <p:clrMapOvr>
    <a:masterClrMapping/>
  </p:clrMapOvr>
  <p:transition spd="med"/>
</p:sldLayout>
</file>

<file path=ppt/slideLayouts/slideLayout2222.xml><?xml version="1.0" encoding="utf-8"?>
<p:sldLayout xmlns:a="http://schemas.openxmlformats.org/drawingml/2006/main" xmlns:r="http://schemas.openxmlformats.org/officeDocument/2006/relationships" xmlns:p="http://schemas.openxmlformats.org/presentationml/2006/main" showMasterSp="0" type="tx">
  <p:cSld name="28_Comparison">
    <p:bg>
      <p:bgPr>
        <a:solidFill>
          <a:srgbClr val="390039"/>
        </a:solidFill>
        <a:effectLst/>
      </p:bgPr>
    </p:bg>
    <p:spTree>
      <p:nvGrpSpPr>
        <p:cNvPr id="1" name=""/>
        <p:cNvGrpSpPr/>
        <p:nvPr/>
      </p:nvGrpSpPr>
      <p:grpSpPr>
        <a:xfrm>
          <a:off x="0" y="0"/>
          <a:ext cx="0" cy="0"/>
          <a:chOff x="0" y="0"/>
          <a:chExt cx="0" cy="0"/>
        </a:xfrm>
      </p:grpSpPr>
      <p:sp>
        <p:nvSpPr>
          <p:cNvPr id="400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09" name="Body Level One…"/>
          <p:cNvSpPr txBox="1">
            <a:spLocks noGrp="1"/>
          </p:cNvSpPr>
          <p:nvPr>
            <p:ph type="body" sz="quarter" idx="1"/>
          </p:nvPr>
        </p:nvSpPr>
        <p:spPr>
          <a:xfrm>
            <a:off x="457200" y="1535112"/>
            <a:ext cx="4040188" cy="639763"/>
          </a:xfrm>
          <a:prstGeom prst="rect">
            <a:avLst/>
          </a:prstGeom>
        </p:spPr>
        <p:txBody>
          <a:bodyPr lIns="45719" tIns="45719" rIns="45719" bIns="45719" anchor="b">
            <a:normAutofit/>
          </a:bodyPr>
          <a:lstStyle>
            <a:lvl1pPr marL="0" indent="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500"/>
              </a:spcBef>
              <a:buSzTx/>
              <a:buNone/>
              <a:defRPr sz="2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10" name="Text Placeholder 4"/>
          <p:cNvSpPr>
            <a:spLocks noGrp="1"/>
          </p:cNvSpPr>
          <p:nvPr>
            <p:ph type="body" sz="quarter" idx="21"/>
          </p:nvPr>
        </p:nvSpPr>
        <p:spPr>
          <a:xfrm>
            <a:off x="4645025" y="1535112"/>
            <a:ext cx="4041775" cy="639763"/>
          </a:xfrm>
          <a:prstGeom prst="rect">
            <a:avLst/>
          </a:prstGeom>
        </p:spPr>
        <p:txBody>
          <a:bodyPr lIns="45719" tIns="45719" rIns="45719" bIns="45719"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8F8EF"/>
                </a:solidFill>
                <a:effectLst>
                  <a:outerShdw blurRad="38100" dist="38100" dir="2700000" rotWithShape="0">
                    <a:srgbClr val="000000">
                      <a:alpha val="43137"/>
                    </a:srgbClr>
                  </a:outerShdw>
                </a:effectLst>
              </a:defRPr>
            </a:pPr>
            <a:endParaRPr dirty="0"/>
          </a:p>
        </p:txBody>
      </p:sp>
      <p:sp>
        <p:nvSpPr>
          <p:cNvPr id="4011"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4850242"/>
      </p:ext>
    </p:extLst>
  </p:cSld>
  <p:clrMapOvr>
    <a:masterClrMapping/>
  </p:clrMapOvr>
  <p:transition spd="med"/>
</p:sldLayout>
</file>

<file path=ppt/slideLayouts/slideLayout2223.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390039"/>
        </a:solidFill>
        <a:effectLst/>
      </p:bgPr>
    </p:bg>
    <p:spTree>
      <p:nvGrpSpPr>
        <p:cNvPr id="1" name=""/>
        <p:cNvGrpSpPr/>
        <p:nvPr/>
      </p:nvGrpSpPr>
      <p:grpSpPr>
        <a:xfrm>
          <a:off x="0" y="0"/>
          <a:ext cx="0" cy="0"/>
          <a:chOff x="0" y="0"/>
          <a:chExt cx="0" cy="0"/>
        </a:xfrm>
      </p:grpSpPr>
      <p:sp>
        <p:nvSpPr>
          <p:cNvPr id="4018"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19"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58818280"/>
      </p:ext>
    </p:extLst>
  </p:cSld>
  <p:clrMapOvr>
    <a:masterClrMapping/>
  </p:clrMapOvr>
  <p:transition spd="med"/>
</p:sldLayout>
</file>

<file path=ppt/slideLayouts/slideLayout222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rgbClr val="390039"/>
        </a:solidFill>
        <a:effectLst/>
      </p:bgPr>
    </p:bg>
    <p:spTree>
      <p:nvGrpSpPr>
        <p:cNvPr id="1" name=""/>
        <p:cNvGrpSpPr/>
        <p:nvPr/>
      </p:nvGrpSpPr>
      <p:grpSpPr>
        <a:xfrm>
          <a:off x="0" y="0"/>
          <a:ext cx="0" cy="0"/>
          <a:chOff x="0" y="0"/>
          <a:chExt cx="0" cy="0"/>
        </a:xfrm>
      </p:grpSpPr>
      <p:sp>
        <p:nvSpPr>
          <p:cNvPr id="402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9912189"/>
      </p:ext>
    </p:extLst>
  </p:cSld>
  <p:clrMapOvr>
    <a:masterClrMapping/>
  </p:clrMapOvr>
  <p:transition spd="med"/>
</p:sldLayout>
</file>

<file path=ppt/slideLayouts/slideLayout2225.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solidFill>
          <a:srgbClr val="390039"/>
        </a:solidFill>
        <a:effectLst/>
      </p:bgPr>
    </p:bg>
    <p:spTree>
      <p:nvGrpSpPr>
        <p:cNvPr id="1" name=""/>
        <p:cNvGrpSpPr/>
        <p:nvPr/>
      </p:nvGrpSpPr>
      <p:grpSpPr>
        <a:xfrm>
          <a:off x="0" y="0"/>
          <a:ext cx="0" cy="0"/>
          <a:chOff x="0" y="0"/>
          <a:chExt cx="0" cy="0"/>
        </a:xfrm>
      </p:grpSpPr>
      <p:sp>
        <p:nvSpPr>
          <p:cNvPr id="4033" name="Title Text"/>
          <p:cNvSpPr txBox="1">
            <a:spLocks noGrp="1"/>
          </p:cNvSpPr>
          <p:nvPr>
            <p:ph type="title"/>
          </p:nvPr>
        </p:nvSpPr>
        <p:spPr>
          <a:xfrm>
            <a:off x="457200" y="273050"/>
            <a:ext cx="3008314" cy="1162050"/>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34" name="Body Level One…"/>
          <p:cNvSpPr txBox="1">
            <a:spLocks noGrp="1"/>
          </p:cNvSpPr>
          <p:nvPr>
            <p:ph type="body" idx="1"/>
          </p:nvPr>
        </p:nvSpPr>
        <p:spPr>
          <a:xfrm>
            <a:off x="3575050" y="273050"/>
            <a:ext cx="5111750" cy="585311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35" name="Text Placeholder 3"/>
          <p:cNvSpPr>
            <a:spLocks noGrp="1"/>
          </p:cNvSpPr>
          <p:nvPr>
            <p:ph type="body" sz="half" idx="21"/>
          </p:nvPr>
        </p:nvSpPr>
        <p:spPr>
          <a:xfrm>
            <a:off x="457199" y="1435100"/>
            <a:ext cx="3008315" cy="4691063"/>
          </a:xfrm>
          <a:prstGeom prst="rect">
            <a:avLst/>
          </a:prstGeom>
        </p:spPr>
        <p:txBody>
          <a:bodyPr lIns="45719" tIns="45719" rIns="45719" bIns="45719">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8F8EF"/>
                </a:solidFill>
                <a:effectLst>
                  <a:outerShdw blurRad="38100" dist="38100" dir="2700000" rotWithShape="0">
                    <a:srgbClr val="000000">
                      <a:alpha val="43137"/>
                    </a:srgbClr>
                  </a:outerShdw>
                </a:effectLst>
              </a:defRPr>
            </a:pPr>
            <a:endParaRPr dirty="0"/>
          </a:p>
        </p:txBody>
      </p:sp>
      <p:sp>
        <p:nvSpPr>
          <p:cNvPr id="403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8791439"/>
      </p:ext>
    </p:extLst>
  </p:cSld>
  <p:clrMapOvr>
    <a:masterClrMapping/>
  </p:clrMapOvr>
  <p:transition spd="med"/>
</p:sldLayout>
</file>

<file path=ppt/slideLayouts/slideLayout2226.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solidFill>
          <a:srgbClr val="390039"/>
        </a:solidFill>
        <a:effectLst/>
      </p:bgPr>
    </p:bg>
    <p:spTree>
      <p:nvGrpSpPr>
        <p:cNvPr id="1" name=""/>
        <p:cNvGrpSpPr/>
        <p:nvPr/>
      </p:nvGrpSpPr>
      <p:grpSpPr>
        <a:xfrm>
          <a:off x="0" y="0"/>
          <a:ext cx="0" cy="0"/>
          <a:chOff x="0" y="0"/>
          <a:chExt cx="0" cy="0"/>
        </a:xfrm>
      </p:grpSpPr>
      <p:sp>
        <p:nvSpPr>
          <p:cNvPr id="4043" name="Title Text"/>
          <p:cNvSpPr txBox="1">
            <a:spLocks noGrp="1"/>
          </p:cNvSpPr>
          <p:nvPr>
            <p:ph type="title"/>
          </p:nvPr>
        </p:nvSpPr>
        <p:spPr>
          <a:xfrm>
            <a:off x="1792288" y="4800600"/>
            <a:ext cx="5486401" cy="566738"/>
          </a:xfrm>
          <a:prstGeom prst="rect">
            <a:avLst/>
          </a:prstGeom>
          <a:noFill/>
        </p:spPr>
        <p:txBody>
          <a:bodyPr lIns="45719" tIns="45719" rIns="45719" bIns="45719" anchor="b"/>
          <a:lstStyle>
            <a:lvl1pPr algn="l">
              <a:defRPr sz="20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44"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045" name="Body Level One…"/>
          <p:cNvSpPr txBox="1">
            <a:spLocks noGrp="1"/>
          </p:cNvSpPr>
          <p:nvPr>
            <p:ph type="body" sz="quarter" idx="1"/>
          </p:nvPr>
        </p:nvSpPr>
        <p:spPr>
          <a:xfrm>
            <a:off x="1792288" y="5367337"/>
            <a:ext cx="5486401" cy="804863"/>
          </a:xfrm>
          <a:prstGeom prst="rect">
            <a:avLst/>
          </a:prstGeom>
        </p:spPr>
        <p:txBody>
          <a:bodyPr lIns="45719" tIns="45719" rIns="45719" bIns="45719">
            <a:normAutofit/>
          </a:bodyPr>
          <a:lstStyle>
            <a:lvl1pPr marL="0" indent="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0" indent="4572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0" indent="9144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0" indent="13716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0" indent="1828800">
              <a:spcBef>
                <a:spcPts val="300"/>
              </a:spcBef>
              <a:buSzTx/>
              <a:buNone/>
              <a:defRPr sz="1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46"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979637"/>
      </p:ext>
    </p:extLst>
  </p:cSld>
  <p:clrMapOvr>
    <a:masterClrMapping/>
  </p:clrMapOvr>
  <p:transition spd="med"/>
</p:sldLayout>
</file>

<file path=ppt/slideLayouts/slideLayout2227.xml><?xml version="1.0" encoding="utf-8"?>
<p:sldLayout xmlns:a="http://schemas.openxmlformats.org/drawingml/2006/main" xmlns:r="http://schemas.openxmlformats.org/officeDocument/2006/relationships" xmlns:p="http://schemas.openxmlformats.org/presentationml/2006/main" showMasterSp="0" type="tx">
  <p:cSld name="28_Title and Vertical Text">
    <p:bg>
      <p:bgPr>
        <a:solidFill>
          <a:srgbClr val="390039"/>
        </a:solidFill>
        <a:effectLst/>
      </p:bgPr>
    </p:bg>
    <p:spTree>
      <p:nvGrpSpPr>
        <p:cNvPr id="1" name=""/>
        <p:cNvGrpSpPr/>
        <p:nvPr/>
      </p:nvGrpSpPr>
      <p:grpSpPr>
        <a:xfrm>
          <a:off x="0" y="0"/>
          <a:ext cx="0" cy="0"/>
          <a:chOff x="0" y="0"/>
          <a:chExt cx="0" cy="0"/>
        </a:xfrm>
      </p:grpSpPr>
      <p:sp>
        <p:nvSpPr>
          <p:cNvPr id="4053"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54" name="Body Level One…"/>
          <p:cNvSpPr txBox="1">
            <a:spLocks noGrp="1"/>
          </p:cNvSpPr>
          <p:nvPr>
            <p:ph type="body" idx="1"/>
          </p:nvPr>
        </p:nvSpPr>
        <p:spPr>
          <a:xfrm>
            <a:off x="457200" y="1600200"/>
            <a:ext cx="8229600" cy="4525963"/>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5"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459852"/>
      </p:ext>
    </p:extLst>
  </p:cSld>
  <p:clrMapOvr>
    <a:masterClrMapping/>
  </p:clrMapOvr>
  <p:transition spd="med"/>
</p:sldLayout>
</file>

<file path=ppt/slideLayouts/slideLayout2228.xml><?xml version="1.0" encoding="utf-8"?>
<p:sldLayout xmlns:a="http://schemas.openxmlformats.org/drawingml/2006/main" xmlns:r="http://schemas.openxmlformats.org/officeDocument/2006/relationships" xmlns:p="http://schemas.openxmlformats.org/presentationml/2006/main" showMasterSp="0" type="tx">
  <p:cSld name="28_Vertical Title and Text">
    <p:bg>
      <p:bgPr>
        <a:solidFill>
          <a:srgbClr val="390039"/>
        </a:solidFill>
        <a:effectLst/>
      </p:bgPr>
    </p:bg>
    <p:spTree>
      <p:nvGrpSpPr>
        <p:cNvPr id="1" name=""/>
        <p:cNvGrpSpPr/>
        <p:nvPr/>
      </p:nvGrpSpPr>
      <p:grpSpPr>
        <a:xfrm>
          <a:off x="0" y="0"/>
          <a:ext cx="0" cy="0"/>
          <a:chOff x="0" y="0"/>
          <a:chExt cx="0" cy="0"/>
        </a:xfrm>
      </p:grpSpPr>
      <p:sp>
        <p:nvSpPr>
          <p:cNvPr id="4062" name="Title Text"/>
          <p:cNvSpPr txBox="1">
            <a:spLocks noGrp="1"/>
          </p:cNvSpPr>
          <p:nvPr>
            <p:ph type="title"/>
          </p:nvPr>
        </p:nvSpPr>
        <p:spPr>
          <a:xfrm>
            <a:off x="6629400" y="274638"/>
            <a:ext cx="2057400" cy="5851526"/>
          </a:xfrm>
          <a:prstGeom prst="rect">
            <a:avLst/>
          </a:prstGeom>
          <a:noFill/>
        </p:spPr>
        <p:txBody>
          <a:bodyPr vert="eaVert"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63" name="Body Level One…"/>
          <p:cNvSpPr txBox="1">
            <a:spLocks noGrp="1"/>
          </p:cNvSpPr>
          <p:nvPr>
            <p:ph type="body" idx="1"/>
          </p:nvPr>
        </p:nvSpPr>
        <p:spPr>
          <a:xfrm>
            <a:off x="457200" y="274638"/>
            <a:ext cx="6019800" cy="5851526"/>
          </a:xfrm>
          <a:prstGeom prst="rect">
            <a:avLst/>
          </a:prstGeom>
        </p:spPr>
        <p:txBody>
          <a:bodyPr vert="eaVert"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64"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7737"/>
      </p:ext>
    </p:extLst>
  </p:cSld>
  <p:clrMapOvr>
    <a:masterClrMapping/>
  </p:clrMapOvr>
  <p:transition spd="med"/>
</p:sldLayout>
</file>

<file path=ppt/slideLayouts/slideLayout2229.xml><?xml version="1.0" encoding="utf-8"?>
<p:sldLayout xmlns:a="http://schemas.openxmlformats.org/drawingml/2006/main" xmlns:r="http://schemas.openxmlformats.org/officeDocument/2006/relationships" xmlns:p="http://schemas.openxmlformats.org/presentationml/2006/main" showMasterSp="0" type="tx">
  <p:cSld name="1_Title, Text and Clip Art">
    <p:bg>
      <p:bgPr>
        <a:solidFill>
          <a:srgbClr val="390039"/>
        </a:solidFill>
        <a:effectLst/>
      </p:bgPr>
    </p:bg>
    <p:spTree>
      <p:nvGrpSpPr>
        <p:cNvPr id="1" name=""/>
        <p:cNvGrpSpPr/>
        <p:nvPr/>
      </p:nvGrpSpPr>
      <p:grpSpPr>
        <a:xfrm>
          <a:off x="0" y="0"/>
          <a:ext cx="0" cy="0"/>
          <a:chOff x="0" y="0"/>
          <a:chExt cx="0" cy="0"/>
        </a:xfrm>
      </p:grpSpPr>
      <p:sp>
        <p:nvSpPr>
          <p:cNvPr id="4071" name="Title Text"/>
          <p:cNvSpPr txBox="1">
            <a:spLocks noGrp="1"/>
          </p:cNvSpPr>
          <p:nvPr>
            <p:ph type="title"/>
          </p:nvPr>
        </p:nvSpPr>
        <p:spPr>
          <a:xfrm>
            <a:off x="457200" y="274638"/>
            <a:ext cx="8229600" cy="1143001"/>
          </a:xfrm>
          <a:prstGeom prst="rect">
            <a:avLst/>
          </a:prstGeom>
          <a:noFill/>
        </p:spPr>
        <p:txBody>
          <a:bodyPr lIns="45719" tIns="45719" rIns="45719" bIns="45719"/>
          <a:lstStyle>
            <a:lvl1pPr>
              <a:defRPr sz="4400"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sz="half" idx="1"/>
          </p:nvPr>
        </p:nvSpPr>
        <p:spPr>
          <a:xfrm>
            <a:off x="457200" y="1600200"/>
            <a:ext cx="4038600" cy="4525963"/>
          </a:xfrm>
          <a:prstGeom prst="rect">
            <a:avLst/>
          </a:prstGeom>
        </p:spPr>
        <p:txBody>
          <a:bodyPr lIns="45719" tIns="45719" rIns="45719" bIns="45719">
            <a:normAutofit/>
          </a:bodyPr>
          <a:lstStyle>
            <a:lvl1pPr marL="342900" indent="-3429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1pPr>
            <a:lvl2pPr marL="783771" indent="-326571">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2pPr>
            <a:lvl3pPr marL="1219200" indent="-30480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3pPr>
            <a:lvl4pPr marL="1737360" indent="-365760">
              <a:buSzPct val="10000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4pPr>
            <a:lvl5pPr marL="2194560" indent="-365760">
              <a:buChar char="»"/>
              <a:defRPr b="1" i="0">
                <a:solidFill>
                  <a:srgbClr val="F8F8EF"/>
                </a:solidFill>
                <a:effectLst>
                  <a:outerShdw blurRad="38100" dist="38100" dir="2700000" rotWithShape="0">
                    <a:srgbClr val="000000">
                      <a:alpha val="43137"/>
                    </a:srgbClr>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xfrm>
            <a:off x="8404859" y="6245225"/>
            <a:ext cx="281941" cy="287087"/>
          </a:xfrm>
          <a:prstGeom prst="rect">
            <a:avLst/>
          </a:prstGeom>
        </p:spPr>
        <p:txBody>
          <a:bodyPr lIns="45719" tIns="45719" rIns="45719" bIns="45719" anchor="t"/>
          <a:lstStyle>
            <a:lvl1pPr>
              <a:defRPr>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3528903"/>
      </p:ext>
    </p:extLst>
  </p:cSld>
  <p:clrMapOvr>
    <a:masterClrMapping/>
  </p:clrMapOvr>
  <p:transition spd="med"/>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0892506"/>
      </p:ext>
    </p:extLst>
  </p:cSld>
  <p:clrMapOvr>
    <a:masterClrMapping/>
  </p:clrMapOvr>
  <p:transition spd="med"/>
</p:sldLayout>
</file>

<file path=ppt/slideLayouts/slideLayout2230.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FFFFFF"/>
        </a:solidFill>
        <a:effectLst/>
      </p:bgPr>
    </p:bg>
    <p:spTree>
      <p:nvGrpSpPr>
        <p:cNvPr id="1" name=""/>
        <p:cNvGrpSpPr/>
        <p:nvPr/>
      </p:nvGrpSpPr>
      <p:grpSpPr>
        <a:xfrm>
          <a:off x="0" y="0"/>
          <a:ext cx="0" cy="0"/>
          <a:chOff x="0" y="0"/>
          <a:chExt cx="0" cy="0"/>
        </a:xfrm>
      </p:grpSpPr>
      <p:sp>
        <p:nvSpPr>
          <p:cNvPr id="4080" name="Title Text"/>
          <p:cNvSpPr txBox="1">
            <a:spLocks noGrp="1"/>
          </p:cNvSpPr>
          <p:nvPr>
            <p:ph type="title"/>
          </p:nvPr>
        </p:nvSpPr>
        <p:spPr>
          <a:xfrm>
            <a:off x="685436" y="2130088"/>
            <a:ext cx="7773128" cy="1470291"/>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81" name="Body Level One…"/>
          <p:cNvSpPr txBox="1">
            <a:spLocks noGrp="1"/>
          </p:cNvSpPr>
          <p:nvPr>
            <p:ph type="body" sz="quarter" idx="1"/>
          </p:nvPr>
        </p:nvSpPr>
        <p:spPr>
          <a:xfrm>
            <a:off x="1371990" y="3886163"/>
            <a:ext cx="6400019" cy="1752737"/>
          </a:xfrm>
          <a:prstGeom prst="rect">
            <a:avLst/>
          </a:prstGeom>
        </p:spPr>
        <p:txBody>
          <a:bodyPr lIns="32888" tIns="32888" rIns="32888" bIns="32888">
            <a:normAutofit/>
          </a:bodyPr>
          <a:lstStyle>
            <a:lvl1pPr marL="0" indent="0"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0" indent="321311"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0" indent="642622"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0" indent="963933"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0" indent="1285244" algn="ctr"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8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4725208"/>
      </p:ext>
    </p:extLst>
  </p:cSld>
  <p:clrMapOvr>
    <a:masterClrMapping/>
  </p:clrMapOvr>
  <p:transition spd="med"/>
</p:sldLayout>
</file>

<file path=ppt/slideLayouts/slideLayout2231.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FFFFFF"/>
        </a:solidFill>
        <a:effectLst/>
      </p:bgPr>
    </p:bg>
    <p:spTree>
      <p:nvGrpSpPr>
        <p:cNvPr id="1" name=""/>
        <p:cNvGrpSpPr/>
        <p:nvPr/>
      </p:nvGrpSpPr>
      <p:grpSpPr>
        <a:xfrm>
          <a:off x="0" y="0"/>
          <a:ext cx="0" cy="0"/>
          <a:chOff x="0" y="0"/>
          <a:chExt cx="0" cy="0"/>
        </a:xfrm>
      </p:grpSpPr>
      <p:sp>
        <p:nvSpPr>
          <p:cNvPr id="4089"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0" name="Body Level One…"/>
          <p:cNvSpPr txBox="1">
            <a:spLocks noGrp="1"/>
          </p:cNvSpPr>
          <p:nvPr>
            <p:ph type="body" sz="half" idx="1"/>
          </p:nvPr>
        </p:nvSpPr>
        <p:spPr>
          <a:xfrm>
            <a:off x="321507" y="1125335"/>
            <a:ext cx="5786029" cy="3181720"/>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1"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05013258"/>
      </p:ext>
    </p:extLst>
  </p:cSld>
  <p:clrMapOvr>
    <a:masterClrMapping/>
  </p:clrMapOvr>
  <p:transition spd="med"/>
</p:sldLayout>
</file>

<file path=ppt/slideLayouts/slideLayout2232.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rgbClr val="FFFFFF"/>
        </a:solidFill>
        <a:effectLst/>
      </p:bgPr>
    </p:bg>
    <p:spTree>
      <p:nvGrpSpPr>
        <p:cNvPr id="1" name=""/>
        <p:cNvGrpSpPr/>
        <p:nvPr/>
      </p:nvGrpSpPr>
      <p:grpSpPr>
        <a:xfrm>
          <a:off x="0" y="0"/>
          <a:ext cx="0" cy="0"/>
          <a:chOff x="0" y="0"/>
          <a:chExt cx="0" cy="0"/>
        </a:xfrm>
      </p:grpSpPr>
      <p:sp>
        <p:nvSpPr>
          <p:cNvPr id="4098" name="Title Text"/>
          <p:cNvSpPr txBox="1">
            <a:spLocks noGrp="1"/>
          </p:cNvSpPr>
          <p:nvPr>
            <p:ph type="title"/>
          </p:nvPr>
        </p:nvSpPr>
        <p:spPr>
          <a:xfrm>
            <a:off x="722289" y="4406413"/>
            <a:ext cx="7772010" cy="1363116"/>
          </a:xfrm>
          <a:prstGeom prst="rect">
            <a:avLst/>
          </a:prstGeom>
          <a:noFill/>
        </p:spPr>
        <p:txBody>
          <a:bodyPr lIns="32888" tIns="32888" rIns="32888" bIns="32888" anchor="t"/>
          <a:lstStyle>
            <a:lvl1pPr algn="l" defTabSz="321311">
              <a:defRPr b="1" i="0" cap="all">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099" name="Body Level One…"/>
          <p:cNvSpPr txBox="1">
            <a:spLocks noGrp="1"/>
          </p:cNvSpPr>
          <p:nvPr>
            <p:ph type="body" sz="quarter" idx="1"/>
          </p:nvPr>
        </p:nvSpPr>
        <p:spPr>
          <a:xfrm>
            <a:off x="722289" y="2907085"/>
            <a:ext cx="7772010" cy="1499317"/>
          </a:xfrm>
          <a:prstGeom prst="rect">
            <a:avLst/>
          </a:prstGeom>
        </p:spPr>
        <p:txBody>
          <a:bodyPr lIns="32888" tIns="32888" rIns="32888" bIns="32888" anchor="b">
            <a:normAutofit/>
          </a:bodyPr>
          <a:lstStyle>
            <a:lvl1pPr marL="0" indent="0" defTabSz="321311">
              <a:spcBef>
                <a:spcPts val="500"/>
              </a:spcBef>
              <a:buSzTx/>
              <a:buNone/>
              <a:defRPr sz="14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4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4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4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4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0"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0047515"/>
      </p:ext>
    </p:extLst>
  </p:cSld>
  <p:clrMapOvr>
    <a:masterClrMapping/>
  </p:clrMapOvr>
  <p:transition spd="med"/>
</p:sldLayout>
</file>

<file path=ppt/slideLayouts/slideLayout2233.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FFFFFF"/>
        </a:solidFill>
        <a:effectLst/>
      </p:bgPr>
    </p:bg>
    <p:spTree>
      <p:nvGrpSpPr>
        <p:cNvPr id="1" name=""/>
        <p:cNvGrpSpPr/>
        <p:nvPr/>
      </p:nvGrpSpPr>
      <p:grpSpPr>
        <a:xfrm>
          <a:off x="0" y="0"/>
          <a:ext cx="0" cy="0"/>
          <a:chOff x="0" y="0"/>
          <a:chExt cx="0" cy="0"/>
        </a:xfrm>
      </p:grpSpPr>
      <p:sp>
        <p:nvSpPr>
          <p:cNvPr id="4107"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08" name="Body Level One…"/>
          <p:cNvSpPr txBox="1">
            <a:spLocks noGrp="1"/>
          </p:cNvSpPr>
          <p:nvPr>
            <p:ph type="body" sz="quarter" idx="1"/>
          </p:nvPr>
        </p:nvSpPr>
        <p:spPr>
          <a:xfrm>
            <a:off x="321520" y="1125335"/>
            <a:ext cx="2838871" cy="3181720"/>
          </a:xfrm>
          <a:prstGeom prst="rect">
            <a:avLst/>
          </a:prstGeom>
        </p:spPr>
        <p:txBody>
          <a:bodyPr lIns="32888" tIns="32888" rIns="32888" bIns="32888">
            <a:normAutofit/>
          </a:bodyPr>
          <a:lstStyle>
            <a:lvl1pPr marL="240982" indent="-240982" defTabSz="321311">
              <a:spcBef>
                <a:spcPts val="500"/>
              </a:spcBef>
              <a:buSzTx/>
              <a:buNone/>
              <a:defRPr sz="20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0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0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0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75135216"/>
      </p:ext>
    </p:extLst>
  </p:cSld>
  <p:clrMapOvr>
    <a:masterClrMapping/>
  </p:clrMapOvr>
  <p:transition spd="med"/>
</p:sldLayout>
</file>

<file path=ppt/slideLayouts/slideLayout2234.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FFFFFF"/>
        </a:solidFill>
        <a:effectLst/>
      </p:bgPr>
    </p:bg>
    <p:spTree>
      <p:nvGrpSpPr>
        <p:cNvPr id="1" name=""/>
        <p:cNvGrpSpPr/>
        <p:nvPr/>
      </p:nvGrpSpPr>
      <p:grpSpPr>
        <a:xfrm>
          <a:off x="0" y="0"/>
          <a:ext cx="0" cy="0"/>
          <a:chOff x="0" y="0"/>
          <a:chExt cx="0" cy="0"/>
        </a:xfrm>
      </p:grpSpPr>
      <p:sp>
        <p:nvSpPr>
          <p:cNvPr id="4116" name="Title Text"/>
          <p:cNvSpPr txBox="1">
            <a:spLocks noGrp="1"/>
          </p:cNvSpPr>
          <p:nvPr>
            <p:ph type="title"/>
          </p:nvPr>
        </p:nvSpPr>
        <p:spPr>
          <a:xfrm>
            <a:off x="457714" y="274632"/>
            <a:ext cx="8228596" cy="1143188"/>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17" name="Body Level One…"/>
          <p:cNvSpPr txBox="1">
            <a:spLocks noGrp="1"/>
          </p:cNvSpPr>
          <p:nvPr>
            <p:ph type="body" sz="quarter" idx="1"/>
          </p:nvPr>
        </p:nvSpPr>
        <p:spPr>
          <a:xfrm>
            <a:off x="457714" y="1535040"/>
            <a:ext cx="4040063" cy="639694"/>
          </a:xfrm>
          <a:prstGeom prst="rect">
            <a:avLst/>
          </a:prstGeom>
        </p:spPr>
        <p:txBody>
          <a:bodyPr lIns="32888" tIns="32888" rIns="32888" bIns="32888" anchor="b">
            <a:normAutofit/>
          </a:bodyPr>
          <a:lstStyle>
            <a:lvl1pPr marL="0" indent="0" defTabSz="321311">
              <a:spcBef>
                <a:spcPts val="500"/>
              </a:spcBef>
              <a:buSzTx/>
              <a:buNone/>
              <a:defRPr sz="17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7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7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7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7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18" name="Text Placeholder 4"/>
          <p:cNvSpPr>
            <a:spLocks noGrp="1"/>
          </p:cNvSpPr>
          <p:nvPr>
            <p:ph type="body" sz="quarter" idx="21"/>
          </p:nvPr>
        </p:nvSpPr>
        <p:spPr>
          <a:xfrm>
            <a:off x="4645121" y="1535040"/>
            <a:ext cx="4041178" cy="639693"/>
          </a:xfrm>
          <a:prstGeom prst="rect">
            <a:avLst/>
          </a:prstGeom>
        </p:spPr>
        <p:txBody>
          <a:bodyPr lIns="32888" tIns="32888" rIns="32888" bIns="32888" anchor="b">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700" b="1">
                <a:solidFill>
                  <a:srgbClr val="000000"/>
                </a:solidFill>
              </a:defRPr>
            </a:pPr>
            <a:endParaRPr dirty="0"/>
          </a:p>
        </p:txBody>
      </p:sp>
      <p:sp>
        <p:nvSpPr>
          <p:cNvPr id="4119"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57098832"/>
      </p:ext>
    </p:extLst>
  </p:cSld>
  <p:clrMapOvr>
    <a:masterClrMapping/>
  </p:clrMapOvr>
  <p:transition spd="med"/>
</p:sldLayout>
</file>

<file path=ppt/slideLayouts/slideLayout2235.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FFFFFF"/>
        </a:solidFill>
        <a:effectLst/>
      </p:bgPr>
    </p:bg>
    <p:spTree>
      <p:nvGrpSpPr>
        <p:cNvPr id="1" name=""/>
        <p:cNvGrpSpPr/>
        <p:nvPr/>
      </p:nvGrpSpPr>
      <p:grpSpPr>
        <a:xfrm>
          <a:off x="0" y="0"/>
          <a:ext cx="0" cy="0"/>
          <a:chOff x="0" y="0"/>
          <a:chExt cx="0" cy="0"/>
        </a:xfrm>
      </p:grpSpPr>
      <p:sp>
        <p:nvSpPr>
          <p:cNvPr id="4126"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27"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3168346"/>
      </p:ext>
    </p:extLst>
  </p:cSld>
  <p:clrMapOvr>
    <a:masterClrMapping/>
  </p:clrMapOvr>
  <p:transition spd="med"/>
</p:sldLayout>
</file>

<file path=ppt/slideLayouts/slideLayout2236.xml><?xml version="1.0" encoding="utf-8"?>
<p:sldLayout xmlns:a="http://schemas.openxmlformats.org/drawingml/2006/main" xmlns:r="http://schemas.openxmlformats.org/officeDocument/2006/relationships" xmlns:p="http://schemas.openxmlformats.org/presentationml/2006/main" showMasterSp="0" type="tx">
  <p:cSld name="37_Blank">
    <p:bg>
      <p:bgPr>
        <a:solidFill>
          <a:srgbClr val="FFFFFF"/>
        </a:solidFill>
        <a:effectLst/>
      </p:bgPr>
    </p:bg>
    <p:spTree>
      <p:nvGrpSpPr>
        <p:cNvPr id="1" name=""/>
        <p:cNvGrpSpPr/>
        <p:nvPr/>
      </p:nvGrpSpPr>
      <p:grpSpPr>
        <a:xfrm>
          <a:off x="0" y="0"/>
          <a:ext cx="0" cy="0"/>
          <a:chOff x="0" y="0"/>
          <a:chExt cx="0" cy="0"/>
        </a:xfrm>
      </p:grpSpPr>
      <p:sp>
        <p:nvSpPr>
          <p:cNvPr id="413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9188504"/>
      </p:ext>
    </p:extLst>
  </p:cSld>
  <p:clrMapOvr>
    <a:masterClrMapping/>
  </p:clrMapOvr>
  <p:transition spd="med"/>
</p:sldLayout>
</file>

<file path=ppt/slideLayouts/slideLayout2237.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FFFFFF"/>
        </a:solidFill>
        <a:effectLst/>
      </p:bgPr>
    </p:bg>
    <p:spTree>
      <p:nvGrpSpPr>
        <p:cNvPr id="1" name=""/>
        <p:cNvGrpSpPr/>
        <p:nvPr/>
      </p:nvGrpSpPr>
      <p:grpSpPr>
        <a:xfrm>
          <a:off x="0" y="0"/>
          <a:ext cx="0" cy="0"/>
          <a:chOff x="0" y="0"/>
          <a:chExt cx="0" cy="0"/>
        </a:xfrm>
      </p:grpSpPr>
      <p:sp>
        <p:nvSpPr>
          <p:cNvPr id="4141" name="Title Text"/>
          <p:cNvSpPr txBox="1">
            <a:spLocks noGrp="1"/>
          </p:cNvSpPr>
          <p:nvPr>
            <p:ph type="title"/>
          </p:nvPr>
        </p:nvSpPr>
        <p:spPr>
          <a:xfrm>
            <a:off x="457714" y="273517"/>
            <a:ext cx="3007440" cy="1161049"/>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42" name="Body Level One…"/>
          <p:cNvSpPr txBox="1">
            <a:spLocks noGrp="1"/>
          </p:cNvSpPr>
          <p:nvPr>
            <p:ph type="body" idx="1"/>
          </p:nvPr>
        </p:nvSpPr>
        <p:spPr>
          <a:xfrm>
            <a:off x="3574544" y="273517"/>
            <a:ext cx="5111755" cy="5852131"/>
          </a:xfrm>
          <a:prstGeom prst="rect">
            <a:avLst/>
          </a:prstGeom>
        </p:spPr>
        <p:txBody>
          <a:bodyPr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43" name="Text Placeholder 3"/>
          <p:cNvSpPr>
            <a:spLocks noGrp="1"/>
          </p:cNvSpPr>
          <p:nvPr>
            <p:ph type="body" sz="half" idx="21"/>
          </p:nvPr>
        </p:nvSpPr>
        <p:spPr>
          <a:xfrm>
            <a:off x="457714" y="1434565"/>
            <a:ext cx="3007441" cy="4691082"/>
          </a:xfrm>
          <a:prstGeom prst="rect">
            <a:avLst/>
          </a:prstGeom>
        </p:spPr>
        <p:txBody>
          <a:bodyPr lIns="32888" tIns="32888" rIns="32888" bIns="32888">
            <a:normAutofit/>
          </a:bodyPr>
          <a:lstStyle>
            <a:lvl1pPr>
              <a:defRPr b="1" i="0">
                <a:latin typeface="Arial" panose="020B0604020202020204" pitchFamily="34" charset="0"/>
                <a:cs typeface="Arial" panose="020B0604020202020204" pitchFamily="34" charset="0"/>
              </a:defRPr>
            </a:lvl1pPr>
          </a:lstStyle>
          <a:p>
            <a:pPr marL="0" indent="0" defTabSz="321311" rtl="0">
              <a:spcBef>
                <a:spcPts val="500"/>
              </a:spcBef>
              <a:buSzTx/>
              <a:buNone/>
              <a:defRPr sz="1000">
                <a:solidFill>
                  <a:srgbClr val="000000"/>
                </a:solidFill>
              </a:defRPr>
            </a:pPr>
            <a:endParaRPr dirty="0"/>
          </a:p>
        </p:txBody>
      </p:sp>
      <p:sp>
        <p:nvSpPr>
          <p:cNvPr id="414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7174325"/>
      </p:ext>
    </p:extLst>
  </p:cSld>
  <p:clrMapOvr>
    <a:masterClrMapping/>
  </p:clrMapOvr>
  <p:transition spd="med"/>
</p:sldLayout>
</file>

<file path=ppt/slideLayouts/slideLayout2238.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FFFFFF"/>
        </a:solidFill>
        <a:effectLst/>
      </p:bgPr>
    </p:bg>
    <p:spTree>
      <p:nvGrpSpPr>
        <p:cNvPr id="1" name=""/>
        <p:cNvGrpSpPr/>
        <p:nvPr/>
      </p:nvGrpSpPr>
      <p:grpSpPr>
        <a:xfrm>
          <a:off x="0" y="0"/>
          <a:ext cx="0" cy="0"/>
          <a:chOff x="0" y="0"/>
          <a:chExt cx="0" cy="0"/>
        </a:xfrm>
      </p:grpSpPr>
      <p:sp>
        <p:nvSpPr>
          <p:cNvPr id="4151" name="Title Text"/>
          <p:cNvSpPr txBox="1">
            <a:spLocks noGrp="1"/>
          </p:cNvSpPr>
          <p:nvPr>
            <p:ph type="title"/>
          </p:nvPr>
        </p:nvSpPr>
        <p:spPr>
          <a:xfrm>
            <a:off x="1791737" y="4800500"/>
            <a:ext cx="5486848" cy="567128"/>
          </a:xfrm>
          <a:prstGeom prst="rect">
            <a:avLst/>
          </a:prstGeom>
          <a:noFill/>
        </p:spPr>
        <p:txBody>
          <a:bodyPr lIns="32888" tIns="32888" rIns="32888" bIns="32888" anchor="b"/>
          <a:lstStyle>
            <a:lvl1pPr algn="l" defTabSz="321311">
              <a:defRPr sz="14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52" name="Picture Placeholder 2"/>
          <p:cNvSpPr>
            <a:spLocks noGrp="1"/>
          </p:cNvSpPr>
          <p:nvPr>
            <p:ph type="pic" sz="half" idx="21"/>
          </p:nvPr>
        </p:nvSpPr>
        <p:spPr>
          <a:xfrm>
            <a:off x="1791737" y="612912"/>
            <a:ext cx="5486848" cy="4115023"/>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153" name="Body Level One…"/>
          <p:cNvSpPr txBox="1">
            <a:spLocks noGrp="1"/>
          </p:cNvSpPr>
          <p:nvPr>
            <p:ph type="body" sz="quarter" idx="1"/>
          </p:nvPr>
        </p:nvSpPr>
        <p:spPr>
          <a:xfrm>
            <a:off x="1791737" y="5367628"/>
            <a:ext cx="5486848" cy="804920"/>
          </a:xfrm>
          <a:prstGeom prst="rect">
            <a:avLst/>
          </a:prstGeom>
        </p:spPr>
        <p:txBody>
          <a:bodyPr lIns="32888" tIns="32888" rIns="32888" bIns="32888">
            <a:normAutofit/>
          </a:bodyPr>
          <a:lstStyle>
            <a:lvl1pPr marL="0" indent="0" defTabSz="321311">
              <a:spcBef>
                <a:spcPts val="500"/>
              </a:spcBef>
              <a:buSzTx/>
              <a:buNone/>
              <a:defRPr sz="1000" b="1" i="0">
                <a:solidFill>
                  <a:srgbClr val="000000"/>
                </a:solidFill>
                <a:latin typeface="Arial" panose="020B0604020202020204" pitchFamily="34" charset="0"/>
                <a:cs typeface="Arial" panose="020B0604020202020204" pitchFamily="34" charset="0"/>
              </a:defRPr>
            </a:lvl1pPr>
            <a:lvl2pPr marL="0" indent="321311" defTabSz="321311">
              <a:spcBef>
                <a:spcPts val="500"/>
              </a:spcBef>
              <a:buSzTx/>
              <a:buNone/>
              <a:defRPr sz="1000" b="1" i="0">
                <a:solidFill>
                  <a:srgbClr val="000000"/>
                </a:solidFill>
                <a:latin typeface="Arial" panose="020B0604020202020204" pitchFamily="34" charset="0"/>
                <a:cs typeface="Arial" panose="020B0604020202020204" pitchFamily="34" charset="0"/>
              </a:defRPr>
            </a:lvl2pPr>
            <a:lvl3pPr marL="0" indent="642622" defTabSz="321311">
              <a:spcBef>
                <a:spcPts val="500"/>
              </a:spcBef>
              <a:buSzTx/>
              <a:buNone/>
              <a:defRPr sz="1000" b="1" i="0">
                <a:solidFill>
                  <a:srgbClr val="000000"/>
                </a:solidFill>
                <a:latin typeface="Arial" panose="020B0604020202020204" pitchFamily="34" charset="0"/>
                <a:cs typeface="Arial" panose="020B0604020202020204" pitchFamily="34" charset="0"/>
              </a:defRPr>
            </a:lvl3pPr>
            <a:lvl4pPr marL="0" indent="963933" defTabSz="321311">
              <a:spcBef>
                <a:spcPts val="500"/>
              </a:spcBef>
              <a:buSzTx/>
              <a:buNone/>
              <a:defRPr sz="1000" b="1" i="0">
                <a:solidFill>
                  <a:srgbClr val="000000"/>
                </a:solidFill>
                <a:latin typeface="Arial" panose="020B0604020202020204" pitchFamily="34" charset="0"/>
                <a:cs typeface="Arial" panose="020B0604020202020204" pitchFamily="34" charset="0"/>
              </a:defRPr>
            </a:lvl4pPr>
            <a:lvl5pPr marL="0" indent="1285244" defTabSz="321311">
              <a:spcBef>
                <a:spcPts val="500"/>
              </a:spcBef>
              <a:buSzTx/>
              <a:buNone/>
              <a:defRPr sz="10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54"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27071"/>
      </p:ext>
    </p:extLst>
  </p:cSld>
  <p:clrMapOvr>
    <a:masterClrMapping/>
  </p:clrMapOvr>
  <p:transition spd="med"/>
</p:sldLayout>
</file>

<file path=ppt/slideLayouts/slideLayout2239.xml><?xml version="1.0" encoding="utf-8"?>
<p:sldLayout xmlns:a="http://schemas.openxmlformats.org/drawingml/2006/main" xmlns:r="http://schemas.openxmlformats.org/officeDocument/2006/relationships" xmlns:p="http://schemas.openxmlformats.org/presentationml/2006/main" showMasterSp="0" type="tx">
  <p:cSld name="29_Title and Vertical Text">
    <p:bg>
      <p:bgPr>
        <a:solidFill>
          <a:srgbClr val="FFFFFF"/>
        </a:solidFill>
        <a:effectLst/>
      </p:bgPr>
    </p:bg>
    <p:spTree>
      <p:nvGrpSpPr>
        <p:cNvPr id="1" name=""/>
        <p:cNvGrpSpPr/>
        <p:nvPr/>
      </p:nvGrpSpPr>
      <p:grpSpPr>
        <a:xfrm>
          <a:off x="0" y="0"/>
          <a:ext cx="0" cy="0"/>
          <a:chOff x="0" y="0"/>
          <a:chExt cx="0" cy="0"/>
        </a:xfrm>
      </p:grpSpPr>
      <p:sp>
        <p:nvSpPr>
          <p:cNvPr id="4161" name="Title Text"/>
          <p:cNvSpPr txBox="1">
            <a:spLocks noGrp="1"/>
          </p:cNvSpPr>
          <p:nvPr>
            <p:ph type="title"/>
          </p:nvPr>
        </p:nvSpPr>
        <p:spPr>
          <a:xfrm>
            <a:off x="321507" y="193135"/>
            <a:ext cx="5786029" cy="802687"/>
          </a:xfrm>
          <a:prstGeom prst="rect">
            <a:avLst/>
          </a:prstGeom>
          <a:noFill/>
        </p:spPr>
        <p:txBody>
          <a:bodyPr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62" name="Body Level One…"/>
          <p:cNvSpPr txBox="1">
            <a:spLocks noGrp="1"/>
          </p:cNvSpPr>
          <p:nvPr>
            <p:ph type="body" sz="half" idx="1"/>
          </p:nvPr>
        </p:nvSpPr>
        <p:spPr>
          <a:xfrm>
            <a:off x="321507" y="1125335"/>
            <a:ext cx="5786029" cy="3181720"/>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63"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53211521"/>
      </p:ext>
    </p:extLst>
  </p:cSld>
  <p:clrMapOvr>
    <a:masterClrMapping/>
  </p:clrMapOvr>
  <p:transition spd="med"/>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1834918"/>
      </p:ext>
    </p:extLst>
  </p:cSld>
  <p:clrMapOvr>
    <a:masterClrMapping/>
  </p:clrMapOvr>
  <p:transition spd="med"/>
</p:sldLayout>
</file>

<file path=ppt/slideLayouts/slideLayout2240.xml><?xml version="1.0" encoding="utf-8"?>
<p:sldLayout xmlns:a="http://schemas.openxmlformats.org/drawingml/2006/main" xmlns:r="http://schemas.openxmlformats.org/officeDocument/2006/relationships" xmlns:p="http://schemas.openxmlformats.org/presentationml/2006/main" showMasterSp="0" type="tx">
  <p:cSld name="29_Vertical Title and Text">
    <p:bg>
      <p:bgPr>
        <a:solidFill>
          <a:srgbClr val="FFFFFF"/>
        </a:solidFill>
        <a:effectLst/>
      </p:bgPr>
    </p:bg>
    <p:spTree>
      <p:nvGrpSpPr>
        <p:cNvPr id="1" name=""/>
        <p:cNvGrpSpPr/>
        <p:nvPr/>
      </p:nvGrpSpPr>
      <p:grpSpPr>
        <a:xfrm>
          <a:off x="0" y="0"/>
          <a:ext cx="0" cy="0"/>
          <a:chOff x="0" y="0"/>
          <a:chExt cx="0" cy="0"/>
        </a:xfrm>
      </p:grpSpPr>
      <p:sp>
        <p:nvSpPr>
          <p:cNvPr id="4170" name="Title Text"/>
          <p:cNvSpPr txBox="1">
            <a:spLocks noGrp="1"/>
          </p:cNvSpPr>
          <p:nvPr>
            <p:ph type="title"/>
          </p:nvPr>
        </p:nvSpPr>
        <p:spPr>
          <a:xfrm>
            <a:off x="4661865" y="193136"/>
            <a:ext cx="1445671" cy="4113907"/>
          </a:xfrm>
          <a:prstGeom prst="rect">
            <a:avLst/>
          </a:prstGeom>
          <a:noFill/>
        </p:spPr>
        <p:txBody>
          <a:bodyPr vert="eaVert" lIns="32888" tIns="32888" rIns="32888" bIns="32888"/>
          <a:lstStyle>
            <a:lvl1pPr defTabSz="321311">
              <a:defRPr sz="3100" b="1" i="0">
                <a:solidFill>
                  <a:srgbClr val="000000"/>
                </a:solidFill>
                <a:latin typeface="Arial" panose="020B0604020202020204" pitchFamily="34" charset="0"/>
                <a:cs typeface="Arial" panose="020B0604020202020204" pitchFamily="34" charset="0"/>
              </a:defRPr>
            </a:lvl1pPr>
          </a:lstStyle>
          <a:p>
            <a:r>
              <a:rPr dirty="0"/>
              <a:t>Title Text</a:t>
            </a:r>
          </a:p>
        </p:txBody>
      </p:sp>
      <p:sp>
        <p:nvSpPr>
          <p:cNvPr id="4171" name="Body Level One…"/>
          <p:cNvSpPr txBox="1">
            <a:spLocks noGrp="1"/>
          </p:cNvSpPr>
          <p:nvPr>
            <p:ph type="body" sz="half" idx="1"/>
          </p:nvPr>
        </p:nvSpPr>
        <p:spPr>
          <a:xfrm>
            <a:off x="321507" y="193136"/>
            <a:ext cx="4233190" cy="4113907"/>
          </a:xfrm>
          <a:prstGeom prst="rect">
            <a:avLst/>
          </a:prstGeom>
        </p:spPr>
        <p:txBody>
          <a:bodyPr vert="eaVert" lIns="32888" tIns="32888" rIns="32888" bIns="32888">
            <a:normAutofit/>
          </a:bodyPr>
          <a:lstStyle>
            <a:lvl1pPr marL="240982" indent="-240982" defTabSz="321311">
              <a:spcBef>
                <a:spcPts val="500"/>
              </a:spcBef>
              <a:buSzTx/>
              <a:buNone/>
              <a:defRPr sz="2300" b="1" i="0">
                <a:solidFill>
                  <a:srgbClr val="000000"/>
                </a:solidFill>
                <a:latin typeface="Arial" panose="020B0604020202020204" pitchFamily="34" charset="0"/>
                <a:cs typeface="Arial" panose="020B0604020202020204" pitchFamily="34" charset="0"/>
              </a:defRPr>
            </a:lvl1pPr>
            <a:lvl2pPr marL="240982" indent="80328" defTabSz="321311">
              <a:spcBef>
                <a:spcPts val="500"/>
              </a:spcBef>
              <a:buSzTx/>
              <a:buNone/>
              <a:defRPr sz="2300" b="1" i="0">
                <a:solidFill>
                  <a:srgbClr val="000000"/>
                </a:solidFill>
                <a:latin typeface="Arial" panose="020B0604020202020204" pitchFamily="34" charset="0"/>
                <a:cs typeface="Arial" panose="020B0604020202020204" pitchFamily="34" charset="0"/>
              </a:defRPr>
            </a:lvl2pPr>
            <a:lvl3pPr marL="240982" indent="401639" defTabSz="321311">
              <a:spcBef>
                <a:spcPts val="500"/>
              </a:spcBef>
              <a:buSzTx/>
              <a:buNone/>
              <a:defRPr sz="2300" b="1" i="0">
                <a:solidFill>
                  <a:srgbClr val="000000"/>
                </a:solidFill>
                <a:latin typeface="Arial" panose="020B0604020202020204" pitchFamily="34" charset="0"/>
                <a:cs typeface="Arial" panose="020B0604020202020204" pitchFamily="34" charset="0"/>
              </a:defRPr>
            </a:lvl3pPr>
            <a:lvl4pPr marL="240982" indent="722952" defTabSz="321311">
              <a:spcBef>
                <a:spcPts val="500"/>
              </a:spcBef>
              <a:buSzTx/>
              <a:buNone/>
              <a:defRPr sz="2300" b="1" i="0">
                <a:solidFill>
                  <a:srgbClr val="000000"/>
                </a:solidFill>
                <a:latin typeface="Arial" panose="020B0604020202020204" pitchFamily="34" charset="0"/>
                <a:cs typeface="Arial" panose="020B0604020202020204" pitchFamily="34" charset="0"/>
              </a:defRPr>
            </a:lvl4pPr>
            <a:lvl5pPr marL="240982" indent="1044267" defTabSz="321311">
              <a:spcBef>
                <a:spcPts val="500"/>
              </a:spcBef>
              <a:buSzTx/>
              <a:buNone/>
              <a:defRPr sz="2300" b="1" i="0">
                <a:solidFill>
                  <a:srgbClr val="000000"/>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2" name="Slide Number"/>
          <p:cNvSpPr txBox="1">
            <a:spLocks noGrp="1"/>
          </p:cNvSpPr>
          <p:nvPr>
            <p:ph type="sldNum" sz="quarter" idx="2"/>
          </p:nvPr>
        </p:nvSpPr>
        <p:spPr>
          <a:xfrm>
            <a:off x="4608281" y="4391888"/>
            <a:ext cx="383279" cy="395731"/>
          </a:xfrm>
          <a:prstGeom prst="rect">
            <a:avLst/>
          </a:prstGeom>
        </p:spPr>
        <p:txBody>
          <a:bodyPr lIns="32888" tIns="32888" rIns="32888" bIns="32888" anchor="t"/>
          <a:lstStyle>
            <a:lvl1pPr algn="l">
              <a:tabLst>
                <a:tab pos="635000" algn="l"/>
                <a:tab pos="1282700" algn="l"/>
                <a:tab pos="1917700" algn="l"/>
                <a:tab pos="2565400" algn="l"/>
                <a:tab pos="3213100" algn="l"/>
                <a:tab pos="3848100" algn="l"/>
                <a:tab pos="4495800" algn="l"/>
                <a:tab pos="5130800" algn="l"/>
                <a:tab pos="5778500" algn="l"/>
                <a:tab pos="6426200" algn="l"/>
                <a:tab pos="7061200" algn="l"/>
              </a:tabLst>
              <a:defRPr sz="2400">
                <a:solidFill>
                  <a:srgbClr val="000000"/>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546528"/>
      </p:ext>
    </p:extLst>
  </p:cSld>
  <p:clrMapOvr>
    <a:masterClrMapping/>
  </p:clrMapOvr>
  <p:transition spd="med"/>
</p:sldLayout>
</file>

<file path=ppt/slideLayouts/slideLayout22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285972863"/>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showMasterSp="0" type="tx">
  <p:cSld name="30_Title Slid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187" name="Group 2"/>
          <p:cNvGrpSpPr/>
          <p:nvPr/>
        </p:nvGrpSpPr>
        <p:grpSpPr>
          <a:xfrm>
            <a:off x="-1" y="6"/>
            <a:ext cx="9144001" cy="6860193"/>
            <a:chOff x="0" y="3"/>
            <a:chExt cx="9144000" cy="6860192"/>
          </a:xfrm>
        </p:grpSpPr>
        <p:sp>
          <p:nvSpPr>
            <p:cNvPr id="417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8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188" name="Title Text"/>
          <p:cNvSpPr txBox="1">
            <a:spLocks noGrp="1"/>
          </p:cNvSpPr>
          <p:nvPr>
            <p:ph type="title"/>
          </p:nvPr>
        </p:nvSpPr>
        <p:spPr>
          <a:xfrm>
            <a:off x="685800" y="2286000"/>
            <a:ext cx="77724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189" name="Body Level One…"/>
          <p:cNvSpPr txBox="1">
            <a:spLocks noGrp="1"/>
          </p:cNvSpPr>
          <p:nvPr>
            <p:ph type="body" sz="quarter" idx="1"/>
          </p:nvPr>
        </p:nvSpPr>
        <p:spPr>
          <a:xfrm>
            <a:off x="1371600" y="3886200"/>
            <a:ext cx="6400800" cy="1752600"/>
          </a:xfrm>
          <a:prstGeom prst="rect">
            <a:avLst/>
          </a:prstGeom>
        </p:spPr>
        <p:txBody>
          <a:bodyPr lIns="45687" tIns="45687" rIns="45687" bIns="45687">
            <a:normAutofit/>
          </a:bodyPr>
          <a:lstStyle>
            <a:lvl1pPr marL="0" indent="0" algn="ctr">
              <a:buSzTx/>
              <a:buNone/>
              <a:defRPr b="1" i="0">
                <a:solidFill>
                  <a:srgbClr val="FFFFFF"/>
                </a:solidFill>
                <a:latin typeface="Arial" panose="020B0604020202020204" pitchFamily="34" charset="0"/>
                <a:cs typeface="Arial" panose="020B0604020202020204" pitchFamily="34" charset="0"/>
              </a:defRPr>
            </a:lvl1pPr>
            <a:lvl2pPr marL="783220" indent="-326340" algn="ctr">
              <a:buSzPct val="100000"/>
              <a:buChar char="–"/>
              <a:defRPr b="1" i="0">
                <a:solidFill>
                  <a:srgbClr val="FFFFFF"/>
                </a:solidFill>
                <a:latin typeface="Arial" panose="020B0604020202020204" pitchFamily="34" charset="0"/>
                <a:cs typeface="Arial" panose="020B0604020202020204" pitchFamily="34" charset="0"/>
              </a:defRPr>
            </a:lvl2pPr>
            <a:lvl3pPr marL="1218345" indent="-304585" algn="ctr">
              <a:buSzPct val="100000"/>
              <a:buChar char="•"/>
              <a:defRPr b="1" i="0">
                <a:solidFill>
                  <a:srgbClr val="FFFFFF"/>
                </a:solidFill>
                <a:latin typeface="Arial" panose="020B0604020202020204" pitchFamily="34" charset="0"/>
                <a:cs typeface="Arial" panose="020B0604020202020204" pitchFamily="34" charset="0"/>
              </a:defRPr>
            </a:lvl3pPr>
            <a:lvl4pPr marL="1736140" indent="-365502" algn="ctr">
              <a:buSzPct val="100000"/>
              <a:buChar char="–"/>
              <a:defRPr b="1" i="0">
                <a:solidFill>
                  <a:srgbClr val="FFFFFF"/>
                </a:solidFill>
                <a:latin typeface="Arial" panose="020B0604020202020204" pitchFamily="34" charset="0"/>
                <a:cs typeface="Arial" panose="020B0604020202020204" pitchFamily="34" charset="0"/>
              </a:defRPr>
            </a:lvl4pPr>
            <a:lvl5pPr marL="2193020" indent="-365502" algn="ctr">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70046157"/>
      </p:ext>
    </p:extLst>
  </p:cSld>
  <p:clrMapOvr>
    <a:masterClrMapping/>
  </p:clrMapOvr>
  <p:transition spd="med"/>
</p:sldLayout>
</file>

<file path=ppt/slideLayouts/slideLayout2242.xml><?xml version="1.0" encoding="utf-8"?>
<p:sldLayout xmlns:a="http://schemas.openxmlformats.org/drawingml/2006/main" xmlns:r="http://schemas.openxmlformats.org/officeDocument/2006/relationships" xmlns:p="http://schemas.openxmlformats.org/presentationml/2006/main" showMasterSp="0" type="tx">
  <p:cSld name="33_Title and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05" name="Group 2"/>
          <p:cNvGrpSpPr/>
          <p:nvPr/>
        </p:nvGrpSpPr>
        <p:grpSpPr>
          <a:xfrm>
            <a:off x="-1" y="6"/>
            <a:ext cx="9144001" cy="6860193"/>
            <a:chOff x="0" y="3"/>
            <a:chExt cx="9144000" cy="6860192"/>
          </a:xfrm>
        </p:grpSpPr>
        <p:sp>
          <p:nvSpPr>
            <p:cNvPr id="419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19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0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06"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07" name="Body Level One…"/>
          <p:cNvSpPr txBox="1">
            <a:spLocks noGrp="1"/>
          </p:cNvSpPr>
          <p:nvPr>
            <p:ph type="body" idx="1"/>
          </p:nvPr>
        </p:nvSpPr>
        <p:spPr>
          <a:xfrm>
            <a:off x="0" y="1981200"/>
            <a:ext cx="9144000" cy="41148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6714835"/>
      </p:ext>
    </p:extLst>
  </p:cSld>
  <p:clrMapOvr>
    <a:masterClrMapping/>
  </p:clrMapOvr>
  <p:transition spd="med"/>
</p:sldLayout>
</file>

<file path=ppt/slideLayouts/slideLayout2243.xml><?xml version="1.0" encoding="utf-8"?>
<p:sldLayout xmlns:a="http://schemas.openxmlformats.org/drawingml/2006/main" xmlns:r="http://schemas.openxmlformats.org/officeDocument/2006/relationships" xmlns:p="http://schemas.openxmlformats.org/presentationml/2006/main" showMasterSp="0" type="tx">
  <p:cSld name="30_Section Header">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23" name="Group 2"/>
          <p:cNvGrpSpPr/>
          <p:nvPr/>
        </p:nvGrpSpPr>
        <p:grpSpPr>
          <a:xfrm>
            <a:off x="-1" y="6"/>
            <a:ext cx="9144001" cy="6860193"/>
            <a:chOff x="0" y="3"/>
            <a:chExt cx="9144000" cy="6860192"/>
          </a:xfrm>
        </p:grpSpPr>
        <p:sp>
          <p:nvSpPr>
            <p:cNvPr id="421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1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2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24" name="Title Text"/>
          <p:cNvSpPr txBox="1">
            <a:spLocks noGrp="1"/>
          </p:cNvSpPr>
          <p:nvPr>
            <p:ph type="title"/>
          </p:nvPr>
        </p:nvSpPr>
        <p:spPr>
          <a:xfrm>
            <a:off x="722312" y="4406905"/>
            <a:ext cx="7772401" cy="1362076"/>
          </a:xfrm>
          <a:prstGeom prst="rect">
            <a:avLst/>
          </a:prstGeom>
          <a:noFill/>
        </p:spPr>
        <p:txBody>
          <a:bodyPr lIns="45687" tIns="45687" rIns="45687" bIns="45687"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sz="quarter" idx="1"/>
          </p:nvPr>
        </p:nvSpPr>
        <p:spPr>
          <a:xfrm>
            <a:off x="722312" y="2906713"/>
            <a:ext cx="7772401" cy="1500188"/>
          </a:xfrm>
          <a:prstGeom prst="rect">
            <a:avLst/>
          </a:prstGeom>
        </p:spPr>
        <p:txBody>
          <a:bodyPr lIns="45687" tIns="45687" rIns="45687" bIns="45687" anchor="b">
            <a:normAutofit/>
          </a:bodyPr>
          <a:lstStyle>
            <a:lvl1pPr marL="0" indent="0">
              <a:spcBef>
                <a:spcPts val="400"/>
              </a:spcBef>
              <a:buSzTx/>
              <a:buNone/>
              <a:defRPr sz="2000" b="1" i="0">
                <a:solidFill>
                  <a:srgbClr val="FFFFFF"/>
                </a:solidFill>
                <a:latin typeface="Arial" panose="020B0604020202020204" pitchFamily="34" charset="0"/>
                <a:cs typeface="Arial" panose="020B0604020202020204" pitchFamily="34" charset="0"/>
              </a:defRPr>
            </a:lvl1pPr>
            <a:lvl2pPr marL="0" indent="456880">
              <a:spcBef>
                <a:spcPts val="400"/>
              </a:spcBef>
              <a:buSzTx/>
              <a:buNone/>
              <a:defRPr sz="2000" b="1" i="0">
                <a:solidFill>
                  <a:srgbClr val="FFFFFF"/>
                </a:solidFill>
                <a:latin typeface="Arial" panose="020B0604020202020204" pitchFamily="34" charset="0"/>
                <a:cs typeface="Arial" panose="020B0604020202020204" pitchFamily="34" charset="0"/>
              </a:defRPr>
            </a:lvl2pPr>
            <a:lvl3pPr marL="0" indent="913757">
              <a:spcBef>
                <a:spcPts val="400"/>
              </a:spcBef>
              <a:buSzTx/>
              <a:buNone/>
              <a:defRPr sz="2000" b="1" i="0">
                <a:solidFill>
                  <a:srgbClr val="FFFFFF"/>
                </a:solidFill>
                <a:latin typeface="Arial" panose="020B0604020202020204" pitchFamily="34" charset="0"/>
                <a:cs typeface="Arial" panose="020B0604020202020204" pitchFamily="34" charset="0"/>
              </a:defRPr>
            </a:lvl3pPr>
            <a:lvl4pPr marL="0" indent="1370639">
              <a:spcBef>
                <a:spcPts val="400"/>
              </a:spcBef>
              <a:buSzTx/>
              <a:buNone/>
              <a:defRPr sz="2000" b="1" i="0">
                <a:solidFill>
                  <a:srgbClr val="FFFFFF"/>
                </a:solidFill>
                <a:latin typeface="Arial" panose="020B0604020202020204" pitchFamily="34" charset="0"/>
                <a:cs typeface="Arial" panose="020B0604020202020204" pitchFamily="34" charset="0"/>
              </a:defRPr>
            </a:lvl4pPr>
            <a:lvl5pPr marL="0" indent="1827516">
              <a:spcBef>
                <a:spcPts val="400"/>
              </a:spcBef>
              <a:buSzTx/>
              <a:buNone/>
              <a:defRPr sz="20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37740226"/>
      </p:ext>
    </p:extLst>
  </p:cSld>
  <p:clrMapOvr>
    <a:masterClrMapping/>
  </p:clrMapOvr>
  <p:transition spd="med"/>
</p:sldLayout>
</file>

<file path=ppt/slideLayouts/slideLayout2244.xml><?xml version="1.0" encoding="utf-8"?>
<p:sldLayout xmlns:a="http://schemas.openxmlformats.org/drawingml/2006/main" xmlns:r="http://schemas.openxmlformats.org/officeDocument/2006/relationships" xmlns:p="http://schemas.openxmlformats.org/presentationml/2006/main" showMasterSp="0" type="tx">
  <p:cSld name="30_Two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41" name="Group 2"/>
          <p:cNvGrpSpPr/>
          <p:nvPr/>
        </p:nvGrpSpPr>
        <p:grpSpPr>
          <a:xfrm>
            <a:off x="-1" y="6"/>
            <a:ext cx="9144001" cy="6860193"/>
            <a:chOff x="0" y="3"/>
            <a:chExt cx="9144000" cy="6860192"/>
          </a:xfrm>
        </p:grpSpPr>
        <p:sp>
          <p:nvSpPr>
            <p:cNvPr id="423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3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4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42"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43" name="Body Level One…"/>
          <p:cNvSpPr txBox="1">
            <a:spLocks noGrp="1"/>
          </p:cNvSpPr>
          <p:nvPr>
            <p:ph type="body" sz="half" idx="1"/>
          </p:nvPr>
        </p:nvSpPr>
        <p:spPr>
          <a:xfrm>
            <a:off x="685800" y="1981200"/>
            <a:ext cx="3810000" cy="4114800"/>
          </a:xfrm>
          <a:prstGeom prst="rect">
            <a:avLst/>
          </a:prstGeom>
        </p:spPr>
        <p:txBody>
          <a:bodyPr lIns="45687" tIns="45687" rIns="45687" bIns="45687">
            <a:normAutofit/>
          </a:bodyPr>
          <a:lstStyle>
            <a:lvl1pPr marL="342659" indent="-342659">
              <a:spcBef>
                <a:spcPts val="600"/>
              </a:spcBef>
              <a:buSzPct val="100000"/>
              <a:buChar char="•"/>
              <a:defRPr sz="2800" b="1" i="0">
                <a:solidFill>
                  <a:srgbClr val="FFFFFF"/>
                </a:solidFill>
                <a:latin typeface="Arial" panose="020B0604020202020204" pitchFamily="34" charset="0"/>
                <a:cs typeface="Arial" panose="020B0604020202020204" pitchFamily="34" charset="0"/>
              </a:defRPr>
            </a:lvl1pPr>
            <a:lvl2pPr marL="790019" indent="-333139">
              <a:spcBef>
                <a:spcPts val="600"/>
              </a:spcBef>
              <a:buSzPct val="100000"/>
              <a:buChar char="–"/>
              <a:defRPr sz="2800" b="1" i="0">
                <a:solidFill>
                  <a:srgbClr val="FFFFFF"/>
                </a:solidFill>
                <a:latin typeface="Arial" panose="020B0604020202020204" pitchFamily="34" charset="0"/>
                <a:cs typeface="Arial" panose="020B0604020202020204" pitchFamily="34" charset="0"/>
              </a:defRPr>
            </a:lvl2pPr>
            <a:lvl3pPr marL="1233574" indent="-319814">
              <a:spcBef>
                <a:spcPts val="600"/>
              </a:spcBef>
              <a:buSzPct val="100000"/>
              <a:buChar char="•"/>
              <a:defRPr sz="2800" b="1" i="0">
                <a:solidFill>
                  <a:srgbClr val="FFFFFF"/>
                </a:solidFill>
                <a:latin typeface="Arial" panose="020B0604020202020204" pitchFamily="34" charset="0"/>
                <a:cs typeface="Arial" panose="020B0604020202020204" pitchFamily="34" charset="0"/>
              </a:defRPr>
            </a:lvl3pPr>
            <a:lvl4pPr marL="1725987" indent="-355349">
              <a:spcBef>
                <a:spcPts val="600"/>
              </a:spcBef>
              <a:buSzPct val="100000"/>
              <a:buChar char="–"/>
              <a:defRPr sz="2800" b="1" i="0">
                <a:solidFill>
                  <a:srgbClr val="FFFFFF"/>
                </a:solidFill>
                <a:latin typeface="Arial" panose="020B0604020202020204" pitchFamily="34" charset="0"/>
                <a:cs typeface="Arial" panose="020B0604020202020204" pitchFamily="34" charset="0"/>
              </a:defRPr>
            </a:lvl4pPr>
            <a:lvl5pPr marL="2182867" indent="-355349">
              <a:spcBef>
                <a:spcPts val="600"/>
              </a:spcBef>
              <a:buChar char="»"/>
              <a:defRPr sz="28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4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6546616"/>
      </p:ext>
    </p:extLst>
  </p:cSld>
  <p:clrMapOvr>
    <a:masterClrMapping/>
  </p:clrMapOvr>
  <p:transition spd="med"/>
</p:sldLayout>
</file>

<file path=ppt/slideLayouts/slideLayout2245.xml><?xml version="1.0" encoding="utf-8"?>
<p:sldLayout xmlns:a="http://schemas.openxmlformats.org/drawingml/2006/main" xmlns:r="http://schemas.openxmlformats.org/officeDocument/2006/relationships" xmlns:p="http://schemas.openxmlformats.org/presentationml/2006/main" showMasterSp="0" type="tx">
  <p:cSld name="30_Comparis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59" name="Group 2"/>
          <p:cNvGrpSpPr/>
          <p:nvPr/>
        </p:nvGrpSpPr>
        <p:grpSpPr>
          <a:xfrm>
            <a:off x="-1" y="6"/>
            <a:ext cx="9144001" cy="6860193"/>
            <a:chOff x="0" y="3"/>
            <a:chExt cx="9144000" cy="6860192"/>
          </a:xfrm>
        </p:grpSpPr>
        <p:sp>
          <p:nvSpPr>
            <p:cNvPr id="425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5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60" name="Title Text"/>
          <p:cNvSpPr txBox="1">
            <a:spLocks noGrp="1"/>
          </p:cNvSpPr>
          <p:nvPr>
            <p:ph type="title"/>
          </p:nvPr>
        </p:nvSpPr>
        <p:spPr>
          <a:xfrm>
            <a:off x="457200" y="274638"/>
            <a:ext cx="8229600" cy="1143001"/>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61" name="Body Level One…"/>
          <p:cNvSpPr txBox="1">
            <a:spLocks noGrp="1"/>
          </p:cNvSpPr>
          <p:nvPr>
            <p:ph type="body" sz="quarter" idx="1"/>
          </p:nvPr>
        </p:nvSpPr>
        <p:spPr>
          <a:xfrm>
            <a:off x="457201" y="1535112"/>
            <a:ext cx="4040188" cy="639763"/>
          </a:xfrm>
          <a:prstGeom prst="rect">
            <a:avLst/>
          </a:prstGeom>
        </p:spPr>
        <p:txBody>
          <a:bodyPr lIns="45687" tIns="45687" rIns="45687" bIns="45687" anchor="b">
            <a:normAutofit/>
          </a:bodyPr>
          <a:lstStyle>
            <a:lvl1pPr marL="0" indent="0">
              <a:spcBef>
                <a:spcPts val="500"/>
              </a:spcBef>
              <a:buSzTx/>
              <a:buNone/>
              <a:defRPr sz="2400" b="1" i="0">
                <a:solidFill>
                  <a:srgbClr val="FFFFFF"/>
                </a:solidFill>
                <a:latin typeface="Arial" panose="020B0604020202020204" pitchFamily="34" charset="0"/>
                <a:cs typeface="Arial" panose="020B0604020202020204" pitchFamily="34" charset="0"/>
              </a:defRPr>
            </a:lvl1pPr>
            <a:lvl2pPr marL="0" indent="456880">
              <a:spcBef>
                <a:spcPts val="500"/>
              </a:spcBef>
              <a:buSzTx/>
              <a:buNone/>
              <a:defRPr sz="2400" b="1" i="0">
                <a:solidFill>
                  <a:srgbClr val="FFFFFF"/>
                </a:solidFill>
                <a:latin typeface="Arial" panose="020B0604020202020204" pitchFamily="34" charset="0"/>
                <a:cs typeface="Arial" panose="020B0604020202020204" pitchFamily="34" charset="0"/>
              </a:defRPr>
            </a:lvl2pPr>
            <a:lvl3pPr marL="0" indent="913757">
              <a:spcBef>
                <a:spcPts val="500"/>
              </a:spcBef>
              <a:buSzTx/>
              <a:buNone/>
              <a:defRPr sz="2400" b="1" i="0">
                <a:solidFill>
                  <a:srgbClr val="FFFFFF"/>
                </a:solidFill>
                <a:latin typeface="Arial" panose="020B0604020202020204" pitchFamily="34" charset="0"/>
                <a:cs typeface="Arial" panose="020B0604020202020204" pitchFamily="34" charset="0"/>
              </a:defRPr>
            </a:lvl3pPr>
            <a:lvl4pPr marL="0" indent="1370639">
              <a:spcBef>
                <a:spcPts val="500"/>
              </a:spcBef>
              <a:buSzTx/>
              <a:buNone/>
              <a:defRPr sz="2400" b="1" i="0">
                <a:solidFill>
                  <a:srgbClr val="FFFFFF"/>
                </a:solidFill>
                <a:latin typeface="Arial" panose="020B0604020202020204" pitchFamily="34" charset="0"/>
                <a:cs typeface="Arial" panose="020B0604020202020204" pitchFamily="34" charset="0"/>
              </a:defRPr>
            </a:lvl4pPr>
            <a:lvl5pPr marL="0" indent="1827516">
              <a:spcBef>
                <a:spcPts val="500"/>
              </a:spcBef>
              <a:buSzTx/>
              <a:buNone/>
              <a:defRPr sz="2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62" name="Text Placeholder 4"/>
          <p:cNvSpPr>
            <a:spLocks noGrp="1"/>
          </p:cNvSpPr>
          <p:nvPr>
            <p:ph type="body" sz="quarter" idx="21"/>
          </p:nvPr>
        </p:nvSpPr>
        <p:spPr>
          <a:xfrm>
            <a:off x="4645030" y="1535112"/>
            <a:ext cx="4041776" cy="639763"/>
          </a:xfrm>
          <a:prstGeom prst="rect">
            <a:avLst/>
          </a:prstGeom>
        </p:spPr>
        <p:txBody>
          <a:bodyPr lIns="45687" tIns="45687" rIns="45687" bIns="45687" anchor="b">
            <a:normAutofit/>
          </a:bodyPr>
          <a:lstStyle>
            <a:lvl1pPr>
              <a:defRPr b="1" i="0">
                <a:latin typeface="Arial" panose="020B0604020202020204" pitchFamily="34" charset="0"/>
                <a:cs typeface="Arial" panose="020B0604020202020204" pitchFamily="34" charset="0"/>
              </a:defRPr>
            </a:lvl1pPr>
          </a:lstStyle>
          <a:p>
            <a:pPr marL="0" indent="0" rtl="0">
              <a:spcBef>
                <a:spcPts val="500"/>
              </a:spcBef>
              <a:buSzTx/>
              <a:buNone/>
              <a:defRPr sz="2400" b="1">
                <a:solidFill>
                  <a:srgbClr val="FFFFFF"/>
                </a:solidFill>
              </a:defRPr>
            </a:pPr>
            <a:endParaRPr dirty="0"/>
          </a:p>
        </p:txBody>
      </p:sp>
      <p:sp>
        <p:nvSpPr>
          <p:cNvPr id="4263"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7710855"/>
      </p:ext>
    </p:extLst>
  </p:cSld>
  <p:clrMapOvr>
    <a:masterClrMapping/>
  </p:clrMapOvr>
  <p:transition spd="med"/>
</p:sldLayout>
</file>

<file path=ppt/slideLayouts/slideLayout2246.xml><?xml version="1.0" encoding="utf-8"?>
<p:sldLayout xmlns:a="http://schemas.openxmlformats.org/drawingml/2006/main" xmlns:r="http://schemas.openxmlformats.org/officeDocument/2006/relationships" xmlns:p="http://schemas.openxmlformats.org/presentationml/2006/main" showMasterSp="0" type="tx">
  <p:cSld name="30_Title Only">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78" name="Group 2"/>
          <p:cNvGrpSpPr/>
          <p:nvPr/>
        </p:nvGrpSpPr>
        <p:grpSpPr>
          <a:xfrm>
            <a:off x="-1" y="6"/>
            <a:ext cx="9144001" cy="6860193"/>
            <a:chOff x="0" y="3"/>
            <a:chExt cx="9144000" cy="6860192"/>
          </a:xfrm>
        </p:grpSpPr>
        <p:sp>
          <p:nvSpPr>
            <p:cNvPr id="4270"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1"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2"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3"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4"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5"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6"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77"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79"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28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7130705"/>
      </p:ext>
    </p:extLst>
  </p:cSld>
  <p:clrMapOvr>
    <a:masterClrMapping/>
  </p:clrMapOvr>
  <p:transition spd="med"/>
</p:sldLayout>
</file>

<file path=ppt/slideLayouts/slideLayout2247.xml><?xml version="1.0" encoding="utf-8"?>
<p:sldLayout xmlns:a="http://schemas.openxmlformats.org/drawingml/2006/main" xmlns:r="http://schemas.openxmlformats.org/officeDocument/2006/relationships" xmlns:p="http://schemas.openxmlformats.org/presentationml/2006/main" showMasterSp="0" type="tx">
  <p:cSld name="38_Blank">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295" name="Group 2"/>
          <p:cNvGrpSpPr/>
          <p:nvPr/>
        </p:nvGrpSpPr>
        <p:grpSpPr>
          <a:xfrm>
            <a:off x="-1" y="6"/>
            <a:ext cx="9144001" cy="6860193"/>
            <a:chOff x="0" y="3"/>
            <a:chExt cx="9144000" cy="6860192"/>
          </a:xfrm>
        </p:grpSpPr>
        <p:sp>
          <p:nvSpPr>
            <p:cNvPr id="428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8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29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296"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5097602"/>
      </p:ext>
    </p:extLst>
  </p:cSld>
  <p:clrMapOvr>
    <a:masterClrMapping/>
  </p:clrMapOvr>
  <p:transition spd="med"/>
</p:sldLayout>
</file>

<file path=ppt/slideLayouts/slideLayout2248.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11" name="Group 2"/>
          <p:cNvGrpSpPr/>
          <p:nvPr/>
        </p:nvGrpSpPr>
        <p:grpSpPr>
          <a:xfrm>
            <a:off x="-1" y="6"/>
            <a:ext cx="9144001" cy="6860193"/>
            <a:chOff x="0" y="3"/>
            <a:chExt cx="9144000" cy="6860192"/>
          </a:xfrm>
        </p:grpSpPr>
        <p:sp>
          <p:nvSpPr>
            <p:cNvPr id="4303"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4"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5"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6"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7"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8"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09"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10"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12" name="Title Text"/>
          <p:cNvSpPr txBox="1">
            <a:spLocks noGrp="1"/>
          </p:cNvSpPr>
          <p:nvPr>
            <p:ph type="title"/>
          </p:nvPr>
        </p:nvSpPr>
        <p:spPr>
          <a:xfrm>
            <a:off x="457204" y="273050"/>
            <a:ext cx="3008314" cy="1162050"/>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13" name="Body Level One…"/>
          <p:cNvSpPr txBox="1">
            <a:spLocks noGrp="1"/>
          </p:cNvSpPr>
          <p:nvPr>
            <p:ph type="body" idx="1"/>
          </p:nvPr>
        </p:nvSpPr>
        <p:spPr>
          <a:xfrm>
            <a:off x="3575050" y="273050"/>
            <a:ext cx="5111750" cy="5853113"/>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4" name="Text Placeholder 3"/>
          <p:cNvSpPr>
            <a:spLocks noGrp="1"/>
          </p:cNvSpPr>
          <p:nvPr>
            <p:ph type="body" sz="half" idx="21"/>
          </p:nvPr>
        </p:nvSpPr>
        <p:spPr>
          <a:xfrm>
            <a:off x="457203" y="1435100"/>
            <a:ext cx="3008315" cy="4691063"/>
          </a:xfrm>
          <a:prstGeom prst="rect">
            <a:avLst/>
          </a:prstGeom>
        </p:spPr>
        <p:txBody>
          <a:bodyPr lIns="45687" tIns="45687" rIns="45687" bIns="45687">
            <a:normAutofit/>
          </a:bodyPr>
          <a:lstStyle>
            <a:lvl1pPr>
              <a:defRPr b="1" i="0">
                <a:latin typeface="Arial" panose="020B0604020202020204" pitchFamily="34" charset="0"/>
                <a:cs typeface="Arial" panose="020B0604020202020204" pitchFamily="34" charset="0"/>
              </a:defRPr>
            </a:lvl1pPr>
          </a:lstStyle>
          <a:p>
            <a:pPr marL="0" indent="0" rtl="0">
              <a:spcBef>
                <a:spcPts val="300"/>
              </a:spcBef>
              <a:buSzTx/>
              <a:buNone/>
              <a:defRPr sz="1400">
                <a:solidFill>
                  <a:srgbClr val="FFFFFF"/>
                </a:solidFill>
              </a:defRPr>
            </a:pPr>
            <a:endParaRPr dirty="0"/>
          </a:p>
        </p:txBody>
      </p:sp>
      <p:sp>
        <p:nvSpPr>
          <p:cNvPr id="431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3458301"/>
      </p:ext>
    </p:extLst>
  </p:cSld>
  <p:clrMapOvr>
    <a:masterClrMapping/>
  </p:clrMapOvr>
  <p:transition spd="med"/>
</p:sldLayout>
</file>

<file path=ppt/slideLayouts/slideLayout2249.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30" name="Group 2"/>
          <p:cNvGrpSpPr/>
          <p:nvPr/>
        </p:nvGrpSpPr>
        <p:grpSpPr>
          <a:xfrm>
            <a:off x="-1" y="6"/>
            <a:ext cx="9144001" cy="6860193"/>
            <a:chOff x="0" y="3"/>
            <a:chExt cx="9144000" cy="6860192"/>
          </a:xfrm>
        </p:grpSpPr>
        <p:sp>
          <p:nvSpPr>
            <p:cNvPr id="4322"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3"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4"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5"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6"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7"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8"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29"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31" name="Title Text"/>
          <p:cNvSpPr txBox="1">
            <a:spLocks noGrp="1"/>
          </p:cNvSpPr>
          <p:nvPr>
            <p:ph type="title"/>
          </p:nvPr>
        </p:nvSpPr>
        <p:spPr>
          <a:xfrm>
            <a:off x="1792288" y="4800600"/>
            <a:ext cx="5486401" cy="566738"/>
          </a:xfrm>
          <a:prstGeom prst="rect">
            <a:avLst/>
          </a:prstGeom>
          <a:noFill/>
        </p:spPr>
        <p:txBody>
          <a:bodyPr lIns="45687" tIns="45687" rIns="45687" bIns="45687"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4332" name="Picture Placeholder 2"/>
          <p:cNvSpPr>
            <a:spLocks noGrp="1"/>
          </p:cNvSpPr>
          <p:nvPr>
            <p:ph type="pic" sz="half" idx="21"/>
          </p:nvPr>
        </p:nvSpPr>
        <p:spPr>
          <a:xfrm>
            <a:off x="1792288" y="612775"/>
            <a:ext cx="5486401" cy="4114800"/>
          </a:xfrm>
          <a:prstGeom prst="rect">
            <a:avLst/>
          </a:prstGeom>
        </p:spPr>
        <p:txBody>
          <a:bodyPr lIns="91439" tIns="45719" rIns="91439" bIns="45719"/>
          <a:lstStyle>
            <a:lvl1pPr>
              <a:defRPr b="1" i="0">
                <a:latin typeface="Arial" panose="020B0604020202020204" pitchFamily="34" charset="0"/>
                <a:cs typeface="Arial" panose="020B0604020202020204" pitchFamily="34" charset="0"/>
              </a:defRPr>
            </a:lvl1pPr>
          </a:lstStyle>
          <a:p>
            <a:endParaRPr dirty="0"/>
          </a:p>
        </p:txBody>
      </p:sp>
      <p:sp>
        <p:nvSpPr>
          <p:cNvPr id="4333" name="Body Level One…"/>
          <p:cNvSpPr txBox="1">
            <a:spLocks noGrp="1"/>
          </p:cNvSpPr>
          <p:nvPr>
            <p:ph type="body" sz="quarter" idx="1"/>
          </p:nvPr>
        </p:nvSpPr>
        <p:spPr>
          <a:xfrm>
            <a:off x="1792288" y="5367337"/>
            <a:ext cx="5486401" cy="804863"/>
          </a:xfrm>
          <a:prstGeom prst="rect">
            <a:avLst/>
          </a:prstGeom>
        </p:spPr>
        <p:txBody>
          <a:bodyPr lIns="45687" tIns="45687" rIns="45687" bIns="45687">
            <a:normAutofit/>
          </a:bodyPr>
          <a:lstStyle>
            <a:lvl1pPr marL="0" indent="0">
              <a:spcBef>
                <a:spcPts val="300"/>
              </a:spcBef>
              <a:buSzTx/>
              <a:buNone/>
              <a:defRPr sz="1400" b="1" i="0">
                <a:solidFill>
                  <a:srgbClr val="FFFFFF"/>
                </a:solidFill>
                <a:latin typeface="Arial" panose="020B0604020202020204" pitchFamily="34" charset="0"/>
                <a:cs typeface="Arial" panose="020B0604020202020204" pitchFamily="34" charset="0"/>
              </a:defRPr>
            </a:lvl1pPr>
            <a:lvl2pPr marL="0" indent="456880">
              <a:spcBef>
                <a:spcPts val="300"/>
              </a:spcBef>
              <a:buSzTx/>
              <a:buNone/>
              <a:defRPr sz="1400" b="1" i="0">
                <a:solidFill>
                  <a:srgbClr val="FFFFFF"/>
                </a:solidFill>
                <a:latin typeface="Arial" panose="020B0604020202020204" pitchFamily="34" charset="0"/>
                <a:cs typeface="Arial" panose="020B0604020202020204" pitchFamily="34" charset="0"/>
              </a:defRPr>
            </a:lvl2pPr>
            <a:lvl3pPr marL="0" indent="913757">
              <a:spcBef>
                <a:spcPts val="300"/>
              </a:spcBef>
              <a:buSzTx/>
              <a:buNone/>
              <a:defRPr sz="1400" b="1" i="0">
                <a:solidFill>
                  <a:srgbClr val="FFFFFF"/>
                </a:solidFill>
                <a:latin typeface="Arial" panose="020B0604020202020204" pitchFamily="34" charset="0"/>
                <a:cs typeface="Arial" panose="020B0604020202020204" pitchFamily="34" charset="0"/>
              </a:defRPr>
            </a:lvl3pPr>
            <a:lvl4pPr marL="0" indent="1370639">
              <a:spcBef>
                <a:spcPts val="300"/>
              </a:spcBef>
              <a:buSzTx/>
              <a:buNone/>
              <a:defRPr sz="1400" b="1" i="0">
                <a:solidFill>
                  <a:srgbClr val="FFFFFF"/>
                </a:solidFill>
                <a:latin typeface="Arial" panose="020B0604020202020204" pitchFamily="34" charset="0"/>
                <a:cs typeface="Arial" panose="020B0604020202020204" pitchFamily="34" charset="0"/>
              </a:defRPr>
            </a:lvl4pPr>
            <a:lvl5pPr marL="0" indent="1827516">
              <a:spcBef>
                <a:spcPts val="300"/>
              </a:spcBef>
              <a:buSzTx/>
              <a:buNone/>
              <a:defRPr sz="1400"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34"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6306829"/>
      </p:ext>
    </p:extLst>
  </p:cSld>
  <p:clrMapOvr>
    <a:masterClrMapping/>
  </p:clrMapOvr>
  <p:transition spd="med"/>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6775780"/>
      </p:ext>
    </p:extLst>
  </p:cSld>
  <p:clrMapOvr>
    <a:masterClrMapping/>
  </p:clrMapOvr>
  <p:transition spd="med"/>
</p:sldLayout>
</file>

<file path=ppt/slideLayouts/slideLayout2250.xml><?xml version="1.0" encoding="utf-8"?>
<p:sldLayout xmlns:a="http://schemas.openxmlformats.org/drawingml/2006/main" xmlns:r="http://schemas.openxmlformats.org/officeDocument/2006/relationships" xmlns:p="http://schemas.openxmlformats.org/presentationml/2006/main" showMasterSp="0" type="tx">
  <p:cSld name="30_Title and Vertical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49" name="Group 2"/>
          <p:cNvGrpSpPr/>
          <p:nvPr/>
        </p:nvGrpSpPr>
        <p:grpSpPr>
          <a:xfrm>
            <a:off x="-1" y="6"/>
            <a:ext cx="9144001" cy="6860193"/>
            <a:chOff x="0" y="3"/>
            <a:chExt cx="9144000" cy="6860192"/>
          </a:xfrm>
        </p:grpSpPr>
        <p:sp>
          <p:nvSpPr>
            <p:cNvPr id="4341"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2"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3"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4"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5"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6"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7"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48"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50" name="Title Text"/>
          <p:cNvSpPr txBox="1">
            <a:spLocks noGrp="1"/>
          </p:cNvSpPr>
          <p:nvPr>
            <p:ph type="title"/>
          </p:nvPr>
        </p:nvSpPr>
        <p:spPr>
          <a:xfrm>
            <a:off x="0" y="609600"/>
            <a:ext cx="9144000" cy="1143000"/>
          </a:xfrm>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51" name="Body Level One…"/>
          <p:cNvSpPr txBox="1">
            <a:spLocks noGrp="1"/>
          </p:cNvSpPr>
          <p:nvPr>
            <p:ph type="body" idx="1"/>
          </p:nvPr>
        </p:nvSpPr>
        <p:spPr>
          <a:xfrm>
            <a:off x="0" y="1981200"/>
            <a:ext cx="9144000" cy="41148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52"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4288820"/>
      </p:ext>
    </p:extLst>
  </p:cSld>
  <p:clrMapOvr>
    <a:masterClrMapping/>
  </p:clrMapOvr>
  <p:transition spd="med"/>
</p:sldLayout>
</file>

<file path=ppt/slideLayouts/slideLayout22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70552094"/>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showMasterSp="0" type="tx">
  <p:cSld name="30_Vertical Title and Tex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67" name="Group 2"/>
          <p:cNvGrpSpPr/>
          <p:nvPr/>
        </p:nvGrpSpPr>
        <p:grpSpPr>
          <a:xfrm>
            <a:off x="-1" y="6"/>
            <a:ext cx="9144001" cy="6860193"/>
            <a:chOff x="0" y="3"/>
            <a:chExt cx="9144000" cy="6860192"/>
          </a:xfrm>
        </p:grpSpPr>
        <p:sp>
          <p:nvSpPr>
            <p:cNvPr id="4359"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0"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1"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2"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3"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4"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5"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66"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68" name="Title Text"/>
          <p:cNvSpPr txBox="1">
            <a:spLocks noGrp="1"/>
          </p:cNvSpPr>
          <p:nvPr>
            <p:ph type="title"/>
          </p:nvPr>
        </p:nvSpPr>
        <p:spPr>
          <a:xfrm>
            <a:off x="6515100" y="609600"/>
            <a:ext cx="1943100" cy="5486400"/>
          </a:xfrm>
          <a:prstGeom prst="rect">
            <a:avLst/>
          </a:prstGeom>
          <a:noFill/>
        </p:spPr>
        <p:txBody>
          <a:bodyPr vert="eaVert"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69" name="Body Level One…"/>
          <p:cNvSpPr txBox="1">
            <a:spLocks noGrp="1"/>
          </p:cNvSpPr>
          <p:nvPr>
            <p:ph type="body" idx="1"/>
          </p:nvPr>
        </p:nvSpPr>
        <p:spPr>
          <a:xfrm>
            <a:off x="685800" y="609600"/>
            <a:ext cx="5676900" cy="5486400"/>
          </a:xfrm>
          <a:prstGeom prst="rect">
            <a:avLst/>
          </a:prstGeom>
        </p:spPr>
        <p:txBody>
          <a:bodyPr vert="eaVert"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70"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6208468"/>
      </p:ext>
    </p:extLst>
  </p:cSld>
  <p:clrMapOvr>
    <a:masterClrMapping/>
  </p:clrMapOvr>
  <p:transition spd="med"/>
</p:sldLayout>
</file>

<file path=ppt/slideLayouts/slideLayout2252.xml><?xml version="1.0" encoding="utf-8"?>
<p:sldLayout xmlns:a="http://schemas.openxmlformats.org/drawingml/2006/main" xmlns:r="http://schemas.openxmlformats.org/officeDocument/2006/relationships" xmlns:p="http://schemas.openxmlformats.org/presentationml/2006/main" showMasterSp="0" type="tx">
  <p:cSld name="4_Title and 4 Content">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6"/>
            <a:ext cx="9144001" cy="6860193"/>
            <a:chOff x="0" y="3"/>
            <a:chExt cx="9144000" cy="6860192"/>
          </a:xfrm>
        </p:grpSpPr>
        <p:sp>
          <p:nvSpPr>
            <p:cNvPr id="4377"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8"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79"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0"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1"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2"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3"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84"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386"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387" name="Body Level One…"/>
          <p:cNvSpPr txBox="1">
            <a:spLocks noGrp="1"/>
          </p:cNvSpPr>
          <p:nvPr>
            <p:ph type="body" sz="quarter" idx="1"/>
          </p:nvPr>
        </p:nvSpPr>
        <p:spPr>
          <a:xfrm>
            <a:off x="685800" y="1981200"/>
            <a:ext cx="3810000" cy="1981200"/>
          </a:xfrm>
          <a:prstGeom prst="rect">
            <a:avLst/>
          </a:prstGeom>
        </p:spPr>
        <p:txBody>
          <a:bodyPr lIns="45687" tIns="45687" rIns="45687" bIns="45687">
            <a:normAutofit/>
          </a:bodyPr>
          <a:lstStyle>
            <a:lvl1pPr marL="342659" indent="-342659">
              <a:buSzPct val="100000"/>
              <a:buChar char="•"/>
              <a:defRPr b="1" i="0">
                <a:solidFill>
                  <a:srgbClr val="FFFFFF"/>
                </a:solidFill>
                <a:latin typeface="Arial" panose="020B0604020202020204" pitchFamily="34" charset="0"/>
                <a:cs typeface="Arial" panose="020B0604020202020204" pitchFamily="34" charset="0"/>
              </a:defRPr>
            </a:lvl1pPr>
            <a:lvl2pPr marL="783220" indent="-326340">
              <a:buSzPct val="100000"/>
              <a:buChar char="–"/>
              <a:defRPr b="1" i="0">
                <a:solidFill>
                  <a:srgbClr val="FFFFFF"/>
                </a:solidFill>
                <a:latin typeface="Arial" panose="020B0604020202020204" pitchFamily="34" charset="0"/>
                <a:cs typeface="Arial" panose="020B0604020202020204" pitchFamily="34" charset="0"/>
              </a:defRPr>
            </a:lvl2pPr>
            <a:lvl3pPr marL="1218345" indent="-304585">
              <a:buSzPct val="100000"/>
              <a:buChar char="•"/>
              <a:defRPr b="1" i="0">
                <a:solidFill>
                  <a:srgbClr val="FFFFFF"/>
                </a:solidFill>
                <a:latin typeface="Arial" panose="020B0604020202020204" pitchFamily="34" charset="0"/>
                <a:cs typeface="Arial" panose="020B0604020202020204" pitchFamily="34" charset="0"/>
              </a:defRPr>
            </a:lvl3pPr>
            <a:lvl4pPr marL="1736140" indent="-365502">
              <a:buSzPct val="100000"/>
              <a:buChar char="–"/>
              <a:defRPr b="1" i="0">
                <a:solidFill>
                  <a:srgbClr val="FFFFFF"/>
                </a:solidFill>
                <a:latin typeface="Arial" panose="020B0604020202020204" pitchFamily="34" charset="0"/>
                <a:cs typeface="Arial" panose="020B0604020202020204" pitchFamily="34" charset="0"/>
              </a:defRPr>
            </a:lvl4pPr>
            <a:lvl5pPr marL="2193020" indent="-365502">
              <a:buChar char="»"/>
              <a:defRPr b="1" i="0">
                <a:solidFill>
                  <a:srgbClr val="FFFFFF"/>
                </a:solidFill>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8"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9461117"/>
      </p:ext>
    </p:extLst>
  </p:cSld>
  <p:clrMapOvr>
    <a:masterClrMapping/>
  </p:clrMapOvr>
  <p:transition spd="med"/>
</p:sldLayout>
</file>

<file path=ppt/slideLayouts/slideLayout2253.xml><?xml version="1.0" encoding="utf-8"?>
<p:sldLayout xmlns:a="http://schemas.openxmlformats.org/drawingml/2006/main" xmlns:r="http://schemas.openxmlformats.org/officeDocument/2006/relationships" xmlns:p="http://schemas.openxmlformats.org/presentationml/2006/main" showMasterSp="0" type="tx">
  <p:cSld name="1_Title and Table">
    <p:bg>
      <p:bgPr>
        <a:gradFill flip="none" rotWithShape="1">
          <a:gsLst>
            <a:gs pos="0">
              <a:srgbClr val="220011"/>
            </a:gs>
            <a:gs pos="50000">
              <a:srgbClr val="660033"/>
            </a:gs>
            <a:gs pos="100000">
              <a:srgbClr val="220011"/>
            </a:gs>
          </a:gsLst>
          <a:lin ang="0" scaled="0"/>
        </a:gradFill>
        <a:effectLst/>
      </p:bgPr>
    </p:bg>
    <p:spTree>
      <p:nvGrpSpPr>
        <p:cNvPr id="1" name=""/>
        <p:cNvGrpSpPr/>
        <p:nvPr/>
      </p:nvGrpSpPr>
      <p:grpSpPr>
        <a:xfrm>
          <a:off x="0" y="0"/>
          <a:ext cx="0" cy="0"/>
          <a:chOff x="0" y="0"/>
          <a:chExt cx="0" cy="0"/>
        </a:xfrm>
      </p:grpSpPr>
      <p:grpSp>
        <p:nvGrpSpPr>
          <p:cNvPr id="4403" name="Group 2"/>
          <p:cNvGrpSpPr/>
          <p:nvPr/>
        </p:nvGrpSpPr>
        <p:grpSpPr>
          <a:xfrm>
            <a:off x="-1" y="6"/>
            <a:ext cx="9144001" cy="6860193"/>
            <a:chOff x="0" y="3"/>
            <a:chExt cx="9144000" cy="6860192"/>
          </a:xfrm>
        </p:grpSpPr>
        <p:sp>
          <p:nvSpPr>
            <p:cNvPr id="4395" name="Rectangle 3"/>
            <p:cNvSpPr/>
            <p:nvPr/>
          </p:nvSpPr>
          <p:spPr>
            <a:xfrm>
              <a:off x="8783637" y="444503"/>
              <a:ext cx="360363" cy="3152776"/>
            </a:xfrm>
            <a:prstGeom prst="rect">
              <a:avLst/>
            </a:prstGeom>
            <a:gradFill flip="none" rotWithShape="1">
              <a:gsLst>
                <a:gs pos="0">
                  <a:srgbClr val="220011"/>
                </a:gs>
                <a:gs pos="50000">
                  <a:srgbClr val="9C004E"/>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6" name="Freeform 4"/>
            <p:cNvSpPr/>
            <p:nvPr/>
          </p:nvSpPr>
          <p:spPr>
            <a:xfrm>
              <a:off x="0" y="3"/>
              <a:ext cx="9144000" cy="1963667"/>
            </a:xfrm>
            <a:custGeom>
              <a:avLst/>
              <a:gdLst/>
              <a:ahLst/>
              <a:cxnLst>
                <a:cxn ang="0">
                  <a:pos x="wd2" y="hd2"/>
                </a:cxn>
                <a:cxn ang="5400000">
                  <a:pos x="wd2" y="hd2"/>
                </a:cxn>
                <a:cxn ang="10800000">
                  <a:pos x="wd2" y="hd2"/>
                </a:cxn>
                <a:cxn ang="16200000">
                  <a:pos x="wd2" y="hd2"/>
                </a:cxn>
              </a:cxnLst>
              <a:rect l="0" t="0" r="r" b="b"/>
              <a:pathLst>
                <a:path w="21600" h="19880" extrusionOk="0">
                  <a:moveTo>
                    <a:pt x="0" y="0"/>
                  </a:moveTo>
                  <a:lnTo>
                    <a:pt x="21600" y="0"/>
                  </a:lnTo>
                  <a:lnTo>
                    <a:pt x="21600" y="14087"/>
                  </a:lnTo>
                  <a:cubicBezTo>
                    <a:pt x="20250" y="16122"/>
                    <a:pt x="17100" y="11289"/>
                    <a:pt x="13500" y="12209"/>
                  </a:cubicBezTo>
                  <a:cubicBezTo>
                    <a:pt x="9900" y="13128"/>
                    <a:pt x="2250" y="21600"/>
                    <a:pt x="0" y="19565"/>
                  </a:cubicBezTo>
                  <a:lnTo>
                    <a:pt x="0" y="0"/>
                  </a:ln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7" name="Freeform 5"/>
            <p:cNvSpPr/>
            <p:nvPr/>
          </p:nvSpPr>
          <p:spPr>
            <a:xfrm>
              <a:off x="0" y="1352288"/>
              <a:ext cx="9144000" cy="5505715"/>
            </a:xfrm>
            <a:custGeom>
              <a:avLst/>
              <a:gdLst/>
              <a:ahLst/>
              <a:cxnLst>
                <a:cxn ang="0">
                  <a:pos x="wd2" y="hd2"/>
                </a:cxn>
                <a:cxn ang="5400000">
                  <a:pos x="wd2" y="hd2"/>
                </a:cxn>
                <a:cxn ang="10800000">
                  <a:pos x="wd2" y="hd2"/>
                </a:cxn>
                <a:cxn ang="16200000">
                  <a:pos x="wd2" y="hd2"/>
                </a:cxn>
              </a:cxnLst>
              <a:rect l="0" t="0" r="r" b="b"/>
              <a:pathLst>
                <a:path w="21600" h="20884" extrusionOk="0">
                  <a:moveTo>
                    <a:pt x="0" y="2789"/>
                  </a:moveTo>
                  <a:cubicBezTo>
                    <a:pt x="3851" y="3379"/>
                    <a:pt x="7350" y="1614"/>
                    <a:pt x="9900" y="892"/>
                  </a:cubicBezTo>
                  <a:cubicBezTo>
                    <a:pt x="9900" y="892"/>
                    <a:pt x="12255" y="368"/>
                    <a:pt x="12649" y="247"/>
                  </a:cubicBezTo>
                  <a:cubicBezTo>
                    <a:pt x="15450" y="-716"/>
                    <a:pt x="19800" y="1440"/>
                    <a:pt x="21600" y="1440"/>
                  </a:cubicBezTo>
                  <a:lnTo>
                    <a:pt x="21600" y="20884"/>
                  </a:lnTo>
                  <a:lnTo>
                    <a:pt x="0" y="20884"/>
                  </a:lnTo>
                  <a:cubicBezTo>
                    <a:pt x="0" y="20884"/>
                    <a:pt x="0" y="2789"/>
                    <a:pt x="0" y="2789"/>
                  </a:cubicBezTo>
                  <a:close/>
                </a:path>
              </a:pathLst>
            </a:custGeom>
            <a:gradFill flip="none" rotWithShape="1">
              <a:gsLst>
                <a:gs pos="0">
                  <a:srgbClr val="220011"/>
                </a:gs>
                <a:gs pos="50000">
                  <a:srgbClr val="660033"/>
                </a:gs>
                <a:gs pos="100000">
                  <a:srgbClr val="220011"/>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8" name="Freeform 6"/>
            <p:cNvSpPr/>
            <p:nvPr/>
          </p:nvSpPr>
          <p:spPr>
            <a:xfrm>
              <a:off x="0" y="328429"/>
              <a:ext cx="9144000" cy="814588"/>
            </a:xfrm>
            <a:custGeom>
              <a:avLst/>
              <a:gdLst/>
              <a:ahLst/>
              <a:cxnLst>
                <a:cxn ang="0">
                  <a:pos x="wd2" y="hd2"/>
                </a:cxn>
                <a:cxn ang="5400000">
                  <a:pos x="wd2" y="hd2"/>
                </a:cxn>
                <a:cxn ang="10800000">
                  <a:pos x="wd2" y="hd2"/>
                </a:cxn>
                <a:cxn ang="16200000">
                  <a:pos x="wd2" y="hd2"/>
                </a:cxn>
              </a:cxnLst>
              <a:rect l="0" t="0" r="r" b="b"/>
              <a:pathLst>
                <a:path w="21600" h="20601" extrusionOk="0">
                  <a:moveTo>
                    <a:pt x="0" y="5625"/>
                  </a:moveTo>
                  <a:lnTo>
                    <a:pt x="0" y="15261"/>
                  </a:lnTo>
                  <a:cubicBezTo>
                    <a:pt x="1106" y="17148"/>
                    <a:pt x="3791" y="18393"/>
                    <a:pt x="6649" y="16867"/>
                  </a:cubicBezTo>
                  <a:cubicBezTo>
                    <a:pt x="9506" y="15341"/>
                    <a:pt x="14659" y="5545"/>
                    <a:pt x="17149" y="6147"/>
                  </a:cubicBezTo>
                  <a:cubicBezTo>
                    <a:pt x="19639" y="6749"/>
                    <a:pt x="20858" y="20681"/>
                    <a:pt x="21600" y="20601"/>
                  </a:cubicBezTo>
                  <a:lnTo>
                    <a:pt x="21600" y="5625"/>
                  </a:lnTo>
                  <a:cubicBezTo>
                    <a:pt x="20850" y="2253"/>
                    <a:pt x="19459" y="-919"/>
                    <a:pt x="17100" y="245"/>
                  </a:cubicBezTo>
                  <a:cubicBezTo>
                    <a:pt x="14741" y="1410"/>
                    <a:pt x="10301" y="11688"/>
                    <a:pt x="7451" y="12571"/>
                  </a:cubicBezTo>
                  <a:cubicBezTo>
                    <a:pt x="4601" y="13454"/>
                    <a:pt x="1552" y="7071"/>
                    <a:pt x="0" y="5625"/>
                  </a:cubicBezTo>
                  <a:close/>
                </a:path>
              </a:pathLst>
            </a:custGeom>
            <a:gradFill flip="none" rotWithShape="1">
              <a:gsLst>
                <a:gs pos="0">
                  <a:srgbClr val="660033"/>
                </a:gs>
                <a:gs pos="50000">
                  <a:srgbClr val="220011"/>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399" name="Freeform 7"/>
            <p:cNvSpPr/>
            <p:nvPr/>
          </p:nvSpPr>
          <p:spPr>
            <a:xfrm>
              <a:off x="0" y="2450354"/>
              <a:ext cx="9144000" cy="1003770"/>
            </a:xfrm>
            <a:custGeom>
              <a:avLst/>
              <a:gdLst/>
              <a:ahLst/>
              <a:cxnLst>
                <a:cxn ang="0">
                  <a:pos x="wd2" y="hd2"/>
                </a:cxn>
                <a:cxn ang="5400000">
                  <a:pos x="wd2" y="hd2"/>
                </a:cxn>
                <a:cxn ang="10800000">
                  <a:pos x="wd2" y="hd2"/>
                </a:cxn>
                <a:cxn ang="16200000">
                  <a:pos x="wd2" y="hd2"/>
                </a:cxn>
              </a:cxnLst>
              <a:rect l="0" t="0" r="r" b="b"/>
              <a:pathLst>
                <a:path w="21600" h="20263" extrusionOk="0">
                  <a:moveTo>
                    <a:pt x="0" y="6970"/>
                  </a:moveTo>
                  <a:lnTo>
                    <a:pt x="0" y="12097"/>
                  </a:lnTo>
                  <a:cubicBezTo>
                    <a:pt x="799" y="13924"/>
                    <a:pt x="3784" y="18827"/>
                    <a:pt x="4800" y="19757"/>
                  </a:cubicBezTo>
                  <a:cubicBezTo>
                    <a:pt x="5816" y="20686"/>
                    <a:pt x="4095" y="20526"/>
                    <a:pt x="6101" y="17674"/>
                  </a:cubicBezTo>
                  <a:cubicBezTo>
                    <a:pt x="8108" y="14821"/>
                    <a:pt x="14265" y="2579"/>
                    <a:pt x="16849" y="2707"/>
                  </a:cubicBezTo>
                  <a:cubicBezTo>
                    <a:pt x="19432" y="2836"/>
                    <a:pt x="20809" y="17866"/>
                    <a:pt x="21600" y="18507"/>
                  </a:cubicBezTo>
                  <a:lnTo>
                    <a:pt x="21600" y="6553"/>
                  </a:lnTo>
                  <a:cubicBezTo>
                    <a:pt x="20516" y="4150"/>
                    <a:pt x="18068" y="-914"/>
                    <a:pt x="15150" y="144"/>
                  </a:cubicBezTo>
                  <a:cubicBezTo>
                    <a:pt x="12232" y="1201"/>
                    <a:pt x="6622" y="11841"/>
                    <a:pt x="4099" y="12963"/>
                  </a:cubicBezTo>
                  <a:cubicBezTo>
                    <a:pt x="1575" y="14084"/>
                    <a:pt x="855" y="8220"/>
                    <a:pt x="0" y="697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0" name="Freeform 8"/>
            <p:cNvSpPr/>
            <p:nvPr/>
          </p:nvSpPr>
          <p:spPr>
            <a:xfrm>
              <a:off x="2476500" y="1922010"/>
              <a:ext cx="6667500" cy="4935994"/>
            </a:xfrm>
            <a:custGeom>
              <a:avLst/>
              <a:gdLst/>
              <a:ahLst/>
              <a:cxnLst>
                <a:cxn ang="0">
                  <a:pos x="wd2" y="hd2"/>
                </a:cxn>
                <a:cxn ang="5400000">
                  <a:pos x="wd2" y="hd2"/>
                </a:cxn>
                <a:cxn ang="10800000">
                  <a:pos x="wd2" y="hd2"/>
                </a:cxn>
                <a:cxn ang="16200000">
                  <a:pos x="wd2" y="hd2"/>
                </a:cxn>
              </a:cxnLst>
              <a:rect l="0" t="0" r="r" b="b"/>
              <a:pathLst>
                <a:path w="21600" h="19982" extrusionOk="0">
                  <a:moveTo>
                    <a:pt x="0" y="19982"/>
                  </a:moveTo>
                  <a:cubicBezTo>
                    <a:pt x="607" y="16698"/>
                    <a:pt x="1821" y="2174"/>
                    <a:pt x="5421" y="278"/>
                  </a:cubicBezTo>
                  <a:cubicBezTo>
                    <a:pt x="9021" y="-1618"/>
                    <a:pt x="18905" y="6730"/>
                    <a:pt x="21600" y="8588"/>
                  </a:cubicBezTo>
                  <a:lnTo>
                    <a:pt x="21600" y="11415"/>
                  </a:lnTo>
                  <a:cubicBezTo>
                    <a:pt x="19029" y="10188"/>
                    <a:pt x="9473" y="-204"/>
                    <a:pt x="6171" y="1223"/>
                  </a:cubicBezTo>
                  <a:cubicBezTo>
                    <a:pt x="2870" y="2649"/>
                    <a:pt x="2813" y="16859"/>
                    <a:pt x="1785" y="19982"/>
                  </a:cubicBezTo>
                  <a:lnTo>
                    <a:pt x="0" y="19982"/>
                  </a:ln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1" name="Freeform 9"/>
            <p:cNvSpPr/>
            <p:nvPr/>
          </p:nvSpPr>
          <p:spPr>
            <a:xfrm>
              <a:off x="0" y="3569523"/>
              <a:ext cx="9144000" cy="2776060"/>
            </a:xfrm>
            <a:custGeom>
              <a:avLst/>
              <a:gdLst/>
              <a:ahLst/>
              <a:cxnLst>
                <a:cxn ang="0">
                  <a:pos x="wd2" y="hd2"/>
                </a:cxn>
                <a:cxn ang="5400000">
                  <a:pos x="wd2" y="hd2"/>
                </a:cxn>
                <a:cxn ang="10800000">
                  <a:pos x="wd2" y="hd2"/>
                </a:cxn>
                <a:cxn ang="16200000">
                  <a:pos x="wd2" y="hd2"/>
                </a:cxn>
              </a:cxnLst>
              <a:rect l="0" t="0" r="r" b="b"/>
              <a:pathLst>
                <a:path w="21600" h="19622" extrusionOk="0">
                  <a:moveTo>
                    <a:pt x="0" y="8130"/>
                  </a:moveTo>
                  <a:lnTo>
                    <a:pt x="0" y="10228"/>
                  </a:lnTo>
                  <a:cubicBezTo>
                    <a:pt x="968" y="12124"/>
                    <a:pt x="3769" y="20708"/>
                    <a:pt x="5801" y="19507"/>
                  </a:cubicBezTo>
                  <a:cubicBezTo>
                    <a:pt x="7834" y="18307"/>
                    <a:pt x="9566" y="3574"/>
                    <a:pt x="12199" y="3046"/>
                  </a:cubicBezTo>
                  <a:cubicBezTo>
                    <a:pt x="14831" y="2519"/>
                    <a:pt x="20032" y="14862"/>
                    <a:pt x="21600" y="16354"/>
                  </a:cubicBezTo>
                  <a:lnTo>
                    <a:pt x="21600" y="12023"/>
                  </a:lnTo>
                  <a:cubicBezTo>
                    <a:pt x="20269" y="11720"/>
                    <a:pt x="14932" y="-892"/>
                    <a:pt x="12150" y="51"/>
                  </a:cubicBezTo>
                  <a:cubicBezTo>
                    <a:pt x="9532" y="1027"/>
                    <a:pt x="7924" y="16511"/>
                    <a:pt x="5899" y="17858"/>
                  </a:cubicBezTo>
                  <a:cubicBezTo>
                    <a:pt x="3874" y="19204"/>
                    <a:pt x="982" y="8376"/>
                    <a:pt x="0" y="8130"/>
                  </a:cubicBezTo>
                  <a:close/>
                </a:path>
              </a:pathLst>
            </a:custGeom>
            <a:gradFill flip="none" rotWithShape="1">
              <a:gsLst>
                <a:gs pos="0">
                  <a:srgbClr val="660033"/>
                </a:gs>
                <a:gs pos="50000">
                  <a:srgbClr val="56002B"/>
                </a:gs>
                <a:gs pos="100000">
                  <a:srgbClr val="660033"/>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4402" name="Freeform 10"/>
            <p:cNvSpPr/>
            <p:nvPr/>
          </p:nvSpPr>
          <p:spPr>
            <a:xfrm>
              <a:off x="-1" y="3647892"/>
              <a:ext cx="5933213" cy="3212305"/>
            </a:xfrm>
            <a:custGeom>
              <a:avLst/>
              <a:gdLst/>
              <a:ahLst/>
              <a:cxnLst>
                <a:cxn ang="0">
                  <a:pos x="wd2" y="hd2"/>
                </a:cxn>
                <a:cxn ang="5400000">
                  <a:pos x="wd2" y="hd2"/>
                </a:cxn>
                <a:cxn ang="10800000">
                  <a:pos x="wd2" y="hd2"/>
                </a:cxn>
                <a:cxn ang="16200000">
                  <a:pos x="wd2" y="hd2"/>
                </a:cxn>
              </a:cxnLst>
              <a:rect l="0" t="0" r="r" b="b"/>
              <a:pathLst>
                <a:path w="20547" h="20617" extrusionOk="0">
                  <a:moveTo>
                    <a:pt x="0" y="3618"/>
                  </a:moveTo>
                  <a:lnTo>
                    <a:pt x="0" y="4566"/>
                  </a:lnTo>
                  <a:cubicBezTo>
                    <a:pt x="824" y="5269"/>
                    <a:pt x="6589" y="796"/>
                    <a:pt x="9951" y="1723"/>
                  </a:cubicBezTo>
                  <a:cubicBezTo>
                    <a:pt x="13312" y="2650"/>
                    <a:pt x="18758" y="6991"/>
                    <a:pt x="20179" y="10139"/>
                  </a:cubicBezTo>
                  <a:cubicBezTo>
                    <a:pt x="21600" y="13287"/>
                    <a:pt x="18444" y="20990"/>
                    <a:pt x="18465" y="20603"/>
                  </a:cubicBezTo>
                  <a:lnTo>
                    <a:pt x="20318" y="7836"/>
                  </a:lnTo>
                  <a:cubicBezTo>
                    <a:pt x="19175" y="4423"/>
                    <a:pt x="14985" y="796"/>
                    <a:pt x="11598" y="93"/>
                  </a:cubicBezTo>
                  <a:cubicBezTo>
                    <a:pt x="8211" y="-610"/>
                    <a:pt x="2414" y="2885"/>
                    <a:pt x="0" y="3618"/>
                  </a:cubicBezTo>
                  <a:close/>
                </a:path>
              </a:pathLst>
            </a:custGeom>
            <a:gradFill flip="none" rotWithShape="1">
              <a:gsLst>
                <a:gs pos="0">
                  <a:srgbClr val="56002B"/>
                </a:gs>
                <a:gs pos="50000">
                  <a:srgbClr val="660033"/>
                </a:gs>
                <a:gs pos="100000">
                  <a:srgbClr val="56002B"/>
                </a:gs>
              </a:gsLst>
              <a:lin ang="540000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4404" name="Title Text"/>
          <p:cNvSpPr txBox="1">
            <a:spLocks noGrp="1"/>
          </p:cNvSpPr>
          <p:nvPr>
            <p:ph type="title"/>
          </p:nvPr>
        </p:nvSpPr>
        <p:spPr>
          <a:prstGeom prst="rect">
            <a:avLst/>
          </a:prstGeom>
          <a:noFill/>
        </p:spPr>
        <p:txBody>
          <a:bodyPr lIns="45687" tIns="45687" rIns="45687" bIns="45687"/>
          <a:lstStyle>
            <a:lvl1pPr>
              <a:defRPr sz="4400" b="1" i="0">
                <a:latin typeface="Arial" panose="020B0604020202020204" pitchFamily="34" charset="0"/>
                <a:cs typeface="Arial" panose="020B0604020202020204" pitchFamily="34" charset="0"/>
              </a:defRPr>
            </a:lvl1pPr>
          </a:lstStyle>
          <a:p>
            <a:r>
              <a:rPr dirty="0"/>
              <a:t>Title Text</a:t>
            </a:r>
          </a:p>
        </p:txBody>
      </p:sp>
      <p:sp>
        <p:nvSpPr>
          <p:cNvPr id="4405" name="Slide Number"/>
          <p:cNvSpPr txBox="1">
            <a:spLocks noGrp="1"/>
          </p:cNvSpPr>
          <p:nvPr>
            <p:ph type="sldNum" sz="quarter" idx="2"/>
          </p:nvPr>
        </p:nvSpPr>
        <p:spPr>
          <a:xfrm>
            <a:off x="8176323" y="6418577"/>
            <a:ext cx="281877" cy="287024"/>
          </a:xfrm>
          <a:prstGeom prst="rect">
            <a:avLst/>
          </a:prstGeom>
        </p:spPr>
        <p:txBody>
          <a:bodyPr lIns="45687" tIns="45687" rIns="45687" bIns="45687"/>
          <a:lstStyle>
            <a:lvl1pPr>
              <a:spcBef>
                <a:spcPts val="800"/>
              </a:spcBef>
              <a:defRPr>
                <a:solidFill>
                  <a:srgbClr val="FFFFCC"/>
                </a:solidFill>
                <a:latin typeface="Times New Roman"/>
                <a:ea typeface="Times New Roman"/>
                <a:cs typeface="Times New Roman"/>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3113211"/>
      </p:ext>
    </p:extLst>
  </p:cSld>
  <p:clrMapOvr>
    <a:masterClrMapping/>
  </p:clrMapOvr>
  <p:transition spd="med"/>
</p:sldLayout>
</file>

<file path=ppt/slideLayouts/slideLayout2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7101252"/>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4902119"/>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8723081"/>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8304855"/>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801700"/>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6718384"/>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6013627"/>
      </p:ext>
    </p:extLst>
  </p:cSld>
  <p:clrMapOvr>
    <a:masterClrMapping/>
  </p:clrMapOvr>
  <p:transition spd="med"/>
</p:sldLayout>
</file>

<file path=ppt/slideLayouts/slideLayout2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7527498"/>
      </p:ext>
    </p:extLst>
  </p:cSld>
  <p:clrMapOvr>
    <a:masterClrMapping/>
  </p:clrMapOvr>
</p:sldLayout>
</file>

<file path=ppt/slideLayouts/slideLayout22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92232414"/>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819724"/>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1980256"/>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9086729"/>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0318981"/>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91421658"/>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34925267"/>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91966128"/>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77168471"/>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0210873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084321"/>
      </p:ext>
    </p:extLst>
  </p:cSld>
  <p:clrMapOvr>
    <a:masterClrMapping/>
  </p:clrMapOvr>
  <p:transition spd="med"/>
</p:sldLayout>
</file>

<file path=ppt/slideLayouts/slideLayout22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91940455"/>
      </p:ext>
    </p:extLst>
  </p:cSld>
  <p:clrMapOvr>
    <a:masterClrMapping/>
  </p:clrMapOvr>
</p:sldLayout>
</file>

<file path=ppt/slideLayouts/slideLayout22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643818828"/>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45267535"/>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36085470"/>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14049929"/>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39298258"/>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23139663"/>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15381220"/>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972904282"/>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32" indent="0" algn="ctr">
              <a:buNone/>
              <a:defRPr/>
            </a:lvl2pPr>
            <a:lvl3pPr marL="914265" indent="0" algn="ctr">
              <a:buNone/>
              <a:defRPr/>
            </a:lvl3pPr>
            <a:lvl4pPr marL="1371396" indent="0" algn="ctr">
              <a:buNone/>
              <a:defRPr/>
            </a:lvl4pPr>
            <a:lvl5pPr marL="1828530" indent="0" algn="ctr">
              <a:buNone/>
              <a:defRPr/>
            </a:lvl5pPr>
            <a:lvl6pPr marL="2285659" indent="0" algn="ctr">
              <a:buNone/>
              <a:defRPr/>
            </a:lvl6pPr>
            <a:lvl7pPr marL="2742792" indent="0" algn="ctr">
              <a:buNone/>
              <a:defRPr/>
            </a:lvl7pPr>
            <a:lvl8pPr marL="3199924" indent="0" algn="ctr">
              <a:buNone/>
              <a:defRPr/>
            </a:lvl8pPr>
            <a:lvl9pPr marL="36570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62836985"/>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07593635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7990"/>
      </p:ext>
    </p:extLst>
  </p:cSld>
  <p:clrMapOvr>
    <a:masterClrMapping/>
  </p:clrMapOvr>
  <p:transition spd="med"/>
</p:sldLayout>
</file>

<file path=ppt/slideLayouts/slideLayout2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23536195"/>
      </p:ext>
    </p:extLst>
  </p:cSld>
  <p:clrMapOvr>
    <a:masterClrMapping/>
  </p:clrMapOvr>
</p:sldLayout>
</file>

<file path=ppt/slideLayouts/slideLayout228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141078014"/>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655520537"/>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65119295"/>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13970962"/>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735589806"/>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498959036"/>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84573083"/>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20356982"/>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95947942"/>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758081511"/>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92988"/>
      </p:ext>
    </p:extLst>
  </p:cSld>
  <p:clrMapOvr>
    <a:masterClrMapping/>
  </p:clrMapOvr>
  <p:transition spd="med"/>
</p:sldLayout>
</file>

<file path=ppt/slideLayouts/slideLayout22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86564698"/>
      </p:ext>
    </p:extLst>
  </p:cSld>
  <p:clrMapOvr>
    <a:masterClrMapping/>
  </p:clrMapOvr>
</p:sldLayout>
</file>

<file path=ppt/slideLayouts/slideLayout229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637282020"/>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132"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30" indent="0" algn="ctr">
              <a:buNone/>
              <a:defRPr>
                <a:solidFill>
                  <a:schemeClr val="tx1">
                    <a:tint val="75000"/>
                  </a:schemeClr>
                </a:solidFill>
              </a:defRPr>
            </a:lvl5pPr>
            <a:lvl6pPr marL="2285659" indent="0" algn="ctr">
              <a:buNone/>
              <a:defRPr>
                <a:solidFill>
                  <a:schemeClr val="tx1">
                    <a:tint val="75000"/>
                  </a:schemeClr>
                </a:solidFill>
              </a:defRPr>
            </a:lvl6pPr>
            <a:lvl7pPr marL="2742792" indent="0" algn="ctr">
              <a:buNone/>
              <a:defRPr>
                <a:solidFill>
                  <a:schemeClr val="tx1">
                    <a:tint val="75000"/>
                  </a:schemeClr>
                </a:solidFill>
              </a:defRPr>
            </a:lvl7pPr>
            <a:lvl8pPr marL="3199924" indent="0" algn="ctr">
              <a:buNone/>
              <a:defRPr>
                <a:solidFill>
                  <a:schemeClr val="tx1">
                    <a:tint val="75000"/>
                  </a:schemeClr>
                </a:solidFill>
              </a:defRPr>
            </a:lvl8pPr>
            <a:lvl9pPr marL="36570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683011961"/>
      </p:ext>
    </p:extLst>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235546094"/>
      </p:ext>
    </p:extLst>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132" indent="0">
              <a:buNone/>
              <a:defRPr sz="1800">
                <a:solidFill>
                  <a:schemeClr val="tx1">
                    <a:tint val="75000"/>
                  </a:schemeClr>
                </a:solidFill>
              </a:defRPr>
            </a:lvl2pPr>
            <a:lvl3pPr marL="914265" indent="0">
              <a:buNone/>
              <a:defRPr sz="1600">
                <a:solidFill>
                  <a:schemeClr val="tx1">
                    <a:tint val="75000"/>
                  </a:schemeClr>
                </a:solidFill>
              </a:defRPr>
            </a:lvl3pPr>
            <a:lvl4pPr marL="1371396" indent="0">
              <a:buNone/>
              <a:defRPr sz="1400">
                <a:solidFill>
                  <a:schemeClr val="tx1">
                    <a:tint val="75000"/>
                  </a:schemeClr>
                </a:solidFill>
              </a:defRPr>
            </a:lvl4pPr>
            <a:lvl5pPr marL="1828530" indent="0">
              <a:buNone/>
              <a:defRPr sz="1400">
                <a:solidFill>
                  <a:schemeClr val="tx1">
                    <a:tint val="75000"/>
                  </a:schemeClr>
                </a:solidFill>
              </a:defRPr>
            </a:lvl5pPr>
            <a:lvl6pPr marL="2285659" indent="0">
              <a:buNone/>
              <a:defRPr sz="1400">
                <a:solidFill>
                  <a:schemeClr val="tx1">
                    <a:tint val="75000"/>
                  </a:schemeClr>
                </a:solidFill>
              </a:defRPr>
            </a:lvl6pPr>
            <a:lvl7pPr marL="2742792" indent="0">
              <a:buNone/>
              <a:defRPr sz="1400">
                <a:solidFill>
                  <a:schemeClr val="tx1">
                    <a:tint val="75000"/>
                  </a:schemeClr>
                </a:solidFill>
              </a:defRPr>
            </a:lvl7pPr>
            <a:lvl8pPr marL="3199924" indent="0">
              <a:buNone/>
              <a:defRPr sz="1400">
                <a:solidFill>
                  <a:schemeClr val="tx1">
                    <a:tint val="75000"/>
                  </a:schemeClr>
                </a:solidFill>
              </a:defRPr>
            </a:lvl8pPr>
            <a:lvl9pPr marL="3657055"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832293410"/>
      </p:ext>
    </p:extLst>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139654815"/>
      </p:ext>
    </p:extLst>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523661354"/>
      </p:ext>
    </p:extLst>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7371516"/>
      </p:ext>
    </p:extLst>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614679898"/>
      </p:ext>
    </p:extLst>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736093147"/>
      </p:ext>
    </p:extLst>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0793298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020213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488303"/>
      </p:ext>
    </p:extLst>
  </p:cSld>
  <p:clrMapOvr>
    <a:masterClrMapping/>
  </p:clrMapOvr>
  <p:transition spd="med"/>
</p:sldLayout>
</file>

<file path=ppt/slideLayouts/slideLayout2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521222604"/>
      </p:ext>
    </p:extLst>
  </p:cSld>
  <p:clrMapOvr>
    <a:masterClrMapping/>
  </p:clrMapOvr>
</p:sldLayout>
</file>

<file path=ppt/slideLayouts/slideLayout230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7609936"/>
      </p:ext>
    </p:extLst>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1784381337"/>
      </p:ext>
    </p:extLst>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pPr>
                <a:defRPr/>
              </a:pPr>
              <a:t>‹#›</a:t>
            </a:fld>
            <a:endParaRPr lang="en-US"/>
          </a:p>
        </p:txBody>
      </p:sp>
    </p:spTree>
    <p:extLst>
      <p:ext uri="{BB962C8B-B14F-4D97-AF65-F5344CB8AC3E}">
        <p14:creationId xmlns:p14="http://schemas.microsoft.com/office/powerpoint/2010/main" val="1027735776"/>
      </p:ext>
    </p:extLst>
  </p:cSld>
  <p:clrMapOvr>
    <a:masterClrMapping/>
  </p:clrMapOvr>
  <p:transition/>
</p:sldLayout>
</file>

<file path=ppt/slideLayouts/slideLayout2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pPr>
                <a:defRPr/>
              </a:pPr>
              <a:t>‹#›</a:t>
            </a:fld>
            <a:endParaRPr lang="en-US"/>
          </a:p>
        </p:txBody>
      </p:sp>
    </p:spTree>
    <p:extLst>
      <p:ext uri="{BB962C8B-B14F-4D97-AF65-F5344CB8AC3E}">
        <p14:creationId xmlns:p14="http://schemas.microsoft.com/office/powerpoint/2010/main" val="75516092"/>
      </p:ext>
    </p:extLst>
  </p:cSld>
  <p:clrMapOvr>
    <a:masterClrMapping/>
  </p:clrMapOvr>
  <p:transition/>
</p:sldLayout>
</file>

<file path=ppt/slideLayouts/slideLayout230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3D37CC6-BD36-F04F-8B0C-E1D98B21BBA5}" type="slidenum">
              <a:rPr lang="en-US" smtClean="0"/>
              <a:pPr>
                <a:defRPr/>
              </a:pPr>
              <a:t>‹#›</a:t>
            </a:fld>
            <a:endParaRPr lang="en-US" dirty="0"/>
          </a:p>
        </p:txBody>
      </p:sp>
    </p:spTree>
    <p:extLst>
      <p:ext uri="{BB962C8B-B14F-4D97-AF65-F5344CB8AC3E}">
        <p14:creationId xmlns:p14="http://schemas.microsoft.com/office/powerpoint/2010/main" val="2568839573"/>
      </p:ext>
    </p:extLst>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6D193821-F571-3441-8B91-DE97F054B98D}" type="slidenum">
              <a:rPr lang="en-US" smtClean="0"/>
              <a:pPr>
                <a:defRPr/>
              </a:pPr>
              <a:t>‹#›</a:t>
            </a:fld>
            <a:endParaRPr lang="en-US" dirty="0"/>
          </a:p>
        </p:txBody>
      </p:sp>
    </p:spTree>
    <p:extLst>
      <p:ext uri="{BB962C8B-B14F-4D97-AF65-F5344CB8AC3E}">
        <p14:creationId xmlns:p14="http://schemas.microsoft.com/office/powerpoint/2010/main" val="3870667598"/>
      </p:ext>
    </p:extLst>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60847175"/>
      </p:ext>
    </p:extLst>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02864701"/>
      </p:ext>
    </p:extLst>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3153271"/>
      </p:ext>
    </p:extLst>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9813359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8487214"/>
      </p:ext>
    </p:extLst>
  </p:cSld>
  <p:clrMapOvr>
    <a:masterClrMapping/>
  </p:clrMapOvr>
  <p:transition spd="med"/>
</p:sldLayout>
</file>

<file path=ppt/slideLayouts/slideLayout2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1838586"/>
      </p:ext>
    </p:extLst>
  </p:cSld>
  <p:clrMapOvr>
    <a:masterClrMapping/>
  </p:clrMapOvr>
</p:sldLayout>
</file>

<file path=ppt/slideLayouts/slideLayout23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989263674"/>
      </p:ext>
    </p:extLst>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60806783"/>
      </p:ext>
    </p:extLst>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1163461"/>
      </p:ext>
    </p:extLst>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67900738"/>
      </p:ext>
    </p:extLst>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87906335"/>
      </p:ext>
    </p:extLst>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7607407"/>
      </p:ext>
    </p:extLst>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16729117"/>
      </p:ext>
    </p:extLst>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3957732"/>
      </p:ext>
    </p:extLst>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4224902069"/>
      </p:ext>
    </p:extLst>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4816910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86297"/>
      </p:ext>
    </p:extLst>
  </p:cSld>
  <p:clrMapOvr>
    <a:masterClrMapping/>
  </p:clrMapOvr>
  <p:transition spd="med"/>
</p:sldLayout>
</file>

<file path=ppt/slideLayouts/slideLayout2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2445822705"/>
      </p:ext>
    </p:extLst>
  </p:cSld>
  <p:clrMapOvr>
    <a:masterClrMapping/>
  </p:clrMapOvr>
</p:sldLayout>
</file>

<file path=ppt/slideLayouts/slideLayout23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3434385"/>
      </p:ext>
    </p:extLst>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2882650576"/>
      </p:ext>
    </p:extLst>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53574999"/>
      </p:ext>
    </p:extLst>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4197573385"/>
      </p:ext>
    </p:extLst>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26192614"/>
      </p:ext>
    </p:extLst>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1167251738"/>
      </p:ext>
    </p:extLst>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2754786657"/>
      </p:ext>
    </p:extLst>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1515262342"/>
      </p:ext>
    </p:extLst>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3351900649"/>
      </p:ext>
    </p:extLst>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414272780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0819343"/>
      </p:ext>
    </p:extLst>
  </p:cSld>
  <p:clrMapOvr>
    <a:masterClrMapping/>
  </p:clrMapOvr>
  <p:transition spd="med"/>
</p:sldLayout>
</file>

<file path=ppt/slideLayouts/slideLayout233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457143468"/>
      </p:ext>
    </p:extLst>
  </p:cSld>
  <p:clrMapOvr>
    <a:masterClrMapping/>
  </p:clrMapOvr>
</p:sldLayout>
</file>

<file path=ppt/slideLayouts/slideLayout23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47453350"/>
      </p:ext>
    </p:extLst>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DB8148-6939-2B46-8FEC-099FE4C146AE}" type="slidenum">
              <a:rPr lang="en-US" smtClean="0"/>
              <a:pPr>
                <a:defRPr/>
              </a:pPr>
              <a:t>‹#›</a:t>
            </a:fld>
            <a:endParaRPr lang="en-US" dirty="0"/>
          </a:p>
        </p:txBody>
      </p:sp>
    </p:spTree>
    <p:extLst>
      <p:ext uri="{BB962C8B-B14F-4D97-AF65-F5344CB8AC3E}">
        <p14:creationId xmlns:p14="http://schemas.microsoft.com/office/powerpoint/2010/main" val="4106624198"/>
      </p:ext>
    </p:extLst>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3489455093"/>
      </p:ext>
    </p:extLst>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4111255143"/>
      </p:ext>
    </p:extLst>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499489290"/>
      </p:ext>
    </p:extLst>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4206479324"/>
      </p:ext>
    </p:extLst>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897430391"/>
      </p:ext>
    </p:extLst>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3395761514"/>
      </p:ext>
    </p:extLst>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583024705"/>
      </p:ext>
    </p:extLst>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32156840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6166240"/>
      </p:ext>
    </p:extLst>
  </p:cSld>
  <p:clrMapOvr>
    <a:masterClrMapping/>
  </p:clrMapOvr>
  <p:transition spd="med"/>
</p:sldLayout>
</file>

<file path=ppt/slideLayouts/slideLayout2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1827643668"/>
      </p:ext>
    </p:extLst>
  </p:cSld>
  <p:clrMapOvr>
    <a:masterClrMapping/>
  </p:clrMapOvr>
</p:sldLayout>
</file>

<file path=ppt/slideLayouts/slideLayout234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18810403"/>
      </p:ext>
    </p:extLst>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980987150"/>
      </p:ext>
    </p:extLst>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98115615"/>
      </p:ext>
    </p:extLst>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547725734"/>
      </p:ext>
    </p:extLst>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3825116430"/>
      </p:ext>
    </p:extLst>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1168654175"/>
      </p:ext>
    </p:extLst>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24" tIns="46012" rIns="92024" bIns="46012"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latin typeface="Times New Roman"/>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2763992265"/>
      </p:ext>
    </p:extLst>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931789130"/>
      </p:ext>
    </p:extLst>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554953987"/>
      </p:ext>
    </p:extLst>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337229661"/>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290053"/>
      </p:ext>
    </p:extLst>
  </p:cSld>
  <p:clrMapOvr>
    <a:masterClrMapping/>
  </p:clrMapOvr>
  <p:transition spd="med"/>
</p:sldLayout>
</file>

<file path=ppt/slideLayouts/slideLayout2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826774082"/>
      </p:ext>
    </p:extLst>
  </p:cSld>
  <p:clrMapOvr>
    <a:masterClrMapping/>
  </p:clrMapOvr>
</p:sldLayout>
</file>

<file path=ppt/slideLayouts/slideLayout235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47564085"/>
      </p:ext>
    </p:extLst>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12440621"/>
      </p:ext>
    </p:extLst>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475761019"/>
      </p:ext>
    </p:extLst>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761021628"/>
      </p:ext>
    </p:extLst>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643655732"/>
      </p:ext>
    </p:extLst>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3874809785"/>
      </p:ext>
    </p:extLst>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904992783"/>
      </p:ext>
    </p:extLst>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New Roman"/>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New Roman"/>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latin typeface="Times New Roman"/>
              </a:rPr>
              <a:pPr>
                <a:defRPr/>
              </a:pPr>
              <a:t>‹#›</a:t>
            </a:fld>
            <a:endParaRPr lang="en-US">
              <a:solidFill>
                <a:srgbClr val="FFFFFF"/>
              </a:solidFill>
              <a:latin typeface="Times New Roman"/>
            </a:endParaRPr>
          </a:p>
        </p:txBody>
      </p:sp>
    </p:spTree>
    <p:extLst>
      <p:ext uri="{BB962C8B-B14F-4D97-AF65-F5344CB8AC3E}">
        <p14:creationId xmlns:p14="http://schemas.microsoft.com/office/powerpoint/2010/main" val="1032751790"/>
      </p:ext>
    </p:extLst>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03418745"/>
      </p:ext>
    </p:extLst>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0571405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7760448"/>
      </p:ext>
    </p:extLst>
  </p:cSld>
  <p:clrMapOvr>
    <a:masterClrMapping/>
  </p:clrMapOvr>
  <p:transition spd="med"/>
</p:sldLayout>
</file>

<file path=ppt/slideLayouts/slideLayout2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24542373"/>
      </p:ext>
    </p:extLst>
  </p:cSld>
  <p:clrMapOvr>
    <a:masterClrMapping/>
  </p:clrMapOvr>
</p:sldLayout>
</file>

<file path=ppt/slideLayouts/slideLayout2360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685527088"/>
      </p:ext>
    </p:extLst>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27664832"/>
      </p:ext>
    </p:extLst>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2971321"/>
      </p:ext>
    </p:extLst>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218857743"/>
      </p:ext>
    </p:extLst>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56071216"/>
      </p:ext>
    </p:extLst>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42322132"/>
      </p:ext>
    </p:extLst>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34679976"/>
      </p:ext>
    </p:extLst>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95041266"/>
      </p:ext>
    </p:extLst>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858319745"/>
      </p:ext>
    </p:extLst>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7315739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2307843"/>
      </p:ext>
    </p:extLst>
  </p:cSld>
  <p:clrMapOvr>
    <a:masterClrMapping/>
  </p:clrMapOvr>
  <p:transition spd="med"/>
</p:sldLayout>
</file>

<file path=ppt/slideLayouts/slideLayout23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675169256"/>
      </p:ext>
    </p:extLst>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78865524"/>
      </p:ext>
    </p:extLst>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81640479"/>
      </p:ext>
    </p:extLst>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74414070"/>
      </p:ext>
    </p:extLst>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72373050"/>
      </p:ext>
    </p:extLst>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78779762"/>
      </p:ext>
    </p:extLst>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2648124"/>
      </p:ext>
    </p:extLst>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641854477"/>
      </p:ext>
    </p:extLst>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55391255"/>
      </p:ext>
    </p:extLst>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3937294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9539908"/>
      </p:ext>
    </p:extLst>
  </p:cSld>
  <p:clrMapOvr>
    <a:masterClrMapping/>
  </p:clrMapOvr>
  <p:transition spd="med"/>
</p:sldLayout>
</file>

<file path=ppt/slideLayouts/slideLayout2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20045690"/>
      </p:ext>
    </p:extLst>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86277631"/>
      </p:ext>
    </p:extLst>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952" indent="0" algn="ctr">
              <a:buNone/>
              <a:defRPr>
                <a:solidFill>
                  <a:schemeClr val="tx1">
                    <a:tint val="75000"/>
                  </a:schemeClr>
                </a:solidFill>
              </a:defRPr>
            </a:lvl2pPr>
            <a:lvl3pPr marL="913905" indent="0" algn="ctr">
              <a:buNone/>
              <a:defRPr>
                <a:solidFill>
                  <a:schemeClr val="tx1">
                    <a:tint val="75000"/>
                  </a:schemeClr>
                </a:solidFill>
              </a:defRPr>
            </a:lvl3pPr>
            <a:lvl4pPr marL="1370852" indent="0" algn="ctr">
              <a:buNone/>
              <a:defRPr>
                <a:solidFill>
                  <a:schemeClr val="tx1">
                    <a:tint val="75000"/>
                  </a:schemeClr>
                </a:solidFill>
              </a:defRPr>
            </a:lvl4pPr>
            <a:lvl5pPr marL="1827807" indent="0" algn="ctr">
              <a:buNone/>
              <a:defRPr>
                <a:solidFill>
                  <a:schemeClr val="tx1">
                    <a:tint val="75000"/>
                  </a:schemeClr>
                </a:solidFill>
              </a:defRPr>
            </a:lvl5pPr>
            <a:lvl6pPr marL="2284752" indent="0" algn="ctr">
              <a:buNone/>
              <a:defRPr>
                <a:solidFill>
                  <a:schemeClr val="tx1">
                    <a:tint val="75000"/>
                  </a:schemeClr>
                </a:solidFill>
              </a:defRPr>
            </a:lvl6pPr>
            <a:lvl7pPr marL="2741704" indent="0" algn="ctr">
              <a:buNone/>
              <a:defRPr>
                <a:solidFill>
                  <a:schemeClr val="tx1">
                    <a:tint val="75000"/>
                  </a:schemeClr>
                </a:solidFill>
              </a:defRPr>
            </a:lvl7pPr>
            <a:lvl8pPr marL="3198654" indent="0" algn="ctr">
              <a:buNone/>
              <a:defRPr>
                <a:solidFill>
                  <a:schemeClr val="tx1">
                    <a:tint val="75000"/>
                  </a:schemeClr>
                </a:solidFill>
              </a:defRPr>
            </a:lvl8pPr>
            <a:lvl9pPr marL="3655603"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2991126359"/>
      </p:ext>
    </p:extLst>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3726077018"/>
      </p:ext>
    </p:extLst>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952" indent="0">
              <a:buNone/>
              <a:defRPr sz="1800">
                <a:solidFill>
                  <a:schemeClr val="tx1">
                    <a:tint val="75000"/>
                  </a:schemeClr>
                </a:solidFill>
              </a:defRPr>
            </a:lvl2pPr>
            <a:lvl3pPr marL="913905" indent="0">
              <a:buNone/>
              <a:defRPr sz="1600">
                <a:solidFill>
                  <a:schemeClr val="tx1">
                    <a:tint val="75000"/>
                  </a:schemeClr>
                </a:solidFill>
              </a:defRPr>
            </a:lvl3pPr>
            <a:lvl4pPr marL="1370852" indent="0">
              <a:buNone/>
              <a:defRPr sz="1400">
                <a:solidFill>
                  <a:schemeClr val="tx1">
                    <a:tint val="75000"/>
                  </a:schemeClr>
                </a:solidFill>
              </a:defRPr>
            </a:lvl4pPr>
            <a:lvl5pPr marL="1827807" indent="0">
              <a:buNone/>
              <a:defRPr sz="1400">
                <a:solidFill>
                  <a:schemeClr val="tx1">
                    <a:tint val="75000"/>
                  </a:schemeClr>
                </a:solidFill>
              </a:defRPr>
            </a:lvl5pPr>
            <a:lvl6pPr marL="2284752" indent="0">
              <a:buNone/>
              <a:defRPr sz="1400">
                <a:solidFill>
                  <a:schemeClr val="tx1">
                    <a:tint val="75000"/>
                  </a:schemeClr>
                </a:solidFill>
              </a:defRPr>
            </a:lvl6pPr>
            <a:lvl7pPr marL="2741704" indent="0">
              <a:buNone/>
              <a:defRPr sz="1400">
                <a:solidFill>
                  <a:schemeClr val="tx1">
                    <a:tint val="75000"/>
                  </a:schemeClr>
                </a:solidFill>
              </a:defRPr>
            </a:lvl7pPr>
            <a:lvl8pPr marL="3198654" indent="0">
              <a:buNone/>
              <a:defRPr sz="1400">
                <a:solidFill>
                  <a:schemeClr val="tx1">
                    <a:tint val="75000"/>
                  </a:schemeClr>
                </a:solidFill>
              </a:defRPr>
            </a:lvl8pPr>
            <a:lvl9pPr marL="365560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021578201"/>
      </p:ext>
    </p:extLst>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41863720"/>
      </p:ext>
    </p:extLst>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593127769"/>
      </p:ext>
    </p:extLst>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274854184"/>
      </p:ext>
    </p:extLst>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190152241"/>
      </p:ext>
    </p:extLst>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43446006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684193"/>
      </p:ext>
    </p:extLst>
  </p:cSld>
  <p:clrMapOvr>
    <a:masterClrMapping/>
  </p:clrMapOvr>
  <p:transition spd="med"/>
</p:sldLayout>
</file>

<file path=ppt/slideLayouts/slideLayout2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4217185447"/>
      </p:ext>
    </p:extLst>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2398893381"/>
      </p:ext>
    </p:extLst>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464202165"/>
      </p:ext>
    </p:extLst>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4169368371"/>
      </p:ext>
    </p:extLst>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1762799"/>
      </p:ext>
    </p:extLst>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0048272"/>
      </p:ext>
    </p:extLst>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5196627"/>
      </p:ext>
    </p:extLst>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8882313"/>
      </p:ext>
    </p:extLst>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79273230"/>
      </p:ext>
    </p:extLst>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97277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0211874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0215984"/>
      </p:ext>
    </p:extLst>
  </p:cSld>
  <p:clrMapOvr>
    <a:masterClrMapping/>
  </p:clrMapOvr>
  <p:transition spd="med"/>
</p:sldLayout>
</file>

<file path=ppt/slideLayouts/slideLayout2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51319111"/>
      </p:ext>
    </p:extLst>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9627694"/>
      </p:ext>
    </p:extLst>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7191391"/>
      </p:ext>
    </p:extLst>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5631576"/>
      </p:ext>
    </p:extLst>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04" y="4038600"/>
            <a:ext cx="3960813" cy="1752600"/>
          </a:xfrm>
          <a:ln w="9525">
            <a:headEnd/>
            <a:tailEnd/>
          </a:ln>
        </p:spPr>
        <p:txBody>
          <a:bodyPr lIns="92020" tIns="46011" rIns="92020" bIns="46011"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53497145"/>
      </p:ext>
    </p:extLst>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40083825"/>
      </p:ext>
    </p:extLst>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933" indent="0">
              <a:buNone/>
              <a:defRPr sz="1800"/>
            </a:lvl2pPr>
            <a:lvl3pPr marL="913865" indent="0">
              <a:buNone/>
              <a:defRPr sz="1600"/>
            </a:lvl3pPr>
            <a:lvl4pPr marL="1370799" indent="0">
              <a:buNone/>
              <a:defRPr sz="1400"/>
            </a:lvl4pPr>
            <a:lvl5pPr marL="1827731" indent="0">
              <a:buNone/>
              <a:defRPr sz="1400"/>
            </a:lvl5pPr>
            <a:lvl6pPr marL="2284665" indent="0">
              <a:buNone/>
              <a:defRPr sz="1400"/>
            </a:lvl6pPr>
            <a:lvl7pPr marL="2741596" indent="0">
              <a:buNone/>
              <a:defRPr sz="1400"/>
            </a:lvl7pPr>
            <a:lvl8pPr marL="3198530" indent="0">
              <a:buNone/>
              <a:defRPr sz="1400"/>
            </a:lvl8pPr>
            <a:lvl9pPr marL="365546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12589630"/>
      </p:ext>
    </p:extLst>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01475835"/>
      </p:ext>
    </p:extLst>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933" indent="0">
              <a:buNone/>
              <a:defRPr sz="2000" b="1"/>
            </a:lvl2pPr>
            <a:lvl3pPr marL="913865" indent="0">
              <a:buNone/>
              <a:defRPr sz="1800" b="1"/>
            </a:lvl3pPr>
            <a:lvl4pPr marL="1370799" indent="0">
              <a:buNone/>
              <a:defRPr sz="1600" b="1"/>
            </a:lvl4pPr>
            <a:lvl5pPr marL="1827731" indent="0">
              <a:buNone/>
              <a:defRPr sz="1600" b="1"/>
            </a:lvl5pPr>
            <a:lvl6pPr marL="2284665" indent="0">
              <a:buNone/>
              <a:defRPr sz="1600" b="1"/>
            </a:lvl6pPr>
            <a:lvl7pPr marL="2741596" indent="0">
              <a:buNone/>
              <a:defRPr sz="1600" b="1"/>
            </a:lvl7pPr>
            <a:lvl8pPr marL="3198530" indent="0">
              <a:buNone/>
              <a:defRPr sz="1600" b="1"/>
            </a:lvl8pPr>
            <a:lvl9pPr marL="365546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43900929"/>
      </p:ext>
    </p:extLst>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3300400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8506187"/>
      </p:ext>
    </p:extLst>
  </p:cSld>
  <p:clrMapOvr>
    <a:masterClrMapping/>
  </p:clrMapOvr>
  <p:transition spd="med"/>
</p:sldLayout>
</file>

<file path=ppt/slideLayouts/slideLayout2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89694730"/>
      </p:ext>
    </p:extLst>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6"/>
            <a:ext cx="3008313" cy="4691063"/>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2470560"/>
      </p:ext>
    </p:extLst>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933" indent="0">
              <a:buNone/>
              <a:defRPr sz="2800"/>
            </a:lvl2pPr>
            <a:lvl3pPr marL="913865" indent="0">
              <a:buNone/>
              <a:defRPr sz="2400"/>
            </a:lvl3pPr>
            <a:lvl4pPr marL="1370799" indent="0">
              <a:buNone/>
              <a:defRPr sz="2000"/>
            </a:lvl4pPr>
            <a:lvl5pPr marL="1827731" indent="0">
              <a:buNone/>
              <a:defRPr sz="2000"/>
            </a:lvl5pPr>
            <a:lvl6pPr marL="2284665" indent="0">
              <a:buNone/>
              <a:defRPr sz="2000"/>
            </a:lvl6pPr>
            <a:lvl7pPr marL="2741596" indent="0">
              <a:buNone/>
              <a:defRPr sz="2000"/>
            </a:lvl7pPr>
            <a:lvl8pPr marL="3198530" indent="0">
              <a:buNone/>
              <a:defRPr sz="2000"/>
            </a:lvl8pPr>
            <a:lvl9pPr marL="36554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933" indent="0">
              <a:buNone/>
              <a:defRPr sz="1200"/>
            </a:lvl2pPr>
            <a:lvl3pPr marL="913865" indent="0">
              <a:buNone/>
              <a:defRPr sz="1000"/>
            </a:lvl3pPr>
            <a:lvl4pPr marL="1370799" indent="0">
              <a:buNone/>
              <a:defRPr sz="900"/>
            </a:lvl4pPr>
            <a:lvl5pPr marL="1827731" indent="0">
              <a:buNone/>
              <a:defRPr sz="900"/>
            </a:lvl5pPr>
            <a:lvl6pPr marL="2284665" indent="0">
              <a:buNone/>
              <a:defRPr sz="900"/>
            </a:lvl6pPr>
            <a:lvl7pPr marL="2741596" indent="0">
              <a:buNone/>
              <a:defRPr sz="900"/>
            </a:lvl7pPr>
            <a:lvl8pPr marL="3198530" indent="0">
              <a:buNone/>
              <a:defRPr sz="900"/>
            </a:lvl8pPr>
            <a:lvl9pPr marL="365546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68116564"/>
      </p:ext>
    </p:extLst>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50830788"/>
      </p:ext>
    </p:extLst>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61405814"/>
      </p:ext>
    </p:extLst>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59816DD-8391-B847-B607-C622DD50A6B0}"/>
              </a:ext>
            </a:extLst>
          </p:cNvPr>
          <p:cNvSpPr>
            <a:spLocks noGrp="1"/>
          </p:cNvSpPr>
          <p:nvPr>
            <p:ph type="dt" sz="half" idx="10"/>
          </p:nvPr>
        </p:nvSpPr>
        <p:spPr/>
        <p:txBody>
          <a:bodyPr/>
          <a:lstStyle>
            <a:lvl1pPr>
              <a:defRPr/>
            </a:lvl1pPr>
          </a:lstStyle>
          <a:p>
            <a:fld id="{7361457C-48CE-4C4A-969E-BDCCADC4F467}"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48194DFB-B765-C648-B83C-F56954FAFFA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5BEEC35-CB1E-394F-8E05-DA0F92B33716}"/>
              </a:ext>
            </a:extLst>
          </p:cNvPr>
          <p:cNvSpPr>
            <a:spLocks noGrp="1"/>
          </p:cNvSpPr>
          <p:nvPr>
            <p:ph type="sldNum" sz="quarter" idx="12"/>
          </p:nvPr>
        </p:nvSpPr>
        <p:spPr/>
        <p:txBody>
          <a:bodyPr/>
          <a:lstStyle>
            <a:lvl1pPr>
              <a:defRPr/>
            </a:lvl1pPr>
          </a:lstStyle>
          <a:p>
            <a:fld id="{1C0DC193-F885-B84D-8FC3-C3B5D55B8B78}" type="slidenum">
              <a:rPr lang="en-US" altLang="en-US"/>
              <a:pPr/>
              <a:t>‹#›</a:t>
            </a:fld>
            <a:endParaRPr lang="en-US" altLang="en-US"/>
          </a:p>
        </p:txBody>
      </p:sp>
    </p:spTree>
    <p:extLst>
      <p:ext uri="{BB962C8B-B14F-4D97-AF65-F5344CB8AC3E}">
        <p14:creationId xmlns:p14="http://schemas.microsoft.com/office/powerpoint/2010/main" val="727661782"/>
      </p:ext>
    </p:extLst>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783DD54-264D-9F4D-8AF7-D00B20692861}"/>
              </a:ext>
            </a:extLst>
          </p:cNvPr>
          <p:cNvSpPr>
            <a:spLocks noGrp="1"/>
          </p:cNvSpPr>
          <p:nvPr>
            <p:ph type="dt" sz="half" idx="10"/>
          </p:nvPr>
        </p:nvSpPr>
        <p:spPr/>
        <p:txBody>
          <a:bodyPr/>
          <a:lstStyle>
            <a:lvl1pPr>
              <a:defRPr/>
            </a:lvl1pPr>
          </a:lstStyle>
          <a:p>
            <a:fld id="{6725A3A1-04E2-2C4D-9363-C184CD34A9C8}"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FE303CBF-2746-1549-AF28-83145CB7822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76EE79D-8E07-5E47-8768-416234833BDE}"/>
              </a:ext>
            </a:extLst>
          </p:cNvPr>
          <p:cNvSpPr>
            <a:spLocks noGrp="1"/>
          </p:cNvSpPr>
          <p:nvPr>
            <p:ph type="sldNum" sz="quarter" idx="12"/>
          </p:nvPr>
        </p:nvSpPr>
        <p:spPr/>
        <p:txBody>
          <a:bodyPr/>
          <a:lstStyle>
            <a:lvl1pPr>
              <a:defRPr/>
            </a:lvl1pPr>
          </a:lstStyle>
          <a:p>
            <a:fld id="{C6E51AA1-AFF5-9C46-BA20-2CE27B3A90A3}" type="slidenum">
              <a:rPr lang="en-US" altLang="en-US"/>
              <a:pPr/>
              <a:t>‹#›</a:t>
            </a:fld>
            <a:endParaRPr lang="en-US" altLang="en-US"/>
          </a:p>
        </p:txBody>
      </p:sp>
    </p:spTree>
    <p:extLst>
      <p:ext uri="{BB962C8B-B14F-4D97-AF65-F5344CB8AC3E}">
        <p14:creationId xmlns:p14="http://schemas.microsoft.com/office/powerpoint/2010/main" val="3472873559"/>
      </p:ext>
    </p:extLst>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926353E-08E6-0B48-B6D2-D93839249F94}"/>
              </a:ext>
            </a:extLst>
          </p:cNvPr>
          <p:cNvSpPr>
            <a:spLocks noGrp="1"/>
          </p:cNvSpPr>
          <p:nvPr>
            <p:ph type="dt" sz="half" idx="10"/>
          </p:nvPr>
        </p:nvSpPr>
        <p:spPr/>
        <p:txBody>
          <a:bodyPr/>
          <a:lstStyle>
            <a:lvl1pPr>
              <a:defRPr/>
            </a:lvl1pPr>
          </a:lstStyle>
          <a:p>
            <a:fld id="{A18890C2-EB50-7F4D-9004-ABBD6A114DBF}"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D5CD1E4F-8729-2643-90A5-4941202C3F7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87D2B7E-F41D-874B-8CB3-401044DE7FF8}"/>
              </a:ext>
            </a:extLst>
          </p:cNvPr>
          <p:cNvSpPr>
            <a:spLocks noGrp="1"/>
          </p:cNvSpPr>
          <p:nvPr>
            <p:ph type="sldNum" sz="quarter" idx="12"/>
          </p:nvPr>
        </p:nvSpPr>
        <p:spPr/>
        <p:txBody>
          <a:bodyPr/>
          <a:lstStyle>
            <a:lvl1pPr>
              <a:defRPr/>
            </a:lvl1pPr>
          </a:lstStyle>
          <a:p>
            <a:fld id="{B6CAA912-BD58-C340-BCE6-962830FF9E1A}" type="slidenum">
              <a:rPr lang="en-US" altLang="en-US"/>
              <a:pPr/>
              <a:t>‹#›</a:t>
            </a:fld>
            <a:endParaRPr lang="en-US" altLang="en-US"/>
          </a:p>
        </p:txBody>
      </p:sp>
    </p:spTree>
    <p:extLst>
      <p:ext uri="{BB962C8B-B14F-4D97-AF65-F5344CB8AC3E}">
        <p14:creationId xmlns:p14="http://schemas.microsoft.com/office/powerpoint/2010/main" val="572263274"/>
      </p:ext>
    </p:extLst>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3CC9AD9-94B5-F048-9C83-7D58D3D9D7F3}"/>
              </a:ext>
            </a:extLst>
          </p:cNvPr>
          <p:cNvSpPr>
            <a:spLocks noGrp="1"/>
          </p:cNvSpPr>
          <p:nvPr>
            <p:ph type="dt" sz="half" idx="10"/>
          </p:nvPr>
        </p:nvSpPr>
        <p:spPr/>
        <p:txBody>
          <a:bodyPr/>
          <a:lstStyle>
            <a:lvl1pPr>
              <a:defRPr/>
            </a:lvl1pPr>
          </a:lstStyle>
          <a:p>
            <a:fld id="{EC7C7EB9-0ADF-6C4C-A1B2-CF23EF97A89D}" type="datetimeFigureOut">
              <a:rPr lang="en-US" altLang="en-US"/>
              <a:pPr/>
              <a:t>2/5/26</a:t>
            </a:fld>
            <a:endParaRPr lang="en-US" altLang="en-US"/>
          </a:p>
        </p:txBody>
      </p:sp>
      <p:sp>
        <p:nvSpPr>
          <p:cNvPr id="6" name="Footer Placeholder 4">
            <a:extLst>
              <a:ext uri="{FF2B5EF4-FFF2-40B4-BE49-F238E27FC236}">
                <a16:creationId xmlns:a16="http://schemas.microsoft.com/office/drawing/2014/main" id="{87372AB1-92A8-E342-BA6C-25156A03BD1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CAD7994-9AF4-5048-9FF8-1B8BB2DAF803}"/>
              </a:ext>
            </a:extLst>
          </p:cNvPr>
          <p:cNvSpPr>
            <a:spLocks noGrp="1"/>
          </p:cNvSpPr>
          <p:nvPr>
            <p:ph type="sldNum" sz="quarter" idx="12"/>
          </p:nvPr>
        </p:nvSpPr>
        <p:spPr/>
        <p:txBody>
          <a:bodyPr/>
          <a:lstStyle>
            <a:lvl1pPr>
              <a:defRPr/>
            </a:lvl1pPr>
          </a:lstStyle>
          <a:p>
            <a:fld id="{9F214651-CC40-3040-962E-8E1F2396B6A5}" type="slidenum">
              <a:rPr lang="en-US" altLang="en-US"/>
              <a:pPr/>
              <a:t>‹#›</a:t>
            </a:fld>
            <a:endParaRPr lang="en-US" altLang="en-US"/>
          </a:p>
        </p:txBody>
      </p:sp>
    </p:spTree>
    <p:extLst>
      <p:ext uri="{BB962C8B-B14F-4D97-AF65-F5344CB8AC3E}">
        <p14:creationId xmlns:p14="http://schemas.microsoft.com/office/powerpoint/2010/main" val="2021090302"/>
      </p:ext>
    </p:extLst>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766610FA-673F-0745-8CDB-711455C1098A}"/>
              </a:ext>
            </a:extLst>
          </p:cNvPr>
          <p:cNvSpPr>
            <a:spLocks noGrp="1"/>
          </p:cNvSpPr>
          <p:nvPr>
            <p:ph type="dt" sz="half" idx="10"/>
          </p:nvPr>
        </p:nvSpPr>
        <p:spPr/>
        <p:txBody>
          <a:bodyPr/>
          <a:lstStyle>
            <a:lvl1pPr>
              <a:defRPr/>
            </a:lvl1pPr>
          </a:lstStyle>
          <a:p>
            <a:fld id="{822020DF-584E-CF47-B3D3-29A699729409}" type="datetimeFigureOut">
              <a:rPr lang="en-US" altLang="en-US"/>
              <a:pPr/>
              <a:t>2/5/26</a:t>
            </a:fld>
            <a:endParaRPr lang="en-US" altLang="en-US"/>
          </a:p>
        </p:txBody>
      </p:sp>
      <p:sp>
        <p:nvSpPr>
          <p:cNvPr id="8" name="Footer Placeholder 4">
            <a:extLst>
              <a:ext uri="{FF2B5EF4-FFF2-40B4-BE49-F238E27FC236}">
                <a16:creationId xmlns:a16="http://schemas.microsoft.com/office/drawing/2014/main" id="{050EA308-D763-B340-8135-712D99DFAA2E}"/>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DF0A782-B2EA-4A49-86CA-BFBB7848927B}"/>
              </a:ext>
            </a:extLst>
          </p:cNvPr>
          <p:cNvSpPr>
            <a:spLocks noGrp="1"/>
          </p:cNvSpPr>
          <p:nvPr>
            <p:ph type="sldNum" sz="quarter" idx="12"/>
          </p:nvPr>
        </p:nvSpPr>
        <p:spPr/>
        <p:txBody>
          <a:bodyPr/>
          <a:lstStyle>
            <a:lvl1pPr>
              <a:defRPr/>
            </a:lvl1pPr>
          </a:lstStyle>
          <a:p>
            <a:fld id="{89BF2AB4-19B0-AE43-A3F1-3EF76F398789}" type="slidenum">
              <a:rPr lang="en-US" altLang="en-US"/>
              <a:pPr/>
              <a:t>‹#›</a:t>
            </a:fld>
            <a:endParaRPr lang="en-US" altLang="en-US"/>
          </a:p>
        </p:txBody>
      </p:sp>
    </p:spTree>
    <p:extLst>
      <p:ext uri="{BB962C8B-B14F-4D97-AF65-F5344CB8AC3E}">
        <p14:creationId xmlns:p14="http://schemas.microsoft.com/office/powerpoint/2010/main" val="386632480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2468184"/>
      </p:ext>
    </p:extLst>
  </p:cSld>
  <p:clrMapOvr>
    <a:masterClrMapping/>
  </p:clrMapOvr>
  <p:transition spd="med"/>
</p:sldLayout>
</file>

<file path=ppt/slideLayouts/slideLayout2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F7F8E27-DAF4-344A-A619-202687E64388}"/>
              </a:ext>
            </a:extLst>
          </p:cNvPr>
          <p:cNvSpPr>
            <a:spLocks noGrp="1"/>
          </p:cNvSpPr>
          <p:nvPr>
            <p:ph type="dt" sz="half" idx="10"/>
          </p:nvPr>
        </p:nvSpPr>
        <p:spPr/>
        <p:txBody>
          <a:bodyPr/>
          <a:lstStyle>
            <a:lvl1pPr>
              <a:defRPr/>
            </a:lvl1pPr>
          </a:lstStyle>
          <a:p>
            <a:fld id="{1242EDDE-4A22-3142-BDA8-55A0E51ADC82}" type="datetimeFigureOut">
              <a:rPr lang="en-US" altLang="en-US"/>
              <a:pPr/>
              <a:t>2/5/26</a:t>
            </a:fld>
            <a:endParaRPr lang="en-US" altLang="en-US"/>
          </a:p>
        </p:txBody>
      </p:sp>
      <p:sp>
        <p:nvSpPr>
          <p:cNvPr id="4" name="Footer Placeholder 4">
            <a:extLst>
              <a:ext uri="{FF2B5EF4-FFF2-40B4-BE49-F238E27FC236}">
                <a16:creationId xmlns:a16="http://schemas.microsoft.com/office/drawing/2014/main" id="{0DD0E754-A48B-B544-BA0D-E9ACB1854F8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2264A3E7-1A73-2C48-8115-4ADE87893D67}"/>
              </a:ext>
            </a:extLst>
          </p:cNvPr>
          <p:cNvSpPr>
            <a:spLocks noGrp="1"/>
          </p:cNvSpPr>
          <p:nvPr>
            <p:ph type="sldNum" sz="quarter" idx="12"/>
          </p:nvPr>
        </p:nvSpPr>
        <p:spPr/>
        <p:txBody>
          <a:bodyPr/>
          <a:lstStyle>
            <a:lvl1pPr>
              <a:defRPr/>
            </a:lvl1pPr>
          </a:lstStyle>
          <a:p>
            <a:fld id="{72EF508F-9BE1-384A-8501-DDB1A845B0B6}" type="slidenum">
              <a:rPr lang="en-US" altLang="en-US"/>
              <a:pPr/>
              <a:t>‹#›</a:t>
            </a:fld>
            <a:endParaRPr lang="en-US" altLang="en-US"/>
          </a:p>
        </p:txBody>
      </p:sp>
    </p:spTree>
    <p:extLst>
      <p:ext uri="{BB962C8B-B14F-4D97-AF65-F5344CB8AC3E}">
        <p14:creationId xmlns:p14="http://schemas.microsoft.com/office/powerpoint/2010/main" val="3972078931"/>
      </p:ext>
    </p:extLst>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3D0CADB7-7079-9141-8AC0-C6840E76FAA4}"/>
              </a:ext>
            </a:extLst>
          </p:cNvPr>
          <p:cNvSpPr>
            <a:spLocks noGrp="1"/>
          </p:cNvSpPr>
          <p:nvPr>
            <p:ph type="dt" sz="half" idx="10"/>
          </p:nvPr>
        </p:nvSpPr>
        <p:spPr/>
        <p:txBody>
          <a:bodyPr/>
          <a:lstStyle>
            <a:lvl1pPr>
              <a:defRPr/>
            </a:lvl1pPr>
          </a:lstStyle>
          <a:p>
            <a:fld id="{25B0A18A-30BB-D547-8387-C8E940B947F8}" type="datetimeFigureOut">
              <a:rPr lang="en-US" altLang="en-US"/>
              <a:pPr/>
              <a:t>2/5/26</a:t>
            </a:fld>
            <a:endParaRPr lang="en-US" altLang="en-US"/>
          </a:p>
        </p:txBody>
      </p:sp>
      <p:sp>
        <p:nvSpPr>
          <p:cNvPr id="3" name="Footer Placeholder 4">
            <a:extLst>
              <a:ext uri="{FF2B5EF4-FFF2-40B4-BE49-F238E27FC236}">
                <a16:creationId xmlns:a16="http://schemas.microsoft.com/office/drawing/2014/main" id="{BCD0A6E1-7577-434C-BFED-FBFC7636CAB5}"/>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819D7AB-2F9B-2048-991C-D21DE4B5CD02}"/>
              </a:ext>
            </a:extLst>
          </p:cNvPr>
          <p:cNvSpPr>
            <a:spLocks noGrp="1"/>
          </p:cNvSpPr>
          <p:nvPr>
            <p:ph type="sldNum" sz="quarter" idx="12"/>
          </p:nvPr>
        </p:nvSpPr>
        <p:spPr/>
        <p:txBody>
          <a:bodyPr/>
          <a:lstStyle>
            <a:lvl1pPr>
              <a:defRPr/>
            </a:lvl1pPr>
          </a:lstStyle>
          <a:p>
            <a:fld id="{22165B07-4595-954D-9322-37E4909EF01B}" type="slidenum">
              <a:rPr lang="en-US" altLang="en-US"/>
              <a:pPr/>
              <a:t>‹#›</a:t>
            </a:fld>
            <a:endParaRPr lang="en-US" altLang="en-US"/>
          </a:p>
        </p:txBody>
      </p:sp>
    </p:spTree>
    <p:extLst>
      <p:ext uri="{BB962C8B-B14F-4D97-AF65-F5344CB8AC3E}">
        <p14:creationId xmlns:p14="http://schemas.microsoft.com/office/powerpoint/2010/main" val="3041120716"/>
      </p:ext>
    </p:extLst>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B1F103C-B59F-D047-B6A6-A28BE3871493}"/>
              </a:ext>
            </a:extLst>
          </p:cNvPr>
          <p:cNvSpPr>
            <a:spLocks noGrp="1"/>
          </p:cNvSpPr>
          <p:nvPr>
            <p:ph type="dt" sz="half" idx="10"/>
          </p:nvPr>
        </p:nvSpPr>
        <p:spPr/>
        <p:txBody>
          <a:bodyPr/>
          <a:lstStyle>
            <a:lvl1pPr>
              <a:defRPr/>
            </a:lvl1pPr>
          </a:lstStyle>
          <a:p>
            <a:fld id="{0A0A5D26-D8A2-1F4A-B89C-D857355DC173}" type="datetimeFigureOut">
              <a:rPr lang="en-US" altLang="en-US"/>
              <a:pPr/>
              <a:t>2/5/26</a:t>
            </a:fld>
            <a:endParaRPr lang="en-US" altLang="en-US"/>
          </a:p>
        </p:txBody>
      </p:sp>
      <p:sp>
        <p:nvSpPr>
          <p:cNvPr id="6" name="Footer Placeholder 4">
            <a:extLst>
              <a:ext uri="{FF2B5EF4-FFF2-40B4-BE49-F238E27FC236}">
                <a16:creationId xmlns:a16="http://schemas.microsoft.com/office/drawing/2014/main" id="{F1BE0D42-A977-DF4F-BAF7-9716055158B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F5232D0B-4BDB-154A-B288-29C3E4273769}"/>
              </a:ext>
            </a:extLst>
          </p:cNvPr>
          <p:cNvSpPr>
            <a:spLocks noGrp="1"/>
          </p:cNvSpPr>
          <p:nvPr>
            <p:ph type="sldNum" sz="quarter" idx="12"/>
          </p:nvPr>
        </p:nvSpPr>
        <p:spPr/>
        <p:txBody>
          <a:bodyPr/>
          <a:lstStyle>
            <a:lvl1pPr>
              <a:defRPr/>
            </a:lvl1pPr>
          </a:lstStyle>
          <a:p>
            <a:fld id="{7AAAD7E6-DEA8-B443-ADDA-2A1A640196F2}" type="slidenum">
              <a:rPr lang="en-US" altLang="en-US"/>
              <a:pPr/>
              <a:t>‹#›</a:t>
            </a:fld>
            <a:endParaRPr lang="en-US" altLang="en-US"/>
          </a:p>
        </p:txBody>
      </p:sp>
    </p:spTree>
    <p:extLst>
      <p:ext uri="{BB962C8B-B14F-4D97-AF65-F5344CB8AC3E}">
        <p14:creationId xmlns:p14="http://schemas.microsoft.com/office/powerpoint/2010/main" val="1193545160"/>
      </p:ext>
    </p:extLst>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F0A52BC-6E2F-CA4E-9F1A-896FE85C1986}"/>
              </a:ext>
            </a:extLst>
          </p:cNvPr>
          <p:cNvSpPr>
            <a:spLocks noGrp="1"/>
          </p:cNvSpPr>
          <p:nvPr>
            <p:ph type="dt" sz="half" idx="10"/>
          </p:nvPr>
        </p:nvSpPr>
        <p:spPr/>
        <p:txBody>
          <a:bodyPr/>
          <a:lstStyle>
            <a:lvl1pPr>
              <a:defRPr/>
            </a:lvl1pPr>
          </a:lstStyle>
          <a:p>
            <a:fld id="{2DD7F63D-37B0-5D48-BC5C-01DA17B41EFB}" type="datetimeFigureOut">
              <a:rPr lang="en-US" altLang="en-US"/>
              <a:pPr/>
              <a:t>2/5/26</a:t>
            </a:fld>
            <a:endParaRPr lang="en-US" altLang="en-US"/>
          </a:p>
        </p:txBody>
      </p:sp>
      <p:sp>
        <p:nvSpPr>
          <p:cNvPr id="6" name="Footer Placeholder 4">
            <a:extLst>
              <a:ext uri="{FF2B5EF4-FFF2-40B4-BE49-F238E27FC236}">
                <a16:creationId xmlns:a16="http://schemas.microsoft.com/office/drawing/2014/main" id="{E781F726-5011-C74E-BB4A-731A6F1EF59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E5770683-6E53-6140-B656-C83EA465E5A4}"/>
              </a:ext>
            </a:extLst>
          </p:cNvPr>
          <p:cNvSpPr>
            <a:spLocks noGrp="1"/>
          </p:cNvSpPr>
          <p:nvPr>
            <p:ph type="sldNum" sz="quarter" idx="12"/>
          </p:nvPr>
        </p:nvSpPr>
        <p:spPr/>
        <p:txBody>
          <a:bodyPr/>
          <a:lstStyle>
            <a:lvl1pPr>
              <a:defRPr/>
            </a:lvl1pPr>
          </a:lstStyle>
          <a:p>
            <a:fld id="{550DCBA1-BCAE-8A4E-A9E5-A4C2E3FC7951}" type="slidenum">
              <a:rPr lang="en-US" altLang="en-US"/>
              <a:pPr/>
              <a:t>‹#›</a:t>
            </a:fld>
            <a:endParaRPr lang="en-US" altLang="en-US"/>
          </a:p>
        </p:txBody>
      </p:sp>
    </p:spTree>
    <p:extLst>
      <p:ext uri="{BB962C8B-B14F-4D97-AF65-F5344CB8AC3E}">
        <p14:creationId xmlns:p14="http://schemas.microsoft.com/office/powerpoint/2010/main" val="3149275954"/>
      </p:ext>
    </p:extLst>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D1549A8-6B85-BE43-98CF-40F02C8E0250}"/>
              </a:ext>
            </a:extLst>
          </p:cNvPr>
          <p:cNvSpPr>
            <a:spLocks noGrp="1"/>
          </p:cNvSpPr>
          <p:nvPr>
            <p:ph type="dt" sz="half" idx="10"/>
          </p:nvPr>
        </p:nvSpPr>
        <p:spPr/>
        <p:txBody>
          <a:bodyPr/>
          <a:lstStyle>
            <a:lvl1pPr>
              <a:defRPr/>
            </a:lvl1pPr>
          </a:lstStyle>
          <a:p>
            <a:fld id="{3A378768-705E-4D47-9943-A408C8E34689}"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E0256984-040A-4843-8BBB-F1F62F30987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C05686B-6229-D842-B7DC-98B82678994A}"/>
              </a:ext>
            </a:extLst>
          </p:cNvPr>
          <p:cNvSpPr>
            <a:spLocks noGrp="1"/>
          </p:cNvSpPr>
          <p:nvPr>
            <p:ph type="sldNum" sz="quarter" idx="12"/>
          </p:nvPr>
        </p:nvSpPr>
        <p:spPr/>
        <p:txBody>
          <a:bodyPr/>
          <a:lstStyle>
            <a:lvl1pPr>
              <a:defRPr/>
            </a:lvl1pPr>
          </a:lstStyle>
          <a:p>
            <a:fld id="{0270EF94-08A5-D547-857D-4BAE5A1E45A0}" type="slidenum">
              <a:rPr lang="en-US" altLang="en-US"/>
              <a:pPr/>
              <a:t>‹#›</a:t>
            </a:fld>
            <a:endParaRPr lang="en-US" altLang="en-US"/>
          </a:p>
        </p:txBody>
      </p:sp>
    </p:spTree>
    <p:extLst>
      <p:ext uri="{BB962C8B-B14F-4D97-AF65-F5344CB8AC3E}">
        <p14:creationId xmlns:p14="http://schemas.microsoft.com/office/powerpoint/2010/main" val="3793593350"/>
      </p:ext>
    </p:extLst>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31F4D88-A96D-F542-9C62-CB65D0EE6BD8}"/>
              </a:ext>
            </a:extLst>
          </p:cNvPr>
          <p:cNvSpPr>
            <a:spLocks noGrp="1"/>
          </p:cNvSpPr>
          <p:nvPr>
            <p:ph type="dt" sz="half" idx="10"/>
          </p:nvPr>
        </p:nvSpPr>
        <p:spPr/>
        <p:txBody>
          <a:bodyPr/>
          <a:lstStyle>
            <a:lvl1pPr>
              <a:defRPr/>
            </a:lvl1pPr>
          </a:lstStyle>
          <a:p>
            <a:fld id="{BFC9E379-424F-EB4F-A1CC-463055F8DC18}"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EBBB69CC-EEB4-3C4D-BD26-03C5267267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C617BCF-1840-B64D-96FA-532B8E06B3C1}"/>
              </a:ext>
            </a:extLst>
          </p:cNvPr>
          <p:cNvSpPr>
            <a:spLocks noGrp="1"/>
          </p:cNvSpPr>
          <p:nvPr>
            <p:ph type="sldNum" sz="quarter" idx="12"/>
          </p:nvPr>
        </p:nvSpPr>
        <p:spPr/>
        <p:txBody>
          <a:bodyPr/>
          <a:lstStyle>
            <a:lvl1pPr>
              <a:defRPr/>
            </a:lvl1pPr>
          </a:lstStyle>
          <a:p>
            <a:fld id="{7958E049-C017-4941-9859-696ACCEA5F18}" type="slidenum">
              <a:rPr lang="en-US" altLang="en-US"/>
              <a:pPr/>
              <a:t>‹#›</a:t>
            </a:fld>
            <a:endParaRPr lang="en-US" altLang="en-US"/>
          </a:p>
        </p:txBody>
      </p:sp>
    </p:spTree>
    <p:extLst>
      <p:ext uri="{BB962C8B-B14F-4D97-AF65-F5344CB8AC3E}">
        <p14:creationId xmlns:p14="http://schemas.microsoft.com/office/powerpoint/2010/main" val="2559006995"/>
      </p:ext>
    </p:extLst>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 y="1"/>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6"/>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1"/>
            <a:ext cx="2133600" cy="47625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124201" y="6251575"/>
            <a:ext cx="2895600" cy="47625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a:xfrm>
            <a:off x="6553200" y="6254751"/>
            <a:ext cx="2133600" cy="476250"/>
          </a:xfrm>
        </p:spPr>
        <p:txBody>
          <a:bodyPr/>
          <a:lstStyle>
            <a:lvl1pPr>
              <a:defRPr/>
            </a:lvl1pPr>
          </a:lstStyle>
          <a:p>
            <a:fld id="{826CECD9-28BE-7E4E-B5F4-923261943CFA}" type="slidenum">
              <a:rPr lang="en-US"/>
              <a:pPr/>
              <a:t>‹#›</a:t>
            </a:fld>
            <a:endParaRPr lang="en-US"/>
          </a:p>
        </p:txBody>
      </p:sp>
    </p:spTree>
    <p:extLst>
      <p:ext uri="{BB962C8B-B14F-4D97-AF65-F5344CB8AC3E}">
        <p14:creationId xmlns:p14="http://schemas.microsoft.com/office/powerpoint/2010/main" val="3489345479"/>
      </p:ext>
    </p:extLst>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019274170"/>
      </p:ext>
    </p:extLst>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49693204"/>
      </p:ext>
    </p:extLst>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9841212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7135413"/>
      </p:ext>
    </p:extLst>
  </p:cSld>
  <p:clrMapOvr>
    <a:masterClrMapping/>
  </p:clrMapOvr>
  <p:transition spd="med"/>
</p:sldLayout>
</file>

<file path=ppt/slideLayouts/slideLayout2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44869631"/>
      </p:ext>
    </p:extLst>
  </p:cSld>
  <p:clrMapOvr>
    <a:masterClrMapping/>
  </p:clrMapOvr>
</p:sldLayout>
</file>

<file path=ppt/slideLayouts/slideLayout2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36553770"/>
      </p:ext>
    </p:extLst>
  </p:cSld>
  <p:clrMapOvr>
    <a:masterClrMapping/>
  </p:clrMapOvr>
</p:sldLayout>
</file>

<file path=ppt/slideLayouts/slideLayout2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7502536"/>
      </p:ext>
    </p:extLst>
  </p:cSld>
  <p:clrMapOvr>
    <a:masterClrMapping/>
  </p:clrMapOvr>
</p:sldLayout>
</file>

<file path=ppt/slideLayouts/slideLayout2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79539725"/>
      </p:ext>
    </p:extLst>
  </p:cSld>
  <p:clrMapOvr>
    <a:masterClrMapping/>
  </p:clrMapOvr>
</p:sldLayout>
</file>

<file path=ppt/slideLayouts/slideLayout2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36790875"/>
      </p:ext>
    </p:extLst>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86731061"/>
      </p:ext>
    </p:extLst>
  </p:cSld>
  <p:clrMapOvr>
    <a:masterClrMapping/>
  </p:clrMapOvr>
</p:sldLayout>
</file>

<file path=ppt/slideLayouts/slideLayout2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44685096"/>
      </p:ext>
    </p:extLst>
  </p:cSld>
  <p:clrMapOvr>
    <a:masterClrMapping/>
  </p:clrMapOvr>
</p:sldLayout>
</file>

<file path=ppt/slideLayouts/slideLayout2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378" name="Rectangle 66"/>
          <p:cNvSpPr>
            <a:spLocks noGrp="1" noChangeArrowheads="1"/>
          </p:cNvSpPr>
          <p:nvPr>
            <p:ph type="ctrTitle" sz="quarter"/>
          </p:nvPr>
        </p:nvSpPr>
        <p:spPr>
          <a:xfrm>
            <a:off x="685800" y="1692276"/>
            <a:ext cx="7772400" cy="1736725"/>
          </a:xfrm>
        </p:spPr>
        <p:txBody>
          <a:bodyPr anchor="b"/>
          <a:lstStyle>
            <a:lvl1pPr>
              <a:defRPr sz="5400" b="1" i="0">
                <a:latin typeface="Arial" panose="020B0604020202020204" pitchFamily="34" charset="0"/>
              </a:defRPr>
            </a:lvl1pPr>
          </a:lstStyle>
          <a:p>
            <a:r>
              <a:rPr lang="en-US" dirty="0"/>
              <a:t>Click to edit Master title style</a:t>
            </a:r>
          </a:p>
        </p:txBody>
      </p:sp>
      <p:sp>
        <p:nvSpPr>
          <p:cNvPr id="13379"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68" name="Rectangle 68"/>
          <p:cNvSpPr>
            <a:spLocks noGrp="1" noChangeArrowheads="1"/>
          </p:cNvSpPr>
          <p:nvPr>
            <p:ph type="dt" sz="quarter" idx="10"/>
          </p:nvPr>
        </p:nvSpPr>
        <p:spPr>
          <a:xfrm>
            <a:off x="457200" y="6248400"/>
            <a:ext cx="2133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9" name="Rectangle 69"/>
          <p:cNvSpPr>
            <a:spLocks noGrp="1" noChangeArrowheads="1"/>
          </p:cNvSpPr>
          <p:nvPr>
            <p:ph type="ftr" sz="quarter" idx="11"/>
          </p:nvPr>
        </p:nvSpPr>
        <p:spPr>
          <a:xfrm>
            <a:off x="3124201" y="6248400"/>
            <a:ext cx="2895600" cy="457200"/>
          </a:xfrm>
          <a:prstGeom prst="rect">
            <a:avLst/>
          </a:prstGeo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0" name="Rectangle 70"/>
          <p:cNvSpPr>
            <a:spLocks noGrp="1" noChangeArrowheads="1"/>
          </p:cNvSpPr>
          <p:nvPr>
            <p:ph type="sldNum" sz="quarter" idx="12"/>
          </p:nvPr>
        </p:nvSpPr>
        <p:spPr>
          <a:xfrm>
            <a:off x="6553200" y="6248400"/>
            <a:ext cx="2133600" cy="457200"/>
          </a:xfrm>
          <a:prstGeom prst="rect">
            <a:avLst/>
          </a:prstGeom>
        </p:spPr>
        <p:txBody>
          <a:bodyPr/>
          <a:lstStyle>
            <a:lvl1pPr>
              <a:defRPr b="1" i="0">
                <a:latin typeface="Arial" panose="020B0604020202020204" pitchFamily="34" charset="0"/>
              </a:defRPr>
            </a:lvl1pPr>
          </a:lstStyle>
          <a:p>
            <a:fld id="{A396028A-E68B-AC46-88B8-7F3DC9E0918E}"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643922328"/>
      </p:ext>
    </p:extLst>
  </p:cSld>
  <p:clrMapOvr>
    <a:masterClrMapping/>
  </p:clrMapOvr>
</p:sldLayout>
</file>

<file path=ppt/slideLayouts/slideLayout2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688B77C-3DE9-514B-9B83-6A79626DE5A7}"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424610350"/>
      </p:ext>
    </p:extLst>
  </p:cSld>
  <p:clrMapOvr>
    <a:masterClrMapping/>
  </p:clrMapOvr>
</p:sldLayout>
</file>

<file path=ppt/slideLayouts/slideLayout2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3C0081B6-69C5-6B4C-BCA1-445CC8BCD3B8}"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45786848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590703"/>
      </p:ext>
    </p:extLst>
  </p:cSld>
  <p:clrMapOvr>
    <a:masterClrMapping/>
  </p:clrMapOvr>
  <p:transition spd="med"/>
</p:sldLayout>
</file>

<file path=ppt/slideLayouts/slideLayout2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E6267522-C44E-E94B-8317-505AFBC9150C}"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4053065841"/>
      </p:ext>
    </p:extLst>
  </p:cSld>
  <p:clrMapOvr>
    <a:masterClrMapping/>
  </p:clrMapOvr>
</p:sldLayout>
</file>

<file path=ppt/slideLayouts/slideLayout2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FC40E04-9084-2A4C-A231-F24D797B277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140931309"/>
      </p:ext>
    </p:extLst>
  </p:cSld>
  <p:clrMapOvr>
    <a:masterClrMapping/>
  </p:clrMapOvr>
</p:sldLayout>
</file>

<file path=ppt/slideLayouts/slideLayout2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44036000"/>
      </p:ext>
    </p:extLst>
  </p:cSld>
  <p:clrMapOvr>
    <a:masterClrMapping/>
  </p:clrMapOvr>
</p:sldLayout>
</file>

<file path=ppt/slideLayouts/slideLayout2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9292012"/>
      </p:ext>
    </p:extLst>
  </p:cSld>
  <p:clrMapOvr>
    <a:masterClrMapping/>
  </p:clrMapOvr>
</p:sldLayout>
</file>

<file path=ppt/slideLayouts/slideLayout2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08471418-BC75-694D-9919-DEBC4E53F4E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684994721"/>
      </p:ext>
    </p:extLst>
  </p:cSld>
  <p:clrMapOvr>
    <a:masterClrMapping/>
  </p:clrMapOvr>
</p:sldLayout>
</file>

<file path=ppt/slideLayouts/slideLayout2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7D2F988E-9414-5A4D-926D-7C61A7DCDFF1}"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378022229"/>
      </p:ext>
    </p:extLst>
  </p:cSld>
  <p:clrMapOvr>
    <a:masterClrMapping/>
  </p:clrMapOvr>
</p:sldLayout>
</file>

<file path=ppt/slideLayouts/slideLayout2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solidFill>
                  <a:srgbClr val="FFFFFF"/>
                </a:solidFill>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solidFill>
                  <a:srgbClr val="FFFFFF"/>
                </a:solidFill>
                <a:latin typeface="Arial" panose="020B0604020202020204" pitchFamily="34" charset="0"/>
              </a:defRPr>
            </a:lvl1pPr>
            <a:lvl2pPr>
              <a:defRPr b="1" i="0">
                <a:solidFill>
                  <a:srgbClr val="FFFFFF"/>
                </a:solidFill>
                <a:latin typeface="Arial" panose="020B0604020202020204" pitchFamily="34" charset="0"/>
              </a:defRPr>
            </a:lvl2pPr>
            <a:lvl3pPr>
              <a:defRPr b="1" i="0">
                <a:solidFill>
                  <a:srgbClr val="FFFFFF"/>
                </a:solidFill>
                <a:latin typeface="Arial" panose="020B0604020202020204" pitchFamily="34" charset="0"/>
              </a:defRPr>
            </a:lvl3pPr>
            <a:lvl4pPr>
              <a:defRPr b="1" i="0">
                <a:solidFill>
                  <a:srgbClr val="FFFFFF"/>
                </a:solidFill>
                <a:latin typeface="Arial" panose="020B0604020202020204" pitchFamily="34" charset="0"/>
              </a:defRPr>
            </a:lvl4pPr>
            <a:lvl5pPr>
              <a:defRPr b="1" i="0">
                <a:solidFill>
                  <a:srgbClr val="FFFFFF"/>
                </a:solidFill>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solidFill>
                  <a:srgbClr val="FFFFFF"/>
                </a:solidFill>
                <a:latin typeface="Arial" panose="020B0604020202020204" pitchFamily="34" charset="0"/>
              </a:defRPr>
            </a:lvl1pPr>
          </a:lstStyle>
          <a:p>
            <a:fld id="{1E6C7165-6B16-AC43-935E-83670B065C3B}" type="slidenum">
              <a:rPr lang="en-US" smtClean="0"/>
              <a:pPr/>
              <a:t>‹#›</a:t>
            </a:fld>
            <a:endParaRPr lang="en-US" dirty="0"/>
          </a:p>
        </p:txBody>
      </p:sp>
    </p:spTree>
    <p:extLst>
      <p:ext uri="{BB962C8B-B14F-4D97-AF65-F5344CB8AC3E}">
        <p14:creationId xmlns:p14="http://schemas.microsoft.com/office/powerpoint/2010/main" val="1870774622"/>
      </p:ext>
    </p:extLst>
  </p:cSld>
  <p:clrMapOvr>
    <a:masterClrMapping/>
  </p:clrMapOvr>
</p:sldLayout>
</file>

<file path=ppt/slideLayouts/slideLayout2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4835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4835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A06D5BF7-B2CD-2745-9211-C6B18DEB32C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725091142"/>
      </p:ext>
    </p:extLst>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81159E9B-65F6-EE44-8197-22BC723FD7D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681155070"/>
      </p:ext>
    </p:extLst>
  </p:cSld>
  <p:clrMapOvr>
    <a:masterClrMapping/>
  </p:clrMapOvr>
</p:sldLayout>
</file>

<file path=ppt/slideLayouts/slideLayout244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1"/>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9"/>
            <a:ext cx="4038600" cy="21875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12A509C-1FD8-C340-945D-F484F85253F5}"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114029596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417560"/>
      </p:ext>
    </p:extLst>
  </p:cSld>
  <p:clrMapOvr>
    <a:masterClrMapping/>
  </p:clrMapOvr>
  <p:transition spd="med"/>
</p:sldLayout>
</file>

<file path=ppt/slideLayouts/slideLayout24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7813"/>
            <a:ext cx="8229600" cy="584835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C71FB22D-81DE-E649-9472-2B7AD2F9DA94}"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3522213414"/>
      </p:ext>
    </p:extLst>
  </p:cSld>
  <p:clrMapOvr>
    <a:masterClrMapping/>
  </p:clrMapOvr>
</p:sldLayout>
</file>

<file path=ppt/slideLayouts/slideLayout2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4"/>
            <a:ext cx="8229600" cy="1139825"/>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1"/>
            <a:ext cx="8229600" cy="4525963"/>
          </a:xfrm>
        </p:spPr>
        <p:txBody>
          <a:bodyPr/>
          <a:lstStyle>
            <a:lvl1pPr>
              <a:defRPr b="1" i="0">
                <a:latin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a:xfrm>
            <a:off x="457200" y="6245225"/>
            <a:ext cx="2133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70"/>
          <p:cNvSpPr>
            <a:spLocks noGrp="1" noChangeArrowheads="1"/>
          </p:cNvSpPr>
          <p:nvPr>
            <p:ph type="ftr" sz="quarter" idx="11"/>
          </p:nvPr>
        </p:nvSpPr>
        <p:spPr>
          <a:xfrm>
            <a:off x="3124201" y="6245225"/>
            <a:ext cx="2895600" cy="476250"/>
          </a:xfrm>
          <a:prstGeom prst="rect">
            <a:avLst/>
          </a:prstGeom>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71"/>
          <p:cNvSpPr>
            <a:spLocks noGrp="1" noChangeArrowheads="1"/>
          </p:cNvSpPr>
          <p:nvPr>
            <p:ph type="sldNum" sz="quarter" idx="12"/>
          </p:nvPr>
        </p:nvSpPr>
        <p:spPr>
          <a:xfrm>
            <a:off x="6553200" y="6245225"/>
            <a:ext cx="2133600" cy="476250"/>
          </a:xfrm>
          <a:prstGeom prst="rect">
            <a:avLst/>
          </a:prstGeom>
          <a:ln/>
        </p:spPr>
        <p:txBody>
          <a:bodyPr/>
          <a:lstStyle>
            <a:lvl1pPr>
              <a:defRPr b="1" i="0">
                <a:latin typeface="Arial" panose="020B0604020202020204" pitchFamily="34" charset="0"/>
              </a:defRPr>
            </a:lvl1pPr>
          </a:lstStyle>
          <a:p>
            <a:fld id="{9C6E5ACD-BD47-764C-A0D8-55D787A46B16}" type="slidenum">
              <a:rPr lang="en-US" smtClean="0">
                <a:solidFill>
                  <a:srgbClr val="FFFFFF"/>
                </a:solidFill>
              </a:rPr>
              <a:pPr/>
              <a:t>‹#›</a:t>
            </a:fld>
            <a:endParaRPr lang="en-US" dirty="0">
              <a:solidFill>
                <a:srgbClr val="FFFFFF"/>
              </a:solidFill>
            </a:endParaRPr>
          </a:p>
        </p:txBody>
      </p:sp>
    </p:spTree>
    <p:extLst>
      <p:ext uri="{BB962C8B-B14F-4D97-AF65-F5344CB8AC3E}">
        <p14:creationId xmlns:p14="http://schemas.microsoft.com/office/powerpoint/2010/main" val="2352440213"/>
      </p:ext>
    </p:extLst>
  </p:cSld>
  <p:clrMapOvr>
    <a:masterClrMapping/>
  </p:clrMapOvr>
</p:sldLayout>
</file>

<file path=ppt/slideLayouts/slideLayout2452.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838201"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9219" name="Rectangle 3"/>
          <p:cNvSpPr>
            <a:spLocks noGrp="1" noChangeArrowheads="1"/>
          </p:cNvSpPr>
          <p:nvPr>
            <p:ph type="subTitle" idx="1"/>
          </p:nvPr>
        </p:nvSpPr>
        <p:spPr>
          <a:xfrm>
            <a:off x="838201" y="3048001"/>
            <a:ext cx="6553200" cy="1219200"/>
          </a:xfrm>
        </p:spPr>
        <p:txBody>
          <a:bodyPr anchor="ctr"/>
          <a:lstStyle>
            <a:lvl1pPr marL="0" indent="0">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fld id="{1B6D0CD2-3832-EF49-A4F2-B86BA47A1DF7}" type="slidenum">
              <a:rPr lang="en-US" smtClean="0"/>
              <a:pPr/>
              <a:t>‹#›</a:t>
            </a:fld>
            <a:endParaRPr lang="en-US" dirty="0"/>
          </a:p>
        </p:txBody>
      </p:sp>
    </p:spTree>
    <p:extLst>
      <p:ext uri="{BB962C8B-B14F-4D97-AF65-F5344CB8AC3E}">
        <p14:creationId xmlns:p14="http://schemas.microsoft.com/office/powerpoint/2010/main" val="2113176161"/>
      </p:ext>
    </p:extLst>
  </p:cSld>
  <p:clrMapOvr>
    <a:masterClrMapping/>
  </p:clrMapOvr>
</p:sldLayout>
</file>

<file path=ppt/slideLayouts/slideLayout2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120B2E8-1777-C648-97E4-FD537C08B28C}" type="slidenum">
              <a:rPr lang="en-US" smtClean="0"/>
              <a:pPr/>
              <a:t>‹#›</a:t>
            </a:fld>
            <a:endParaRPr lang="en-US" dirty="0"/>
          </a:p>
        </p:txBody>
      </p:sp>
    </p:spTree>
    <p:extLst>
      <p:ext uri="{BB962C8B-B14F-4D97-AF65-F5344CB8AC3E}">
        <p14:creationId xmlns:p14="http://schemas.microsoft.com/office/powerpoint/2010/main" val="1722828884"/>
      </p:ext>
    </p:extLst>
  </p:cSld>
  <p:clrMapOvr>
    <a:masterClrMapping/>
  </p:clrMapOvr>
</p:sldLayout>
</file>

<file path=ppt/slideLayouts/slideLayout2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D601B3D-825C-514A-98C8-340CD6E26F58}" type="slidenum">
              <a:rPr lang="en-US" smtClean="0"/>
              <a:pPr/>
              <a:t>‹#›</a:t>
            </a:fld>
            <a:endParaRPr lang="en-US" dirty="0"/>
          </a:p>
        </p:txBody>
      </p:sp>
    </p:spTree>
    <p:extLst>
      <p:ext uri="{BB962C8B-B14F-4D97-AF65-F5344CB8AC3E}">
        <p14:creationId xmlns:p14="http://schemas.microsoft.com/office/powerpoint/2010/main" val="3179814666"/>
      </p:ext>
    </p:extLst>
  </p:cSld>
  <p:clrMapOvr>
    <a:masterClrMapping/>
  </p:clrMapOvr>
</p:sldLayout>
</file>

<file path=ppt/slideLayouts/slideLayout2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1"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77B6BBC-55CE-E147-A1E8-279DC2F2BF58}" type="slidenum">
              <a:rPr lang="en-US" smtClean="0"/>
              <a:pPr/>
              <a:t>‹#›</a:t>
            </a:fld>
            <a:endParaRPr lang="en-US" dirty="0"/>
          </a:p>
        </p:txBody>
      </p:sp>
    </p:spTree>
    <p:extLst>
      <p:ext uri="{BB962C8B-B14F-4D97-AF65-F5344CB8AC3E}">
        <p14:creationId xmlns:p14="http://schemas.microsoft.com/office/powerpoint/2010/main" val="1361129028"/>
      </p:ext>
    </p:extLst>
  </p:cSld>
  <p:clrMapOvr>
    <a:masterClrMapping/>
  </p:clrMapOvr>
</p:sldLayout>
</file>

<file path=ppt/slideLayouts/slideLayout2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FE62BCE-2559-D945-8894-DD8B3BA1E4AE}" type="slidenum">
              <a:rPr lang="en-US" smtClean="0"/>
              <a:pPr/>
              <a:t>‹#›</a:t>
            </a:fld>
            <a:endParaRPr lang="en-US" dirty="0"/>
          </a:p>
        </p:txBody>
      </p:sp>
    </p:spTree>
    <p:extLst>
      <p:ext uri="{BB962C8B-B14F-4D97-AF65-F5344CB8AC3E}">
        <p14:creationId xmlns:p14="http://schemas.microsoft.com/office/powerpoint/2010/main" val="1050158607"/>
      </p:ext>
    </p:extLst>
  </p:cSld>
  <p:clrMapOvr>
    <a:masterClrMapping/>
  </p:clrMapOvr>
</p:sldLayout>
</file>

<file path=ppt/slideLayouts/slideLayout2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65AD0BA-8DD8-654D-BF3A-6F4CAFBA2C48}" type="slidenum">
              <a:rPr lang="en-US" smtClean="0"/>
              <a:pPr/>
              <a:t>‹#›</a:t>
            </a:fld>
            <a:endParaRPr lang="en-US" dirty="0"/>
          </a:p>
        </p:txBody>
      </p:sp>
    </p:spTree>
    <p:extLst>
      <p:ext uri="{BB962C8B-B14F-4D97-AF65-F5344CB8AC3E}">
        <p14:creationId xmlns:p14="http://schemas.microsoft.com/office/powerpoint/2010/main" val="2725446680"/>
      </p:ext>
    </p:extLst>
  </p:cSld>
  <p:clrMapOvr>
    <a:masterClrMapping/>
  </p:clrMapOvr>
</p:sldLayout>
</file>

<file path=ppt/slideLayouts/slideLayout2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2F6CB5A-9C8D-414A-BE11-D081EC60FB9E}" type="slidenum">
              <a:rPr lang="en-US" smtClean="0"/>
              <a:pPr/>
              <a:t>‹#›</a:t>
            </a:fld>
            <a:endParaRPr lang="en-US" dirty="0"/>
          </a:p>
        </p:txBody>
      </p:sp>
    </p:spTree>
    <p:extLst>
      <p:ext uri="{BB962C8B-B14F-4D97-AF65-F5344CB8AC3E}">
        <p14:creationId xmlns:p14="http://schemas.microsoft.com/office/powerpoint/2010/main" val="613839722"/>
      </p:ext>
    </p:extLst>
  </p:cSld>
  <p:clrMapOvr>
    <a:masterClrMapping/>
  </p:clrMapOvr>
</p:sldLayout>
</file>

<file path=ppt/slideLayouts/slideLayout2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455CE1D-1E17-F440-BC2F-19FD53A1854F}" type="slidenum">
              <a:rPr lang="en-US" smtClean="0"/>
              <a:pPr/>
              <a:t>‹#›</a:t>
            </a:fld>
            <a:endParaRPr lang="en-US" dirty="0"/>
          </a:p>
        </p:txBody>
      </p:sp>
    </p:spTree>
    <p:extLst>
      <p:ext uri="{BB962C8B-B14F-4D97-AF65-F5344CB8AC3E}">
        <p14:creationId xmlns:p14="http://schemas.microsoft.com/office/powerpoint/2010/main" val="419082538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7573197"/>
      </p:ext>
    </p:extLst>
  </p:cSld>
  <p:clrMapOvr>
    <a:masterClrMapping/>
  </p:clrMapOvr>
  <p:transition spd="med"/>
</p:sldLayout>
</file>

<file path=ppt/slideLayouts/slideLayout2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44ADED-4201-6B43-9F77-DC078912BEC2}" type="slidenum">
              <a:rPr lang="en-US" smtClean="0"/>
              <a:pPr/>
              <a:t>‹#›</a:t>
            </a:fld>
            <a:endParaRPr lang="en-US" dirty="0"/>
          </a:p>
        </p:txBody>
      </p:sp>
    </p:spTree>
    <p:extLst>
      <p:ext uri="{BB962C8B-B14F-4D97-AF65-F5344CB8AC3E}">
        <p14:creationId xmlns:p14="http://schemas.microsoft.com/office/powerpoint/2010/main" val="548063064"/>
      </p:ext>
    </p:extLst>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31C1498-B2FC-574A-A819-61B9D18DB7D7}" type="slidenum">
              <a:rPr lang="en-US" smtClean="0"/>
              <a:pPr/>
              <a:t>‹#›</a:t>
            </a:fld>
            <a:endParaRPr lang="en-US" dirty="0"/>
          </a:p>
        </p:txBody>
      </p:sp>
    </p:spTree>
    <p:extLst>
      <p:ext uri="{BB962C8B-B14F-4D97-AF65-F5344CB8AC3E}">
        <p14:creationId xmlns:p14="http://schemas.microsoft.com/office/powerpoint/2010/main" val="2357094769"/>
      </p:ext>
    </p:extLst>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206AB4-89B5-BB4A-80C5-78CC5A626845}" type="slidenum">
              <a:rPr lang="en-US" smtClean="0"/>
              <a:pPr/>
              <a:t>‹#›</a:t>
            </a:fld>
            <a:endParaRPr lang="en-US" dirty="0"/>
          </a:p>
        </p:txBody>
      </p:sp>
    </p:spTree>
    <p:extLst>
      <p:ext uri="{BB962C8B-B14F-4D97-AF65-F5344CB8AC3E}">
        <p14:creationId xmlns:p14="http://schemas.microsoft.com/office/powerpoint/2010/main" val="1731370591"/>
      </p:ext>
    </p:extLst>
  </p:cSld>
  <p:clrMapOvr>
    <a:masterClrMapping/>
  </p:clrMapOvr>
</p:sldLayout>
</file>

<file path=ppt/slideLayouts/slideLayout2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184327"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84328"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94A9146-2D9F-FE47-9250-FB4CD9198C7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00738402"/>
      </p:ext>
    </p:extLst>
  </p:cSld>
  <p:clrMapOvr>
    <a:masterClrMapping/>
  </p:clrMapOvr>
</p:sldLayout>
</file>

<file path=ppt/slideLayouts/slideLayout2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0309D-80F3-B64F-BA97-BB0F7593B9E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560815164"/>
      </p:ext>
    </p:extLst>
  </p:cSld>
  <p:clrMapOvr>
    <a:masterClrMapping/>
  </p:clrMapOvr>
</p:sldLayout>
</file>

<file path=ppt/slideLayouts/slideLayout2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76A1AD-B1DD-6845-9970-FF1F07293EC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23005610"/>
      </p:ext>
    </p:extLst>
  </p:cSld>
  <p:clrMapOvr>
    <a:masterClrMapping/>
  </p:clrMapOvr>
</p:sldLayout>
</file>

<file path=ppt/slideLayouts/slideLayout2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F9C798-2D59-6B46-AB89-E3586C454744}"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522577477"/>
      </p:ext>
    </p:extLst>
  </p:cSld>
  <p:clrMapOvr>
    <a:masterClrMapping/>
  </p:clrMapOvr>
</p:sldLayout>
</file>

<file path=ppt/slideLayouts/slideLayout2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10A96CA-3D1E-0343-907D-037F71F90FF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282846546"/>
      </p:ext>
    </p:extLst>
  </p:cSld>
  <p:clrMapOvr>
    <a:masterClrMapping/>
  </p:clrMapOvr>
</p:sldLayout>
</file>

<file path=ppt/slideLayouts/slideLayout2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1E0A15-998F-0449-B44D-31D4BE797B88}"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792229094"/>
      </p:ext>
    </p:extLst>
  </p:cSld>
  <p:clrMapOvr>
    <a:masterClrMapping/>
  </p:clrMapOvr>
</p:sldLayout>
</file>

<file path=ppt/slideLayouts/slideLayout2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BDDB4C-49B6-5B43-8A7A-F0084B24DCC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44158652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3572382"/>
      </p:ext>
    </p:extLst>
  </p:cSld>
  <p:clrMapOvr>
    <a:masterClrMapping/>
  </p:clrMapOvr>
  <p:transition spd="med"/>
</p:sldLayout>
</file>

<file path=ppt/slideLayouts/slideLayout2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F5111D-ADD1-AA4B-948B-4FD29C4BBF61}"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72599880"/>
      </p:ext>
    </p:extLst>
  </p:cSld>
  <p:clrMapOvr>
    <a:masterClrMapping/>
  </p:clrMapOvr>
</p:sldLayout>
</file>

<file path=ppt/slideLayouts/slideLayout2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AA28B-7ED5-2647-A6D8-48D3E40A0F9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307273487"/>
      </p:ext>
    </p:extLst>
  </p:cSld>
  <p:clrMapOvr>
    <a:masterClrMapping/>
  </p:clrMapOvr>
</p:sldLayout>
</file>

<file path=ppt/slideLayouts/slideLayout2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BA67E94-B8DF-1047-BA53-422B3AD38FA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534236818"/>
      </p:ext>
    </p:extLst>
  </p:cSld>
  <p:clrMapOvr>
    <a:masterClrMapping/>
  </p:clrMapOvr>
</p:sldLayout>
</file>

<file path=ppt/slideLayouts/slideLayout2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D9F755-FC40-4945-ADE4-4B810563BC0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304779428"/>
      </p:ext>
    </p:extLst>
  </p:cSld>
  <p:clrMapOvr>
    <a:masterClrMapping/>
  </p:clrMapOvr>
</p:sldLayout>
</file>

<file path=ppt/slideLayouts/slideLayout247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1"/>
            </a:gs>
            <a:gs pos="100000">
              <a:schemeClr val="bg1">
                <a:gamma/>
                <a:shade val="48627"/>
                <a:invGamma/>
              </a:schemeClr>
            </a:gs>
          </a:gsLst>
          <a:lin ang="2700000" scaled="1"/>
        </a:gra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498475" y="1311275"/>
            <a:ext cx="10429875" cy="5908675"/>
            <a:chOff x="-313" y="824"/>
            <a:chExt cx="6570" cy="3722"/>
          </a:xfrm>
        </p:grpSpPr>
        <p:sp>
          <p:nvSpPr>
            <p:cNvPr id="5" name="Rectangle 3"/>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8" name="Rectangle 6"/>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9" name="Rectangle 7"/>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1" name="Rectangle 9"/>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2" name="Rectangle 10"/>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3" name="Rectangle 11"/>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4" name="Rectangle 12"/>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5" name="Rectangle 13"/>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6" name="Rectangle 14"/>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7" name="Rectangle 15"/>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8" name="Rectangle 16"/>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19" name="Rectangle 17"/>
            <p:cNvSpPr>
              <a:spLocks noChangeArrowheads="1"/>
            </p:cNvSpPr>
            <p:nvPr userDrawn="1"/>
          </p:nvSpPr>
          <p:spPr bwMode="hidden">
            <a:xfrm rot="18603245" flipV="1">
              <a:off x="4054"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0" name="Rectangle 18"/>
            <p:cNvSpPr>
              <a:spLocks noChangeArrowheads="1"/>
            </p:cNvSpPr>
            <p:nvPr userDrawn="1"/>
          </p:nvSpPr>
          <p:spPr bwMode="hidden">
            <a:xfrm rot="39991575" flipH="1" flipV="1">
              <a:off x="5377"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1" name="Rectangle 19"/>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2" name="Rectangle 20"/>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3" name="Rectangle 21"/>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4" name="Rectangle 22"/>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5" name="Rectangle 23"/>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6" name="Rectangle 24"/>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7" name="Rectangle 25"/>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8" name="Rectangle 26"/>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 name="Rectangle 27"/>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0" name="Rectangle 28"/>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1" name="Rectangle 29"/>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2" name="Rectangle 30"/>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3" name="Rectangle 31"/>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4" name="Rectangle 32"/>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3"/>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4"/>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37" name="Oval 35"/>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8" name="Oval 36"/>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39" name="Oval 37"/>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0" name="Oval 38"/>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1" name="Oval 39"/>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2" name="Oval 40"/>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3" name="Oval 41"/>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4" name="Oval 42"/>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5" name="Oval 43"/>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6" name="Oval 44"/>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7" name="Oval 45"/>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8" name="Oval 46"/>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49" name="Oval 47"/>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0" name="Oval 48"/>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1" name="Oval 49"/>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2" name="Oval 50"/>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3" name="Oval 51"/>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4" name="Oval 52"/>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5" name="Oval 53"/>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6" name="Oval 54"/>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7" name="Oval 55"/>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8" name="Oval 56"/>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59" name="Oval 57"/>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0" name="Oval 58"/>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1" name="Oval 59"/>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2" name="Oval 60"/>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3" name="Oval 61"/>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4" name="Oval 62"/>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 name="Oval 63"/>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6" name="Oval 64"/>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7" name="Oval 65"/>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8" name="Oval 66"/>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9" name="Oval 67"/>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0" name="Oval 68"/>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1" name="Oval 69"/>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2" name="Oval 70"/>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3" name="Oval 71"/>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4" name="Oval 72"/>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5" name="Oval 73"/>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6" name="Oval 74"/>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7" name="Oval 75"/>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8" name="Oval 76"/>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79" name="Oval 77"/>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0" name="Oval 78"/>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1" name="Oval 79"/>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2" name="Oval 80"/>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 name="Oval 81"/>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4" name="Oval 82"/>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5" name="Oval 83"/>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6" name="Oval 84"/>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7" name="Oval 85"/>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8" name="Oval 86"/>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9" name="Oval 87"/>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0" name="Oval 88"/>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1" name="Oval 89"/>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2" name="Oval 90"/>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3" name="Oval 91"/>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4" name="Oval 92"/>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5" name="Oval 93"/>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6" name="Oval 94"/>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7" name="Oval 95"/>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8" name="Oval 96"/>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99" name="Oval 97"/>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0" name="Oval 98"/>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1" name="Oval 99"/>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2" name="Oval 100"/>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3" name="Oval 101"/>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4" name="Oval 102"/>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5" name="Oval 103"/>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6" name="Oval 104"/>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7" name="Oval 105"/>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8" name="Oval 106"/>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09" name="Oval 107"/>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0" name="Oval 108"/>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1" name="Oval 109"/>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2" name="Oval 110"/>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3" name="Oval 111"/>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4" name="Oval 112"/>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5" name="Oval 113"/>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6" name="Oval 114"/>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7" name="Oval 115"/>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8" name="Oval 116"/>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19" name="Oval 117"/>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0" name="Oval 118"/>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1" name="Oval 119"/>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2" name="Oval 120"/>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3" name="Oval 121"/>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4" name="Oval 122"/>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5" name="Oval 123"/>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6" name="Oval 124"/>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7" name="Oval 125"/>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8" name="Oval 126"/>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29" name="Oval 127"/>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0" name="Oval 128"/>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1" name="Oval 129"/>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2" name="Oval 130"/>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3" name="Oval 131"/>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4" name="Oval 132"/>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5" name="Oval 133"/>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6" name="Oval 134"/>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7" name="Oval 135"/>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8" name="Oval 136"/>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39" name="Oval 137"/>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0" name="Oval 138"/>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39"/>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2" name="Oval 140"/>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3" name="Oval 141"/>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4" name="Oval 142"/>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5" name="Oval 143"/>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6" name="Oval 144"/>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7" name="Oval 145"/>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8" name="Oval 146"/>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9" name="Oval 147"/>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0" name="Oval 148"/>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1" name="Oval 149"/>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2" name="Oval 150"/>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3" name="Oval 151"/>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4" name="Oval 152"/>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5" name="Oval 153"/>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6" name="Oval 154"/>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7" name="Oval 155"/>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8" name="Oval 156"/>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59" name="Oval 157"/>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0" name="Oval 158"/>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1" name="Oval 159"/>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2" name="Oval 160"/>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3" name="Oval 161"/>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4" name="Oval 162"/>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5" name="Oval 163"/>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6" name="Oval 164"/>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7" name="Oval 165"/>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8" name="Oval 166"/>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69" name="Oval 167"/>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0" name="Oval 168"/>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1" name="Oval 169"/>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2" name="Oval 170"/>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3" name="Oval 171"/>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4" name="Oval 172"/>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5" name="Oval 173"/>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6" name="Oval 174"/>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7" name="Oval 175"/>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8" name="Oval 176"/>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79" name="Oval 177"/>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0" name="Oval 178"/>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1" name="Oval 179"/>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2" name="Oval 180"/>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3" name="Oval 181"/>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4" name="Oval 182"/>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5" name="Oval 183"/>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6" name="Oval 184"/>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7" name="Oval 185"/>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8" name="Oval 186"/>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89" name="Oval 187"/>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0" name="Oval 188"/>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1" name="Oval 189"/>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2" name="Oval 190"/>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3" name="Oval 191"/>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4" name="Oval 192"/>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5" name="Oval 193"/>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6" name="Oval 194"/>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7" name="Oval 195"/>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8" name="Oval 196"/>
            <p:cNvSpPr>
              <a:spLocks noChangeArrowheads="1"/>
            </p:cNvSpPr>
            <p:nvPr/>
          </p:nvSpPr>
          <p:spPr bwMode="hidden">
            <a:xfrm>
              <a:off x="3255" y="4071"/>
              <a:ext cx="196" cy="10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99" name="Oval 197"/>
            <p:cNvSpPr>
              <a:spLocks noChangeArrowheads="1"/>
            </p:cNvSpPr>
            <p:nvPr/>
          </p:nvSpPr>
          <p:spPr bwMode="hidden">
            <a:xfrm>
              <a:off x="3651" y="3693"/>
              <a:ext cx="196" cy="11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0" name="Oval 198"/>
            <p:cNvSpPr>
              <a:spLocks noChangeArrowheads="1"/>
            </p:cNvSpPr>
            <p:nvPr/>
          </p:nvSpPr>
          <p:spPr bwMode="hidden">
            <a:xfrm>
              <a:off x="4773" y="3705"/>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1" name="Oval 199"/>
            <p:cNvSpPr>
              <a:spLocks noChangeArrowheads="1"/>
            </p:cNvSpPr>
            <p:nvPr/>
          </p:nvSpPr>
          <p:spPr bwMode="hidden">
            <a:xfrm>
              <a:off x="4491" y="4049"/>
              <a:ext cx="196" cy="10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2" name="Oval 200"/>
            <p:cNvSpPr>
              <a:spLocks noChangeArrowheads="1"/>
            </p:cNvSpPr>
            <p:nvPr/>
          </p:nvSpPr>
          <p:spPr bwMode="hidden">
            <a:xfrm>
              <a:off x="3989" y="3396"/>
              <a:ext cx="168" cy="96"/>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3" name="Oval 201"/>
            <p:cNvSpPr>
              <a:spLocks noChangeArrowheads="1"/>
            </p:cNvSpPr>
            <p:nvPr/>
          </p:nvSpPr>
          <p:spPr bwMode="hidden">
            <a:xfrm>
              <a:off x="4263" y="3141"/>
              <a:ext cx="167"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4" name="Oval 202"/>
            <p:cNvSpPr>
              <a:spLocks noChangeArrowheads="1"/>
            </p:cNvSpPr>
            <p:nvPr/>
          </p:nvSpPr>
          <p:spPr bwMode="hidden">
            <a:xfrm>
              <a:off x="5044" y="3418"/>
              <a:ext cx="167" cy="95"/>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5" name="Oval 203"/>
            <p:cNvSpPr>
              <a:spLocks noChangeArrowheads="1"/>
            </p:cNvSpPr>
            <p:nvPr/>
          </p:nvSpPr>
          <p:spPr bwMode="hidden">
            <a:xfrm>
              <a:off x="4553" y="28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6" name="Oval 204"/>
            <p:cNvSpPr>
              <a:spLocks noChangeArrowheads="1"/>
            </p:cNvSpPr>
            <p:nvPr/>
          </p:nvSpPr>
          <p:spPr bwMode="hidden">
            <a:xfrm>
              <a:off x="5293" y="3116"/>
              <a:ext cx="168" cy="95"/>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7" name="Oval 205"/>
            <p:cNvSpPr>
              <a:spLocks noChangeArrowheads="1"/>
            </p:cNvSpPr>
            <p:nvPr/>
          </p:nvSpPr>
          <p:spPr bwMode="hidden">
            <a:xfrm>
              <a:off x="5497" y="2879"/>
              <a:ext cx="156" cy="89"/>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8" name="Oval 206"/>
            <p:cNvSpPr>
              <a:spLocks noChangeArrowheads="1"/>
            </p:cNvSpPr>
            <p:nvPr/>
          </p:nvSpPr>
          <p:spPr bwMode="hidden">
            <a:xfrm>
              <a:off x="4772" y="2673"/>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09" name="Oval 207"/>
            <p:cNvSpPr>
              <a:spLocks noChangeArrowheads="1"/>
            </p:cNvSpPr>
            <p:nvPr/>
          </p:nvSpPr>
          <p:spPr bwMode="hidden">
            <a:xfrm>
              <a:off x="4966" y="2488"/>
              <a:ext cx="156" cy="84"/>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0" name="Oval 208"/>
            <p:cNvSpPr>
              <a:spLocks noChangeArrowheads="1"/>
            </p:cNvSpPr>
            <p:nvPr/>
          </p:nvSpPr>
          <p:spPr bwMode="hidden">
            <a:xfrm>
              <a:off x="5444" y="2052"/>
              <a:ext cx="134"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1" name="Oval 209"/>
            <p:cNvSpPr>
              <a:spLocks noChangeArrowheads="1"/>
            </p:cNvSpPr>
            <p:nvPr/>
          </p:nvSpPr>
          <p:spPr bwMode="hidden">
            <a:xfrm>
              <a:off x="5161" y="2314"/>
              <a:ext cx="140" cy="7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2" name="Oval 210"/>
            <p:cNvSpPr>
              <a:spLocks noChangeArrowheads="1"/>
            </p:cNvSpPr>
            <p:nvPr/>
          </p:nvSpPr>
          <p:spPr bwMode="hidden">
            <a:xfrm>
              <a:off x="5318" y="2176"/>
              <a:ext cx="134" cy="61"/>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3" name="Oval 211"/>
            <p:cNvSpPr>
              <a:spLocks noChangeArrowheads="1"/>
            </p:cNvSpPr>
            <p:nvPr/>
          </p:nvSpPr>
          <p:spPr bwMode="hidden">
            <a:xfrm>
              <a:off x="5581" y="1933"/>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4" name="Oval 212"/>
            <p:cNvSpPr>
              <a:spLocks noChangeArrowheads="1"/>
            </p:cNvSpPr>
            <p:nvPr/>
          </p:nvSpPr>
          <p:spPr bwMode="hidden">
            <a:xfrm>
              <a:off x="5689" y="1811"/>
              <a:ext cx="128" cy="61"/>
            </a:xfrm>
            <a:prstGeom prst="ellipse">
              <a:avLst/>
            </a:prstGeom>
            <a:gradFill rotWithShape="0">
              <a:gsLst>
                <a:gs pos="0">
                  <a:schemeClr val="bg1"/>
                </a:gs>
                <a:gs pos="100000">
                  <a:schemeClr val="bg1">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5" name="Oval 213"/>
            <p:cNvSpPr>
              <a:spLocks noChangeArrowheads="1"/>
            </p:cNvSpPr>
            <p:nvPr/>
          </p:nvSpPr>
          <p:spPr bwMode="hidden">
            <a:xfrm>
              <a:off x="5663" y="2680"/>
              <a:ext cx="156" cy="83"/>
            </a:xfrm>
            <a:prstGeom prst="ellipse">
              <a:avLst/>
            </a:prstGeom>
            <a:gradFill rotWithShape="0">
              <a:gsLst>
                <a:gs pos="0">
                  <a:schemeClr val="bg1"/>
                </a:gs>
                <a:gs pos="100000">
                  <a:schemeClr val="bg1">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6" name="Oval 214"/>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7" name="Oval 215"/>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8" name="Oval 216"/>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219" name="Oval 217"/>
            <p:cNvSpPr>
              <a:spLocks noChangeArrowheads="1"/>
            </p:cNvSpPr>
            <p:nvPr/>
          </p:nvSpPr>
          <p:spPr bwMode="hidden">
            <a:xfrm>
              <a:off x="5624" y="4010"/>
              <a:ext cx="201" cy="106"/>
            </a:xfrm>
            <a:prstGeom prst="ellipse">
              <a:avLst/>
            </a:prstGeom>
            <a:gradFill rotWithShape="0">
              <a:gsLst>
                <a:gs pos="0">
                  <a:schemeClr val="bg1"/>
                </a:gs>
                <a:gs pos="100000">
                  <a:schemeClr val="bg1">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6778" name="Rectangle 218"/>
          <p:cNvSpPr>
            <a:spLocks noGrp="1" noChangeArrowheads="1"/>
          </p:cNvSpPr>
          <p:nvPr>
            <p:ph type="ctrTitle" sz="quarter"/>
          </p:nvPr>
        </p:nvSpPr>
        <p:spPr>
          <a:xfrm>
            <a:off x="685800" y="18446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66779" name="Rectangle 219"/>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defRPr>
            </a:lvl1pPr>
          </a:lstStyle>
          <a:p>
            <a:r>
              <a:rPr lang="en-US" dirty="0"/>
              <a:t>Click to edit Master subtitle style</a:t>
            </a:r>
          </a:p>
        </p:txBody>
      </p:sp>
      <p:sp>
        <p:nvSpPr>
          <p:cNvPr id="220" name="Rectangle 220"/>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1" name="Rectangle 221"/>
          <p:cNvSpPr>
            <a:spLocks noGrp="1" noChangeArrowheads="1"/>
          </p:cNvSpPr>
          <p:nvPr>
            <p:ph type="ftr" sz="quarter" idx="11"/>
          </p:nvPr>
        </p:nvSpPr>
        <p:spPr>
          <a:xfrm>
            <a:off x="3124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222" name="Rectangle 222"/>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7791C01-04EE-1F4E-9690-FD4CB4AFABC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513192741"/>
      </p:ext>
    </p:extLst>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16BF7404-8ACF-2245-931F-8310E2697A7E}"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63048182"/>
      </p:ext>
    </p:extLst>
  </p:cSld>
  <p:clrMapOvr>
    <a:masterClrMapping/>
  </p:clrMapOvr>
</p:sldLayout>
</file>

<file path=ppt/slideLayouts/slideLayout2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FCBA5548-69CE-B74E-9EA3-5D3424E7A742}"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651525541"/>
      </p:ext>
    </p:extLst>
  </p:cSld>
  <p:clrMapOvr>
    <a:masterClrMapping/>
  </p:clrMapOvr>
</p:sldLayout>
</file>

<file path=ppt/slideLayouts/slideLayout2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39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2C0EEA0-A1F6-0C4E-96E9-29B52BA60514}"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150123829"/>
      </p:ext>
    </p:extLst>
  </p:cSld>
  <p:clrMapOvr>
    <a:masterClrMapping/>
  </p:clrMapOvr>
</p:sldLayout>
</file>

<file path=ppt/slideLayouts/slideLayout2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C504BC5-A822-4C45-9808-B9D96E25F22B}" type="slidenum">
              <a:rPr lang="en-US" smtClean="0">
                <a:solidFill>
                  <a:srgbClr val="FFFFFF"/>
                </a:solidFill>
              </a:rPr>
              <a:pPr>
                <a:defRPr/>
              </a:pPr>
              <a:t>‹#›</a:t>
            </a:fld>
            <a:endParaRPr lang="en-US" dirty="0">
              <a:solidFill>
                <a:srgbClr val="FFFFFF"/>
              </a:solidFill>
            </a:endParaRPr>
          </a:p>
        </p:txBody>
      </p:sp>
      <p:sp>
        <p:nvSpPr>
          <p:cNvPr id="8"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66682899"/>
      </p:ext>
    </p:extLst>
  </p:cSld>
  <p:clrMapOvr>
    <a:masterClrMapping/>
  </p:clrMapOvr>
</p:sldLayout>
</file>

<file path=ppt/slideLayouts/slideLayout2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079D4C57-D088-9344-B6A8-A87CCAD76EB3}" type="slidenum">
              <a:rPr lang="en-US" smtClean="0">
                <a:solidFill>
                  <a:srgbClr val="FFFFFF"/>
                </a:solidFill>
              </a:rPr>
              <a:pPr>
                <a:defRPr/>
              </a:pPr>
              <a:t>‹#›</a:t>
            </a:fld>
            <a:endParaRPr lang="en-US" dirty="0">
              <a:solidFill>
                <a:srgbClr val="FFFFFF"/>
              </a:solidFill>
            </a:endParaRPr>
          </a:p>
        </p:txBody>
      </p:sp>
      <p:sp>
        <p:nvSpPr>
          <p:cNvPr id="4"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4940313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7222916"/>
      </p:ext>
    </p:extLst>
  </p:cSld>
  <p:clrMapOvr>
    <a:masterClrMapping/>
  </p:clrMapOvr>
  <p:transition spd="med"/>
</p:sldLayout>
</file>

<file path=ppt/slideLayouts/slideLayout2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3D8B433D-BAFC-E24A-99C9-734B96FC8566}" type="slidenum">
              <a:rPr lang="en-US" smtClean="0">
                <a:solidFill>
                  <a:srgbClr val="FFFFFF"/>
                </a:solidFill>
              </a:rPr>
              <a:pPr>
                <a:defRPr/>
              </a:pPr>
              <a:t>‹#›</a:t>
            </a:fld>
            <a:endParaRPr lang="en-US" dirty="0">
              <a:solidFill>
                <a:srgbClr val="FFFFFF"/>
              </a:solidFill>
            </a:endParaRPr>
          </a:p>
        </p:txBody>
      </p:sp>
      <p:sp>
        <p:nvSpPr>
          <p:cNvPr id="3"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37778226"/>
      </p:ext>
    </p:extLst>
  </p:cSld>
  <p:clrMapOvr>
    <a:masterClrMapping/>
  </p:clrMapOvr>
</p:sldLayout>
</file>

<file path=ppt/slideLayouts/slideLayout2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520B6DE8-0102-9848-888F-98174A854A8E}"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15534758"/>
      </p:ext>
    </p:extLst>
  </p:cSld>
  <p:clrMapOvr>
    <a:masterClrMapping/>
  </p:clrMapOvr>
</p:sldLayout>
</file>

<file path=ppt/slideLayouts/slideLayout2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62AD45BE-0D1E-4649-A42A-246B7E83D585}" type="slidenum">
              <a:rPr lang="en-US" smtClean="0">
                <a:solidFill>
                  <a:srgbClr val="FFFFFF"/>
                </a:solidFill>
              </a:rPr>
              <a:pPr>
                <a:defRPr/>
              </a:pPr>
              <a:t>‹#›</a:t>
            </a:fld>
            <a:endParaRPr lang="en-US" dirty="0">
              <a:solidFill>
                <a:srgbClr val="FFFFFF"/>
              </a:solidFill>
            </a:endParaRPr>
          </a:p>
        </p:txBody>
      </p:sp>
      <p:sp>
        <p:nvSpPr>
          <p:cNvPr id="6"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9060055"/>
      </p:ext>
    </p:extLst>
  </p:cSld>
  <p:clrMapOvr>
    <a:masterClrMapping/>
  </p:clrMapOvr>
</p:sldLayout>
</file>

<file path=ppt/slideLayouts/slideLayout2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404C8E7D-B7DE-8841-BACE-B6BABA070DBC}"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607490025"/>
      </p:ext>
    </p:extLst>
  </p:cSld>
  <p:clrMapOvr>
    <a:masterClrMapping/>
  </p:clrMapOvr>
</p:sldLayout>
</file>

<file path=ppt/slideLayouts/slideLayout2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946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946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42"/>
          <p:cNvSpPr>
            <a:spLocks noGrp="1" noChangeArrowheads="1"/>
          </p:cNvSpPr>
          <p:nvPr>
            <p:ph type="sldNum" sz="quarter" idx="10"/>
          </p:nvPr>
        </p:nvSpPr>
        <p:spPr>
          <a:ln/>
        </p:spPr>
        <p:txBody>
          <a:bodyPr/>
          <a:lstStyle>
            <a:lvl1pPr>
              <a:defRPr b="1" i="0">
                <a:latin typeface="Arial" panose="020B0604020202020204" pitchFamily="34" charset="0"/>
              </a:defRPr>
            </a:lvl1pPr>
          </a:lstStyle>
          <a:p>
            <a:pPr>
              <a:defRPr/>
            </a:pPr>
            <a:fld id="{C84344D4-1A6F-AD47-A60B-27F3AD206B47}" type="slidenum">
              <a:rPr lang="en-US" smtClean="0">
                <a:solidFill>
                  <a:srgbClr val="FFFFFF"/>
                </a:solidFill>
              </a:rPr>
              <a:pPr>
                <a:defRPr/>
              </a:pPr>
              <a:t>‹#›</a:t>
            </a:fld>
            <a:endParaRPr lang="en-US" dirty="0">
              <a:solidFill>
                <a:srgbClr val="FFFFFF"/>
              </a:solidFill>
            </a:endParaRPr>
          </a:p>
        </p:txBody>
      </p:sp>
      <p:sp>
        <p:nvSpPr>
          <p:cNvPr id="5" name="Rectangle 1243"/>
          <p:cNvSpPr>
            <a:spLocks noGrp="1" noChangeArrowheads="1"/>
          </p:cNvSpPr>
          <p:nvPr>
            <p:ph type="dt" sz="half"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24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16295183"/>
      </p:ext>
    </p:extLst>
  </p:cSld>
  <p:clrMapOvr>
    <a:masterClrMapping/>
  </p:clrMapOvr>
</p:sldLayout>
</file>

<file path=ppt/slideLayouts/slideLayout2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FF98287-B6CB-5D40-ADBA-F2718235C28F}" type="slidenum">
              <a:rPr lang="en-US"/>
              <a:pPr>
                <a:defRPr/>
              </a:pPr>
              <a:t>‹#›</a:t>
            </a:fld>
            <a:endParaRPr lang="en-US"/>
          </a:p>
        </p:txBody>
      </p:sp>
    </p:spTree>
    <p:extLst>
      <p:ext uri="{BB962C8B-B14F-4D97-AF65-F5344CB8AC3E}">
        <p14:creationId xmlns:p14="http://schemas.microsoft.com/office/powerpoint/2010/main" val="1114146597"/>
      </p:ext>
    </p:extLst>
  </p:cSld>
  <p:clrMapOvr>
    <a:masterClrMapping/>
  </p:clrMapOvr>
</p:sldLayout>
</file>

<file path=ppt/slideLayouts/slideLayout248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35189BE-18E6-1A45-AFEC-6A4F8691D931}" type="slidenum">
              <a:rPr lang="en-US"/>
              <a:pPr>
                <a:defRPr/>
              </a:pPr>
              <a:t>‹#›</a:t>
            </a:fld>
            <a:endParaRPr lang="en-US"/>
          </a:p>
        </p:txBody>
      </p:sp>
    </p:spTree>
    <p:extLst>
      <p:ext uri="{BB962C8B-B14F-4D97-AF65-F5344CB8AC3E}">
        <p14:creationId xmlns:p14="http://schemas.microsoft.com/office/powerpoint/2010/main" val="294544021"/>
      </p:ext>
    </p:extLst>
  </p:cSld>
  <p:clrMapOvr>
    <a:masterClrMapping/>
  </p:clrMapOvr>
</p:sldLayout>
</file>

<file path=ppt/slideLayouts/slideLayout24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A7092E9-9BBD-E342-817D-187AEC415F9A}" type="slidenum">
              <a:rPr lang="en-US"/>
              <a:pPr>
                <a:defRPr/>
              </a:pPr>
              <a:t>‹#›</a:t>
            </a:fld>
            <a:endParaRPr lang="en-US"/>
          </a:p>
        </p:txBody>
      </p:sp>
    </p:spTree>
    <p:extLst>
      <p:ext uri="{BB962C8B-B14F-4D97-AF65-F5344CB8AC3E}">
        <p14:creationId xmlns:p14="http://schemas.microsoft.com/office/powerpoint/2010/main" val="84832930"/>
      </p:ext>
    </p:extLst>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70700"/>
            <a:chOff x="0" y="0"/>
            <a:chExt cx="5770" cy="4328"/>
          </a:xfrm>
        </p:grpSpPr>
        <p:sp>
          <p:nvSpPr>
            <p:cNvPr id="5"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7"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8" name="Group 6"/>
            <p:cNvGrpSpPr>
              <a:grpSpLocks/>
            </p:cNvGrpSpPr>
            <p:nvPr/>
          </p:nvGrpSpPr>
          <p:grpSpPr bwMode="auto">
            <a:xfrm>
              <a:off x="4944" y="-5"/>
              <a:ext cx="816" cy="3980"/>
              <a:chOff x="4944" y="-5"/>
              <a:chExt cx="816" cy="3980"/>
            </a:xfrm>
          </p:grpSpPr>
          <p:grpSp>
            <p:nvGrpSpPr>
              <p:cNvPr id="20" name="Group 7"/>
              <p:cNvGrpSpPr>
                <a:grpSpLocks/>
              </p:cNvGrpSpPr>
              <p:nvPr userDrawn="1"/>
            </p:nvGrpSpPr>
            <p:grpSpPr bwMode="auto">
              <a:xfrm>
                <a:off x="5280" y="-5"/>
                <a:ext cx="480" cy="1436"/>
                <a:chOff x="5280" y="-5"/>
                <a:chExt cx="480" cy="1436"/>
              </a:xfrm>
            </p:grpSpPr>
            <p:grpSp>
              <p:nvGrpSpPr>
                <p:cNvPr id="41" name="Group 8"/>
                <p:cNvGrpSpPr>
                  <a:grpSpLocks/>
                </p:cNvGrpSpPr>
                <p:nvPr userDrawn="1"/>
              </p:nvGrpSpPr>
              <p:grpSpPr bwMode="auto">
                <a:xfrm rot="-5400000">
                  <a:off x="5486" y="-4"/>
                  <a:ext cx="177" cy="176"/>
                  <a:chOff x="1682" y="330"/>
                  <a:chExt cx="1720" cy="2560"/>
                </a:xfrm>
              </p:grpSpPr>
              <p:grpSp>
                <p:nvGrpSpPr>
                  <p:cNvPr id="50" name="Group 9"/>
                  <p:cNvGrpSpPr>
                    <a:grpSpLocks/>
                  </p:cNvGrpSpPr>
                  <p:nvPr/>
                </p:nvGrpSpPr>
                <p:grpSpPr bwMode="auto">
                  <a:xfrm>
                    <a:off x="1682" y="330"/>
                    <a:ext cx="1720" cy="2560"/>
                    <a:chOff x="1682" y="330"/>
                    <a:chExt cx="1720" cy="2560"/>
                  </a:xfrm>
                </p:grpSpPr>
                <p:sp>
                  <p:nvSpPr>
                    <p:cNvPr id="57" name="Freeform 10"/>
                    <p:cNvSpPr>
                      <a:spLocks/>
                    </p:cNvSpPr>
                    <p:nvPr/>
                  </p:nvSpPr>
                  <p:spPr bwMode="auto">
                    <a:xfrm>
                      <a:off x="2182" y="337"/>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8" name="Freeform 11"/>
                    <p:cNvSpPr>
                      <a:spLocks/>
                    </p:cNvSpPr>
                    <p:nvPr/>
                  </p:nvSpPr>
                  <p:spPr bwMode="auto">
                    <a:xfrm>
                      <a:off x="1687" y="337"/>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1" name="Oval 12"/>
                  <p:cNvSpPr>
                    <a:spLocks noChangeArrowheads="1"/>
                  </p:cNvSpPr>
                  <p:nvPr/>
                </p:nvSpPr>
                <p:spPr bwMode="auto">
                  <a:xfrm>
                    <a:off x="2387" y="1385"/>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2" name="Freeform 13"/>
                  <p:cNvSpPr>
                    <a:spLocks/>
                  </p:cNvSpPr>
                  <p:nvPr/>
                </p:nvSpPr>
                <p:spPr bwMode="auto">
                  <a:xfrm>
                    <a:off x="2668" y="701"/>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3" name="Freeform 14"/>
                  <p:cNvSpPr>
                    <a:spLocks/>
                  </p:cNvSpPr>
                  <p:nvPr/>
                </p:nvSpPr>
                <p:spPr bwMode="auto">
                  <a:xfrm>
                    <a:off x="2736" y="1603"/>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4" name="Freeform 15"/>
                  <p:cNvSpPr>
                    <a:spLocks/>
                  </p:cNvSpPr>
                  <p:nvPr/>
                </p:nvSpPr>
                <p:spPr bwMode="auto">
                  <a:xfrm>
                    <a:off x="2445" y="1937"/>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5" name="Freeform 16"/>
                  <p:cNvSpPr>
                    <a:spLocks/>
                  </p:cNvSpPr>
                  <p:nvPr/>
                </p:nvSpPr>
                <p:spPr bwMode="auto">
                  <a:xfrm>
                    <a:off x="1901" y="1603"/>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6" name="Freeform 17"/>
                  <p:cNvSpPr>
                    <a:spLocks/>
                  </p:cNvSpPr>
                  <p:nvPr/>
                </p:nvSpPr>
                <p:spPr bwMode="auto">
                  <a:xfrm>
                    <a:off x="2085" y="890"/>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42" name="Picture 1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 name="Picture 1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 name="Picture 2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5" name="Picture 2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 name="Picture 2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7" name="Picture 2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 name="Picture 2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 name="Picture 2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1" name="Group 26"/>
              <p:cNvGrpSpPr>
                <a:grpSpLocks/>
              </p:cNvGrpSpPr>
              <p:nvPr userDrawn="1"/>
            </p:nvGrpSpPr>
            <p:grpSpPr bwMode="auto">
              <a:xfrm>
                <a:off x="4944" y="1008"/>
                <a:ext cx="522" cy="2967"/>
                <a:chOff x="4944" y="1008"/>
                <a:chExt cx="522" cy="2967"/>
              </a:xfrm>
            </p:grpSpPr>
            <p:pic>
              <p:nvPicPr>
                <p:cNvPr id="22" name="Picture 2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3" name="Picture 2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 name="Picture 2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5" name="Picture 3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 name="Picture 3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7" name="Picture 3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 name="Picture 3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9" name="Picture 3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 name="Picture 3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 name="Picture 36"/>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 name="Picture 37"/>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8"/>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 name="Picture 39"/>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 name="Picture 40"/>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 name="Picture 41"/>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 name="Picture 42"/>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8" name="Picture 43"/>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9" name="Picture 44"/>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0" name="Picture 45"/>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9"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0"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1"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2"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3"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4"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5"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16"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7"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18"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19"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58425" name="Rectangle 57"/>
          <p:cNvSpPr>
            <a:spLocks noGrp="1" noChangeArrowheads="1"/>
          </p:cNvSpPr>
          <p:nvPr>
            <p:ph type="ctrTitle" sz="quarter"/>
          </p:nvPr>
        </p:nvSpPr>
        <p:spPr>
          <a:xfrm>
            <a:off x="685800" y="1370013"/>
            <a:ext cx="6965950" cy="2057400"/>
          </a:xfrm>
        </p:spPr>
        <p:txBody>
          <a:bodyPr/>
          <a:lstStyle>
            <a:lvl1pPr>
              <a:defRPr b="1" i="0">
                <a:latin typeface="Arial" panose="020B0604020202020204" pitchFamily="34" charset="0"/>
              </a:defRPr>
            </a:lvl1pPr>
          </a:lstStyle>
          <a:p>
            <a:r>
              <a:rPr lang="en-US" dirty="0"/>
              <a:t>Click to edit Master title style</a:t>
            </a:r>
          </a:p>
        </p:txBody>
      </p:sp>
      <p:sp>
        <p:nvSpPr>
          <p:cNvPr id="58426" name="Rectangle 58"/>
          <p:cNvSpPr>
            <a:spLocks noGrp="1" noChangeArrowheads="1"/>
          </p:cNvSpPr>
          <p:nvPr>
            <p:ph type="subTitle" sz="quarter" idx="1"/>
          </p:nvPr>
        </p:nvSpPr>
        <p:spPr>
          <a:xfrm>
            <a:off x="1727200" y="3886200"/>
            <a:ext cx="5640388"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59" name="Rectangle 5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0"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1"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9B37407-A5DD-0A43-B92F-1A292DCCD99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26390041"/>
      </p:ext>
    </p:extLst>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89ADB-AAF4-AF4A-ADB9-F10788C8A67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7373555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8524574"/>
      </p:ext>
    </p:extLst>
  </p:cSld>
  <p:clrMapOvr>
    <a:masterClrMapping/>
  </p:clrMapOvr>
  <p:transition spd="med"/>
</p:sldLayout>
</file>

<file path=ppt/slideLayouts/slideLayout2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27CC7D-8B45-BC4A-A778-688A8E97C42D}"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613936070"/>
      </p:ext>
    </p:extLst>
  </p:cSld>
  <p:clrMapOvr>
    <a:masterClrMapping/>
  </p:clrMapOvr>
</p:sldLayout>
</file>

<file path=ppt/slideLayouts/slideLayout2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F21CC7-C726-1345-B1D0-F43478AB949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621202208"/>
      </p:ext>
    </p:extLst>
  </p:cSld>
  <p:clrMapOvr>
    <a:masterClrMapping/>
  </p:clrMapOvr>
</p:sldLayout>
</file>

<file path=ppt/slideLayouts/slideLayout2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8A0C4D-065C-5849-A596-43CB4E8B52A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293552978"/>
      </p:ext>
    </p:extLst>
  </p:cSld>
  <p:clrMapOvr>
    <a:masterClrMapping/>
  </p:clrMapOvr>
</p:sldLayout>
</file>

<file path=ppt/slideLayouts/slideLayout2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89DEB2-56B9-6F41-924F-F2B9FD551ED4}"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87628439"/>
      </p:ext>
    </p:extLst>
  </p:cSld>
  <p:clrMapOvr>
    <a:masterClrMapping/>
  </p:clrMapOvr>
</p:sldLayout>
</file>

<file path=ppt/slideLayouts/slideLayout2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75997C9-7A19-B847-A47E-92AEEB6C097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546665761"/>
      </p:ext>
    </p:extLst>
  </p:cSld>
  <p:clrMapOvr>
    <a:masterClrMapping/>
  </p:clrMapOvr>
</p:sldLayout>
</file>

<file path=ppt/slideLayouts/slideLayout2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D921B0-EE2D-954B-8E7E-6E17250A7B9B}"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597581873"/>
      </p:ext>
    </p:extLst>
  </p:cSld>
  <p:clrMapOvr>
    <a:masterClrMapping/>
  </p:clrMapOvr>
</p:sldLayout>
</file>

<file path=ppt/slideLayouts/slideLayout2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DBF4F0-CEDC-3641-AD90-6CDE00422EA8}"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14719502"/>
      </p:ext>
    </p:extLst>
  </p:cSld>
  <p:clrMapOvr>
    <a:masterClrMapping/>
  </p:clrMapOvr>
</p:sldLayout>
</file>

<file path=ppt/slideLayouts/slideLayout2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8D0C08-8819-8D4D-87A9-D196BB06F26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29463841"/>
      </p:ext>
    </p:extLst>
  </p:cSld>
  <p:clrMapOvr>
    <a:masterClrMapping/>
  </p:clrMapOvr>
</p:sldLayout>
</file>

<file path=ppt/slideLayouts/slideLayout2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E39D9F-64CB-524E-9B16-9AFB045632C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798229818"/>
      </p:ext>
    </p:extLst>
  </p:cSld>
  <p:clrMapOvr>
    <a:masterClrMapping/>
  </p:clrMapOvr>
</p:sldLayout>
</file>

<file path=ppt/slideLayouts/slideLayout2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39"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4121" name="Rectangle 153"/>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84122" name="Rectangle 154"/>
          <p:cNvSpPr>
            <a:spLocks noGrp="1" noChangeArrowheads="1"/>
          </p:cNvSpPr>
          <p:nvPr>
            <p:ph type="subTitle" sz="quarter" idx="1"/>
          </p:nvPr>
        </p:nvSpPr>
        <p:spPr>
          <a:xfrm>
            <a:off x="1371600" y="3886200"/>
            <a:ext cx="6400800" cy="1752600"/>
          </a:xfrm>
        </p:spPr>
        <p:txBody>
          <a:bodyPr/>
          <a:lstStyle>
            <a:lvl1pPr marL="0" indent="0" algn="ctr">
              <a:buFont typeface="Arial"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0" y="6248400"/>
            <a:ext cx="22860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mn-lt"/>
              </a:defRPr>
            </a:lvl1pPr>
          </a:lstStyle>
          <a:p>
            <a:pPr>
              <a:defRPr/>
            </a:pPr>
            <a:endParaRPr lang="en-US">
              <a:solidFill>
                <a:srgbClr val="FFFFFF"/>
              </a:solidFill>
              <a:latin typeface="Tahoma"/>
            </a:endParaRPr>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E4EFB7C5-C4AC-4046-8D28-BD18811E532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67168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2355165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7998270"/>
      </p:ext>
    </p:extLst>
  </p:cSld>
  <p:clrMapOvr>
    <a:masterClrMapping/>
  </p:clrMapOvr>
  <p:transition spd="med"/>
</p:sldLayout>
</file>

<file path=ppt/slideLayouts/slideLayout2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FEBB51-9D70-154E-8710-0396DA2B08A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17097755"/>
      </p:ext>
    </p:extLst>
  </p:cSld>
  <p:clrMapOvr>
    <a:masterClrMapping/>
  </p:clrMapOvr>
</p:sldLayout>
</file>

<file path=ppt/slideLayouts/slideLayout2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6CF1EAB-0577-FF4E-915E-DF130D6C699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39011428"/>
      </p:ext>
    </p:extLst>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1625"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194175" cy="44989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E4C2F1-B545-554F-B3D2-78B3F06C8A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8247316"/>
      </p:ext>
    </p:extLst>
  </p:cSld>
  <p:clrMapOvr>
    <a:masterClrMapping/>
  </p:clrMapOvr>
</p:sldLayout>
</file>

<file path=ppt/slideLayouts/slideLayout2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6ADA438-5A26-F34F-862C-18E99DBAF3A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1600959"/>
      </p:ext>
    </p:extLst>
  </p:cSld>
  <p:clrMapOvr>
    <a:masterClrMapping/>
  </p:clrMapOvr>
</p:sldLayout>
</file>

<file path=ppt/slideLayouts/slideLayout2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BD1814-EDCB-5241-B75A-79F08B01C4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04955324"/>
      </p:ext>
    </p:extLst>
  </p:cSld>
  <p:clrMapOvr>
    <a:masterClrMapping/>
  </p:clrMapOvr>
</p:sldLayout>
</file>

<file path=ppt/slideLayouts/slideLayout2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C73947C-DE3D-EA4A-A321-84DAC1FCA8F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30422904"/>
      </p:ext>
    </p:extLst>
  </p:cSld>
  <p:clrMapOvr>
    <a:masterClrMapping/>
  </p:clrMapOvr>
</p:sldLayout>
</file>

<file path=ppt/slideLayouts/slideLayout2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D690BC8-15B2-2F4F-8A54-B0A6617758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01594053"/>
      </p:ext>
    </p:extLst>
  </p:cSld>
  <p:clrMapOvr>
    <a:masterClrMapping/>
  </p:clrMapOvr>
</p:sldLayout>
</file>

<file path=ppt/slideLayouts/slideLayout2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2E682B-8BAE-5A43-BCF4-AFBB64D37C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48029674"/>
      </p:ext>
    </p:extLst>
  </p:cSld>
  <p:clrMapOvr>
    <a:masterClrMapping/>
  </p:clrMapOvr>
</p:sldLayout>
</file>

<file path=ppt/slideLayouts/slideLayout2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CA4D1C-F8CF-7A49-8C4F-B28EAA94690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22803492"/>
      </p:ext>
    </p:extLst>
  </p:cSld>
  <p:clrMapOvr>
    <a:masterClrMapping/>
  </p:clrMapOvr>
</p:sldLayout>
</file>

<file path=ppt/slideLayouts/slideLayout2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7188" y="228600"/>
            <a:ext cx="2135187" cy="5870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1625" y="228600"/>
            <a:ext cx="6253163" cy="5870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5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5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5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B6490D-911A-6445-AE8C-14847A93D3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36386429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3893373"/>
      </p:ext>
    </p:extLst>
  </p:cSld>
  <p:clrMapOvr>
    <a:masterClrMapping/>
  </p:clrMapOvr>
  <p:transition spd="med"/>
</p:sldLayout>
</file>

<file path=ppt/slideLayouts/slideLayout2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9458"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19459"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4C886095-0DC1-A142-A7F5-604F0ED58037}" type="slidenum">
              <a:rPr lang="en-US" smtClean="0"/>
              <a:pPr>
                <a:defRPr/>
              </a:pPr>
              <a:t>‹#›</a:t>
            </a:fld>
            <a:endParaRPr lang="en-US" dirty="0"/>
          </a:p>
        </p:txBody>
      </p:sp>
      <p:sp>
        <p:nvSpPr>
          <p:cNvPr id="7" name="Rectangle 7"/>
          <p:cNvSpPr>
            <a:spLocks noGrp="1" noChangeArrowheads="1"/>
          </p:cNvSpPr>
          <p:nvPr>
            <p:ph type="dt" sz="quarter" idx="12"/>
          </p:nvPr>
        </p:nvSpPr>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816755968"/>
      </p:ext>
    </p:extLst>
  </p:cSld>
  <p:clrMapOvr>
    <a:masterClrMapping/>
  </p:clrMapOvr>
</p:sldLayout>
</file>

<file path=ppt/slideLayouts/slideLayout2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F4F03-947A-DB44-8C33-EAC754311E4C}" type="slidenum">
              <a:rPr lang="en-US" smtClean="0"/>
              <a:pPr>
                <a:defRPr/>
              </a:pPr>
              <a:t>‹#›</a:t>
            </a:fld>
            <a:endParaRPr lang="en-US" dirty="0"/>
          </a:p>
        </p:txBody>
      </p:sp>
    </p:spTree>
    <p:extLst>
      <p:ext uri="{BB962C8B-B14F-4D97-AF65-F5344CB8AC3E}">
        <p14:creationId xmlns:p14="http://schemas.microsoft.com/office/powerpoint/2010/main" val="3630925063"/>
      </p:ext>
    </p:extLst>
  </p:cSld>
  <p:clrMapOvr>
    <a:masterClrMapping/>
  </p:clrMapOvr>
</p:sldLayout>
</file>

<file path=ppt/slideLayouts/slideLayout2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A7BA837-9FE0-9248-AC8A-92BF04083782}" type="slidenum">
              <a:rPr lang="en-US" smtClean="0"/>
              <a:pPr>
                <a:defRPr/>
              </a:pPr>
              <a:t>‹#›</a:t>
            </a:fld>
            <a:endParaRPr lang="en-US" dirty="0"/>
          </a:p>
        </p:txBody>
      </p:sp>
    </p:spTree>
    <p:extLst>
      <p:ext uri="{BB962C8B-B14F-4D97-AF65-F5344CB8AC3E}">
        <p14:creationId xmlns:p14="http://schemas.microsoft.com/office/powerpoint/2010/main" val="1034366496"/>
      </p:ext>
    </p:extLst>
  </p:cSld>
  <p:clrMapOvr>
    <a:masterClrMapping/>
  </p:clrMapOvr>
</p:sldLayout>
</file>

<file path=ppt/slideLayouts/slideLayout2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7AFDF5-5630-9B42-BAEB-33D77B65A5B9}" type="slidenum">
              <a:rPr lang="en-US" smtClean="0"/>
              <a:pPr>
                <a:defRPr/>
              </a:pPr>
              <a:t>‹#›</a:t>
            </a:fld>
            <a:endParaRPr lang="en-US" dirty="0"/>
          </a:p>
        </p:txBody>
      </p:sp>
    </p:spTree>
    <p:extLst>
      <p:ext uri="{BB962C8B-B14F-4D97-AF65-F5344CB8AC3E}">
        <p14:creationId xmlns:p14="http://schemas.microsoft.com/office/powerpoint/2010/main" val="4042436618"/>
      </p:ext>
    </p:extLst>
  </p:cSld>
  <p:clrMapOvr>
    <a:masterClrMapping/>
  </p:clrMapOvr>
</p:sldLayout>
</file>

<file path=ppt/slideLayouts/slideLayout2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A550DF-FC34-B94A-8588-209CEDE484A3}" type="slidenum">
              <a:rPr lang="en-US" smtClean="0"/>
              <a:pPr>
                <a:defRPr/>
              </a:pPr>
              <a:t>‹#›</a:t>
            </a:fld>
            <a:endParaRPr lang="en-US" dirty="0"/>
          </a:p>
        </p:txBody>
      </p:sp>
    </p:spTree>
    <p:extLst>
      <p:ext uri="{BB962C8B-B14F-4D97-AF65-F5344CB8AC3E}">
        <p14:creationId xmlns:p14="http://schemas.microsoft.com/office/powerpoint/2010/main" val="1619178894"/>
      </p:ext>
    </p:extLst>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A4DD9C-842D-BE40-AD11-F6A21CA157B7}" type="slidenum">
              <a:rPr lang="en-US" smtClean="0"/>
              <a:pPr>
                <a:defRPr/>
              </a:pPr>
              <a:t>‹#›</a:t>
            </a:fld>
            <a:endParaRPr lang="en-US" dirty="0"/>
          </a:p>
        </p:txBody>
      </p:sp>
    </p:spTree>
    <p:extLst>
      <p:ext uri="{BB962C8B-B14F-4D97-AF65-F5344CB8AC3E}">
        <p14:creationId xmlns:p14="http://schemas.microsoft.com/office/powerpoint/2010/main" val="1169462577"/>
      </p:ext>
    </p:extLst>
  </p:cSld>
  <p:clrMapOvr>
    <a:masterClrMapping/>
  </p:clrMapOvr>
</p:sldLayout>
</file>

<file path=ppt/slideLayouts/slideLayout2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65D4FA-E243-8141-99B6-FB3F8A1D09B6}" type="slidenum">
              <a:rPr lang="en-US" smtClean="0"/>
              <a:pPr>
                <a:defRPr/>
              </a:pPr>
              <a:t>‹#›</a:t>
            </a:fld>
            <a:endParaRPr lang="en-US" dirty="0"/>
          </a:p>
        </p:txBody>
      </p:sp>
    </p:spTree>
    <p:extLst>
      <p:ext uri="{BB962C8B-B14F-4D97-AF65-F5344CB8AC3E}">
        <p14:creationId xmlns:p14="http://schemas.microsoft.com/office/powerpoint/2010/main" val="1047542456"/>
      </p:ext>
    </p:extLst>
  </p:cSld>
  <p:clrMapOvr>
    <a:masterClrMapping/>
  </p:clrMapOvr>
</p:sldLayout>
</file>

<file path=ppt/slideLayouts/slideLayout2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0B07CF-3DDB-C241-BFE5-B7A184E65DF3}" type="slidenum">
              <a:rPr lang="en-US" smtClean="0"/>
              <a:pPr>
                <a:defRPr/>
              </a:pPr>
              <a:t>‹#›</a:t>
            </a:fld>
            <a:endParaRPr lang="en-US" dirty="0"/>
          </a:p>
        </p:txBody>
      </p:sp>
    </p:spTree>
    <p:extLst>
      <p:ext uri="{BB962C8B-B14F-4D97-AF65-F5344CB8AC3E}">
        <p14:creationId xmlns:p14="http://schemas.microsoft.com/office/powerpoint/2010/main" val="2479248796"/>
      </p:ext>
    </p:extLst>
  </p:cSld>
  <p:clrMapOvr>
    <a:masterClrMapping/>
  </p:clrMapOvr>
</p:sldLayout>
</file>

<file path=ppt/slideLayouts/slideLayout2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53594B-26BC-3641-AAA7-9D5B108D2BDC}" type="slidenum">
              <a:rPr lang="en-US" smtClean="0"/>
              <a:pPr>
                <a:defRPr/>
              </a:pPr>
              <a:t>‹#›</a:t>
            </a:fld>
            <a:endParaRPr lang="en-US" dirty="0"/>
          </a:p>
        </p:txBody>
      </p:sp>
    </p:spTree>
    <p:extLst>
      <p:ext uri="{BB962C8B-B14F-4D97-AF65-F5344CB8AC3E}">
        <p14:creationId xmlns:p14="http://schemas.microsoft.com/office/powerpoint/2010/main" val="1927561776"/>
      </p:ext>
    </p:extLst>
  </p:cSld>
  <p:clrMapOvr>
    <a:masterClrMapping/>
  </p:clrMapOvr>
</p:sldLayout>
</file>

<file path=ppt/slideLayouts/slideLayout2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8E2352-5824-614B-99A2-8E6804D20533}" type="slidenum">
              <a:rPr lang="en-US" smtClean="0"/>
              <a:pPr>
                <a:defRPr/>
              </a:pPr>
              <a:t>‹#›</a:t>
            </a:fld>
            <a:endParaRPr lang="en-US" dirty="0"/>
          </a:p>
        </p:txBody>
      </p:sp>
    </p:spTree>
    <p:extLst>
      <p:ext uri="{BB962C8B-B14F-4D97-AF65-F5344CB8AC3E}">
        <p14:creationId xmlns:p14="http://schemas.microsoft.com/office/powerpoint/2010/main" val="65229248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9726207"/>
      </p:ext>
    </p:extLst>
  </p:cSld>
  <p:clrMapOvr>
    <a:masterClrMapping/>
  </p:clrMapOvr>
  <p:transition spd="med"/>
</p:sldLayout>
</file>

<file path=ppt/slideLayouts/slideLayout2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1B89F5-50A0-814C-B9BB-4B9579013B98}" type="slidenum">
              <a:rPr lang="en-US" smtClean="0"/>
              <a:pPr>
                <a:defRPr/>
              </a:pPr>
              <a:t>‹#›</a:t>
            </a:fld>
            <a:endParaRPr lang="en-US" dirty="0"/>
          </a:p>
        </p:txBody>
      </p:sp>
    </p:spTree>
    <p:extLst>
      <p:ext uri="{BB962C8B-B14F-4D97-AF65-F5344CB8AC3E}">
        <p14:creationId xmlns:p14="http://schemas.microsoft.com/office/powerpoint/2010/main" val="3477822319"/>
      </p:ext>
    </p:extLst>
  </p:cSld>
  <p:clrMapOvr>
    <a:masterClrMapping/>
  </p:clrMapOvr>
</p:sldLayout>
</file>

<file path=ppt/slideLayouts/slideLayout252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92100"/>
            <a:ext cx="8229600" cy="57277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53315E-86D0-BF4C-8576-D7EE5F3F7B40}" type="slidenum">
              <a:rPr lang="en-US" smtClean="0"/>
              <a:pPr>
                <a:defRPr/>
              </a:pPr>
              <a:t>‹#›</a:t>
            </a:fld>
            <a:endParaRPr lang="en-US" dirty="0"/>
          </a:p>
        </p:txBody>
      </p:sp>
    </p:spTree>
    <p:extLst>
      <p:ext uri="{BB962C8B-B14F-4D97-AF65-F5344CB8AC3E}">
        <p14:creationId xmlns:p14="http://schemas.microsoft.com/office/powerpoint/2010/main" val="3025288043"/>
      </p:ext>
    </p:extLst>
  </p:cSld>
  <p:clrMapOvr>
    <a:masterClrMapping/>
  </p:clrMapOvr>
</p:sldLayout>
</file>

<file path=ppt/slideLayouts/slideLayout2522.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4CD6F8-42F6-8F4F-9206-043B189D4035}" type="slidenum">
              <a:rPr lang="en-US" smtClean="0"/>
              <a:pPr>
                <a:defRPr/>
              </a:pPr>
              <a:t>‹#›</a:t>
            </a:fld>
            <a:endParaRPr lang="en-US" dirty="0"/>
          </a:p>
        </p:txBody>
      </p:sp>
    </p:spTree>
    <p:extLst>
      <p:ext uri="{BB962C8B-B14F-4D97-AF65-F5344CB8AC3E}">
        <p14:creationId xmlns:p14="http://schemas.microsoft.com/office/powerpoint/2010/main" val="736210778"/>
      </p:ext>
    </p:extLst>
  </p:cSld>
  <p:clrMapOvr>
    <a:masterClrMapping/>
  </p:clrMapOvr>
</p:sldLayout>
</file>

<file path=ppt/slideLayouts/slideLayout25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Text Placeholder 2"/>
          <p:cNvSpPr>
            <a:spLocks noGrp="1"/>
          </p:cNvSpPr>
          <p:nvPr>
            <p:ph type="body" sz="half" idx="1"/>
          </p:nvPr>
        </p:nvSpPr>
        <p:spPr>
          <a:xfrm>
            <a:off x="457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27EF7A-9206-154C-BA9C-61C3C4C38AAB}" type="slidenum">
              <a:rPr lang="en-US" smtClean="0"/>
              <a:pPr>
                <a:defRPr/>
              </a:pPr>
              <a:t>‹#›</a:t>
            </a:fld>
            <a:endParaRPr lang="en-US" dirty="0"/>
          </a:p>
        </p:txBody>
      </p:sp>
    </p:spTree>
    <p:extLst>
      <p:ext uri="{BB962C8B-B14F-4D97-AF65-F5344CB8AC3E}">
        <p14:creationId xmlns:p14="http://schemas.microsoft.com/office/powerpoint/2010/main" val="4186499460"/>
      </p:ext>
    </p:extLst>
  </p:cSld>
  <p:clrMapOvr>
    <a:masterClrMapping/>
  </p:clrMapOvr>
</p:sldLayout>
</file>

<file path=ppt/slideLayouts/slideLayout2524.xml><?xml version="1.0" encoding="utf-8"?>
<p:sldLayout xmlns:a="http://schemas.openxmlformats.org/drawingml/2006/main" xmlns:r="http://schemas.openxmlformats.org/officeDocument/2006/relationships" xmlns:p="http://schemas.openxmlformats.org/presentationml/2006/main" type="dgm">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92100"/>
            <a:ext cx="8229600" cy="1384300"/>
          </a:xfrm>
        </p:spPr>
        <p:txBody>
          <a:bodyPr/>
          <a:lstStyle/>
          <a:p>
            <a:r>
              <a:rPr lang="en-US"/>
              <a:t>Click to edit Master title style</a:t>
            </a:r>
          </a:p>
        </p:txBody>
      </p:sp>
      <p:sp>
        <p:nvSpPr>
          <p:cNvPr id="3" name="SmartArt Placeholder 2"/>
          <p:cNvSpPr>
            <a:spLocks noGrp="1"/>
          </p:cNvSpPr>
          <p:nvPr>
            <p:ph type="dgm" idx="1"/>
          </p:nvPr>
        </p:nvSpPr>
        <p:spPr>
          <a:xfrm>
            <a:off x="457200" y="1905000"/>
            <a:ext cx="82296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B0E2CA-51E4-504A-A10C-EE3A6F55281E}" type="slidenum">
              <a:rPr lang="en-US" smtClean="0"/>
              <a:pPr>
                <a:defRPr/>
              </a:pPr>
              <a:t>‹#›</a:t>
            </a:fld>
            <a:endParaRPr lang="en-US" dirty="0"/>
          </a:p>
        </p:txBody>
      </p:sp>
    </p:spTree>
    <p:extLst>
      <p:ext uri="{BB962C8B-B14F-4D97-AF65-F5344CB8AC3E}">
        <p14:creationId xmlns:p14="http://schemas.microsoft.com/office/powerpoint/2010/main" val="722630265"/>
      </p:ext>
    </p:extLst>
  </p:cSld>
  <p:clrMapOvr>
    <a:masterClrMapping/>
  </p:clrMapOvr>
</p:sldLayout>
</file>

<file path=ppt/slideLayouts/slideLayout25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559F693-0F98-7A40-91B5-E095C6A2E0FF}" type="slidenum">
              <a:rPr lang="en-US" smtClean="0"/>
              <a:pPr>
                <a:defRPr/>
              </a:pPr>
              <a:t>‹#›</a:t>
            </a:fld>
            <a:endParaRPr lang="en-US" dirty="0"/>
          </a:p>
        </p:txBody>
      </p:sp>
    </p:spTree>
    <p:extLst>
      <p:ext uri="{BB962C8B-B14F-4D97-AF65-F5344CB8AC3E}">
        <p14:creationId xmlns:p14="http://schemas.microsoft.com/office/powerpoint/2010/main" val="790708550"/>
      </p:ext>
    </p:extLst>
  </p:cSld>
  <p:clrMapOvr>
    <a:masterClrMapping/>
  </p:clrMapOvr>
</p:sldLayout>
</file>

<file path=ppt/slideLayouts/slideLayout2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A1F7306-B318-264B-9AAA-3AD77871A7D8}" type="slidenum">
              <a:rPr lang="en-US" smtClean="0"/>
              <a:pPr>
                <a:defRPr/>
              </a:pPr>
              <a:t>‹#›</a:t>
            </a:fld>
            <a:endParaRPr lang="en-US" dirty="0"/>
          </a:p>
        </p:txBody>
      </p:sp>
    </p:spTree>
    <p:extLst>
      <p:ext uri="{BB962C8B-B14F-4D97-AF65-F5344CB8AC3E}">
        <p14:creationId xmlns:p14="http://schemas.microsoft.com/office/powerpoint/2010/main" val="3013482642"/>
      </p:ext>
    </p:extLst>
  </p:cSld>
  <p:clrMapOvr>
    <a:masterClrMapping/>
  </p:clrMapOvr>
</p:sldLayout>
</file>

<file path=ppt/slideLayouts/slideLayout2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3B8806-6BD9-B34D-A7A7-0968BF384AE0}" type="slidenum">
              <a:rPr lang="en-US" smtClean="0"/>
              <a:pPr>
                <a:defRPr/>
              </a:pPr>
              <a:t>‹#›</a:t>
            </a:fld>
            <a:endParaRPr lang="en-US" dirty="0"/>
          </a:p>
        </p:txBody>
      </p:sp>
    </p:spTree>
    <p:extLst>
      <p:ext uri="{BB962C8B-B14F-4D97-AF65-F5344CB8AC3E}">
        <p14:creationId xmlns:p14="http://schemas.microsoft.com/office/powerpoint/2010/main" val="3800400432"/>
      </p:ext>
    </p:extLst>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96510FE-1E2B-9D42-AD5B-84103468027C}" type="slidenum">
              <a:rPr lang="en-US" smtClean="0"/>
              <a:pPr>
                <a:defRPr/>
              </a:pPr>
              <a:t>‹#›</a:t>
            </a:fld>
            <a:endParaRPr lang="en-US" dirty="0"/>
          </a:p>
        </p:txBody>
      </p:sp>
    </p:spTree>
    <p:extLst>
      <p:ext uri="{BB962C8B-B14F-4D97-AF65-F5344CB8AC3E}">
        <p14:creationId xmlns:p14="http://schemas.microsoft.com/office/powerpoint/2010/main" val="2277256449"/>
      </p:ext>
    </p:extLst>
  </p:cSld>
  <p:clrMapOvr>
    <a:masterClrMapping/>
  </p:clrMapOvr>
</p:sldLayout>
</file>

<file path=ppt/slideLayouts/slideLayout2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E9135E-16EE-7741-AC11-3AF2CB4999D7}" type="slidenum">
              <a:rPr lang="en-US" smtClean="0"/>
              <a:pPr>
                <a:defRPr/>
              </a:pPr>
              <a:t>‹#›</a:t>
            </a:fld>
            <a:endParaRPr lang="en-US" dirty="0"/>
          </a:p>
        </p:txBody>
      </p:sp>
    </p:spTree>
    <p:extLst>
      <p:ext uri="{BB962C8B-B14F-4D97-AF65-F5344CB8AC3E}">
        <p14:creationId xmlns:p14="http://schemas.microsoft.com/office/powerpoint/2010/main" val="299526910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55491982"/>
      </p:ext>
    </p:extLst>
  </p:cSld>
  <p:clrMapOvr>
    <a:masterClrMapping/>
  </p:clrMapOvr>
  <p:transition spd="med"/>
</p:sldLayout>
</file>

<file path=ppt/slideLayouts/slideLayout2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04B3B6-6EC8-9443-B7D5-C19AEF1A25A2}" type="slidenum">
              <a:rPr lang="en-US" smtClean="0"/>
              <a:pPr>
                <a:defRPr/>
              </a:pPr>
              <a:t>‹#›</a:t>
            </a:fld>
            <a:endParaRPr lang="en-US" dirty="0"/>
          </a:p>
        </p:txBody>
      </p:sp>
    </p:spTree>
    <p:extLst>
      <p:ext uri="{BB962C8B-B14F-4D97-AF65-F5344CB8AC3E}">
        <p14:creationId xmlns:p14="http://schemas.microsoft.com/office/powerpoint/2010/main" val="1796827990"/>
      </p:ext>
    </p:extLst>
  </p:cSld>
  <p:clrMapOvr>
    <a:masterClrMapping/>
  </p:clrMapOvr>
</p:sldLayout>
</file>

<file path=ppt/slideLayouts/slideLayout2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A07C0D-D2CE-8046-BCF8-B217B9773E6D}" type="slidenum">
              <a:rPr lang="en-US" smtClean="0"/>
              <a:pPr>
                <a:defRPr/>
              </a:pPr>
              <a:t>‹#›</a:t>
            </a:fld>
            <a:endParaRPr lang="en-US" dirty="0"/>
          </a:p>
        </p:txBody>
      </p:sp>
    </p:spTree>
    <p:extLst>
      <p:ext uri="{BB962C8B-B14F-4D97-AF65-F5344CB8AC3E}">
        <p14:creationId xmlns:p14="http://schemas.microsoft.com/office/powerpoint/2010/main" val="2432026942"/>
      </p:ext>
    </p:extLst>
  </p:cSld>
  <p:clrMapOvr>
    <a:masterClrMapping/>
  </p:clrMapOvr>
</p:sldLayout>
</file>

<file path=ppt/slideLayouts/slideLayout2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5A4043-8797-AB44-B70B-E58E6BAFA4DE}" type="slidenum">
              <a:rPr lang="en-US" smtClean="0"/>
              <a:pPr>
                <a:defRPr/>
              </a:pPr>
              <a:t>‹#›</a:t>
            </a:fld>
            <a:endParaRPr lang="en-US" dirty="0"/>
          </a:p>
        </p:txBody>
      </p:sp>
    </p:spTree>
    <p:extLst>
      <p:ext uri="{BB962C8B-B14F-4D97-AF65-F5344CB8AC3E}">
        <p14:creationId xmlns:p14="http://schemas.microsoft.com/office/powerpoint/2010/main" val="302026107"/>
      </p:ext>
    </p:extLst>
  </p:cSld>
  <p:clrMapOvr>
    <a:masterClrMapping/>
  </p:clrMapOvr>
</p:sldLayout>
</file>

<file path=ppt/slideLayouts/slideLayout2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1A31B4-F229-6340-ADA4-BF0BCF5E8204}" type="slidenum">
              <a:rPr lang="en-US" smtClean="0"/>
              <a:pPr>
                <a:defRPr/>
              </a:pPr>
              <a:t>‹#›</a:t>
            </a:fld>
            <a:endParaRPr lang="en-US" dirty="0"/>
          </a:p>
        </p:txBody>
      </p:sp>
    </p:spTree>
    <p:extLst>
      <p:ext uri="{BB962C8B-B14F-4D97-AF65-F5344CB8AC3E}">
        <p14:creationId xmlns:p14="http://schemas.microsoft.com/office/powerpoint/2010/main" val="160978798"/>
      </p:ext>
    </p:extLst>
  </p:cSld>
  <p:clrMapOvr>
    <a:masterClrMapping/>
  </p:clrMapOvr>
</p:sldLayout>
</file>

<file path=ppt/slideLayouts/slideLayout2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A28DE1-E9D2-6341-8F07-20CA96EE6C4C}" type="slidenum">
              <a:rPr lang="en-US" smtClean="0"/>
              <a:pPr>
                <a:defRPr/>
              </a:pPr>
              <a:t>‹#›</a:t>
            </a:fld>
            <a:endParaRPr lang="en-US" dirty="0"/>
          </a:p>
        </p:txBody>
      </p:sp>
    </p:spTree>
    <p:extLst>
      <p:ext uri="{BB962C8B-B14F-4D97-AF65-F5344CB8AC3E}">
        <p14:creationId xmlns:p14="http://schemas.microsoft.com/office/powerpoint/2010/main" val="2221239309"/>
      </p:ext>
    </p:extLst>
  </p:cSld>
  <p:clrMapOvr>
    <a:masterClrMapping/>
  </p:clrMapOvr>
</p:sldLayout>
</file>

<file path=ppt/slideLayouts/slideLayout2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C06A86-40AE-CC49-A27A-57F85657D80A}" type="slidenum">
              <a:rPr lang="en-US" smtClean="0"/>
              <a:pPr>
                <a:defRPr/>
              </a:pPr>
              <a:t>‹#›</a:t>
            </a:fld>
            <a:endParaRPr lang="en-US" dirty="0"/>
          </a:p>
        </p:txBody>
      </p:sp>
    </p:spTree>
    <p:extLst>
      <p:ext uri="{BB962C8B-B14F-4D97-AF65-F5344CB8AC3E}">
        <p14:creationId xmlns:p14="http://schemas.microsoft.com/office/powerpoint/2010/main" val="4047260074"/>
      </p:ext>
    </p:extLst>
  </p:cSld>
  <p:clrMapOvr>
    <a:masterClrMapping/>
  </p:clrMapOvr>
</p:sldLayout>
</file>

<file path=ppt/slideLayouts/slideLayout253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304800" y="274638"/>
            <a:ext cx="84582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48E458E-9524-EA46-8052-2E7FC8A5B83C}" type="slidenum">
              <a:rPr lang="en-US" smtClean="0"/>
              <a:pPr>
                <a:defRPr/>
              </a:pPr>
              <a:t>‹#›</a:t>
            </a:fld>
            <a:endParaRPr lang="en-US" dirty="0"/>
          </a:p>
        </p:txBody>
      </p:sp>
    </p:spTree>
    <p:extLst>
      <p:ext uri="{BB962C8B-B14F-4D97-AF65-F5344CB8AC3E}">
        <p14:creationId xmlns:p14="http://schemas.microsoft.com/office/powerpoint/2010/main" val="1722722629"/>
      </p:ext>
    </p:extLst>
  </p:cSld>
  <p:clrMapOvr>
    <a:masterClrMapping/>
  </p:clrMapOvr>
</p:sldLayout>
</file>

<file path=ppt/slideLayouts/slideLayout253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C69A91-45F3-9C40-90B3-3A2A6E3A0E38}" type="slidenum">
              <a:rPr lang="en-US" smtClean="0"/>
              <a:pPr>
                <a:defRPr/>
              </a:pPr>
              <a:t>‹#›</a:t>
            </a:fld>
            <a:endParaRPr lang="en-US" dirty="0"/>
          </a:p>
        </p:txBody>
      </p:sp>
    </p:spTree>
    <p:extLst>
      <p:ext uri="{BB962C8B-B14F-4D97-AF65-F5344CB8AC3E}">
        <p14:creationId xmlns:p14="http://schemas.microsoft.com/office/powerpoint/2010/main" val="1632955008"/>
      </p:ext>
    </p:extLst>
  </p:cSld>
  <p:clrMapOvr>
    <a:masterClrMapping/>
  </p:clrMapOvr>
</p:sldLayout>
</file>

<file path=ppt/slideLayouts/slideLayout2538.xml><?xml version="1.0" encoding="utf-8"?>
<p:sldLayout xmlns:a="http://schemas.openxmlformats.org/drawingml/2006/main" xmlns:r="http://schemas.openxmlformats.org/officeDocument/2006/relationships" xmlns:p="http://schemas.openxmlformats.org/presentationml/2006/main" type="txAndChart" preserve="1">
  <p:cSld name="Title, Text and Char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hart Placeholder 3"/>
          <p:cNvSpPr>
            <a:spLocks noGrp="1"/>
          </p:cNvSpPr>
          <p:nvPr>
            <p:ph type="chart" sz="half" idx="2"/>
          </p:nvPr>
        </p:nvSpPr>
        <p:spPr>
          <a:xfrm>
            <a:off x="5105400" y="1676400"/>
            <a:ext cx="3657600" cy="44497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0E9064D-F37F-C147-BB71-BB6B07188CFC}" type="slidenum">
              <a:rPr lang="en-US" smtClean="0"/>
              <a:pPr>
                <a:defRPr/>
              </a:pPr>
              <a:t>‹#›</a:t>
            </a:fld>
            <a:endParaRPr lang="en-US" dirty="0"/>
          </a:p>
        </p:txBody>
      </p:sp>
    </p:spTree>
    <p:extLst>
      <p:ext uri="{BB962C8B-B14F-4D97-AF65-F5344CB8AC3E}">
        <p14:creationId xmlns:p14="http://schemas.microsoft.com/office/powerpoint/2010/main" val="3422165755"/>
      </p:ext>
    </p:extLst>
  </p:cSld>
  <p:clrMapOvr>
    <a:masterClrMapping/>
  </p:clrMapOvr>
</p:sldLayout>
</file>

<file path=ppt/slideLayouts/slideLayout253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95400" y="1676400"/>
            <a:ext cx="3657600" cy="44497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05400" y="1676400"/>
            <a:ext cx="3657600" cy="21478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05400" y="3976688"/>
            <a:ext cx="3657600" cy="214947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492CC1-986A-E149-B8B4-85F79D66F6A2}" type="slidenum">
              <a:rPr lang="en-US" smtClean="0"/>
              <a:pPr>
                <a:defRPr/>
              </a:pPr>
              <a:t>‹#›</a:t>
            </a:fld>
            <a:endParaRPr lang="en-US" dirty="0"/>
          </a:p>
        </p:txBody>
      </p:sp>
    </p:spTree>
    <p:extLst>
      <p:ext uri="{BB962C8B-B14F-4D97-AF65-F5344CB8AC3E}">
        <p14:creationId xmlns:p14="http://schemas.microsoft.com/office/powerpoint/2010/main" val="401820133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1547794"/>
      </p:ext>
    </p:extLst>
  </p:cSld>
  <p:clrMapOvr>
    <a:masterClrMapping/>
  </p:clrMapOvr>
  <p:transition spd="med"/>
</p:sldLayout>
</file>

<file path=ppt/slideLayouts/slideLayout25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pic>
        <p:nvPicPr>
          <p:cNvPr id="5" name="Picture 3" descr="ANABNR2"/>
          <p:cNvPicPr>
            <a:picLocks noChangeAspect="1" noChangeArrowheads="1"/>
          </p:cNvPicPr>
          <p:nvPr/>
        </p:nvPicPr>
        <p:blipFill>
          <a:blip r:embed="rId2">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254783290"/>
      </p:ext>
    </p:extLst>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7159387"/>
      </p:ext>
    </p:extLst>
  </p:cSld>
  <p:clrMapOvr>
    <a:masterClrMapping/>
  </p:clrMapOvr>
</p:sldLayout>
</file>

<file path=ppt/slideLayouts/slideLayout2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48283270"/>
      </p:ext>
    </p:extLst>
  </p:cSld>
  <p:clrMapOvr>
    <a:masterClrMapping/>
  </p:clrMapOvr>
</p:sldLayout>
</file>

<file path=ppt/slideLayouts/slideLayout2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497090013"/>
      </p:ext>
    </p:extLst>
  </p:cSld>
  <p:clrMapOvr>
    <a:masterClrMapping/>
  </p:clrMapOvr>
</p:sldLayout>
</file>

<file path=ppt/slideLayouts/slideLayout2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818383232"/>
      </p:ext>
    </p:extLst>
  </p:cSld>
  <p:clrMapOvr>
    <a:masterClrMapping/>
  </p:clrMapOvr>
</p:sldLayout>
</file>

<file path=ppt/slideLayouts/slideLayout2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461327675"/>
      </p:ext>
    </p:extLst>
  </p:cSld>
  <p:clrMapOvr>
    <a:masterClrMapping/>
  </p:clrMapOvr>
</p:sldLayout>
</file>

<file path=ppt/slideLayouts/slideLayout2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757251421"/>
      </p:ext>
    </p:extLst>
  </p:cSld>
  <p:clrMapOvr>
    <a:masterClrMapping/>
  </p:clrMapOvr>
</p:sldLayout>
</file>

<file path=ppt/slideLayouts/slideLayout2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89825673"/>
      </p:ext>
    </p:extLst>
  </p:cSld>
  <p:clrMapOvr>
    <a:masterClrMapping/>
  </p:clrMapOvr>
</p:sldLayout>
</file>

<file path=ppt/slideLayouts/slideLayout2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3217231"/>
      </p:ext>
    </p:extLst>
  </p:cSld>
  <p:clrMapOvr>
    <a:masterClrMapping/>
  </p:clrMapOvr>
</p:sldLayout>
</file>

<file path=ppt/slideLayouts/slideLayout2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5442898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8512557"/>
      </p:ext>
    </p:extLst>
  </p:cSld>
  <p:clrMapOvr>
    <a:masterClrMapping/>
  </p:clrMapOvr>
  <p:transition spd="med"/>
</p:sldLayout>
</file>

<file path=ppt/slideLayouts/slideLayout2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901090986"/>
      </p:ext>
    </p:extLst>
  </p:cSld>
  <p:clrMapOvr>
    <a:masterClrMapping/>
  </p:clrMapOvr>
</p:sldLayout>
</file>

<file path=ppt/slideLayouts/slideLayout2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19811" name="Rectangle 3"/>
          <p:cNvSpPr>
            <a:spLocks noGrp="1" noChangeArrowheads="1"/>
          </p:cNvSpPr>
          <p:nvPr>
            <p:ph type="subTitle" idx="1"/>
          </p:nvPr>
        </p:nvSpPr>
        <p:spPr>
          <a:xfrm>
            <a:off x="1371600" y="3886200"/>
            <a:ext cx="6400800" cy="1752600"/>
          </a:xfrm>
        </p:spPr>
        <p:txBody>
          <a:bodyPr/>
          <a:lstStyle>
            <a:lvl1pPr marL="0" indent="0" algn="ctr">
              <a:buFont typeface="Times" pitchFamily="26" charset="0"/>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903974E-0164-9C4E-A5B1-59A9F47A4AA2}" type="slidenum">
              <a:rPr lang="en-US"/>
              <a:pPr>
                <a:defRPr/>
              </a:pPr>
              <a:t>‹#›</a:t>
            </a:fld>
            <a:endParaRPr lang="en-US"/>
          </a:p>
        </p:txBody>
      </p:sp>
    </p:spTree>
    <p:extLst>
      <p:ext uri="{BB962C8B-B14F-4D97-AF65-F5344CB8AC3E}">
        <p14:creationId xmlns:p14="http://schemas.microsoft.com/office/powerpoint/2010/main" val="931734337"/>
      </p:ext>
    </p:extLst>
  </p:cSld>
  <p:clrMapOvr>
    <a:masterClrMapping/>
  </p:clrMapOvr>
</p:sldLayout>
</file>

<file path=ppt/slideLayouts/slideLayout2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56A065A-2FB8-5745-BD0D-1AF07B102A44}" type="slidenum">
              <a:rPr lang="en-US"/>
              <a:pPr>
                <a:defRPr/>
              </a:pPr>
              <a:t>‹#›</a:t>
            </a:fld>
            <a:endParaRPr lang="en-US"/>
          </a:p>
        </p:txBody>
      </p:sp>
    </p:spTree>
    <p:extLst>
      <p:ext uri="{BB962C8B-B14F-4D97-AF65-F5344CB8AC3E}">
        <p14:creationId xmlns:p14="http://schemas.microsoft.com/office/powerpoint/2010/main" val="394267409"/>
      </p:ext>
    </p:extLst>
  </p:cSld>
  <p:clrMapOvr>
    <a:masterClrMapping/>
  </p:clrMapOvr>
</p:sldLayout>
</file>

<file path=ppt/slideLayouts/slideLayout2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25FA95-80BB-7842-BDE5-2E17CC594E43}" type="slidenum">
              <a:rPr lang="en-US"/>
              <a:pPr>
                <a:defRPr/>
              </a:pPr>
              <a:t>‹#›</a:t>
            </a:fld>
            <a:endParaRPr lang="en-US"/>
          </a:p>
        </p:txBody>
      </p:sp>
    </p:spTree>
    <p:extLst>
      <p:ext uri="{BB962C8B-B14F-4D97-AF65-F5344CB8AC3E}">
        <p14:creationId xmlns:p14="http://schemas.microsoft.com/office/powerpoint/2010/main" val="1836936820"/>
      </p:ext>
    </p:extLst>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AFD53F-4E05-C943-B950-D4976E0A7D36}" type="slidenum">
              <a:rPr lang="en-US"/>
              <a:pPr>
                <a:defRPr/>
              </a:pPr>
              <a:t>‹#›</a:t>
            </a:fld>
            <a:endParaRPr lang="en-US"/>
          </a:p>
        </p:txBody>
      </p:sp>
    </p:spTree>
    <p:extLst>
      <p:ext uri="{BB962C8B-B14F-4D97-AF65-F5344CB8AC3E}">
        <p14:creationId xmlns:p14="http://schemas.microsoft.com/office/powerpoint/2010/main" val="1362461236"/>
      </p:ext>
    </p:extLst>
  </p:cSld>
  <p:clrMapOvr>
    <a:masterClrMapping/>
  </p:clrMapOvr>
</p:sldLayout>
</file>

<file path=ppt/slideLayouts/slideLayout2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9A4B118-EA78-0647-8EE4-164BF3A72BB5}" type="slidenum">
              <a:rPr lang="en-US"/>
              <a:pPr>
                <a:defRPr/>
              </a:pPr>
              <a:t>‹#›</a:t>
            </a:fld>
            <a:endParaRPr lang="en-US"/>
          </a:p>
        </p:txBody>
      </p:sp>
    </p:spTree>
    <p:extLst>
      <p:ext uri="{BB962C8B-B14F-4D97-AF65-F5344CB8AC3E}">
        <p14:creationId xmlns:p14="http://schemas.microsoft.com/office/powerpoint/2010/main" val="1882934170"/>
      </p:ext>
    </p:extLst>
  </p:cSld>
  <p:clrMapOvr>
    <a:masterClrMapping/>
  </p:clrMapOvr>
</p:sldLayout>
</file>

<file path=ppt/slideLayouts/slideLayout2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A308D83-4044-1249-9163-6D18924B5EEA}" type="slidenum">
              <a:rPr lang="en-US"/>
              <a:pPr>
                <a:defRPr/>
              </a:pPr>
              <a:t>‹#›</a:t>
            </a:fld>
            <a:endParaRPr lang="en-US"/>
          </a:p>
        </p:txBody>
      </p:sp>
    </p:spTree>
    <p:extLst>
      <p:ext uri="{BB962C8B-B14F-4D97-AF65-F5344CB8AC3E}">
        <p14:creationId xmlns:p14="http://schemas.microsoft.com/office/powerpoint/2010/main" val="3436944895"/>
      </p:ext>
    </p:extLst>
  </p:cSld>
  <p:clrMapOvr>
    <a:masterClrMapping/>
  </p:clrMapOvr>
</p:sldLayout>
</file>

<file path=ppt/slideLayouts/slideLayout2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80D73C6-31FD-A140-AB20-295A69CBC91C}" type="slidenum">
              <a:rPr lang="en-US"/>
              <a:pPr>
                <a:defRPr/>
              </a:pPr>
              <a:t>‹#›</a:t>
            </a:fld>
            <a:endParaRPr lang="en-US"/>
          </a:p>
        </p:txBody>
      </p:sp>
    </p:spTree>
    <p:extLst>
      <p:ext uri="{BB962C8B-B14F-4D97-AF65-F5344CB8AC3E}">
        <p14:creationId xmlns:p14="http://schemas.microsoft.com/office/powerpoint/2010/main" val="2113522619"/>
      </p:ext>
    </p:extLst>
  </p:cSld>
  <p:clrMapOvr>
    <a:masterClrMapping/>
  </p:clrMapOvr>
</p:sldLayout>
</file>

<file path=ppt/slideLayouts/slideLayout2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142EA6-E090-6642-8580-E75C34DCEC7E}" type="slidenum">
              <a:rPr lang="en-US"/>
              <a:pPr>
                <a:defRPr/>
              </a:pPr>
              <a:t>‹#›</a:t>
            </a:fld>
            <a:endParaRPr lang="en-US"/>
          </a:p>
        </p:txBody>
      </p:sp>
    </p:spTree>
    <p:extLst>
      <p:ext uri="{BB962C8B-B14F-4D97-AF65-F5344CB8AC3E}">
        <p14:creationId xmlns:p14="http://schemas.microsoft.com/office/powerpoint/2010/main" val="1817144352"/>
      </p:ext>
    </p:extLst>
  </p:cSld>
  <p:clrMapOvr>
    <a:masterClrMapping/>
  </p:clrMapOvr>
</p:sldLayout>
</file>

<file path=ppt/slideLayouts/slideLayout2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9806EB-D3F7-7345-BE5A-4D9C857B18B1}" type="slidenum">
              <a:rPr lang="en-US"/>
              <a:pPr>
                <a:defRPr/>
              </a:pPr>
              <a:t>‹#›</a:t>
            </a:fld>
            <a:endParaRPr lang="en-US"/>
          </a:p>
        </p:txBody>
      </p:sp>
    </p:spTree>
    <p:extLst>
      <p:ext uri="{BB962C8B-B14F-4D97-AF65-F5344CB8AC3E}">
        <p14:creationId xmlns:p14="http://schemas.microsoft.com/office/powerpoint/2010/main" val="124526447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6855173"/>
      </p:ext>
    </p:extLst>
  </p:cSld>
  <p:clrMapOvr>
    <a:masterClrMapping/>
  </p:clrMapOvr>
  <p:transition spd="med"/>
</p:sldLayout>
</file>

<file path=ppt/slideLayouts/slideLayout2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B8D141D-C19B-D145-8A78-403642F8965C}" type="slidenum">
              <a:rPr lang="en-US"/>
              <a:pPr>
                <a:defRPr/>
              </a:pPr>
              <a:t>‹#›</a:t>
            </a:fld>
            <a:endParaRPr lang="en-US"/>
          </a:p>
        </p:txBody>
      </p:sp>
    </p:spTree>
    <p:extLst>
      <p:ext uri="{BB962C8B-B14F-4D97-AF65-F5344CB8AC3E}">
        <p14:creationId xmlns:p14="http://schemas.microsoft.com/office/powerpoint/2010/main" val="534828801"/>
      </p:ext>
    </p:extLst>
  </p:cSld>
  <p:clrMapOvr>
    <a:masterClrMapping/>
  </p:clrMapOvr>
</p:sldLayout>
</file>

<file path=ppt/slideLayouts/slideLayout2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60668E-E841-6A45-9E3E-D63DC39391FC}" type="slidenum">
              <a:rPr lang="en-US"/>
              <a:pPr>
                <a:defRPr/>
              </a:pPr>
              <a:t>‹#›</a:t>
            </a:fld>
            <a:endParaRPr lang="en-US"/>
          </a:p>
        </p:txBody>
      </p:sp>
    </p:spTree>
    <p:extLst>
      <p:ext uri="{BB962C8B-B14F-4D97-AF65-F5344CB8AC3E}">
        <p14:creationId xmlns:p14="http://schemas.microsoft.com/office/powerpoint/2010/main" val="2961922908"/>
      </p:ext>
    </p:extLst>
  </p:cSld>
  <p:clrMapOvr>
    <a:masterClrMapping/>
  </p:clrMapOvr>
</p:sldLayout>
</file>

<file path=ppt/slideLayouts/slideLayout2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16418" name="Rectangle 1026"/>
          <p:cNvSpPr>
            <a:spLocks noGrp="1" noChangeArrowheads="1"/>
          </p:cNvSpPr>
          <p:nvPr>
            <p:ph type="ctrTitle"/>
          </p:nvPr>
        </p:nvSpPr>
        <p:spPr>
          <a:xfrm>
            <a:off x="1089025" y="1371600"/>
            <a:ext cx="6705600" cy="2057400"/>
          </a:xfrm>
        </p:spPr>
        <p:txBody>
          <a:bodyPr/>
          <a:lstStyle>
            <a:lvl1pPr>
              <a:defRPr sz="4400"/>
            </a:lvl1pPr>
          </a:lstStyle>
          <a:p>
            <a:r>
              <a:rPr lang="en-US"/>
              <a:t>Click to edit Master title style</a:t>
            </a:r>
          </a:p>
        </p:txBody>
      </p:sp>
      <p:sp>
        <p:nvSpPr>
          <p:cNvPr id="316419" name="Rectangle 1027"/>
          <p:cNvSpPr>
            <a:spLocks noGrp="1" noChangeArrowheads="1"/>
          </p:cNvSpPr>
          <p:nvPr>
            <p:ph type="subTitle" idx="1"/>
          </p:nvPr>
        </p:nvSpPr>
        <p:spPr>
          <a:xfrm>
            <a:off x="1143000" y="3886200"/>
            <a:ext cx="6629400" cy="1752600"/>
          </a:xfrm>
        </p:spPr>
        <p:txBody>
          <a:bodyPr/>
          <a:lstStyle>
            <a:lvl1pPr marL="0" indent="0" algn="ctr">
              <a:buFontTx/>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BE3AA76-8E31-C348-8FA5-A2D00292E0E9}" type="slidenum">
              <a:rPr lang="en-US"/>
              <a:pPr>
                <a:defRPr/>
              </a:pPr>
              <a:t>‹#›</a:t>
            </a:fld>
            <a:endParaRPr lang="en-US"/>
          </a:p>
        </p:txBody>
      </p:sp>
    </p:spTree>
    <p:extLst>
      <p:ext uri="{BB962C8B-B14F-4D97-AF65-F5344CB8AC3E}">
        <p14:creationId xmlns:p14="http://schemas.microsoft.com/office/powerpoint/2010/main" val="3973221512"/>
      </p:ext>
    </p:extLst>
  </p:cSld>
  <p:clrMapOvr>
    <a:masterClrMapping/>
  </p:clrMapOvr>
</p:sldLayout>
</file>

<file path=ppt/slideLayouts/slideLayout2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DAAAD97-CF84-9D43-9810-CD8305A3A721}" type="slidenum">
              <a:rPr lang="en-US"/>
              <a:pPr>
                <a:defRPr/>
              </a:pPr>
              <a:t>‹#›</a:t>
            </a:fld>
            <a:endParaRPr lang="en-US"/>
          </a:p>
        </p:txBody>
      </p:sp>
    </p:spTree>
    <p:extLst>
      <p:ext uri="{BB962C8B-B14F-4D97-AF65-F5344CB8AC3E}">
        <p14:creationId xmlns:p14="http://schemas.microsoft.com/office/powerpoint/2010/main" val="1750701896"/>
      </p:ext>
    </p:extLst>
  </p:cSld>
  <p:clrMapOvr>
    <a:masterClrMapping/>
  </p:clrMapOvr>
</p:sldLayout>
</file>

<file path=ppt/slideLayouts/slideLayout2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0A867B5-3A02-4948-98A7-9DA9507DA0D6}" type="slidenum">
              <a:rPr lang="en-US"/>
              <a:pPr>
                <a:defRPr/>
              </a:pPr>
              <a:t>‹#›</a:t>
            </a:fld>
            <a:endParaRPr lang="en-US"/>
          </a:p>
        </p:txBody>
      </p:sp>
    </p:spTree>
    <p:extLst>
      <p:ext uri="{BB962C8B-B14F-4D97-AF65-F5344CB8AC3E}">
        <p14:creationId xmlns:p14="http://schemas.microsoft.com/office/powerpoint/2010/main" val="2672662123"/>
      </p:ext>
    </p:extLst>
  </p:cSld>
  <p:clrMapOvr>
    <a:masterClrMapping/>
  </p:clrMapOvr>
</p:sldLayout>
</file>

<file path=ppt/slideLayouts/slideLayout2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906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33900" y="2209800"/>
            <a:ext cx="3390900" cy="3505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3B67B751-DCBF-D442-AF58-27D7CE97CDAB}" type="slidenum">
              <a:rPr lang="en-US"/>
              <a:pPr>
                <a:defRPr/>
              </a:pPr>
              <a:t>‹#›</a:t>
            </a:fld>
            <a:endParaRPr lang="en-US"/>
          </a:p>
        </p:txBody>
      </p:sp>
    </p:spTree>
    <p:extLst>
      <p:ext uri="{BB962C8B-B14F-4D97-AF65-F5344CB8AC3E}">
        <p14:creationId xmlns:p14="http://schemas.microsoft.com/office/powerpoint/2010/main" val="1259663876"/>
      </p:ext>
    </p:extLst>
  </p:cSld>
  <p:clrMapOvr>
    <a:masterClrMapping/>
  </p:clrMapOvr>
</p:sldLayout>
</file>

<file path=ppt/slideLayouts/slideLayout2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52B7927D-0466-9248-A0B9-02EC082B4A6F}" type="slidenum">
              <a:rPr lang="en-US"/>
              <a:pPr>
                <a:defRPr/>
              </a:pPr>
              <a:t>‹#›</a:t>
            </a:fld>
            <a:endParaRPr lang="en-US"/>
          </a:p>
        </p:txBody>
      </p:sp>
    </p:spTree>
    <p:extLst>
      <p:ext uri="{BB962C8B-B14F-4D97-AF65-F5344CB8AC3E}">
        <p14:creationId xmlns:p14="http://schemas.microsoft.com/office/powerpoint/2010/main" val="2447441154"/>
      </p:ext>
    </p:extLst>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7D931D1-01CA-E342-9CA9-041B88605DC5}" type="slidenum">
              <a:rPr lang="en-US"/>
              <a:pPr>
                <a:defRPr/>
              </a:pPr>
              <a:t>‹#›</a:t>
            </a:fld>
            <a:endParaRPr lang="en-US"/>
          </a:p>
        </p:txBody>
      </p:sp>
    </p:spTree>
    <p:extLst>
      <p:ext uri="{BB962C8B-B14F-4D97-AF65-F5344CB8AC3E}">
        <p14:creationId xmlns:p14="http://schemas.microsoft.com/office/powerpoint/2010/main" val="371406227"/>
      </p:ext>
    </p:extLst>
  </p:cSld>
  <p:clrMapOvr>
    <a:masterClrMapping/>
  </p:clrMapOvr>
</p:sldLayout>
</file>

<file path=ppt/slideLayouts/slideLayout2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CBF1F1E-97D8-A94F-990A-EFE529D0E787}" type="slidenum">
              <a:rPr lang="en-US"/>
              <a:pPr>
                <a:defRPr/>
              </a:pPr>
              <a:t>‹#›</a:t>
            </a:fld>
            <a:endParaRPr lang="en-US"/>
          </a:p>
        </p:txBody>
      </p:sp>
    </p:spTree>
    <p:extLst>
      <p:ext uri="{BB962C8B-B14F-4D97-AF65-F5344CB8AC3E}">
        <p14:creationId xmlns:p14="http://schemas.microsoft.com/office/powerpoint/2010/main" val="3760408209"/>
      </p:ext>
    </p:extLst>
  </p:cSld>
  <p:clrMapOvr>
    <a:masterClrMapping/>
  </p:clrMapOvr>
</p:sldLayout>
</file>

<file path=ppt/slideLayouts/slideLayout2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8CEBB579-EAC0-DF44-A200-8251262CBE11}" type="slidenum">
              <a:rPr lang="en-US"/>
              <a:pPr>
                <a:defRPr/>
              </a:pPr>
              <a:t>‹#›</a:t>
            </a:fld>
            <a:endParaRPr lang="en-US"/>
          </a:p>
        </p:txBody>
      </p:sp>
    </p:spTree>
    <p:extLst>
      <p:ext uri="{BB962C8B-B14F-4D97-AF65-F5344CB8AC3E}">
        <p14:creationId xmlns:p14="http://schemas.microsoft.com/office/powerpoint/2010/main" val="219862264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7181563"/>
      </p:ext>
    </p:extLst>
  </p:cSld>
  <p:clrMapOvr>
    <a:masterClrMapping/>
  </p:clrMapOvr>
  <p:transition spd="med"/>
</p:sldLayout>
</file>

<file path=ppt/slideLayouts/slideLayout2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9DC7A8B-BC75-1945-BA7B-BA4B718916D9}" type="slidenum">
              <a:rPr lang="en-US"/>
              <a:pPr>
                <a:defRPr/>
              </a:pPr>
              <a:t>‹#›</a:t>
            </a:fld>
            <a:endParaRPr lang="en-US"/>
          </a:p>
        </p:txBody>
      </p:sp>
    </p:spTree>
    <p:extLst>
      <p:ext uri="{BB962C8B-B14F-4D97-AF65-F5344CB8AC3E}">
        <p14:creationId xmlns:p14="http://schemas.microsoft.com/office/powerpoint/2010/main" val="1370228165"/>
      </p:ext>
    </p:extLst>
  </p:cSld>
  <p:clrMapOvr>
    <a:masterClrMapping/>
  </p:clrMapOvr>
</p:sldLayout>
</file>

<file path=ppt/slideLayouts/slideLayout2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B0DBE64-1C82-384F-99F6-9ECF1EEA31AC}" type="slidenum">
              <a:rPr lang="en-US"/>
              <a:pPr>
                <a:defRPr/>
              </a:pPr>
              <a:t>‹#›</a:t>
            </a:fld>
            <a:endParaRPr lang="en-US"/>
          </a:p>
        </p:txBody>
      </p:sp>
    </p:spTree>
    <p:extLst>
      <p:ext uri="{BB962C8B-B14F-4D97-AF65-F5344CB8AC3E}">
        <p14:creationId xmlns:p14="http://schemas.microsoft.com/office/powerpoint/2010/main" val="2057950586"/>
      </p:ext>
    </p:extLst>
  </p:cSld>
  <p:clrMapOvr>
    <a:masterClrMapping/>
  </p:clrMapOvr>
</p:sldLayout>
</file>

<file path=ppt/slideLayouts/slideLayout2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191250" y="990600"/>
            <a:ext cx="1733550" cy="4724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90600" y="990600"/>
            <a:ext cx="5048250" cy="4724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ECB013-CBE3-C44E-A121-AB066E8C65DC}" type="slidenum">
              <a:rPr lang="en-US"/>
              <a:pPr>
                <a:defRPr/>
              </a:pPr>
              <a:t>‹#›</a:t>
            </a:fld>
            <a:endParaRPr lang="en-US"/>
          </a:p>
        </p:txBody>
      </p:sp>
    </p:spTree>
    <p:extLst>
      <p:ext uri="{BB962C8B-B14F-4D97-AF65-F5344CB8AC3E}">
        <p14:creationId xmlns:p14="http://schemas.microsoft.com/office/powerpoint/2010/main" val="1519257731"/>
      </p:ext>
    </p:extLst>
  </p:cSld>
  <p:clrMapOvr>
    <a:masterClrMapping/>
  </p:clrMapOvr>
</p:sldLayout>
</file>

<file path=ppt/slideLayouts/slideLayout25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837598530"/>
      </p:ext>
    </p:extLst>
  </p:cSld>
  <p:clrMapOvr>
    <a:masterClrMapping/>
  </p:clrMapOvr>
</p:sldLayout>
</file>

<file path=ppt/slideLayouts/slideLayout25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909941719"/>
      </p:ext>
    </p:extLst>
  </p:cSld>
  <p:clrMapOvr>
    <a:masterClrMapping/>
  </p:clrMapOvr>
</p:sldLayout>
</file>

<file path=ppt/slideLayouts/slideLayout25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375119374"/>
      </p:ext>
    </p:extLst>
  </p:cSld>
  <p:clrMapOvr>
    <a:masterClrMapping/>
  </p:clrMapOvr>
</p:sldLayout>
</file>

<file path=ppt/slideLayouts/slideLayout25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898202937"/>
      </p:ext>
    </p:extLst>
  </p:cSld>
  <p:clrMapOvr>
    <a:masterClrMapping/>
  </p:clrMapOvr>
</p:sldLayout>
</file>

<file path=ppt/slideLayouts/slideLayout25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194001164"/>
      </p:ext>
    </p:extLst>
  </p:cSld>
  <p:clrMapOvr>
    <a:masterClrMapping/>
  </p:clrMapOvr>
</p:sldLayout>
</file>

<file path=ppt/slideLayouts/slideLayout25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77729865"/>
      </p:ext>
    </p:extLst>
  </p:cSld>
  <p:clrMapOvr>
    <a:masterClrMapping/>
  </p:clrMapOvr>
</p:sldLayout>
</file>

<file path=ppt/slideLayouts/slideLayout25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73229854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6336475"/>
      </p:ext>
    </p:extLst>
  </p:cSld>
  <p:clrMapOvr>
    <a:masterClrMapping/>
  </p:clrMapOvr>
  <p:transition spd="med"/>
</p:sldLayout>
</file>

<file path=ppt/slideLayouts/slideLayout25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935184984"/>
      </p:ext>
    </p:extLst>
  </p:cSld>
  <p:clrMapOvr>
    <a:masterClrMapping/>
  </p:clrMapOvr>
</p:sldLayout>
</file>

<file path=ppt/slideLayouts/slideLayout25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558165575"/>
      </p:ext>
    </p:extLst>
  </p:cSld>
  <p:clrMapOvr>
    <a:masterClrMapping/>
  </p:clrMapOvr>
</p:sldLayout>
</file>

<file path=ppt/slideLayouts/slideLayout25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425305151"/>
      </p:ext>
    </p:extLst>
  </p:cSld>
  <p:clrMapOvr>
    <a:masterClrMapping/>
  </p:clrMapOvr>
</p:sldLayout>
</file>

<file path=ppt/slideLayouts/slideLayout25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732529470"/>
      </p:ext>
    </p:extLst>
  </p:cSld>
  <p:clrMapOvr>
    <a:masterClrMapping/>
  </p:clrMapOvr>
</p:sldLayout>
</file>

<file path=ppt/slideLayouts/slideLayout2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769FD19-F226-EA48-A189-EDC25CD4650C}" type="slidenum">
              <a:rPr lang="en-US"/>
              <a:pPr>
                <a:defRPr/>
              </a:pPr>
              <a:t>‹#›</a:t>
            </a:fld>
            <a:endParaRPr lang="en-US"/>
          </a:p>
        </p:txBody>
      </p:sp>
    </p:spTree>
    <p:extLst>
      <p:ext uri="{BB962C8B-B14F-4D97-AF65-F5344CB8AC3E}">
        <p14:creationId xmlns:p14="http://schemas.microsoft.com/office/powerpoint/2010/main" val="2364231586"/>
      </p:ext>
    </p:extLst>
  </p:cSld>
  <p:clrMapOvr>
    <a:masterClrMapping/>
  </p:clrMapOvr>
</p:sldLayout>
</file>

<file path=ppt/slideLayouts/slideLayout2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FCE11A-3604-6547-8850-09B72B5BD61C}" type="slidenum">
              <a:rPr lang="en-US"/>
              <a:pPr>
                <a:defRPr/>
              </a:pPr>
              <a:t>‹#›</a:t>
            </a:fld>
            <a:endParaRPr lang="en-US"/>
          </a:p>
        </p:txBody>
      </p:sp>
    </p:spTree>
    <p:extLst>
      <p:ext uri="{BB962C8B-B14F-4D97-AF65-F5344CB8AC3E}">
        <p14:creationId xmlns:p14="http://schemas.microsoft.com/office/powerpoint/2010/main" val="3437772667"/>
      </p:ext>
    </p:extLst>
  </p:cSld>
  <p:clrMapOvr>
    <a:masterClrMapping/>
  </p:clrMapOvr>
</p:sldLayout>
</file>

<file path=ppt/slideLayouts/slideLayout2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FC904A-A32B-4041-9D73-D79CE36C5DE5}" type="slidenum">
              <a:rPr lang="en-US"/>
              <a:pPr>
                <a:defRPr/>
              </a:pPr>
              <a:t>‹#›</a:t>
            </a:fld>
            <a:endParaRPr lang="en-US"/>
          </a:p>
        </p:txBody>
      </p:sp>
    </p:spTree>
    <p:extLst>
      <p:ext uri="{BB962C8B-B14F-4D97-AF65-F5344CB8AC3E}">
        <p14:creationId xmlns:p14="http://schemas.microsoft.com/office/powerpoint/2010/main" val="2211105514"/>
      </p:ext>
    </p:extLst>
  </p:cSld>
  <p:clrMapOvr>
    <a:masterClrMapping/>
  </p:clrMapOvr>
</p:sldLayout>
</file>

<file path=ppt/slideLayouts/slideLayout2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B1926FB-481C-2744-839A-21CD29D74278}" type="slidenum">
              <a:rPr lang="en-US"/>
              <a:pPr>
                <a:defRPr/>
              </a:pPr>
              <a:t>‹#›</a:t>
            </a:fld>
            <a:endParaRPr lang="en-US"/>
          </a:p>
        </p:txBody>
      </p:sp>
    </p:spTree>
    <p:extLst>
      <p:ext uri="{BB962C8B-B14F-4D97-AF65-F5344CB8AC3E}">
        <p14:creationId xmlns:p14="http://schemas.microsoft.com/office/powerpoint/2010/main" val="3947922588"/>
      </p:ext>
    </p:extLst>
  </p:cSld>
  <p:clrMapOvr>
    <a:masterClrMapping/>
  </p:clrMapOvr>
</p:sldLayout>
</file>

<file path=ppt/slideLayouts/slideLayout2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D0BA60A-1646-324C-879B-6753FAECC721}" type="slidenum">
              <a:rPr lang="en-US"/>
              <a:pPr>
                <a:defRPr/>
              </a:pPr>
              <a:t>‹#›</a:t>
            </a:fld>
            <a:endParaRPr lang="en-US"/>
          </a:p>
        </p:txBody>
      </p:sp>
    </p:spTree>
    <p:extLst>
      <p:ext uri="{BB962C8B-B14F-4D97-AF65-F5344CB8AC3E}">
        <p14:creationId xmlns:p14="http://schemas.microsoft.com/office/powerpoint/2010/main" val="1796279088"/>
      </p:ext>
    </p:extLst>
  </p:cSld>
  <p:clrMapOvr>
    <a:masterClrMapping/>
  </p:clrMapOvr>
</p:sldLayout>
</file>

<file path=ppt/slideLayouts/slideLayout2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9B3ADB1-647B-0045-8BE1-B264B1B25C86}" type="slidenum">
              <a:rPr lang="en-US"/>
              <a:pPr>
                <a:defRPr/>
              </a:pPr>
              <a:t>‹#›</a:t>
            </a:fld>
            <a:endParaRPr lang="en-US"/>
          </a:p>
        </p:txBody>
      </p:sp>
    </p:spTree>
    <p:extLst>
      <p:ext uri="{BB962C8B-B14F-4D97-AF65-F5344CB8AC3E}">
        <p14:creationId xmlns:p14="http://schemas.microsoft.com/office/powerpoint/2010/main" val="209880400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0749560"/>
      </p:ext>
    </p:extLst>
  </p:cSld>
  <p:clrMapOvr>
    <a:masterClrMapping/>
  </p:clrMapOvr>
  <p:transition spd="med"/>
</p:sldLayout>
</file>

<file path=ppt/slideLayouts/slideLayout2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88F4F07-00B8-5A49-A120-0DCE12CA23C0}" type="slidenum">
              <a:rPr lang="en-US"/>
              <a:pPr>
                <a:defRPr/>
              </a:pPr>
              <a:t>‹#›</a:t>
            </a:fld>
            <a:endParaRPr lang="en-US"/>
          </a:p>
        </p:txBody>
      </p:sp>
    </p:spTree>
    <p:extLst>
      <p:ext uri="{BB962C8B-B14F-4D97-AF65-F5344CB8AC3E}">
        <p14:creationId xmlns:p14="http://schemas.microsoft.com/office/powerpoint/2010/main" val="1881008178"/>
      </p:ext>
    </p:extLst>
  </p:cSld>
  <p:clrMapOvr>
    <a:masterClrMapping/>
  </p:clrMapOvr>
</p:sldLayout>
</file>

<file path=ppt/slideLayouts/slideLayout2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9EE1E6-E580-4243-B3C5-F8B41053ECE5}" type="slidenum">
              <a:rPr lang="en-US"/>
              <a:pPr>
                <a:defRPr/>
              </a:pPr>
              <a:t>‹#›</a:t>
            </a:fld>
            <a:endParaRPr lang="en-US"/>
          </a:p>
        </p:txBody>
      </p:sp>
    </p:spTree>
    <p:extLst>
      <p:ext uri="{BB962C8B-B14F-4D97-AF65-F5344CB8AC3E}">
        <p14:creationId xmlns:p14="http://schemas.microsoft.com/office/powerpoint/2010/main" val="502113026"/>
      </p:ext>
    </p:extLst>
  </p:cSld>
  <p:clrMapOvr>
    <a:masterClrMapping/>
  </p:clrMapOvr>
</p:sldLayout>
</file>

<file path=ppt/slideLayouts/slideLayout2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4F70183-6103-3E4A-8BC4-D6D71578598A}" type="slidenum">
              <a:rPr lang="en-US"/>
              <a:pPr>
                <a:defRPr/>
              </a:pPr>
              <a:t>‹#›</a:t>
            </a:fld>
            <a:endParaRPr lang="en-US"/>
          </a:p>
        </p:txBody>
      </p:sp>
    </p:spTree>
    <p:extLst>
      <p:ext uri="{BB962C8B-B14F-4D97-AF65-F5344CB8AC3E}">
        <p14:creationId xmlns:p14="http://schemas.microsoft.com/office/powerpoint/2010/main" val="3828438849"/>
      </p:ext>
    </p:extLst>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C5D8C18-5594-7442-9D3E-87A92F5602F6}" type="slidenum">
              <a:rPr lang="en-US"/>
              <a:pPr>
                <a:defRPr/>
              </a:pPr>
              <a:t>‹#›</a:t>
            </a:fld>
            <a:endParaRPr lang="en-US"/>
          </a:p>
        </p:txBody>
      </p:sp>
    </p:spTree>
    <p:extLst>
      <p:ext uri="{BB962C8B-B14F-4D97-AF65-F5344CB8AC3E}">
        <p14:creationId xmlns:p14="http://schemas.microsoft.com/office/powerpoint/2010/main" val="1756406844"/>
      </p:ext>
    </p:extLst>
  </p:cSld>
  <p:clrMapOvr>
    <a:masterClrMapping/>
  </p:clrMapOvr>
</p:sldLayout>
</file>

<file path=ppt/slideLayouts/slideLayout2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2144052-42C5-2440-A9C8-DB4B09A08CFE}" type="slidenum">
              <a:rPr lang="en-US"/>
              <a:pPr>
                <a:defRPr/>
              </a:pPr>
              <a:t>‹#›</a:t>
            </a:fld>
            <a:endParaRPr lang="en-US"/>
          </a:p>
        </p:txBody>
      </p:sp>
    </p:spTree>
    <p:extLst>
      <p:ext uri="{BB962C8B-B14F-4D97-AF65-F5344CB8AC3E}">
        <p14:creationId xmlns:p14="http://schemas.microsoft.com/office/powerpoint/2010/main" val="3104473718"/>
      </p:ext>
    </p:extLst>
  </p:cSld>
  <p:clrMapOvr>
    <a:masterClrMapping/>
  </p:clrMapOvr>
</p:sldLayout>
</file>

<file path=ppt/slideLayouts/slideLayout25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5985413-4F82-CF49-845C-6663E08F9759}" type="slidenum">
              <a:rPr lang="en-US"/>
              <a:pPr>
                <a:defRPr/>
              </a:pPr>
              <a:t>‹#›</a:t>
            </a:fld>
            <a:endParaRPr lang="en-US"/>
          </a:p>
        </p:txBody>
      </p:sp>
    </p:spTree>
    <p:extLst>
      <p:ext uri="{BB962C8B-B14F-4D97-AF65-F5344CB8AC3E}">
        <p14:creationId xmlns:p14="http://schemas.microsoft.com/office/powerpoint/2010/main" val="2503016439"/>
      </p:ext>
    </p:extLst>
  </p:cSld>
  <p:clrMapOvr>
    <a:masterClrMapping/>
  </p:clrMapOvr>
</p:sldLayout>
</file>

<file path=ppt/slideLayouts/slideLayout25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F4299C1E-28A6-CA41-8169-B271116660F7}" type="slidenum">
              <a:rPr lang="en-US"/>
              <a:pPr>
                <a:defRPr/>
              </a:pPr>
              <a:t>‹#›</a:t>
            </a:fld>
            <a:endParaRPr lang="en-US"/>
          </a:p>
        </p:txBody>
      </p:sp>
    </p:spTree>
    <p:extLst>
      <p:ext uri="{BB962C8B-B14F-4D97-AF65-F5344CB8AC3E}">
        <p14:creationId xmlns:p14="http://schemas.microsoft.com/office/powerpoint/2010/main" val="1126847230"/>
      </p:ext>
    </p:extLst>
  </p:cSld>
  <p:clrMapOvr>
    <a:masterClrMapping/>
  </p:clrMapOvr>
</p:sldLayout>
</file>

<file path=ppt/slideLayouts/slideLayout259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latin typeface="Times New Roman"/>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latin typeface="Times New Roman"/>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56058604"/>
      </p:ext>
    </p:extLst>
  </p:cSld>
  <p:clrMapOvr>
    <a:masterClrMapping/>
  </p:clrMapOvr>
</p:sldLayout>
</file>

<file path=ppt/slideLayouts/slideLayout2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0212817"/>
      </p:ext>
    </p:extLst>
  </p:cSld>
  <p:clrMapOvr>
    <a:masterClrMapping/>
  </p:clrMapOvr>
</p:sldLayout>
</file>

<file path=ppt/slideLayouts/slideLayout2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7007709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017369667"/>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14007"/>
      </p:ext>
    </p:extLst>
  </p:cSld>
  <p:clrMapOvr>
    <a:masterClrMapping/>
  </p:clrMapOvr>
  <p:transition spd="med"/>
</p:sldLayout>
</file>

<file path=ppt/slideLayouts/slideLayout2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88178939"/>
      </p:ext>
    </p:extLst>
  </p:cSld>
  <p:clrMapOvr>
    <a:masterClrMapping/>
  </p:clrMapOvr>
</p:sldLayout>
</file>

<file path=ppt/slideLayouts/slideLayout2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59942095"/>
      </p:ext>
    </p:extLst>
  </p:cSld>
  <p:clrMapOvr>
    <a:masterClrMapping/>
  </p:clrMapOvr>
</p:sldLayout>
</file>

<file path=ppt/slideLayouts/slideLayout2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855106836"/>
      </p:ext>
    </p:extLst>
  </p:cSld>
  <p:clrMapOvr>
    <a:masterClrMapping/>
  </p:clrMapOvr>
</p:sldLayout>
</file>

<file path=ppt/slideLayouts/slideLayout2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27607372"/>
      </p:ext>
    </p:extLst>
  </p:cSld>
  <p:clrMapOvr>
    <a:masterClrMapping/>
  </p:clrMapOvr>
</p:sldLayout>
</file>

<file path=ppt/slideLayouts/slideLayout2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70907097"/>
      </p:ext>
    </p:extLst>
  </p:cSld>
  <p:clrMapOvr>
    <a:masterClrMapping/>
  </p:clrMapOvr>
</p:sldLayout>
</file>

<file path=ppt/slideLayouts/slideLayout2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33310933"/>
      </p:ext>
    </p:extLst>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46354273"/>
      </p:ext>
    </p:extLst>
  </p:cSld>
  <p:clrMapOvr>
    <a:masterClrMapping/>
  </p:clrMapOvr>
</p:sldLayout>
</file>

<file path=ppt/slideLayouts/slideLayout2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97019098"/>
      </p:ext>
    </p:extLst>
  </p:cSld>
  <p:clrMapOvr>
    <a:masterClrMapping/>
  </p:clrMapOvr>
</p:sldLayout>
</file>

<file path=ppt/slideLayouts/slideLayout26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28115855"/>
      </p:ext>
    </p:extLst>
  </p:cSld>
  <p:clrMapOvr>
    <a:masterClrMapping/>
  </p:clrMapOvr>
</p:sldLayout>
</file>

<file path=ppt/slideLayouts/slideLayout2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9365190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37011"/>
      </p:ext>
    </p:extLst>
  </p:cSld>
  <p:clrMapOvr>
    <a:masterClrMapping/>
  </p:clrMapOvr>
  <p:transition spd="med"/>
</p:sldLayout>
</file>

<file path=ppt/slideLayouts/slideLayout26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b="1" i="0" dirty="0">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b="1" i="0">
                <a:solidFill>
                  <a:schemeClr val="bg1"/>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53200"/>
            <a:ext cx="3279775" cy="304800"/>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356033"/>
            <a:ext cx="587375" cy="492443"/>
          </a:xfrm>
        </p:spPr>
        <p:txBody>
          <a:bodyPr anchorCtr="0"/>
          <a:lstStyle>
            <a:lvl1pPr>
              <a:defRPr b="1" i="0">
                <a:latin typeface="Arial" panose="020B0604020202020204" pitchFamily="34" charset="0"/>
              </a:defRPr>
            </a:lvl1pPr>
          </a:lstStyle>
          <a:p>
            <a:pPr>
              <a:defRPr/>
            </a:pPr>
            <a:fld id="{108BD5EF-9779-D249-9AE9-9B97DE3D20F7}" type="slidenum">
              <a:rPr lang="en-US" smtClean="0"/>
              <a:pPr>
                <a:defRPr/>
              </a:pPr>
              <a:t>‹#›</a:t>
            </a:fld>
            <a:endParaRPr lang="en-US" dirty="0"/>
          </a:p>
        </p:txBody>
      </p:sp>
    </p:spTree>
    <p:extLst>
      <p:ext uri="{BB962C8B-B14F-4D97-AF65-F5344CB8AC3E}">
        <p14:creationId xmlns:p14="http://schemas.microsoft.com/office/powerpoint/2010/main" val="1361448542"/>
      </p:ext>
    </p:extLst>
  </p:cSld>
  <p:clrMapOvr>
    <a:masterClrMapping/>
  </p:clrMapOvr>
</p:sldLayout>
</file>

<file path=ppt/slideLayouts/slideLayout2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DADD0B9-FAF8-8E41-B76E-CAEA9A1046A6}" type="slidenum">
              <a:rPr lang="en-US" smtClean="0"/>
              <a:pPr>
                <a:defRPr/>
              </a:pPr>
              <a:t>‹#›</a:t>
            </a:fld>
            <a:endParaRPr lang="en-US" dirty="0"/>
          </a:p>
        </p:txBody>
      </p:sp>
    </p:spTree>
    <p:extLst>
      <p:ext uri="{BB962C8B-B14F-4D97-AF65-F5344CB8AC3E}">
        <p14:creationId xmlns:p14="http://schemas.microsoft.com/office/powerpoint/2010/main" val="124289283"/>
      </p:ext>
    </p:extLst>
  </p:cSld>
  <p:clrMapOvr>
    <a:masterClrMapping/>
  </p:clrMapOvr>
</p:sldLayout>
</file>

<file path=ppt/slideLayouts/slideLayout2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E166FD6-6BFA-CF43-88D8-882A36840981}" type="slidenum">
              <a:rPr lang="en-US" smtClean="0"/>
              <a:pPr>
                <a:defRPr/>
              </a:pPr>
              <a:t>‹#›</a:t>
            </a:fld>
            <a:endParaRPr lang="en-US" dirty="0"/>
          </a:p>
        </p:txBody>
      </p:sp>
    </p:spTree>
    <p:extLst>
      <p:ext uri="{BB962C8B-B14F-4D97-AF65-F5344CB8AC3E}">
        <p14:creationId xmlns:p14="http://schemas.microsoft.com/office/powerpoint/2010/main" val="2567758575"/>
      </p:ext>
    </p:extLst>
  </p:cSld>
  <p:clrMapOvr>
    <a:masterClrMapping/>
  </p:clrMapOvr>
</p:sldLayout>
</file>

<file path=ppt/slideLayouts/slideLayout2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175AF9F-0053-164A-AC42-67F9EA309A2F}" type="slidenum">
              <a:rPr lang="en-US" smtClean="0"/>
              <a:pPr>
                <a:defRPr/>
              </a:pPr>
              <a:t>‹#›</a:t>
            </a:fld>
            <a:endParaRPr lang="en-US" dirty="0"/>
          </a:p>
        </p:txBody>
      </p:sp>
    </p:spTree>
    <p:extLst>
      <p:ext uri="{BB962C8B-B14F-4D97-AF65-F5344CB8AC3E}">
        <p14:creationId xmlns:p14="http://schemas.microsoft.com/office/powerpoint/2010/main" val="2058035280"/>
      </p:ext>
    </p:extLst>
  </p:cSld>
  <p:clrMapOvr>
    <a:masterClrMapping/>
  </p:clrMapOvr>
</p:sldLayout>
</file>

<file path=ppt/slideLayouts/slideLayout2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8B2217-A4E3-9E4A-9E60-C54C82E66684}" type="slidenum">
              <a:rPr lang="en-US" smtClean="0"/>
              <a:pPr>
                <a:defRPr/>
              </a:pPr>
              <a:t>‹#›</a:t>
            </a:fld>
            <a:endParaRPr lang="en-US" dirty="0"/>
          </a:p>
        </p:txBody>
      </p:sp>
    </p:spTree>
    <p:extLst>
      <p:ext uri="{BB962C8B-B14F-4D97-AF65-F5344CB8AC3E}">
        <p14:creationId xmlns:p14="http://schemas.microsoft.com/office/powerpoint/2010/main" val="264875730"/>
      </p:ext>
    </p:extLst>
  </p:cSld>
  <p:clrMapOvr>
    <a:masterClrMapping/>
  </p:clrMapOvr>
</p:sldLayout>
</file>

<file path=ppt/slideLayouts/slideLayout2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55982E6-7566-5142-8721-11259309A012}" type="slidenum">
              <a:rPr lang="en-US" smtClean="0"/>
              <a:pPr>
                <a:defRPr/>
              </a:pPr>
              <a:t>‹#›</a:t>
            </a:fld>
            <a:endParaRPr lang="en-US" dirty="0"/>
          </a:p>
        </p:txBody>
      </p:sp>
    </p:spTree>
    <p:extLst>
      <p:ext uri="{BB962C8B-B14F-4D97-AF65-F5344CB8AC3E}">
        <p14:creationId xmlns:p14="http://schemas.microsoft.com/office/powerpoint/2010/main" val="3292330038"/>
      </p:ext>
    </p:extLst>
  </p:cSld>
  <p:clrMapOvr>
    <a:masterClrMapping/>
  </p:clrMapOvr>
</p:sldLayout>
</file>

<file path=ppt/slideLayouts/slideLayout2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D11809-599F-694B-8E22-ED5B637D084A}" type="slidenum">
              <a:rPr lang="en-US" smtClean="0"/>
              <a:pPr>
                <a:defRPr/>
              </a:pPr>
              <a:t>‹#›</a:t>
            </a:fld>
            <a:endParaRPr lang="en-US" dirty="0"/>
          </a:p>
        </p:txBody>
      </p:sp>
    </p:spTree>
    <p:extLst>
      <p:ext uri="{BB962C8B-B14F-4D97-AF65-F5344CB8AC3E}">
        <p14:creationId xmlns:p14="http://schemas.microsoft.com/office/powerpoint/2010/main" val="2690393265"/>
      </p:ext>
    </p:extLst>
  </p:cSld>
  <p:clrMapOvr>
    <a:masterClrMapping/>
  </p:clrMapOvr>
</p:sldLayout>
</file>

<file path=ppt/slideLayouts/slideLayout2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23D87B-3FAA-F54A-9117-2478903633DC}" type="slidenum">
              <a:rPr lang="en-US" smtClean="0"/>
              <a:pPr>
                <a:defRPr/>
              </a:pPr>
              <a:t>‹#›</a:t>
            </a:fld>
            <a:endParaRPr lang="en-US" dirty="0"/>
          </a:p>
        </p:txBody>
      </p:sp>
    </p:spTree>
    <p:extLst>
      <p:ext uri="{BB962C8B-B14F-4D97-AF65-F5344CB8AC3E}">
        <p14:creationId xmlns:p14="http://schemas.microsoft.com/office/powerpoint/2010/main" val="3185583250"/>
      </p:ext>
    </p:extLst>
  </p:cSld>
  <p:clrMapOvr>
    <a:masterClrMapping/>
  </p:clrMapOvr>
</p:sldLayout>
</file>

<file path=ppt/slideLayouts/slideLayout2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906E8-887E-7643-8CEC-AC39AB3A170E}" type="slidenum">
              <a:rPr lang="en-US" smtClean="0"/>
              <a:pPr>
                <a:defRPr/>
              </a:pPr>
              <a:t>‹#›</a:t>
            </a:fld>
            <a:endParaRPr lang="en-US" dirty="0"/>
          </a:p>
        </p:txBody>
      </p:sp>
    </p:spTree>
    <p:extLst>
      <p:ext uri="{BB962C8B-B14F-4D97-AF65-F5344CB8AC3E}">
        <p14:creationId xmlns:p14="http://schemas.microsoft.com/office/powerpoint/2010/main" val="4030113400"/>
      </p:ext>
    </p:extLst>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443C08-16DD-4747-8241-17F15610F6B9}" type="slidenum">
              <a:rPr lang="en-US" smtClean="0"/>
              <a:pPr>
                <a:defRPr/>
              </a:pPr>
              <a:t>‹#›</a:t>
            </a:fld>
            <a:endParaRPr lang="en-US" dirty="0"/>
          </a:p>
        </p:txBody>
      </p:sp>
    </p:spTree>
    <p:extLst>
      <p:ext uri="{BB962C8B-B14F-4D97-AF65-F5344CB8AC3E}">
        <p14:creationId xmlns:p14="http://schemas.microsoft.com/office/powerpoint/2010/main" val="104298464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2598833"/>
      </p:ext>
    </p:extLst>
  </p:cSld>
  <p:clrMapOvr>
    <a:masterClrMapping/>
  </p:clrMapOvr>
  <p:transition spd="med"/>
</p:sldLayout>
</file>

<file path=ppt/slideLayouts/slideLayout2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692CFF-5757-3245-B1D2-DA4439462702}" type="slidenum">
              <a:rPr lang="en-US" smtClean="0"/>
              <a:pPr>
                <a:defRPr/>
              </a:pPr>
              <a:t>‹#›</a:t>
            </a:fld>
            <a:endParaRPr lang="en-US" dirty="0"/>
          </a:p>
        </p:txBody>
      </p:sp>
    </p:spTree>
    <p:extLst>
      <p:ext uri="{BB962C8B-B14F-4D97-AF65-F5344CB8AC3E}">
        <p14:creationId xmlns:p14="http://schemas.microsoft.com/office/powerpoint/2010/main" val="229568465"/>
      </p:ext>
    </p:extLst>
  </p:cSld>
  <p:clrMapOvr>
    <a:masterClrMapping/>
  </p:clrMapOvr>
</p:sldLayout>
</file>

<file path=ppt/slideLayouts/slideLayout26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hidden">
          <a:xfrm>
            <a:off x="228600" y="3200400"/>
            <a:ext cx="8763000" cy="1341438"/>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pic>
        <p:nvPicPr>
          <p:cNvPr id="5" name="Picture 3" descr="ANABNR2"/>
          <p:cNvPicPr>
            <a:picLocks noChangeAspect="1" noChangeArrowheads="1"/>
          </p:cNvPicPr>
          <p:nvPr/>
        </p:nvPicPr>
        <p:blipFill>
          <a:blip r:embed="rId2" cstate="screen">
            <a:extLst>
              <a:ext uri="{28A0092B-C50C-407E-A947-70E740481C1C}">
                <a14:useLocalDpi xmlns:a14="http://schemas.microsoft.com/office/drawing/2010/main" val="0"/>
              </a:ext>
            </a:extLst>
          </a:blip>
          <a:srcRect l="-900" t="-1314" r="-2" b="-36961"/>
          <a:stretch>
            <a:fillRect/>
          </a:stretch>
        </p:blipFill>
        <p:spPr bwMode="auto">
          <a:xfrm>
            <a:off x="533400" y="3200400"/>
            <a:ext cx="8458200" cy="115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p:cNvSpPr>
            <a:spLocks noChangeArrowheads="1"/>
          </p:cNvSpPr>
          <p:nvPr/>
        </p:nvSpPr>
        <p:spPr bwMode="hidden">
          <a:xfrm>
            <a:off x="795338" y="2895600"/>
            <a:ext cx="304800" cy="9906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8197" name="Rectangle 5"/>
          <p:cNvSpPr>
            <a:spLocks noGrp="1" noChangeArrowheads="1"/>
          </p:cNvSpPr>
          <p:nvPr>
            <p:ph type="ctrTitle"/>
          </p:nvPr>
        </p:nvSpPr>
        <p:spPr>
          <a:xfrm>
            <a:off x="1143000" y="19812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198" name="Rectangle 6"/>
          <p:cNvSpPr>
            <a:spLocks noGrp="1" noChangeArrowheads="1"/>
          </p:cNvSpPr>
          <p:nvPr>
            <p:ph type="subTitle" idx="1"/>
          </p:nvPr>
        </p:nvSpPr>
        <p:spPr>
          <a:xfrm>
            <a:off x="2038350" y="4351338"/>
            <a:ext cx="6400800" cy="1371600"/>
          </a:xfrm>
        </p:spPr>
        <p:txBody>
          <a:bodyPr/>
          <a:lstStyle>
            <a:lvl1pPr marL="0" indent="0">
              <a:buFont typeface="Wingdings" pitchFamily="26"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half" idx="10"/>
          </p:nvPr>
        </p:nvSpPr>
        <p:spPr>
          <a:xfrm>
            <a:off x="685800" y="6324600"/>
            <a:ext cx="1905000" cy="457200"/>
          </a:xfrm>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xfrm>
            <a:off x="3124200" y="6324600"/>
            <a:ext cx="2895600" cy="457200"/>
          </a:xfrm>
        </p:spPr>
        <p:txBody>
          <a:bodyPr/>
          <a:lstStyle>
            <a:lvl1pPr>
              <a:defRPr/>
            </a:lvl1pPr>
          </a:lstStyle>
          <a:p>
            <a:pPr>
              <a:defRPr/>
            </a:pPr>
            <a:endParaRPr lang="en-US">
              <a:solidFill>
                <a:srgbClr val="2A3D7A"/>
              </a:solidFill>
            </a:endParaRPr>
          </a:p>
        </p:txBody>
      </p:sp>
      <p:sp>
        <p:nvSpPr>
          <p:cNvPr id="9" name="Rectangle 9"/>
          <p:cNvSpPr>
            <a:spLocks noGrp="1" noChangeArrowheads="1"/>
          </p:cNvSpPr>
          <p:nvPr>
            <p:ph type="sldNum" sz="quarter" idx="12"/>
          </p:nvPr>
        </p:nvSpPr>
        <p:spPr>
          <a:xfrm>
            <a:off x="6553200" y="6324600"/>
            <a:ext cx="1905000" cy="457200"/>
          </a:xfrm>
        </p:spPr>
        <p:txBody>
          <a:bodyPr/>
          <a:lstStyle>
            <a:lvl1pPr>
              <a:defRPr sz="1400"/>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76373445"/>
      </p:ext>
    </p:extLst>
  </p:cSld>
  <p:clrMapOvr>
    <a:masterClrMapping/>
  </p:clrMapOvr>
</p:sldLayout>
</file>

<file path=ppt/slideLayouts/slideLayout2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3AABD9-E53B-9241-877F-DFCCA8B54ED4}"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690093967"/>
      </p:ext>
    </p:extLst>
  </p:cSld>
  <p:clrMapOvr>
    <a:masterClrMapping/>
  </p:clrMapOvr>
</p:sldLayout>
</file>

<file path=ppt/slideLayouts/slideLayout2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F7348FA0-BF27-7B47-94F7-39C78385B93B}"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598138806"/>
      </p:ext>
    </p:extLst>
  </p:cSld>
  <p:clrMapOvr>
    <a:masterClrMapping/>
  </p:clrMapOvr>
</p:sldLayout>
</file>

<file path=ppt/slideLayouts/slideLayout2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10185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C6F10ED4-0689-6B43-B2DA-10298A3FB6C3}"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35161022"/>
      </p:ext>
    </p:extLst>
  </p:cSld>
  <p:clrMapOvr>
    <a:masterClrMapping/>
  </p:clrMapOvr>
</p:sldLayout>
</file>

<file path=ppt/slideLayouts/slideLayout2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D3CD2A76-DCDD-7741-8C77-DE934297E6D5}"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630182821"/>
      </p:ext>
    </p:extLst>
  </p:cSld>
  <p:clrMapOvr>
    <a:masterClrMapping/>
  </p:clrMapOvr>
</p:sldLayout>
</file>

<file path=ppt/slideLayouts/slideLayout2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C757E35-AD68-A74F-B533-51E2E656BFBF}"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699987641"/>
      </p:ext>
    </p:extLst>
  </p:cSld>
  <p:clrMapOvr>
    <a:masterClrMapping/>
  </p:clrMapOvr>
</p:sldLayout>
</file>

<file path=ppt/slideLayouts/slideLayout2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D0B07FEB-969D-2B41-B703-9707BAB3CA47}"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299082430"/>
      </p:ext>
    </p:extLst>
  </p:cSld>
  <p:clrMapOvr>
    <a:masterClrMapping/>
  </p:clrMapOvr>
</p:sldLayout>
</file>

<file path=ppt/slideLayouts/slideLayout2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D6DF18-E628-0741-A49D-6C8F9AB73976}"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1910778726"/>
      </p:ext>
    </p:extLst>
  </p:cSld>
  <p:clrMapOvr>
    <a:masterClrMapping/>
  </p:clrMapOvr>
</p:sldLayout>
</file>

<file path=ppt/slideLayouts/slideLayout2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BEF42DC8-30B4-2A48-BB11-49F0779E84E8}"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1819286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33561006"/>
      </p:ext>
    </p:extLst>
  </p:cSld>
  <p:clrMapOvr>
    <a:masterClrMapping/>
  </p:clrMapOvr>
  <p:transition spd="med"/>
</p:sldLayout>
</file>

<file path=ppt/slideLayouts/slideLayout2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FB94EA7-0554-D740-8964-AC80D1EAEF89}"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2575874241"/>
      </p:ext>
    </p:extLst>
  </p:cSld>
  <p:clrMapOvr>
    <a:masterClrMapping/>
  </p:clrMapOvr>
</p:sldLayout>
</file>

<file path=ppt/slideLayouts/slideLayout2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838200"/>
            <a:ext cx="1943100" cy="537845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838200"/>
            <a:ext cx="5676900" cy="537845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solidFill>
                <a:srgbClr val="2A3D7A"/>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endParaRPr lang="en-US">
              <a:solidFill>
                <a:srgbClr val="2A3D7A"/>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DBF685E-3C9C-FF48-9103-BCD7F1CA31CA}" type="slidenum">
              <a:rPr lang="en-US">
                <a:solidFill>
                  <a:srgbClr val="2A3D7A"/>
                </a:solidFill>
                <a:latin typeface="Times New Roman"/>
              </a:rPr>
              <a:pPr>
                <a:defRPr/>
              </a:pPr>
              <a:t>‹#›</a:t>
            </a:fld>
            <a:endParaRPr lang="en-US" sz="1400">
              <a:solidFill>
                <a:srgbClr val="2A3D7A"/>
              </a:solidFill>
              <a:latin typeface="Times New Roman"/>
            </a:endParaRPr>
          </a:p>
        </p:txBody>
      </p:sp>
    </p:spTree>
    <p:extLst>
      <p:ext uri="{BB962C8B-B14F-4D97-AF65-F5344CB8AC3E}">
        <p14:creationId xmlns:p14="http://schemas.microsoft.com/office/powerpoint/2010/main" val="3030024544"/>
      </p:ext>
    </p:extLst>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b="1" i="0" dirty="0">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3887914337"/>
      </p:ext>
    </p:extLst>
  </p:cSld>
  <p:clrMapOvr>
    <a:masterClrMapping/>
  </p:clrMapOvr>
</p:sldLayout>
</file>

<file path=ppt/slideLayouts/slideLayout2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pPr>
                <a:defRPr/>
              </a:pPr>
              <a:t>‹#›</a:t>
            </a:fld>
            <a:endParaRPr lang="en-US" dirty="0"/>
          </a:p>
        </p:txBody>
      </p:sp>
    </p:spTree>
    <p:extLst>
      <p:ext uri="{BB962C8B-B14F-4D97-AF65-F5344CB8AC3E}">
        <p14:creationId xmlns:p14="http://schemas.microsoft.com/office/powerpoint/2010/main" val="3543578883"/>
      </p:ext>
    </p:extLst>
  </p:cSld>
  <p:clrMapOvr>
    <a:masterClrMapping/>
  </p:clrMapOvr>
</p:sldLayout>
</file>

<file path=ppt/slideLayouts/slideLayout2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pPr>
                <a:defRPr/>
              </a:pPr>
              <a:t>‹#›</a:t>
            </a:fld>
            <a:endParaRPr lang="en-US" dirty="0"/>
          </a:p>
        </p:txBody>
      </p:sp>
    </p:spTree>
    <p:extLst>
      <p:ext uri="{BB962C8B-B14F-4D97-AF65-F5344CB8AC3E}">
        <p14:creationId xmlns:p14="http://schemas.microsoft.com/office/powerpoint/2010/main" val="2742986289"/>
      </p:ext>
    </p:extLst>
  </p:cSld>
  <p:clrMapOvr>
    <a:masterClrMapping/>
  </p:clrMapOvr>
</p:sldLayout>
</file>

<file path=ppt/slideLayouts/slideLayout2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pPr>
                <a:defRPr/>
              </a:pPr>
              <a:t>‹#›</a:t>
            </a:fld>
            <a:endParaRPr lang="en-US" dirty="0"/>
          </a:p>
        </p:txBody>
      </p:sp>
    </p:spTree>
    <p:extLst>
      <p:ext uri="{BB962C8B-B14F-4D97-AF65-F5344CB8AC3E}">
        <p14:creationId xmlns:p14="http://schemas.microsoft.com/office/powerpoint/2010/main" val="400300352"/>
      </p:ext>
    </p:extLst>
  </p:cSld>
  <p:clrMapOvr>
    <a:masterClrMapping/>
  </p:clrMapOvr>
</p:sldLayout>
</file>

<file path=ppt/slideLayouts/slideLayout2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pPr>
                <a:defRPr/>
              </a:pPr>
              <a:t>‹#›</a:t>
            </a:fld>
            <a:endParaRPr lang="en-US" dirty="0"/>
          </a:p>
        </p:txBody>
      </p:sp>
    </p:spTree>
    <p:extLst>
      <p:ext uri="{BB962C8B-B14F-4D97-AF65-F5344CB8AC3E}">
        <p14:creationId xmlns:p14="http://schemas.microsoft.com/office/powerpoint/2010/main" val="1028986743"/>
      </p:ext>
    </p:extLst>
  </p:cSld>
  <p:clrMapOvr>
    <a:masterClrMapping/>
  </p:clrMapOvr>
</p:sldLayout>
</file>

<file path=ppt/slideLayouts/slideLayout2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pPr>
                <a:defRPr/>
              </a:pPr>
              <a:t>‹#›</a:t>
            </a:fld>
            <a:endParaRPr lang="en-US" dirty="0"/>
          </a:p>
        </p:txBody>
      </p:sp>
    </p:spTree>
    <p:extLst>
      <p:ext uri="{BB962C8B-B14F-4D97-AF65-F5344CB8AC3E}">
        <p14:creationId xmlns:p14="http://schemas.microsoft.com/office/powerpoint/2010/main" val="3591196634"/>
      </p:ext>
    </p:extLst>
  </p:cSld>
  <p:clrMapOvr>
    <a:masterClrMapping/>
  </p:clrMapOvr>
</p:sldLayout>
</file>

<file path=ppt/slideLayouts/slideLayout2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pPr>
                <a:defRPr/>
              </a:pPr>
              <a:t>‹#›</a:t>
            </a:fld>
            <a:endParaRPr lang="en-US" dirty="0"/>
          </a:p>
        </p:txBody>
      </p:sp>
    </p:spTree>
    <p:extLst>
      <p:ext uri="{BB962C8B-B14F-4D97-AF65-F5344CB8AC3E}">
        <p14:creationId xmlns:p14="http://schemas.microsoft.com/office/powerpoint/2010/main" val="2224503608"/>
      </p:ext>
    </p:extLst>
  </p:cSld>
  <p:clrMapOvr>
    <a:masterClrMapping/>
  </p:clrMapOvr>
</p:sldLayout>
</file>

<file path=ppt/slideLayouts/slideLayout2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pPr>
                <a:defRPr/>
              </a:pPr>
              <a:t>‹#›</a:t>
            </a:fld>
            <a:endParaRPr lang="en-US" dirty="0"/>
          </a:p>
        </p:txBody>
      </p:sp>
    </p:spTree>
    <p:extLst>
      <p:ext uri="{BB962C8B-B14F-4D97-AF65-F5344CB8AC3E}">
        <p14:creationId xmlns:p14="http://schemas.microsoft.com/office/powerpoint/2010/main" val="166791215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4272530"/>
      </p:ext>
    </p:extLst>
  </p:cSld>
  <p:clrMapOvr>
    <a:masterClrMapping/>
  </p:clrMapOvr>
  <p:transition spd="med"/>
</p:sldLayout>
</file>

<file path=ppt/slideLayouts/slideLayout2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pPr>
                <a:defRPr/>
              </a:pPr>
              <a:t>‹#›</a:t>
            </a:fld>
            <a:endParaRPr lang="en-US" dirty="0"/>
          </a:p>
        </p:txBody>
      </p:sp>
    </p:spTree>
    <p:extLst>
      <p:ext uri="{BB962C8B-B14F-4D97-AF65-F5344CB8AC3E}">
        <p14:creationId xmlns:p14="http://schemas.microsoft.com/office/powerpoint/2010/main" val="1325543303"/>
      </p:ext>
    </p:extLst>
  </p:cSld>
  <p:clrMapOvr>
    <a:masterClrMapping/>
  </p:clrMapOvr>
</p:sldLayout>
</file>

<file path=ppt/slideLayouts/slideLayout2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pPr>
                <a:defRPr/>
              </a:pPr>
              <a:t>‹#›</a:t>
            </a:fld>
            <a:endParaRPr lang="en-US" dirty="0"/>
          </a:p>
        </p:txBody>
      </p:sp>
    </p:spTree>
    <p:extLst>
      <p:ext uri="{BB962C8B-B14F-4D97-AF65-F5344CB8AC3E}">
        <p14:creationId xmlns:p14="http://schemas.microsoft.com/office/powerpoint/2010/main" val="412052669"/>
      </p:ext>
    </p:extLst>
  </p:cSld>
  <p:clrMapOvr>
    <a:masterClrMapping/>
  </p:clrMapOvr>
</p:sldLayout>
</file>

<file path=ppt/slideLayouts/slideLayout2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pPr>
                <a:defRPr/>
              </a:pPr>
              <a:t>‹#›</a:t>
            </a:fld>
            <a:endParaRPr lang="en-US" dirty="0"/>
          </a:p>
        </p:txBody>
      </p:sp>
    </p:spTree>
    <p:extLst>
      <p:ext uri="{BB962C8B-B14F-4D97-AF65-F5344CB8AC3E}">
        <p14:creationId xmlns:p14="http://schemas.microsoft.com/office/powerpoint/2010/main" val="3361324537"/>
      </p:ext>
    </p:extLst>
  </p:cSld>
  <p:clrMapOvr>
    <a:masterClrMapping/>
  </p:clrMapOvr>
</p:sldLayout>
</file>

<file path=ppt/slideLayouts/slideLayout26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2438400"/>
            <a:ext cx="9147175" cy="1063625"/>
            <a:chOff x="-2" y="1536"/>
            <a:chExt cx="5762" cy="670"/>
          </a:xfrm>
        </p:grpSpPr>
        <p:grpSp>
          <p:nvGrpSpPr>
            <p:cNvPr id="5" name="Group 3"/>
            <p:cNvGrpSpPr>
              <a:grpSpLocks/>
            </p:cNvGrpSpPr>
            <p:nvPr/>
          </p:nvGrpSpPr>
          <p:grpSpPr bwMode="auto">
            <a:xfrm flipH="1">
              <a:off x="-2" y="1562"/>
              <a:ext cx="5763" cy="641"/>
              <a:chOff x="-3" y="1562"/>
              <a:chExt cx="5763" cy="641"/>
            </a:xfrm>
          </p:grpSpPr>
          <p:sp>
            <p:nvSpPr>
              <p:cNvPr id="8" name="Freeform 4"/>
              <p:cNvSpPr>
                <a:spLocks/>
              </p:cNvSpPr>
              <p:nvPr/>
            </p:nvSpPr>
            <p:spPr bwMode="ltGray">
              <a:xfrm rot="-5400000">
                <a:off x="2558" y="-993"/>
                <a:ext cx="624" cy="5745"/>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9" name="Freeform 5"/>
              <p:cNvSpPr>
                <a:spLocks/>
              </p:cNvSpPr>
              <p:nvPr/>
            </p:nvSpPr>
            <p:spPr bwMode="ltGray">
              <a:xfrm rot="-5400000">
                <a:off x="1322"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 name="Freeform 6"/>
              <p:cNvSpPr>
                <a:spLocks/>
              </p:cNvSpPr>
              <p:nvPr/>
            </p:nvSpPr>
            <p:spPr bwMode="ltGray">
              <a:xfrm rot="-5400000">
                <a:off x="982"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1" name="Freeform 7"/>
              <p:cNvSpPr>
                <a:spLocks/>
              </p:cNvSpPr>
              <p:nvPr/>
            </p:nvSpPr>
            <p:spPr bwMode="ltGray">
              <a:xfrm rot="-5400000">
                <a:off x="-58" y="1756"/>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2" name="Freeform 8"/>
              <p:cNvSpPr>
                <a:spLocks/>
              </p:cNvSpPr>
              <p:nvPr/>
            </p:nvSpPr>
            <p:spPr bwMode="ltGray">
              <a:xfrm rot="-5400000">
                <a:off x="664" y="1733"/>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3" name="Freeform 9"/>
              <p:cNvSpPr>
                <a:spLocks/>
              </p:cNvSpPr>
              <p:nvPr/>
            </p:nvSpPr>
            <p:spPr bwMode="ltGray">
              <a:xfrm rot="-5400000">
                <a:off x="442" y="1699"/>
                <a:ext cx="624" cy="362"/>
              </a:xfrm>
              <a:custGeom>
                <a:avLst/>
                <a:gdLst>
                  <a:gd name="T0" fmla="*/ 0 w 624"/>
                  <a:gd name="T1" fmla="*/ 0 h 272"/>
                  <a:gd name="T2" fmla="*/ 0 w 624"/>
                  <a:gd name="T3" fmla="*/ 14867 h 272"/>
                  <a:gd name="T4" fmla="*/ 240 w 624"/>
                  <a:gd name="T5" fmla="*/ 13125 h 272"/>
                  <a:gd name="T6" fmla="*/ 624 w 624"/>
                  <a:gd name="T7" fmla="*/ 1486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4" name="Freeform 10"/>
              <p:cNvSpPr>
                <a:spLocks/>
              </p:cNvSpPr>
              <p:nvPr/>
            </p:nvSpPr>
            <p:spPr bwMode="ltGray">
              <a:xfrm rot="-5400000">
                <a:off x="154" y="1730"/>
                <a:ext cx="632" cy="315"/>
              </a:xfrm>
              <a:custGeom>
                <a:avLst/>
                <a:gdLst>
                  <a:gd name="T0" fmla="*/ 8 w 632"/>
                  <a:gd name="T1" fmla="*/ 7 h 362"/>
                  <a:gd name="T2" fmla="*/ 8 w 632"/>
                  <a:gd name="T3" fmla="*/ 44 h 362"/>
                  <a:gd name="T4" fmla="*/ 248 w 632"/>
                  <a:gd name="T5" fmla="*/ 44 h 362"/>
                  <a:gd name="T6" fmla="*/ 632 w 632"/>
                  <a:gd name="T7" fmla="*/ 44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5" name="Freeform 11"/>
              <p:cNvSpPr>
                <a:spLocks/>
              </p:cNvSpPr>
              <p:nvPr/>
            </p:nvSpPr>
            <p:spPr bwMode="ltGray">
              <a:xfrm rot="-5400000">
                <a:off x="3208" y="1665"/>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6" name="Freeform 12"/>
              <p:cNvSpPr>
                <a:spLocks/>
              </p:cNvSpPr>
              <p:nvPr/>
            </p:nvSpPr>
            <p:spPr bwMode="ltGray">
              <a:xfrm rot="-5400000">
                <a:off x="2870" y="1664"/>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7" name="Freeform 13"/>
              <p:cNvSpPr>
                <a:spLocks/>
              </p:cNvSpPr>
              <p:nvPr/>
            </p:nvSpPr>
            <p:spPr bwMode="ltGray">
              <a:xfrm rot="-5400000">
                <a:off x="1828" y="1751"/>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8" name="Freeform 14"/>
              <p:cNvSpPr>
                <a:spLocks/>
              </p:cNvSpPr>
              <p:nvPr/>
            </p:nvSpPr>
            <p:spPr bwMode="ltGray">
              <a:xfrm rot="-5400000">
                <a:off x="2551" y="1728"/>
                <a:ext cx="624" cy="294"/>
              </a:xfrm>
              <a:custGeom>
                <a:avLst/>
                <a:gdLst>
                  <a:gd name="T0" fmla="*/ 0 w 624"/>
                  <a:gd name="T1" fmla="*/ 0 h 317"/>
                  <a:gd name="T2" fmla="*/ 0 w 624"/>
                  <a:gd name="T3" fmla="*/ 94 h 317"/>
                  <a:gd name="T4" fmla="*/ 624 w 624"/>
                  <a:gd name="T5" fmla="*/ 94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9" name="Freeform 15"/>
              <p:cNvSpPr>
                <a:spLocks/>
              </p:cNvSpPr>
              <p:nvPr/>
            </p:nvSpPr>
            <p:spPr bwMode="ltGray">
              <a:xfrm rot="-5400000">
                <a:off x="2328"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0" name="Freeform 16"/>
              <p:cNvSpPr>
                <a:spLocks/>
              </p:cNvSpPr>
              <p:nvPr/>
            </p:nvSpPr>
            <p:spPr bwMode="ltGray">
              <a:xfrm rot="-5400000">
                <a:off x="2043"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1" name="Freeform 17"/>
              <p:cNvSpPr>
                <a:spLocks/>
              </p:cNvSpPr>
              <p:nvPr/>
            </p:nvSpPr>
            <p:spPr bwMode="ltGray">
              <a:xfrm rot="-5400000">
                <a:off x="4074" y="166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2" name="Freeform 18"/>
              <p:cNvSpPr>
                <a:spLocks/>
              </p:cNvSpPr>
              <p:nvPr/>
            </p:nvSpPr>
            <p:spPr bwMode="ltGray">
              <a:xfrm rot="-5400000">
                <a:off x="3736" y="1669"/>
                <a:ext cx="624" cy="422"/>
              </a:xfrm>
              <a:custGeom>
                <a:avLst/>
                <a:gdLst>
                  <a:gd name="T0" fmla="*/ 0 w 624"/>
                  <a:gd name="T1" fmla="*/ 0 h 317"/>
                  <a:gd name="T2" fmla="*/ 0 w 624"/>
                  <a:gd name="T3" fmla="*/ 14943 h 317"/>
                  <a:gd name="T4" fmla="*/ 624 w 624"/>
                  <a:gd name="T5" fmla="*/ 14943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3" name="Freeform 19"/>
              <p:cNvSpPr>
                <a:spLocks/>
              </p:cNvSpPr>
              <p:nvPr/>
            </p:nvSpPr>
            <p:spPr bwMode="ltGray">
              <a:xfrm rot="-5400000">
                <a:off x="4580" y="1750"/>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4" name="Freeform 20"/>
              <p:cNvSpPr>
                <a:spLocks/>
              </p:cNvSpPr>
              <p:nvPr/>
            </p:nvSpPr>
            <p:spPr bwMode="ltGray">
              <a:xfrm>
                <a:off x="5469" y="1562"/>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5" name="Freeform 21"/>
              <p:cNvSpPr>
                <a:spLocks/>
              </p:cNvSpPr>
              <p:nvPr/>
            </p:nvSpPr>
            <p:spPr bwMode="ltGray">
              <a:xfrm rot="-5400000">
                <a:off x="5080" y="1695"/>
                <a:ext cx="624" cy="361"/>
              </a:xfrm>
              <a:custGeom>
                <a:avLst/>
                <a:gdLst>
                  <a:gd name="T0" fmla="*/ 0 w 624"/>
                  <a:gd name="T1" fmla="*/ 0 h 272"/>
                  <a:gd name="T2" fmla="*/ 0 w 624"/>
                  <a:gd name="T3" fmla="*/ 14302 h 272"/>
                  <a:gd name="T4" fmla="*/ 240 w 624"/>
                  <a:gd name="T5" fmla="*/ 12644 h 272"/>
                  <a:gd name="T6" fmla="*/ 624 w 624"/>
                  <a:gd name="T7" fmla="*/ 1430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26" name="Freeform 22"/>
              <p:cNvSpPr>
                <a:spLocks/>
              </p:cNvSpPr>
              <p:nvPr/>
            </p:nvSpPr>
            <p:spPr bwMode="ltGray">
              <a:xfrm rot="-5400000">
                <a:off x="4797"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6" name="Freeform 23"/>
            <p:cNvSpPr>
              <a:spLocks/>
            </p:cNvSpPr>
            <p:nvPr/>
          </p:nvSpPr>
          <p:spPr bwMode="ltGray">
            <a:xfrm flipH="1">
              <a:off x="-2" y="1536"/>
              <a:ext cx="5762" cy="412"/>
            </a:xfrm>
            <a:custGeom>
              <a:avLst/>
              <a:gdLst>
                <a:gd name="T0" fmla="*/ 0 w 5762"/>
                <a:gd name="T1" fmla="*/ 507 h 385"/>
                <a:gd name="T2" fmla="*/ 5762 w 5762"/>
                <a:gd name="T3" fmla="*/ 485 h 385"/>
                <a:gd name="T4" fmla="*/ 576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7" name="Freeform 24"/>
            <p:cNvSpPr>
              <a:spLocks/>
            </p:cNvSpPr>
            <p:nvPr/>
          </p:nvSpPr>
          <p:spPr bwMode="ltGray">
            <a:xfrm flipH="1">
              <a:off x="-2" y="2017"/>
              <a:ext cx="5761" cy="189"/>
            </a:xfrm>
            <a:custGeom>
              <a:avLst/>
              <a:gdLst>
                <a:gd name="T0" fmla="*/ 0 w 5761"/>
                <a:gd name="T1" fmla="*/ 28 h 189"/>
                <a:gd name="T2" fmla="*/ 5761 w 5761"/>
                <a:gd name="T3" fmla="*/ 0 h 189"/>
                <a:gd name="T4" fmla="*/ 576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5400000" scaled="1"/>
            </a:gradFill>
            <a:ln>
              <a:noFill/>
            </a:ln>
            <a:extLst>
              <a:ext uri="{91240B29-F687-4f45-9708-019B960494DF}">
                <a14:hiddenLine xmlns="" xmlns:a14="http://schemas.microsoft.com/office/drawing/2010/main" w="9525" cap="flat">
                  <a:solidFill>
                    <a:srgbClr val="000000"/>
                  </a:solidFill>
                  <a:prstDash val="solid"/>
                  <a:miter lim="800000"/>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8217" name="Rectangle 25"/>
          <p:cNvSpPr>
            <a:spLocks noGrp="1" noChangeArrowheads="1"/>
          </p:cNvSpPr>
          <p:nvPr>
            <p:ph type="ctrTitle"/>
          </p:nvPr>
        </p:nvSpPr>
        <p:spPr>
          <a:xfrm>
            <a:off x="1173163" y="198438"/>
            <a:ext cx="7772400" cy="2286000"/>
          </a:xfrm>
        </p:spPr>
        <p:txBody>
          <a:bodyPr anchor="b">
            <a:spAutoFit/>
          </a:bodyPr>
          <a:lstStyle>
            <a:lvl1pPr>
              <a:defRPr sz="7200"/>
            </a:lvl1pPr>
          </a:lstStyle>
          <a:p>
            <a:r>
              <a:rPr lang="en-US"/>
              <a:t>Click to edit Master title style</a:t>
            </a:r>
          </a:p>
        </p:txBody>
      </p:sp>
      <p:sp>
        <p:nvSpPr>
          <p:cNvPr id="8218" name="Rectangle 26"/>
          <p:cNvSpPr>
            <a:spLocks noGrp="1" noChangeArrowheads="1"/>
          </p:cNvSpPr>
          <p:nvPr>
            <p:ph type="subTitle" idx="1"/>
          </p:nvPr>
        </p:nvSpPr>
        <p:spPr>
          <a:xfrm>
            <a:off x="1166813" y="3886200"/>
            <a:ext cx="6400800" cy="1752600"/>
          </a:xfrm>
        </p:spPr>
        <p:txBody>
          <a:bodyPr/>
          <a:lstStyle>
            <a:lvl1pPr marL="0" indent="0">
              <a:buFont typeface="Wingdings" charset="2"/>
              <a:buNone/>
              <a:defRPr sz="4000" b="1" i="0">
                <a:latin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a:xfrm>
            <a:off x="1166813" y="6248400"/>
            <a:ext cx="1905000" cy="457200"/>
          </a:xfrm>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8" name="Rectangle 28"/>
          <p:cNvSpPr>
            <a:spLocks noGrp="1" noChangeArrowheads="1"/>
          </p:cNvSpPr>
          <p:nvPr>
            <p:ph type="ftr" sz="quarter" idx="11"/>
          </p:nvPr>
        </p:nvSpPr>
        <p:spPr/>
        <p:txBody>
          <a:bodyPr/>
          <a:lstStyle>
            <a:lvl1pPr>
              <a:defRPr b="1" i="0">
                <a:solidFill>
                  <a:srgbClr val="000000"/>
                </a:solidFill>
                <a:latin typeface="Arial" panose="020B0604020202020204" pitchFamily="34" charset="0"/>
              </a:defRPr>
            </a:lvl1pPr>
          </a:lstStyle>
          <a:p>
            <a:pPr>
              <a:defRPr/>
            </a:pPr>
            <a:endParaRPr lang="en-US" dirty="0"/>
          </a:p>
        </p:txBody>
      </p:sp>
      <p:sp>
        <p:nvSpPr>
          <p:cNvPr id="29" name="Rectangle 29"/>
          <p:cNvSpPr>
            <a:spLocks noGrp="1" noChangeArrowheads="1"/>
          </p:cNvSpPr>
          <p:nvPr>
            <p:ph type="sldNum" sz="quarter" idx="12"/>
          </p:nvPr>
        </p:nvSpPr>
        <p:spPr/>
        <p:txBody>
          <a:bodyPr/>
          <a:lstStyle>
            <a:lvl1pPr>
              <a:defRPr b="1" i="0">
                <a:solidFill>
                  <a:srgbClr val="000000"/>
                </a:solidFill>
                <a:latin typeface="Arial" panose="020B0604020202020204" pitchFamily="34" charset="0"/>
              </a:defRPr>
            </a:lvl1pPr>
          </a:lstStyle>
          <a:p>
            <a:pPr>
              <a:defRPr/>
            </a:pPr>
            <a:fld id="{51BDD263-1971-984E-9CF2-75DD11700FC4}" type="slidenum">
              <a:rPr lang="en-US" smtClean="0"/>
              <a:pPr>
                <a:defRPr/>
              </a:pPr>
              <a:t>‹#›</a:t>
            </a:fld>
            <a:endParaRPr lang="en-US" dirty="0"/>
          </a:p>
        </p:txBody>
      </p:sp>
    </p:spTree>
    <p:extLst>
      <p:ext uri="{BB962C8B-B14F-4D97-AF65-F5344CB8AC3E}">
        <p14:creationId xmlns:p14="http://schemas.microsoft.com/office/powerpoint/2010/main" val="1809791713"/>
      </p:ext>
    </p:extLst>
  </p:cSld>
  <p:clrMapOvr>
    <a:masterClrMapping/>
  </p:clrMapOvr>
</p:sldLayout>
</file>

<file path=ppt/slideLayouts/slideLayout2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A7FC2CB-932B-B24A-A4F8-E4BCD651C4A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869350"/>
      </p:ext>
    </p:extLst>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6295DA5-54EE-704C-B02B-E30230D064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3292098"/>
      </p:ext>
    </p:extLst>
  </p:cSld>
  <p:clrMapOvr>
    <a:masterClrMapping/>
  </p:clrMapOvr>
</p:sldLayout>
</file>

<file path=ppt/slideLayouts/slideLayout2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731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5563"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B70B62-09E0-D641-AA45-D820199EF88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78241755"/>
      </p:ext>
    </p:extLst>
  </p:cSld>
  <p:clrMapOvr>
    <a:masterClrMapping/>
  </p:clrMapOvr>
</p:sldLayout>
</file>

<file path=ppt/slideLayouts/slideLayout2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3970B2-D43A-7444-AA76-33A3C2CF35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55038170"/>
      </p:ext>
    </p:extLst>
  </p:cSld>
  <p:clrMapOvr>
    <a:masterClrMapping/>
  </p:clrMapOvr>
</p:sldLayout>
</file>

<file path=ppt/slideLayouts/slideLayout2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EC6C49-021D-1A4E-8F8D-90413F54B07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86365150"/>
      </p:ext>
    </p:extLst>
  </p:cSld>
  <p:clrMapOvr>
    <a:masterClrMapping/>
  </p:clrMapOvr>
</p:sldLayout>
</file>

<file path=ppt/slideLayouts/slideLayout2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FF4CAA-2171-224A-887F-B0F04563212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7503885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6691711"/>
      </p:ext>
    </p:extLst>
  </p:cSld>
  <p:clrMapOvr>
    <a:masterClrMapping/>
  </p:clrMapOvr>
  <p:transition spd="med"/>
</p:sldLayout>
</file>

<file path=ppt/slideLayouts/slideLayout2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EBA11C-5B29-3247-9CB5-5AF14B7B49F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96900560"/>
      </p:ext>
    </p:extLst>
  </p:cSld>
  <p:clrMapOvr>
    <a:masterClrMapping/>
  </p:clrMapOvr>
</p:sldLayout>
</file>

<file path=ppt/slideLayouts/slideLayout2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335C60F-947F-874F-A7A8-0416B8809D1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84180133"/>
      </p:ext>
    </p:extLst>
  </p:cSld>
  <p:clrMapOvr>
    <a:masterClrMapping/>
  </p:clrMapOvr>
</p:sldLayout>
</file>

<file path=ppt/slideLayouts/slideLayout2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C6ED26-848F-1A47-BA2F-6614396DDF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6464357"/>
      </p:ext>
    </p:extLst>
  </p:cSld>
  <p:clrMapOvr>
    <a:masterClrMapping/>
  </p:clrMapOvr>
</p:sldLayout>
</file>

<file path=ppt/slideLayouts/slideLayout2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2463"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73163" y="457200"/>
            <a:ext cx="56769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7"/>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28"/>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29"/>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5CEB815-184B-EE46-B1EC-D948356B5E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72600750"/>
      </p:ext>
    </p:extLst>
  </p:cSld>
  <p:clrMapOvr>
    <a:masterClrMapping/>
  </p:clrMapOvr>
</p:sldLayout>
</file>

<file path=ppt/slideLayouts/slideLayout2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9FB7D883-84A5-1E49-9FFB-BB45A7197CBB}" type="datetimeFigureOut">
              <a:rPr lang="en-US"/>
              <a:pPr>
                <a:defRPr/>
              </a:pPr>
              <a:t>2/5/26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0D936E0-64A8-5A43-8BB7-446D5C125756}" type="slidenum">
              <a:rPr lang="en-US"/>
              <a:pPr>
                <a:defRPr/>
              </a:pPr>
              <a:t>‹#›</a:t>
            </a:fld>
            <a:endParaRPr lang="en-US"/>
          </a:p>
        </p:txBody>
      </p:sp>
    </p:spTree>
    <p:extLst>
      <p:ext uri="{BB962C8B-B14F-4D97-AF65-F5344CB8AC3E}">
        <p14:creationId xmlns:p14="http://schemas.microsoft.com/office/powerpoint/2010/main" val="2797585699"/>
      </p:ext>
    </p:extLst>
  </p:cSld>
  <p:clrMapOvr>
    <a:masterClrMapping/>
  </p:clrMapOvr>
</p:sldLayout>
</file>

<file path=ppt/slideLayouts/slideLayout2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77C908E8-E98B-2B4C-9507-83641746F161}" type="datetimeFigureOut">
              <a:rPr lang="en-US"/>
              <a:pPr>
                <a:defRPr/>
              </a:pPr>
              <a:t>2/5/26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A9D9CAA-86EF-D147-BBD0-613EBD6E9CD2}" type="slidenum">
              <a:rPr lang="en-US"/>
              <a:pPr>
                <a:defRPr/>
              </a:pPr>
              <a:t>‹#›</a:t>
            </a:fld>
            <a:endParaRPr lang="en-US"/>
          </a:p>
        </p:txBody>
      </p:sp>
    </p:spTree>
    <p:extLst>
      <p:ext uri="{BB962C8B-B14F-4D97-AF65-F5344CB8AC3E}">
        <p14:creationId xmlns:p14="http://schemas.microsoft.com/office/powerpoint/2010/main" val="2385247829"/>
      </p:ext>
    </p:extLst>
  </p:cSld>
  <p:clrMapOvr>
    <a:masterClrMapping/>
  </p:clrMapOvr>
</p:sldLayout>
</file>

<file path=ppt/slideLayouts/slideLayout2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8EC5B94A-3AE1-CD47-BDC4-CEF46CDA586A}" type="datetimeFigureOut">
              <a:rPr lang="en-US"/>
              <a:pPr>
                <a:defRPr/>
              </a:pPr>
              <a:t>2/5/26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E2361289-B3E8-F44F-9D93-5752CE09E6E5}" type="slidenum">
              <a:rPr lang="en-US"/>
              <a:pPr>
                <a:defRPr/>
              </a:pPr>
              <a:t>‹#›</a:t>
            </a:fld>
            <a:endParaRPr lang="en-US"/>
          </a:p>
        </p:txBody>
      </p:sp>
    </p:spTree>
    <p:extLst>
      <p:ext uri="{BB962C8B-B14F-4D97-AF65-F5344CB8AC3E}">
        <p14:creationId xmlns:p14="http://schemas.microsoft.com/office/powerpoint/2010/main" val="3402859443"/>
      </p:ext>
    </p:extLst>
  </p:cSld>
  <p:clrMapOvr>
    <a:masterClrMapping/>
  </p:clrMapOvr>
</p:sldLayout>
</file>

<file path=ppt/slideLayouts/slideLayout2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FC09FD0-C576-C94E-AA6E-9D8272172D8D}" type="datetimeFigureOut">
              <a:rPr lang="en-US"/>
              <a:pPr>
                <a:defRPr/>
              </a:pPr>
              <a:t>2/5/26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B06BF0B1-BDE6-3A4B-825D-28CB84460DAD}" type="slidenum">
              <a:rPr lang="en-US"/>
              <a:pPr>
                <a:defRPr/>
              </a:pPr>
              <a:t>‹#›</a:t>
            </a:fld>
            <a:endParaRPr lang="en-US"/>
          </a:p>
        </p:txBody>
      </p:sp>
    </p:spTree>
    <p:extLst>
      <p:ext uri="{BB962C8B-B14F-4D97-AF65-F5344CB8AC3E}">
        <p14:creationId xmlns:p14="http://schemas.microsoft.com/office/powerpoint/2010/main" val="2522439414"/>
      </p:ext>
    </p:extLst>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F07CFA50-1EC2-8045-8CC9-E530AC34403A}" type="datetimeFigureOut">
              <a:rPr lang="en-US"/>
              <a:pPr>
                <a:defRPr/>
              </a:pPr>
              <a:t>2/5/26</a:t>
            </a:fld>
            <a:endParaRPr lang="en-US"/>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DC984C9-6AEA-6048-8DE0-629AC2043619}" type="slidenum">
              <a:rPr lang="en-US"/>
              <a:pPr>
                <a:defRPr/>
              </a:pPr>
              <a:t>‹#›</a:t>
            </a:fld>
            <a:endParaRPr lang="en-US"/>
          </a:p>
        </p:txBody>
      </p:sp>
    </p:spTree>
    <p:extLst>
      <p:ext uri="{BB962C8B-B14F-4D97-AF65-F5344CB8AC3E}">
        <p14:creationId xmlns:p14="http://schemas.microsoft.com/office/powerpoint/2010/main" val="1969740978"/>
      </p:ext>
    </p:extLst>
  </p:cSld>
  <p:clrMapOvr>
    <a:masterClrMapping/>
  </p:clrMapOvr>
</p:sldLayout>
</file>

<file path=ppt/slideLayouts/slideLayout2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E75EB5F-E13A-9F40-A12C-E7A3E0EC56C6}" type="datetimeFigureOut">
              <a:rPr lang="en-US"/>
              <a:pPr>
                <a:defRPr/>
              </a:pPr>
              <a:t>2/5/26</a:t>
            </a:fld>
            <a:endParaRPr lang="en-US"/>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B30A97A-DCD9-074D-86E4-8261A122F36A}" type="slidenum">
              <a:rPr lang="en-US"/>
              <a:pPr>
                <a:defRPr/>
              </a:pPr>
              <a:t>‹#›</a:t>
            </a:fld>
            <a:endParaRPr lang="en-US"/>
          </a:p>
        </p:txBody>
      </p:sp>
    </p:spTree>
    <p:extLst>
      <p:ext uri="{BB962C8B-B14F-4D97-AF65-F5344CB8AC3E}">
        <p14:creationId xmlns:p14="http://schemas.microsoft.com/office/powerpoint/2010/main" val="3525448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35384464"/>
      </p:ext>
    </p:extLst>
  </p:cSld>
  <p:clrMapOvr>
    <a:masterClrMapping/>
  </p:clrMapOvr>
  <p:transition spd="med"/>
</p:sldLayout>
</file>

<file path=ppt/slideLayouts/slideLayout2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0A80913-E7F9-3F4F-A0F7-7C6FC73A8170}" type="datetimeFigureOut">
              <a:rPr lang="en-US"/>
              <a:pPr>
                <a:defRPr/>
              </a:pPr>
              <a:t>2/5/26</a:t>
            </a:fld>
            <a:endParaRPr lang="en-US"/>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FEFBCC7-EBF0-424D-AEA0-01D0F921C417}" type="slidenum">
              <a:rPr lang="en-US"/>
              <a:pPr>
                <a:defRPr/>
              </a:pPr>
              <a:t>‹#›</a:t>
            </a:fld>
            <a:endParaRPr lang="en-US"/>
          </a:p>
        </p:txBody>
      </p:sp>
    </p:spTree>
    <p:extLst>
      <p:ext uri="{BB962C8B-B14F-4D97-AF65-F5344CB8AC3E}">
        <p14:creationId xmlns:p14="http://schemas.microsoft.com/office/powerpoint/2010/main" val="3758008842"/>
      </p:ext>
    </p:extLst>
  </p:cSld>
  <p:clrMapOvr>
    <a:masterClrMapping/>
  </p:clrMapOvr>
</p:sldLayout>
</file>

<file path=ppt/slideLayouts/slideLayout2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C002333B-E3D7-0D4F-A59C-AE9BC41B3F4D}" type="datetimeFigureOut">
              <a:rPr lang="en-US"/>
              <a:pPr>
                <a:defRPr/>
              </a:pPr>
              <a:t>2/5/26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2C2D4D6-0D3A-B44E-A224-1FD2E827AA1F}" type="slidenum">
              <a:rPr lang="en-US"/>
              <a:pPr>
                <a:defRPr/>
              </a:pPr>
              <a:t>‹#›</a:t>
            </a:fld>
            <a:endParaRPr lang="en-US"/>
          </a:p>
        </p:txBody>
      </p:sp>
    </p:spTree>
    <p:extLst>
      <p:ext uri="{BB962C8B-B14F-4D97-AF65-F5344CB8AC3E}">
        <p14:creationId xmlns:p14="http://schemas.microsoft.com/office/powerpoint/2010/main" val="1288494193"/>
      </p:ext>
    </p:extLst>
  </p:cSld>
  <p:clrMapOvr>
    <a:masterClrMapping/>
  </p:clrMapOvr>
</p:sldLayout>
</file>

<file path=ppt/slideLayouts/slideLayout2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5AF9ACB-A3CF-C244-9FEE-4BFF8165F552}" type="datetimeFigureOut">
              <a:rPr lang="en-US"/>
              <a:pPr>
                <a:defRPr/>
              </a:pPr>
              <a:t>2/5/26</a:t>
            </a:fld>
            <a:endParaRPr lang="en-US"/>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4DB33BDD-42D0-AC47-BE03-2B3F040ED802}" type="slidenum">
              <a:rPr lang="en-US"/>
              <a:pPr>
                <a:defRPr/>
              </a:pPr>
              <a:t>‹#›</a:t>
            </a:fld>
            <a:endParaRPr lang="en-US"/>
          </a:p>
        </p:txBody>
      </p:sp>
    </p:spTree>
    <p:extLst>
      <p:ext uri="{BB962C8B-B14F-4D97-AF65-F5344CB8AC3E}">
        <p14:creationId xmlns:p14="http://schemas.microsoft.com/office/powerpoint/2010/main" val="3613837416"/>
      </p:ext>
    </p:extLst>
  </p:cSld>
  <p:clrMapOvr>
    <a:masterClrMapping/>
  </p:clrMapOvr>
</p:sldLayout>
</file>

<file path=ppt/slideLayouts/slideLayout2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6D2D06A3-2158-3C4D-BF81-0AA25D5FE8AA}" type="datetimeFigureOut">
              <a:rPr lang="en-US"/>
              <a:pPr>
                <a:defRPr/>
              </a:pPr>
              <a:t>2/5/26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DA9733B6-2C9F-0348-89EE-480E0A0D5F0A}" type="slidenum">
              <a:rPr lang="en-US"/>
              <a:pPr>
                <a:defRPr/>
              </a:pPr>
              <a:t>‹#›</a:t>
            </a:fld>
            <a:endParaRPr lang="en-US"/>
          </a:p>
        </p:txBody>
      </p:sp>
    </p:spTree>
    <p:extLst>
      <p:ext uri="{BB962C8B-B14F-4D97-AF65-F5344CB8AC3E}">
        <p14:creationId xmlns:p14="http://schemas.microsoft.com/office/powerpoint/2010/main" val="2132219784"/>
      </p:ext>
    </p:extLst>
  </p:cSld>
  <p:clrMapOvr>
    <a:masterClrMapping/>
  </p:clrMapOvr>
</p:sldLayout>
</file>

<file path=ppt/slideLayouts/slideLayout2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A7181C8D-9082-FE46-9029-6497FDCC8386}" type="datetimeFigureOut">
              <a:rPr lang="en-US"/>
              <a:pPr>
                <a:defRPr/>
              </a:pPr>
              <a:t>2/5/26</a:t>
            </a:fld>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endParaRPr lang="en-US"/>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a:defRPr/>
            </a:pPr>
            <a:fld id="{2034E6AF-2DCA-374A-8A86-187272CF655A}" type="slidenum">
              <a:rPr lang="en-US"/>
              <a:pPr>
                <a:defRPr/>
              </a:pPr>
              <a:t>‹#›</a:t>
            </a:fld>
            <a:endParaRPr lang="en-US"/>
          </a:p>
        </p:txBody>
      </p:sp>
    </p:spTree>
    <p:extLst>
      <p:ext uri="{BB962C8B-B14F-4D97-AF65-F5344CB8AC3E}">
        <p14:creationId xmlns:p14="http://schemas.microsoft.com/office/powerpoint/2010/main" val="3154168392"/>
      </p:ext>
    </p:extLst>
  </p:cSld>
  <p:clrMapOvr>
    <a:masterClrMapping/>
  </p:clrMapOvr>
</p:sldLayout>
</file>

<file path=ppt/slideLayouts/slideLayout2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795622C-6B4C-AA44-A96F-D03C2D7B51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361912213"/>
      </p:ext>
    </p:extLst>
  </p:cSld>
  <p:clrMapOvr>
    <a:masterClrMapping/>
  </p:clrMapOvr>
</p:sldLayout>
</file>

<file path=ppt/slideLayouts/slideLayout2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63AABD9-E53B-9241-877F-DFCCA8B54ED4}"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93804190"/>
      </p:ext>
    </p:extLst>
  </p:cSld>
  <p:clrMapOvr>
    <a:masterClrMapping/>
  </p:clrMapOvr>
</p:sldLayout>
</file>

<file path=ppt/slideLayouts/slideLayout2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F7348FA0-BF27-7B47-94F7-39C78385B93B}"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140936215"/>
      </p:ext>
    </p:extLst>
  </p:cSld>
  <p:clrMapOvr>
    <a:masterClrMapping/>
  </p:clrMapOvr>
</p:sldLayout>
</file>

<file path=ppt/slideLayouts/slideLayout2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6F10ED4-0689-6B43-B2DA-10298A3FB6C3}"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99618444"/>
      </p:ext>
    </p:extLst>
  </p:cSld>
  <p:clrMapOvr>
    <a:masterClrMapping/>
  </p:clrMapOvr>
</p:sldLayout>
</file>

<file path=ppt/slideLayouts/slideLayout2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3CD2A76-DCDD-7741-8C77-DE934297E6D5}"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97220379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68838239"/>
      </p:ext>
    </p:extLst>
  </p:cSld>
  <p:clrMapOvr>
    <a:masterClrMapping/>
  </p:clrMapOvr>
  <p:transition spd="med"/>
</p:sldLayout>
</file>

<file path=ppt/slideLayouts/slideLayout2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C757E35-AD68-A74F-B533-51E2E656BFBF}"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3042061485"/>
      </p:ext>
    </p:extLst>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0B07FEB-969D-2B41-B703-9707BAB3CA47}"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1474770108"/>
      </p:ext>
    </p:extLst>
  </p:cSld>
  <p:clrMapOvr>
    <a:masterClrMapping/>
  </p:clrMapOvr>
</p:sldLayout>
</file>

<file path=ppt/slideLayouts/slideLayout2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AD6DF18-E628-0741-A49D-6C8F9AB73976}"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558191945"/>
      </p:ext>
    </p:extLst>
  </p:cSld>
  <p:clrMapOvr>
    <a:masterClrMapping/>
  </p:clrMapOvr>
</p:sldLayout>
</file>

<file path=ppt/slideLayouts/slideLayout2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EF42DC8-30B4-2A48-BB11-49F0779E84E8}"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2114183706"/>
      </p:ext>
    </p:extLst>
  </p:cSld>
  <p:clrMapOvr>
    <a:masterClrMapping/>
  </p:clrMapOvr>
</p:sldLayout>
</file>

<file path=ppt/slideLayouts/slideLayout2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FB94EA7-0554-D740-8964-AC80D1EAEF89}"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4238314598"/>
      </p:ext>
    </p:extLst>
  </p:cSld>
  <p:clrMapOvr>
    <a:masterClrMapping/>
  </p:clrMapOvr>
</p:sldLayout>
</file>

<file path=ppt/slideLayouts/slideLayout2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solidFill>
                <a:srgbClr val="2A3D7A"/>
              </a:solidFill>
            </a:endParaRPr>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BF685E-3C9C-FF48-9103-BCD7F1CA31CA}" type="slidenum">
              <a:rPr lang="en-US">
                <a:solidFill>
                  <a:srgbClr val="2A3D7A"/>
                </a:solidFill>
                <a:latin typeface="Times New Roman"/>
              </a:rPr>
              <a:pPr>
                <a:defRPr/>
              </a:pPr>
              <a:t>‹#›</a:t>
            </a:fld>
            <a:endParaRPr lang="en-US">
              <a:solidFill>
                <a:srgbClr val="2A3D7A"/>
              </a:solidFill>
              <a:latin typeface="Times New Roman"/>
            </a:endParaRPr>
          </a:p>
        </p:txBody>
      </p:sp>
    </p:spTree>
    <p:extLst>
      <p:ext uri="{BB962C8B-B14F-4D97-AF65-F5344CB8AC3E}">
        <p14:creationId xmlns:p14="http://schemas.microsoft.com/office/powerpoint/2010/main" val="802494656"/>
      </p:ext>
    </p:extLst>
  </p:cSld>
  <p:clrMapOvr>
    <a:masterClrMapping/>
  </p:clrMapOvr>
</p:sldLayout>
</file>

<file path=ppt/slideLayouts/slideLayout267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defTabSz="914400" fontAlgn="base">
              <a:spcBef>
                <a:spcPct val="0"/>
              </a:spcBef>
              <a:spcAft>
                <a:spcPct val="0"/>
              </a:spcAft>
              <a:defRPr/>
            </a:pPr>
            <a:endParaRPr lang="en-US">
              <a:solidFill>
                <a:srgbClr val="2A3D7A"/>
              </a:solidFill>
            </a:endParaRPr>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defTabSz="914400" fontAlgn="base">
              <a:spcBef>
                <a:spcPct val="0"/>
              </a:spcBef>
              <a:spcAft>
                <a:spcPct val="0"/>
              </a:spcAft>
              <a:defRPr/>
            </a:pPr>
            <a:fld id="{AE8FC753-32A8-904B-B20C-9CE3D3F722C2}" type="slidenum">
              <a:rPr lang="en-US" sz="2400">
                <a:solidFill>
                  <a:srgbClr val="2A3D7A"/>
                </a:solidFill>
                <a:ea typeface="ＭＳ Ｐゴシック" charset="0"/>
                <a:cs typeface="ＭＳ Ｐゴシック" charset="0"/>
              </a:rPr>
              <a:pPr defTabSz="914400" fontAlgn="base">
                <a:spcBef>
                  <a:spcPct val="0"/>
                </a:spcBef>
                <a:spcAft>
                  <a:spcPct val="0"/>
                </a:spcAft>
                <a:defRPr/>
              </a:pPr>
              <a:t>‹#›</a:t>
            </a:fld>
            <a:endParaRPr lang="en-US">
              <a:solidFill>
                <a:srgbClr val="2A3D7A"/>
              </a:solidFill>
              <a:ea typeface="ＭＳ Ｐゴシック" charset="0"/>
              <a:cs typeface="ＭＳ Ｐゴシック" charset="0"/>
            </a:endParaRPr>
          </a:p>
        </p:txBody>
      </p:sp>
    </p:spTree>
    <p:extLst>
      <p:ext uri="{BB962C8B-B14F-4D97-AF65-F5344CB8AC3E}">
        <p14:creationId xmlns:p14="http://schemas.microsoft.com/office/powerpoint/2010/main" val="4020688795"/>
      </p:ext>
    </p:extLst>
  </p:cSld>
  <p:clrMapOvr>
    <a:masterClrMapping/>
  </p:clrMapOvr>
</p:sldLayout>
</file>

<file path=ppt/slideLayouts/slideLayout2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93864277"/>
      </p:ext>
    </p:extLst>
  </p:cSld>
  <p:clrMapOvr>
    <a:masterClrMapping/>
  </p:clrMapOvr>
</p:sldLayout>
</file>

<file path=ppt/slideLayouts/slideLayout2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928041455"/>
      </p:ext>
    </p:extLst>
  </p:cSld>
  <p:clrMapOvr>
    <a:masterClrMapping/>
  </p:clrMapOvr>
</p:sldLayout>
</file>

<file path=ppt/slideLayouts/slideLayout2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02099112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300820"/>
      </p:ext>
    </p:extLst>
  </p:cSld>
  <p:clrMapOvr>
    <a:masterClrMapping/>
  </p:clrMapOvr>
  <p:transition spd="med"/>
</p:sldLayout>
</file>

<file path=ppt/slideLayouts/slideLayout2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026291472"/>
      </p:ext>
    </p:extLst>
  </p:cSld>
  <p:clrMapOvr>
    <a:masterClrMapping/>
  </p:clrMapOvr>
</p:sldLayout>
</file>

<file path=ppt/slideLayouts/slideLayout2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623686101"/>
      </p:ext>
    </p:extLst>
  </p:cSld>
  <p:clrMapOvr>
    <a:masterClrMapping/>
  </p:clrMapOvr>
</p:sldLayout>
</file>

<file path=ppt/slideLayouts/slideLayout2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64276577"/>
      </p:ext>
    </p:extLst>
  </p:cSld>
  <p:clrMapOvr>
    <a:masterClrMapping/>
  </p:clrMapOvr>
</p:sldLayout>
</file>

<file path=ppt/slideLayouts/slideLayout2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743613912"/>
      </p:ext>
    </p:extLst>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43986661"/>
      </p:ext>
    </p:extLst>
  </p:cSld>
  <p:clrMapOvr>
    <a:masterClrMapping/>
  </p:clrMapOvr>
</p:sldLayout>
</file>

<file path=ppt/slideLayouts/slideLayout2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5961851"/>
      </p:ext>
    </p:extLst>
  </p:cSld>
  <p:clrMapOvr>
    <a:masterClrMapping/>
  </p:clrMapOvr>
</p:sldLayout>
</file>

<file path=ppt/slideLayouts/slideLayout2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09921339"/>
      </p:ext>
    </p:extLst>
  </p:cSld>
  <p:clrMapOvr>
    <a:masterClrMapping/>
  </p:clrMapOvr>
</p:sldLayout>
</file>

<file path=ppt/slideLayouts/slideLayout2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712946224"/>
      </p:ext>
    </p:extLst>
  </p:cSld>
  <p:clrMapOvr>
    <a:masterClrMapping/>
  </p:clrMapOvr>
</p:sldLayout>
</file>

<file path=ppt/slideLayouts/slideLayout268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235064934"/>
      </p:ext>
    </p:extLst>
  </p:cSld>
  <p:clrMapOvr>
    <a:masterClrMapping/>
  </p:clrMapOvr>
</p:sldLayout>
</file>

<file path=ppt/slideLayouts/slideLayout268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10685022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3251627"/>
      </p:ext>
    </p:extLst>
  </p:cSld>
  <p:clrMapOvr>
    <a:masterClrMapping/>
  </p:clrMapOvr>
  <p:transition spd="med"/>
</p:sldLayout>
</file>

<file path=ppt/slideLayouts/slideLayout2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dirty="0"/>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dirty="0"/>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pPr>
              <a:defRPr/>
            </a:pPr>
            <a:fld id="{60F57D3E-C6A1-7545-B951-0AB4179AA8D8}" type="slidenum">
              <a:rPr lang="en-US" smtClean="0"/>
              <a:pPr>
                <a:defRPr/>
              </a:pPr>
              <a:t>‹#›</a:t>
            </a:fld>
            <a:endParaRPr lang="en-US" dirty="0"/>
          </a:p>
        </p:txBody>
      </p:sp>
    </p:spTree>
    <p:extLst>
      <p:ext uri="{BB962C8B-B14F-4D97-AF65-F5344CB8AC3E}">
        <p14:creationId xmlns:p14="http://schemas.microsoft.com/office/powerpoint/2010/main" val="3798809099"/>
      </p:ext>
    </p:extLst>
  </p:cSld>
  <p:clrMapOvr>
    <a:masterClrMapping/>
  </p:clrMapOvr>
</p:sldLayout>
</file>

<file path=ppt/slideLayouts/slideLayout2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B882333-F1CD-314A-9D73-464A15D217F5}" type="slidenum">
              <a:rPr lang="en-US" smtClean="0"/>
              <a:pPr>
                <a:defRPr/>
              </a:pPr>
              <a:t>‹#›</a:t>
            </a:fld>
            <a:endParaRPr lang="en-US" dirty="0"/>
          </a:p>
        </p:txBody>
      </p:sp>
    </p:spTree>
    <p:extLst>
      <p:ext uri="{BB962C8B-B14F-4D97-AF65-F5344CB8AC3E}">
        <p14:creationId xmlns:p14="http://schemas.microsoft.com/office/powerpoint/2010/main" val="4017678600"/>
      </p:ext>
    </p:extLst>
  </p:cSld>
  <p:clrMapOvr>
    <a:masterClrMapping/>
  </p:clrMapOvr>
</p:sldLayout>
</file>

<file path=ppt/slideLayouts/slideLayout2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84D81F-3461-BE46-8E30-E1CC53F5014B}" type="slidenum">
              <a:rPr lang="en-US" smtClean="0"/>
              <a:pPr>
                <a:defRPr/>
              </a:pPr>
              <a:t>‹#›</a:t>
            </a:fld>
            <a:endParaRPr lang="en-US" dirty="0"/>
          </a:p>
        </p:txBody>
      </p:sp>
    </p:spTree>
    <p:extLst>
      <p:ext uri="{BB962C8B-B14F-4D97-AF65-F5344CB8AC3E}">
        <p14:creationId xmlns:p14="http://schemas.microsoft.com/office/powerpoint/2010/main" val="750977647"/>
      </p:ext>
    </p:extLst>
  </p:cSld>
  <p:clrMapOvr>
    <a:masterClrMapping/>
  </p:clrMapOvr>
</p:sldLayout>
</file>

<file path=ppt/slideLayouts/slideLayout2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E8FBC2-5C3F-8044-A0FC-46221598AD7C}" type="slidenum">
              <a:rPr lang="en-US" smtClean="0"/>
              <a:pPr>
                <a:defRPr/>
              </a:pPr>
              <a:t>‹#›</a:t>
            </a:fld>
            <a:endParaRPr lang="en-US" dirty="0"/>
          </a:p>
        </p:txBody>
      </p:sp>
    </p:spTree>
    <p:extLst>
      <p:ext uri="{BB962C8B-B14F-4D97-AF65-F5344CB8AC3E}">
        <p14:creationId xmlns:p14="http://schemas.microsoft.com/office/powerpoint/2010/main" val="3060092707"/>
      </p:ext>
    </p:extLst>
  </p:cSld>
  <p:clrMapOvr>
    <a:masterClrMapping/>
  </p:clrMapOvr>
</p:sldLayout>
</file>

<file path=ppt/slideLayouts/slideLayout2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8621B9-8EB3-1647-898C-B682FDB786C2}" type="slidenum">
              <a:rPr lang="en-US" smtClean="0"/>
              <a:pPr>
                <a:defRPr/>
              </a:pPr>
              <a:t>‹#›</a:t>
            </a:fld>
            <a:endParaRPr lang="en-US" dirty="0"/>
          </a:p>
        </p:txBody>
      </p:sp>
    </p:spTree>
    <p:extLst>
      <p:ext uri="{BB962C8B-B14F-4D97-AF65-F5344CB8AC3E}">
        <p14:creationId xmlns:p14="http://schemas.microsoft.com/office/powerpoint/2010/main" val="626415776"/>
      </p:ext>
    </p:extLst>
  </p:cSld>
  <p:clrMapOvr>
    <a:masterClrMapping/>
  </p:clrMapOvr>
</p:sldLayout>
</file>

<file path=ppt/slideLayouts/slideLayout2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666ADC-C29C-ED49-B043-84EBD6E0265A}" type="slidenum">
              <a:rPr lang="en-US" smtClean="0"/>
              <a:pPr>
                <a:defRPr/>
              </a:pPr>
              <a:t>‹#›</a:t>
            </a:fld>
            <a:endParaRPr lang="en-US" dirty="0"/>
          </a:p>
        </p:txBody>
      </p:sp>
    </p:spTree>
    <p:extLst>
      <p:ext uri="{BB962C8B-B14F-4D97-AF65-F5344CB8AC3E}">
        <p14:creationId xmlns:p14="http://schemas.microsoft.com/office/powerpoint/2010/main" val="1553307877"/>
      </p:ext>
    </p:extLst>
  </p:cSld>
  <p:clrMapOvr>
    <a:masterClrMapping/>
  </p:clrMapOvr>
</p:sldLayout>
</file>

<file path=ppt/slideLayouts/slideLayout2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170433-E275-224D-BD76-E8D8DAB322B7}" type="slidenum">
              <a:rPr lang="en-US" smtClean="0"/>
              <a:pPr>
                <a:defRPr/>
              </a:pPr>
              <a:t>‹#›</a:t>
            </a:fld>
            <a:endParaRPr lang="en-US" dirty="0"/>
          </a:p>
        </p:txBody>
      </p:sp>
    </p:spTree>
    <p:extLst>
      <p:ext uri="{BB962C8B-B14F-4D97-AF65-F5344CB8AC3E}">
        <p14:creationId xmlns:p14="http://schemas.microsoft.com/office/powerpoint/2010/main" val="42358987"/>
      </p:ext>
    </p:extLst>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774582-9DA3-DE4E-9EFE-8E28585E075C}" type="slidenum">
              <a:rPr lang="en-US" smtClean="0"/>
              <a:pPr>
                <a:defRPr/>
              </a:pPr>
              <a:t>‹#›</a:t>
            </a:fld>
            <a:endParaRPr lang="en-US" dirty="0"/>
          </a:p>
        </p:txBody>
      </p:sp>
    </p:spTree>
    <p:extLst>
      <p:ext uri="{BB962C8B-B14F-4D97-AF65-F5344CB8AC3E}">
        <p14:creationId xmlns:p14="http://schemas.microsoft.com/office/powerpoint/2010/main" val="234410947"/>
      </p:ext>
    </p:extLst>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452960E-0E64-CC4B-B6DB-02176539C433}" type="slidenum">
              <a:rPr lang="en-US" smtClean="0"/>
              <a:pPr>
                <a:defRPr/>
              </a:pPr>
              <a:t>‹#›</a:t>
            </a:fld>
            <a:endParaRPr lang="en-US" dirty="0"/>
          </a:p>
        </p:txBody>
      </p:sp>
    </p:spTree>
    <p:extLst>
      <p:ext uri="{BB962C8B-B14F-4D97-AF65-F5344CB8AC3E}">
        <p14:creationId xmlns:p14="http://schemas.microsoft.com/office/powerpoint/2010/main" val="520802617"/>
      </p:ext>
    </p:extLst>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4D80E7-F761-FF42-8AD1-A83C0C0D1AB0}" type="slidenum">
              <a:rPr lang="en-US" smtClean="0"/>
              <a:pPr>
                <a:defRPr/>
              </a:pPr>
              <a:t>‹#›</a:t>
            </a:fld>
            <a:endParaRPr lang="en-US" dirty="0"/>
          </a:p>
        </p:txBody>
      </p:sp>
    </p:spTree>
    <p:extLst>
      <p:ext uri="{BB962C8B-B14F-4D97-AF65-F5344CB8AC3E}">
        <p14:creationId xmlns:p14="http://schemas.microsoft.com/office/powerpoint/2010/main" val="30611127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30527624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5251933"/>
      </p:ext>
    </p:extLst>
  </p:cSld>
  <p:clrMapOvr>
    <a:masterClrMapping/>
  </p:clrMapOvr>
  <p:transition spd="med"/>
</p:sldLayout>
</file>

<file path=ppt/slideLayouts/slideLayout2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B846BC-7FB1-3D4A-A74E-A411AD29982A}" type="slidenum">
              <a:rPr lang="en-US" smtClean="0"/>
              <a:pPr>
                <a:defRPr/>
              </a:pPr>
              <a:t>‹#›</a:t>
            </a:fld>
            <a:endParaRPr lang="en-US" dirty="0"/>
          </a:p>
        </p:txBody>
      </p:sp>
    </p:spTree>
    <p:extLst>
      <p:ext uri="{BB962C8B-B14F-4D97-AF65-F5344CB8AC3E}">
        <p14:creationId xmlns:p14="http://schemas.microsoft.com/office/powerpoint/2010/main" val="4209736495"/>
      </p:ext>
    </p:extLst>
  </p:cSld>
  <p:clrMapOvr>
    <a:masterClrMapping/>
  </p:clrMapOvr>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750730094"/>
      </p:ext>
    </p:extLst>
  </p:cSld>
  <p:clrMapOvr>
    <a:masterClrMapping/>
  </p:clrMapOvr>
</p:sldLayout>
</file>

<file path=ppt/slideLayouts/slideLayout2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4233373980"/>
      </p:ext>
    </p:extLst>
  </p:cSld>
  <p:clrMapOvr>
    <a:masterClrMapping/>
  </p:clrMapOvr>
</p:sldLayout>
</file>

<file path=ppt/slideLayouts/slideLayout2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803788632"/>
      </p:ext>
    </p:extLst>
  </p:cSld>
  <p:clrMapOvr>
    <a:masterClrMapping/>
  </p:clrMapOvr>
</p:sldLayout>
</file>

<file path=ppt/slideLayouts/slideLayout2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732369122"/>
      </p:ext>
    </p:extLst>
  </p:cSld>
  <p:clrMapOvr>
    <a:masterClrMapping/>
  </p:clrMapOvr>
</p:sldLayout>
</file>

<file path=ppt/slideLayouts/slideLayout2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286710273"/>
      </p:ext>
    </p:extLst>
  </p:cSld>
  <p:clrMapOvr>
    <a:masterClrMapping/>
  </p:clrMapOvr>
</p:sldLayout>
</file>

<file path=ppt/slideLayouts/slideLayout2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607527365"/>
      </p:ext>
    </p:extLst>
  </p:cSld>
  <p:clrMapOvr>
    <a:masterClrMapping/>
  </p:clrMapOvr>
</p:sldLayout>
</file>

<file path=ppt/slideLayouts/slideLayout2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255099442"/>
      </p:ext>
    </p:extLst>
  </p:cSld>
  <p:clrMapOvr>
    <a:masterClrMapping/>
  </p:clrMapOvr>
</p:sldLayout>
</file>

<file path=ppt/slideLayouts/slideLayout2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816560713"/>
      </p:ext>
    </p:extLst>
  </p:cSld>
  <p:clrMapOvr>
    <a:masterClrMapping/>
  </p:clrMapOvr>
</p:sldLayout>
</file>

<file path=ppt/slideLayouts/slideLayout2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0674783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1157957"/>
      </p:ext>
    </p:extLst>
  </p:cSld>
  <p:clrMapOvr>
    <a:masterClrMapping/>
  </p:clrMapOvr>
  <p:transition spd="med"/>
</p:sldLayout>
</file>

<file path=ppt/slideLayouts/slideLayout2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594506185"/>
      </p:ext>
    </p:extLst>
  </p:cSld>
  <p:clrMapOvr>
    <a:masterClrMapping/>
  </p:clrMapOvr>
</p:sldLayout>
</file>

<file path=ppt/slideLayouts/slideLayout2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2985473416"/>
      </p:ext>
    </p:extLst>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spcBef>
                <a:spcPct val="20000"/>
              </a:spcBef>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spcBef>
                <a:spcPct val="20000"/>
              </a:spcBef>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spcBef>
                <a:spcPct val="20000"/>
              </a:spcBef>
              <a:defRPr b="1" i="0">
                <a:latin typeface="Arial" panose="020B0604020202020204" pitchFamily="34" charset="0"/>
              </a:defRPr>
            </a:lvl1pPr>
          </a:lstStyle>
          <a:p>
            <a:pPr>
              <a:defRPr/>
            </a:pPr>
            <a:fld id="{77CC1E64-E32B-9847-A452-6EBF747A8A32}" type="slidenum">
              <a:rPr lang="en-US" smtClean="0"/>
              <a:pPr>
                <a:defRPr/>
              </a:pPr>
              <a:t>‹#›</a:t>
            </a:fld>
            <a:endParaRPr lang="en-US" dirty="0"/>
          </a:p>
        </p:txBody>
      </p:sp>
    </p:spTree>
    <p:extLst>
      <p:ext uri="{BB962C8B-B14F-4D97-AF65-F5344CB8AC3E}">
        <p14:creationId xmlns:p14="http://schemas.microsoft.com/office/powerpoint/2010/main" val="2825941926"/>
      </p:ext>
    </p:extLst>
  </p:cSld>
  <p:clrMapOvr>
    <a:masterClrMapping/>
  </p:clrMapOvr>
</p:sldLayout>
</file>

<file path=ppt/slideLayouts/slideLayout27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vl1pPr>
          </a:lstStyle>
          <a:p>
            <a:pPr>
              <a:defRPr/>
            </a:pPr>
            <a:endParaRPr lang="en-GB"/>
          </a:p>
        </p:txBody>
      </p:sp>
      <p:sp>
        <p:nvSpPr>
          <p:cNvPr id="3" name="Rectangle 5"/>
          <p:cNvSpPr>
            <a:spLocks noGrp="1" noChangeArrowheads="1"/>
          </p:cNvSpPr>
          <p:nvPr>
            <p:ph type="ftr" sz="quarter" idx="11"/>
          </p:nvPr>
        </p:nvSpPr>
        <p:spPr/>
        <p:txBody>
          <a:bodyPr/>
          <a:lstStyle>
            <a:lvl1pPr>
              <a:spcBef>
                <a:spcPct val="20000"/>
              </a:spcBef>
              <a:defRPr/>
            </a:lvl1pPr>
          </a:lstStyle>
          <a:p>
            <a:pPr>
              <a:defRPr/>
            </a:pPr>
            <a:endParaRPr lang="en-GB"/>
          </a:p>
        </p:txBody>
      </p:sp>
      <p:sp>
        <p:nvSpPr>
          <p:cNvPr id="4" name="Rectangle 6"/>
          <p:cNvSpPr>
            <a:spLocks noGrp="1" noChangeArrowheads="1"/>
          </p:cNvSpPr>
          <p:nvPr>
            <p:ph type="sldNum" sz="quarter" idx="12"/>
          </p:nvPr>
        </p:nvSpPr>
        <p:spPr/>
        <p:txBody>
          <a:bodyPr/>
          <a:lstStyle>
            <a:lvl1pPr>
              <a:spcBef>
                <a:spcPct val="20000"/>
              </a:spcBef>
              <a:defRPr/>
            </a:lvl1pPr>
          </a:lstStyle>
          <a:p>
            <a:pPr>
              <a:defRPr/>
            </a:pPr>
            <a:fld id="{B2BD8022-32CB-8B4F-A259-24F1D4725AF1}" type="slidenum">
              <a:rPr lang="en-GB"/>
              <a:pPr>
                <a:defRPr/>
              </a:pPr>
              <a:t>‹#›</a:t>
            </a:fld>
            <a:endParaRPr lang="en-GB"/>
          </a:p>
        </p:txBody>
      </p:sp>
    </p:spTree>
    <p:extLst>
      <p:ext uri="{BB962C8B-B14F-4D97-AF65-F5344CB8AC3E}">
        <p14:creationId xmlns:p14="http://schemas.microsoft.com/office/powerpoint/2010/main" val="1512057770"/>
      </p:ext>
    </p:extLst>
  </p:cSld>
  <p:clrMapOvr>
    <a:masterClrMapping/>
  </p:clrMapOvr>
</p:sldLayout>
</file>

<file path=ppt/slideLayouts/slideLayout2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322DE3-98D6-7F4B-A5D1-48D3F88BDA82}"/>
              </a:ext>
            </a:extLst>
          </p:cNvPr>
          <p:cNvSpPr>
            <a:spLocks noGrp="1"/>
          </p:cNvSpPr>
          <p:nvPr>
            <p:ph type="ctrTitle"/>
          </p:nvPr>
        </p:nvSpPr>
        <p:spPr>
          <a:xfrm>
            <a:off x="1143000" y="1122363"/>
            <a:ext cx="6858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72C5710-C743-5546-8E49-42A6F2618707}"/>
              </a:ext>
            </a:extLst>
          </p:cNvPr>
          <p:cNvSpPr>
            <a:spLocks noGrp="1"/>
          </p:cNvSpPr>
          <p:nvPr>
            <p:ph type="subTitle" idx="1"/>
          </p:nvPr>
        </p:nvSpPr>
        <p:spPr>
          <a:xfrm>
            <a:off x="1143000" y="3602038"/>
            <a:ext cx="6858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624BD2FA-77B4-CF4F-8CF8-6C5266B37BBB}"/>
              </a:ext>
            </a:extLst>
          </p:cNvPr>
          <p:cNvSpPr>
            <a:spLocks noGrp="1"/>
          </p:cNvSpPr>
          <p:nvPr>
            <p:ph type="sldNum" sz="quarter" idx="10"/>
          </p:nvPr>
        </p:nvSpPr>
        <p:spPr/>
        <p:txBody>
          <a:bodyPr/>
          <a:lstStyle>
            <a:lvl1pPr>
              <a:defRPr/>
            </a:lvl1pPr>
          </a:lstStyle>
          <a:p>
            <a:fld id="{2748B5B6-DC0D-8940-B7A0-614470F59669}" type="slidenum">
              <a:rPr lang="en-US" altLang="en-US"/>
              <a:pPr/>
              <a:t>‹#›</a:t>
            </a:fld>
            <a:endParaRPr lang="en-US" altLang="en-US"/>
          </a:p>
        </p:txBody>
      </p:sp>
    </p:spTree>
    <p:extLst>
      <p:ext uri="{BB962C8B-B14F-4D97-AF65-F5344CB8AC3E}">
        <p14:creationId xmlns:p14="http://schemas.microsoft.com/office/powerpoint/2010/main" val="2363320246"/>
      </p:ext>
    </p:extLst>
  </p:cSld>
  <p:clrMapOvr>
    <a:masterClrMapping/>
  </p:clrMapOvr>
</p:sldLayout>
</file>

<file path=ppt/slideLayouts/slideLayout2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A5177F-FC13-F043-B8FF-3CA3922242C3}"/>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848C90C5-85E2-A542-9E28-49847A22CC0B}"/>
              </a:ext>
            </a:extLst>
          </p:cNvPr>
          <p:cNvSpPr>
            <a:spLocks noGrp="1"/>
          </p:cNvSpPr>
          <p:nvPr>
            <p:ph idx="1"/>
          </p:nvPr>
        </p:nvSpPr>
        <p:spPr>
          <a:xfrm>
            <a:off x="628650" y="1825625"/>
            <a:ext cx="78867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3CF7ED3-4101-4A45-A49C-30018E701A9A}"/>
              </a:ext>
            </a:extLst>
          </p:cNvPr>
          <p:cNvSpPr>
            <a:spLocks noGrp="1"/>
          </p:cNvSpPr>
          <p:nvPr>
            <p:ph type="sldNum" sz="quarter" idx="10"/>
          </p:nvPr>
        </p:nvSpPr>
        <p:spPr/>
        <p:txBody>
          <a:bodyPr/>
          <a:lstStyle>
            <a:lvl1pPr>
              <a:defRPr/>
            </a:lvl1pPr>
          </a:lstStyle>
          <a:p>
            <a:fld id="{2A8BD93C-A0FF-D240-AAA1-6DB93EC94653}" type="slidenum">
              <a:rPr lang="en-US" altLang="en-US"/>
              <a:pPr/>
              <a:t>‹#›</a:t>
            </a:fld>
            <a:endParaRPr lang="en-US" altLang="en-US"/>
          </a:p>
        </p:txBody>
      </p:sp>
    </p:spTree>
    <p:extLst>
      <p:ext uri="{BB962C8B-B14F-4D97-AF65-F5344CB8AC3E}">
        <p14:creationId xmlns:p14="http://schemas.microsoft.com/office/powerpoint/2010/main" val="793809476"/>
      </p:ext>
    </p:extLst>
  </p:cSld>
  <p:clrMapOvr>
    <a:masterClrMapping/>
  </p:clrMapOvr>
</p:sldLayout>
</file>

<file path=ppt/slideLayouts/slideLayout2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267CB6-F51F-1F43-A3AB-0BA247EF1D01}"/>
              </a:ext>
            </a:extLst>
          </p:cNvPr>
          <p:cNvSpPr>
            <a:spLocks noGrp="1"/>
          </p:cNvSpPr>
          <p:nvPr>
            <p:ph type="title"/>
          </p:nvPr>
        </p:nvSpPr>
        <p:spPr>
          <a:xfrm>
            <a:off x="623888" y="1709738"/>
            <a:ext cx="78867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ADDDB8-45F1-2F45-988C-7755E3767390}"/>
              </a:ext>
            </a:extLst>
          </p:cNvPr>
          <p:cNvSpPr>
            <a:spLocks noGrp="1"/>
          </p:cNvSpPr>
          <p:nvPr>
            <p:ph type="body" idx="1"/>
          </p:nvPr>
        </p:nvSpPr>
        <p:spPr>
          <a:xfrm>
            <a:off x="623888" y="4589463"/>
            <a:ext cx="7886700" cy="1500187"/>
          </a:xfrm>
          <a:prstGeom prst="rect">
            <a:avLst/>
          </a:prstGeo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E8B31E44-3108-2E45-9E4C-0A144A2D6DE9}"/>
              </a:ext>
            </a:extLst>
          </p:cNvPr>
          <p:cNvSpPr>
            <a:spLocks noGrp="1"/>
          </p:cNvSpPr>
          <p:nvPr>
            <p:ph type="sldNum" sz="quarter" idx="10"/>
          </p:nvPr>
        </p:nvSpPr>
        <p:spPr/>
        <p:txBody>
          <a:bodyPr/>
          <a:lstStyle>
            <a:lvl1pPr>
              <a:defRPr/>
            </a:lvl1pPr>
          </a:lstStyle>
          <a:p>
            <a:fld id="{955EE17E-3B1D-BB4F-A63C-2A7D75638D52}" type="slidenum">
              <a:rPr lang="en-US" altLang="en-US"/>
              <a:pPr/>
              <a:t>‹#›</a:t>
            </a:fld>
            <a:endParaRPr lang="en-US" altLang="en-US"/>
          </a:p>
        </p:txBody>
      </p:sp>
    </p:spTree>
    <p:extLst>
      <p:ext uri="{BB962C8B-B14F-4D97-AF65-F5344CB8AC3E}">
        <p14:creationId xmlns:p14="http://schemas.microsoft.com/office/powerpoint/2010/main" val="3322894912"/>
      </p:ext>
    </p:extLst>
  </p:cSld>
  <p:clrMapOvr>
    <a:masterClrMapping/>
  </p:clrMapOvr>
</p:sldLayout>
</file>

<file path=ppt/slideLayouts/slideLayout2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C0CC1-8F02-0243-874D-B2CEA1EA6F29}"/>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59759EE-DE08-4B45-8735-857B604788F7}"/>
              </a:ext>
            </a:extLst>
          </p:cNvPr>
          <p:cNvSpPr>
            <a:spLocks noGrp="1"/>
          </p:cNvSpPr>
          <p:nvPr>
            <p:ph sz="half" idx="1"/>
          </p:nvPr>
        </p:nvSpPr>
        <p:spPr>
          <a:xfrm>
            <a:off x="62865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67753AF-AF63-FA40-BFC6-B022BA4E1CE6}"/>
              </a:ext>
            </a:extLst>
          </p:cNvPr>
          <p:cNvSpPr>
            <a:spLocks noGrp="1"/>
          </p:cNvSpPr>
          <p:nvPr>
            <p:ph sz="half" idx="2"/>
          </p:nvPr>
        </p:nvSpPr>
        <p:spPr>
          <a:xfrm>
            <a:off x="4648200" y="1825625"/>
            <a:ext cx="386715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5C8DCA7D-4B2C-054D-A75F-8321BE34F305}"/>
              </a:ext>
            </a:extLst>
          </p:cNvPr>
          <p:cNvSpPr>
            <a:spLocks noGrp="1"/>
          </p:cNvSpPr>
          <p:nvPr>
            <p:ph type="sldNum" sz="quarter" idx="10"/>
          </p:nvPr>
        </p:nvSpPr>
        <p:spPr/>
        <p:txBody>
          <a:bodyPr/>
          <a:lstStyle>
            <a:lvl1pPr>
              <a:defRPr/>
            </a:lvl1pPr>
          </a:lstStyle>
          <a:p>
            <a:fld id="{EC73B9CF-35DD-E14F-9BD7-E289D7E2135E}" type="slidenum">
              <a:rPr lang="en-US" altLang="en-US"/>
              <a:pPr/>
              <a:t>‹#›</a:t>
            </a:fld>
            <a:endParaRPr lang="en-US" altLang="en-US"/>
          </a:p>
        </p:txBody>
      </p:sp>
    </p:spTree>
    <p:extLst>
      <p:ext uri="{BB962C8B-B14F-4D97-AF65-F5344CB8AC3E}">
        <p14:creationId xmlns:p14="http://schemas.microsoft.com/office/powerpoint/2010/main" val="819787521"/>
      </p:ext>
    </p:extLst>
  </p:cSld>
  <p:clrMapOvr>
    <a:masterClrMapping/>
  </p:clrMapOvr>
</p:sldLayout>
</file>

<file path=ppt/slideLayouts/slideLayout2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CF1A5C-1735-D247-9323-1563DB338FA7}"/>
              </a:ext>
            </a:extLst>
          </p:cNvPr>
          <p:cNvSpPr>
            <a:spLocks noGrp="1"/>
          </p:cNvSpPr>
          <p:nvPr>
            <p:ph type="title"/>
          </p:nvPr>
        </p:nvSpPr>
        <p:spPr>
          <a:xfrm>
            <a:off x="630238" y="365125"/>
            <a:ext cx="78867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2C43CA2F-4A27-6245-B94E-CBF244F65934}"/>
              </a:ext>
            </a:extLst>
          </p:cNvPr>
          <p:cNvSpPr>
            <a:spLocks noGrp="1"/>
          </p:cNvSpPr>
          <p:nvPr>
            <p:ph type="body" idx="1"/>
          </p:nvPr>
        </p:nvSpPr>
        <p:spPr>
          <a:xfrm>
            <a:off x="630238" y="1681163"/>
            <a:ext cx="386873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2036B4A-5391-704C-B4F7-4BEE04DB4EB4}"/>
              </a:ext>
            </a:extLst>
          </p:cNvPr>
          <p:cNvSpPr>
            <a:spLocks noGrp="1"/>
          </p:cNvSpPr>
          <p:nvPr>
            <p:ph sz="half" idx="2"/>
          </p:nvPr>
        </p:nvSpPr>
        <p:spPr>
          <a:xfrm>
            <a:off x="630238" y="2505075"/>
            <a:ext cx="386873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C7C5DC6-A2FF-B942-B858-098DD09366F5}"/>
              </a:ext>
            </a:extLst>
          </p:cNvPr>
          <p:cNvSpPr>
            <a:spLocks noGrp="1"/>
          </p:cNvSpPr>
          <p:nvPr>
            <p:ph type="body" sz="quarter" idx="3"/>
          </p:nvPr>
        </p:nvSpPr>
        <p:spPr>
          <a:xfrm>
            <a:off x="4629150" y="1681163"/>
            <a:ext cx="38877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51860B1-6532-2B46-8E13-37274435B75D}"/>
              </a:ext>
            </a:extLst>
          </p:cNvPr>
          <p:cNvSpPr>
            <a:spLocks noGrp="1"/>
          </p:cNvSpPr>
          <p:nvPr>
            <p:ph sz="quarter" idx="4"/>
          </p:nvPr>
        </p:nvSpPr>
        <p:spPr>
          <a:xfrm>
            <a:off x="4629150" y="2505075"/>
            <a:ext cx="38877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F3ADCD6-8BD5-8F44-8865-D9E93C9A1F47}"/>
              </a:ext>
            </a:extLst>
          </p:cNvPr>
          <p:cNvSpPr>
            <a:spLocks noGrp="1"/>
          </p:cNvSpPr>
          <p:nvPr>
            <p:ph type="sldNum" sz="quarter" idx="10"/>
          </p:nvPr>
        </p:nvSpPr>
        <p:spPr/>
        <p:txBody>
          <a:bodyPr/>
          <a:lstStyle>
            <a:lvl1pPr>
              <a:defRPr/>
            </a:lvl1pPr>
          </a:lstStyle>
          <a:p>
            <a:fld id="{7EE850B5-A196-EF43-AEC2-40A0B46C453F}" type="slidenum">
              <a:rPr lang="en-US" altLang="en-US"/>
              <a:pPr/>
              <a:t>‹#›</a:t>
            </a:fld>
            <a:endParaRPr lang="en-US" altLang="en-US"/>
          </a:p>
        </p:txBody>
      </p:sp>
    </p:spTree>
    <p:extLst>
      <p:ext uri="{BB962C8B-B14F-4D97-AF65-F5344CB8AC3E}">
        <p14:creationId xmlns:p14="http://schemas.microsoft.com/office/powerpoint/2010/main" val="3817094125"/>
      </p:ext>
    </p:extLst>
  </p:cSld>
  <p:clrMapOvr>
    <a:masterClrMapping/>
  </p:clrMapOvr>
</p:sldLayout>
</file>

<file path=ppt/slideLayouts/slideLayout2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6B006-DDEB-6545-9686-468394EC4ABD}"/>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2129D876-8CAF-4D46-9DB1-21827F1049D4}"/>
              </a:ext>
            </a:extLst>
          </p:cNvPr>
          <p:cNvSpPr>
            <a:spLocks noGrp="1"/>
          </p:cNvSpPr>
          <p:nvPr>
            <p:ph type="sldNum" sz="quarter" idx="10"/>
          </p:nvPr>
        </p:nvSpPr>
        <p:spPr/>
        <p:txBody>
          <a:bodyPr/>
          <a:lstStyle>
            <a:lvl1pPr>
              <a:defRPr/>
            </a:lvl1pPr>
          </a:lstStyle>
          <a:p>
            <a:fld id="{187F1837-9054-6847-82F8-88E781E92EF3}" type="slidenum">
              <a:rPr lang="en-US" altLang="en-US"/>
              <a:pPr/>
              <a:t>‹#›</a:t>
            </a:fld>
            <a:endParaRPr lang="en-US" altLang="en-US"/>
          </a:p>
        </p:txBody>
      </p:sp>
    </p:spTree>
    <p:extLst>
      <p:ext uri="{BB962C8B-B14F-4D97-AF65-F5344CB8AC3E}">
        <p14:creationId xmlns:p14="http://schemas.microsoft.com/office/powerpoint/2010/main" val="72626228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3717128"/>
      </p:ext>
    </p:extLst>
  </p:cSld>
  <p:clrMapOvr>
    <a:masterClrMapping/>
  </p:clrMapOvr>
  <p:transition spd="med"/>
</p:sldLayout>
</file>

<file path=ppt/slideLayouts/slideLayout2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32D1F51-5985-274B-88CE-373F33826705}"/>
              </a:ext>
            </a:extLst>
          </p:cNvPr>
          <p:cNvSpPr>
            <a:spLocks noGrp="1"/>
          </p:cNvSpPr>
          <p:nvPr>
            <p:ph type="sldNum" sz="quarter" idx="10"/>
          </p:nvPr>
        </p:nvSpPr>
        <p:spPr/>
        <p:txBody>
          <a:bodyPr/>
          <a:lstStyle>
            <a:lvl1pPr>
              <a:defRPr/>
            </a:lvl1pPr>
          </a:lstStyle>
          <a:p>
            <a:fld id="{147C1183-0401-3447-9FE4-A1AEBA8897DA}" type="slidenum">
              <a:rPr lang="en-US" altLang="en-US"/>
              <a:pPr/>
              <a:t>‹#›</a:t>
            </a:fld>
            <a:endParaRPr lang="en-US" altLang="en-US"/>
          </a:p>
        </p:txBody>
      </p:sp>
    </p:spTree>
    <p:extLst>
      <p:ext uri="{BB962C8B-B14F-4D97-AF65-F5344CB8AC3E}">
        <p14:creationId xmlns:p14="http://schemas.microsoft.com/office/powerpoint/2010/main" val="773791739"/>
      </p:ext>
    </p:extLst>
  </p:cSld>
  <p:clrMapOvr>
    <a:masterClrMapping/>
  </p:clrMapOvr>
</p:sldLayout>
</file>

<file path=ppt/slideLayouts/slideLayout2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F57DF1-3CE9-D641-A3C8-7BEDCACAEE0E}"/>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4EF6E8C-DF0F-1846-B26A-014554CA9152}"/>
              </a:ext>
            </a:extLst>
          </p:cNvPr>
          <p:cNvSpPr>
            <a:spLocks noGrp="1"/>
          </p:cNvSpPr>
          <p:nvPr>
            <p:ph idx="1"/>
          </p:nvPr>
        </p:nvSpPr>
        <p:spPr>
          <a:xfrm>
            <a:off x="3887788" y="987425"/>
            <a:ext cx="462915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4A2BA19-6C34-C54F-A5DC-22F9783D3718}"/>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FA0F7FD-48CC-0A40-9C4F-C2138126007C}"/>
              </a:ext>
            </a:extLst>
          </p:cNvPr>
          <p:cNvSpPr>
            <a:spLocks noGrp="1"/>
          </p:cNvSpPr>
          <p:nvPr>
            <p:ph type="sldNum" sz="quarter" idx="10"/>
          </p:nvPr>
        </p:nvSpPr>
        <p:spPr/>
        <p:txBody>
          <a:bodyPr/>
          <a:lstStyle>
            <a:lvl1pPr>
              <a:defRPr/>
            </a:lvl1pPr>
          </a:lstStyle>
          <a:p>
            <a:fld id="{F1213D16-3FCA-3847-86B1-D766D36D281C}" type="slidenum">
              <a:rPr lang="en-US" altLang="en-US"/>
              <a:pPr/>
              <a:t>‹#›</a:t>
            </a:fld>
            <a:endParaRPr lang="en-US" altLang="en-US"/>
          </a:p>
        </p:txBody>
      </p:sp>
    </p:spTree>
    <p:extLst>
      <p:ext uri="{BB962C8B-B14F-4D97-AF65-F5344CB8AC3E}">
        <p14:creationId xmlns:p14="http://schemas.microsoft.com/office/powerpoint/2010/main" val="3570129161"/>
      </p:ext>
    </p:extLst>
  </p:cSld>
  <p:clrMapOvr>
    <a:masterClrMapping/>
  </p:clrMapOvr>
</p:sldLayout>
</file>

<file path=ppt/slideLayouts/slideLayout2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4DC58F-612C-6C42-B544-E5AFAC04BEB9}"/>
              </a:ext>
            </a:extLst>
          </p:cNvPr>
          <p:cNvSpPr>
            <a:spLocks noGrp="1"/>
          </p:cNvSpPr>
          <p:nvPr>
            <p:ph type="title"/>
          </p:nvPr>
        </p:nvSpPr>
        <p:spPr>
          <a:xfrm>
            <a:off x="630238" y="457200"/>
            <a:ext cx="2949575"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765052E-10CB-DF47-9D14-34A32402A4D4}"/>
              </a:ext>
            </a:extLst>
          </p:cNvPr>
          <p:cNvSpPr>
            <a:spLocks noGrp="1"/>
          </p:cNvSpPr>
          <p:nvPr>
            <p:ph type="pic" idx="1"/>
          </p:nvPr>
        </p:nvSpPr>
        <p:spPr>
          <a:xfrm>
            <a:off x="3887788" y="987425"/>
            <a:ext cx="462915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73D6824-E3C2-B042-89C6-8F86F7471416}"/>
              </a:ext>
            </a:extLst>
          </p:cNvPr>
          <p:cNvSpPr>
            <a:spLocks noGrp="1"/>
          </p:cNvSpPr>
          <p:nvPr>
            <p:ph type="body" sz="half" idx="2"/>
          </p:nvPr>
        </p:nvSpPr>
        <p:spPr>
          <a:xfrm>
            <a:off x="630238" y="2057400"/>
            <a:ext cx="2949575"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E72F141-9805-8A42-A007-FF6201496A8B}"/>
              </a:ext>
            </a:extLst>
          </p:cNvPr>
          <p:cNvSpPr>
            <a:spLocks noGrp="1"/>
          </p:cNvSpPr>
          <p:nvPr>
            <p:ph type="sldNum" sz="quarter" idx="10"/>
          </p:nvPr>
        </p:nvSpPr>
        <p:spPr/>
        <p:txBody>
          <a:bodyPr/>
          <a:lstStyle>
            <a:lvl1pPr>
              <a:defRPr/>
            </a:lvl1pPr>
          </a:lstStyle>
          <a:p>
            <a:fld id="{0CEE72F3-EF06-AC44-A27F-F768B7B47718}" type="slidenum">
              <a:rPr lang="en-US" altLang="en-US"/>
              <a:pPr/>
              <a:t>‹#›</a:t>
            </a:fld>
            <a:endParaRPr lang="en-US" altLang="en-US"/>
          </a:p>
        </p:txBody>
      </p:sp>
    </p:spTree>
    <p:extLst>
      <p:ext uri="{BB962C8B-B14F-4D97-AF65-F5344CB8AC3E}">
        <p14:creationId xmlns:p14="http://schemas.microsoft.com/office/powerpoint/2010/main" val="115459558"/>
      </p:ext>
    </p:extLst>
  </p:cSld>
  <p:clrMapOvr>
    <a:masterClrMapping/>
  </p:clrMapOvr>
</p:sldLayout>
</file>

<file path=ppt/slideLayouts/slideLayout2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AA8BDF-B9BF-2948-A09C-68D2F7B80016}"/>
              </a:ext>
            </a:extLst>
          </p:cNvPr>
          <p:cNvSpPr>
            <a:spLocks noGrp="1"/>
          </p:cNvSpPr>
          <p:nvPr>
            <p:ph type="title"/>
          </p:nvPr>
        </p:nvSpPr>
        <p:spPr>
          <a:xfrm>
            <a:off x="628650" y="365125"/>
            <a:ext cx="78867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D4EB251-31E6-6E48-8EF3-A4724A072C16}"/>
              </a:ext>
            </a:extLst>
          </p:cNvPr>
          <p:cNvSpPr>
            <a:spLocks noGrp="1"/>
          </p:cNvSpPr>
          <p:nvPr>
            <p:ph type="body" orient="vert" idx="1"/>
          </p:nvPr>
        </p:nvSpPr>
        <p:spPr>
          <a:xfrm>
            <a:off x="628650" y="1825625"/>
            <a:ext cx="78867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C4A6210-2424-4442-9A4D-09A1F99D7844}"/>
              </a:ext>
            </a:extLst>
          </p:cNvPr>
          <p:cNvSpPr>
            <a:spLocks noGrp="1"/>
          </p:cNvSpPr>
          <p:nvPr>
            <p:ph type="sldNum" sz="quarter" idx="10"/>
          </p:nvPr>
        </p:nvSpPr>
        <p:spPr/>
        <p:txBody>
          <a:bodyPr/>
          <a:lstStyle>
            <a:lvl1pPr>
              <a:defRPr/>
            </a:lvl1pPr>
          </a:lstStyle>
          <a:p>
            <a:fld id="{CAE9F2AE-82B0-5841-8C37-1912F1F68DD2}" type="slidenum">
              <a:rPr lang="en-US" altLang="en-US"/>
              <a:pPr/>
              <a:t>‹#›</a:t>
            </a:fld>
            <a:endParaRPr lang="en-US" altLang="en-US"/>
          </a:p>
        </p:txBody>
      </p:sp>
    </p:spTree>
    <p:extLst>
      <p:ext uri="{BB962C8B-B14F-4D97-AF65-F5344CB8AC3E}">
        <p14:creationId xmlns:p14="http://schemas.microsoft.com/office/powerpoint/2010/main" val="3490908911"/>
      </p:ext>
    </p:extLst>
  </p:cSld>
  <p:clrMapOvr>
    <a:masterClrMapping/>
  </p:clrMapOvr>
</p:sldLayout>
</file>

<file path=ppt/slideLayouts/slideLayout2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4DECD5-2E2D-7F44-B260-B17495782E70}"/>
              </a:ext>
            </a:extLst>
          </p:cNvPr>
          <p:cNvSpPr>
            <a:spLocks noGrp="1"/>
          </p:cNvSpPr>
          <p:nvPr>
            <p:ph type="title" orient="vert"/>
          </p:nvPr>
        </p:nvSpPr>
        <p:spPr>
          <a:xfrm>
            <a:off x="6543675" y="365125"/>
            <a:ext cx="1971675"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C3DD125-D869-2A46-8C98-7A617FAC23CC}"/>
              </a:ext>
            </a:extLst>
          </p:cNvPr>
          <p:cNvSpPr>
            <a:spLocks noGrp="1"/>
          </p:cNvSpPr>
          <p:nvPr>
            <p:ph type="body" orient="vert" idx="1"/>
          </p:nvPr>
        </p:nvSpPr>
        <p:spPr>
          <a:xfrm>
            <a:off x="628650" y="365125"/>
            <a:ext cx="5762625"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4C3482D1-9963-EE45-A8A0-15AD6DECD396}"/>
              </a:ext>
            </a:extLst>
          </p:cNvPr>
          <p:cNvSpPr>
            <a:spLocks noGrp="1"/>
          </p:cNvSpPr>
          <p:nvPr>
            <p:ph type="sldNum" sz="quarter" idx="10"/>
          </p:nvPr>
        </p:nvSpPr>
        <p:spPr/>
        <p:txBody>
          <a:bodyPr/>
          <a:lstStyle>
            <a:lvl1pPr>
              <a:defRPr/>
            </a:lvl1pPr>
          </a:lstStyle>
          <a:p>
            <a:fld id="{50F16C49-7A80-634D-9F82-9153361E7A92}" type="slidenum">
              <a:rPr lang="en-US" altLang="en-US"/>
              <a:pPr/>
              <a:t>‹#›</a:t>
            </a:fld>
            <a:endParaRPr lang="en-US" altLang="en-US"/>
          </a:p>
        </p:txBody>
      </p:sp>
    </p:spTree>
    <p:extLst>
      <p:ext uri="{BB962C8B-B14F-4D97-AF65-F5344CB8AC3E}">
        <p14:creationId xmlns:p14="http://schemas.microsoft.com/office/powerpoint/2010/main" val="3444163645"/>
      </p:ext>
    </p:extLst>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571740-3985-1A4C-A6A5-913E209B0384}"/>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0002CC2E-776C-D94C-933D-875DB931F500}"/>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A9A25C79-93AB-184E-B4E5-728DB5FF28EA}"/>
              </a:ext>
            </a:extLst>
          </p:cNvPr>
          <p:cNvSpPr>
            <a:spLocks noGrp="1"/>
          </p:cNvSpPr>
          <p:nvPr>
            <p:ph type="sldNum" sz="quarter" idx="10"/>
          </p:nvPr>
        </p:nvSpPr>
        <p:spPr/>
        <p:txBody>
          <a:bodyPr/>
          <a:lstStyle>
            <a:lvl1pPr>
              <a:defRPr/>
            </a:lvl1pPr>
          </a:lstStyle>
          <a:p>
            <a:fld id="{C51A92BE-733D-494C-BF8D-33EA43D4ED77}" type="slidenum">
              <a:rPr lang="en-US" altLang="en-US"/>
              <a:pPr/>
              <a:t>‹#›</a:t>
            </a:fld>
            <a:endParaRPr lang="en-US" altLang="en-US"/>
          </a:p>
        </p:txBody>
      </p:sp>
    </p:spTree>
    <p:extLst>
      <p:ext uri="{BB962C8B-B14F-4D97-AF65-F5344CB8AC3E}">
        <p14:creationId xmlns:p14="http://schemas.microsoft.com/office/powerpoint/2010/main" val="3038973458"/>
      </p:ext>
    </p:extLst>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3EF7B5-49BA-0941-B098-8E31741AE40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849A21E-D5F2-6B4F-84E7-026C05BB658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3ADC14B8-D19E-624A-8EDB-BCCE03005809}"/>
              </a:ext>
            </a:extLst>
          </p:cNvPr>
          <p:cNvSpPr>
            <a:spLocks noGrp="1"/>
          </p:cNvSpPr>
          <p:nvPr>
            <p:ph type="sldNum" sz="quarter" idx="10"/>
          </p:nvPr>
        </p:nvSpPr>
        <p:spPr/>
        <p:txBody>
          <a:bodyPr/>
          <a:lstStyle>
            <a:lvl1pPr>
              <a:defRPr/>
            </a:lvl1pPr>
          </a:lstStyle>
          <a:p>
            <a:fld id="{834AC7A5-28F4-0F41-AF16-C80FB5FACD43}" type="slidenum">
              <a:rPr lang="en-US" altLang="en-US"/>
              <a:pPr/>
              <a:t>‹#›</a:t>
            </a:fld>
            <a:endParaRPr lang="en-US" altLang="en-US"/>
          </a:p>
        </p:txBody>
      </p:sp>
    </p:spTree>
    <p:extLst>
      <p:ext uri="{BB962C8B-B14F-4D97-AF65-F5344CB8AC3E}">
        <p14:creationId xmlns:p14="http://schemas.microsoft.com/office/powerpoint/2010/main" val="995975519"/>
      </p:ext>
    </p:extLst>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12D50C-3795-6546-9E09-0C6B78517F33}"/>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D762532-C5A7-C849-A1D2-1CE038923C2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8E8A3D22-E423-4C4E-98F3-183FB7D84491}"/>
              </a:ext>
            </a:extLst>
          </p:cNvPr>
          <p:cNvSpPr>
            <a:spLocks noGrp="1"/>
          </p:cNvSpPr>
          <p:nvPr>
            <p:ph type="sldNum" sz="quarter" idx="10"/>
          </p:nvPr>
        </p:nvSpPr>
        <p:spPr/>
        <p:txBody>
          <a:bodyPr/>
          <a:lstStyle>
            <a:lvl1pPr>
              <a:defRPr/>
            </a:lvl1pPr>
          </a:lstStyle>
          <a:p>
            <a:fld id="{43F1A314-EDD5-AE42-A1A7-F3179E145849}" type="slidenum">
              <a:rPr lang="en-US" altLang="en-US"/>
              <a:pPr/>
              <a:t>‹#›</a:t>
            </a:fld>
            <a:endParaRPr lang="en-US" altLang="en-US"/>
          </a:p>
        </p:txBody>
      </p:sp>
    </p:spTree>
    <p:extLst>
      <p:ext uri="{BB962C8B-B14F-4D97-AF65-F5344CB8AC3E}">
        <p14:creationId xmlns:p14="http://schemas.microsoft.com/office/powerpoint/2010/main" val="597416278"/>
      </p:ext>
    </p:extLst>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09D42C-5E3F-D440-824A-72FD049CDA8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B3C61C-D0A2-F44F-8473-4A287EBF6482}"/>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E4F6B9D-0C37-CE43-A7EB-FAA8C99F523B}"/>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A28F38D4-E80A-DD42-86A6-D49BAEE65CEA}"/>
              </a:ext>
            </a:extLst>
          </p:cNvPr>
          <p:cNvSpPr>
            <a:spLocks noGrp="1"/>
          </p:cNvSpPr>
          <p:nvPr>
            <p:ph type="sldNum" sz="quarter" idx="10"/>
          </p:nvPr>
        </p:nvSpPr>
        <p:spPr/>
        <p:txBody>
          <a:bodyPr/>
          <a:lstStyle>
            <a:lvl1pPr>
              <a:defRPr/>
            </a:lvl1pPr>
          </a:lstStyle>
          <a:p>
            <a:fld id="{BF0DB2B5-F014-F94F-8EA7-FA519F2D9847}" type="slidenum">
              <a:rPr lang="en-US" altLang="en-US"/>
              <a:pPr/>
              <a:t>‹#›</a:t>
            </a:fld>
            <a:endParaRPr lang="en-US" altLang="en-US"/>
          </a:p>
        </p:txBody>
      </p:sp>
    </p:spTree>
    <p:extLst>
      <p:ext uri="{BB962C8B-B14F-4D97-AF65-F5344CB8AC3E}">
        <p14:creationId xmlns:p14="http://schemas.microsoft.com/office/powerpoint/2010/main" val="3450734674"/>
      </p:ext>
    </p:extLst>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B3A4D3-F096-B244-A7AE-903341DA3DAE}"/>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9BE6CFA-EC4C-5845-8D81-F7D3C6F2F40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0AA93EE-C829-0A47-BD1C-FC0713DAB955}"/>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868BCC4-F33C-3A45-9740-30E876669A7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330FF5C-4AD1-2741-A710-AA06E1A489B4}"/>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CFE6D094-885A-0548-9C78-F50843DC9455}"/>
              </a:ext>
            </a:extLst>
          </p:cNvPr>
          <p:cNvSpPr>
            <a:spLocks noGrp="1"/>
          </p:cNvSpPr>
          <p:nvPr>
            <p:ph type="sldNum" sz="quarter" idx="10"/>
          </p:nvPr>
        </p:nvSpPr>
        <p:spPr/>
        <p:txBody>
          <a:bodyPr/>
          <a:lstStyle>
            <a:lvl1pPr>
              <a:defRPr/>
            </a:lvl1pPr>
          </a:lstStyle>
          <a:p>
            <a:fld id="{DFE3323E-21F2-0D43-8E64-B6FA6F14C41E}" type="slidenum">
              <a:rPr lang="en-US" altLang="en-US"/>
              <a:pPr/>
              <a:t>‹#›</a:t>
            </a:fld>
            <a:endParaRPr lang="en-US" altLang="en-US"/>
          </a:p>
        </p:txBody>
      </p:sp>
    </p:spTree>
    <p:extLst>
      <p:ext uri="{BB962C8B-B14F-4D97-AF65-F5344CB8AC3E}">
        <p14:creationId xmlns:p14="http://schemas.microsoft.com/office/powerpoint/2010/main" val="243461673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7921472"/>
      </p:ext>
    </p:extLst>
  </p:cSld>
  <p:clrMapOvr>
    <a:masterClrMapping/>
  </p:clrMapOvr>
  <p:transition spd="med"/>
</p:sldLayout>
</file>

<file path=ppt/slideLayouts/slideLayout2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F40CB-B61A-E74A-B01F-215491B3BF97}"/>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02D36BE-99B1-9148-990B-0BFF5083C65E}"/>
              </a:ext>
            </a:extLst>
          </p:cNvPr>
          <p:cNvSpPr>
            <a:spLocks noGrp="1"/>
          </p:cNvSpPr>
          <p:nvPr>
            <p:ph type="sldNum" sz="quarter" idx="10"/>
          </p:nvPr>
        </p:nvSpPr>
        <p:spPr/>
        <p:txBody>
          <a:bodyPr/>
          <a:lstStyle>
            <a:lvl1pPr>
              <a:defRPr/>
            </a:lvl1pPr>
          </a:lstStyle>
          <a:p>
            <a:fld id="{7BE404B1-D3EB-D345-95B0-AA558B2BCB7D}" type="slidenum">
              <a:rPr lang="en-US" altLang="en-US"/>
              <a:pPr/>
              <a:t>‹#›</a:t>
            </a:fld>
            <a:endParaRPr lang="en-US" altLang="en-US"/>
          </a:p>
        </p:txBody>
      </p:sp>
    </p:spTree>
    <p:extLst>
      <p:ext uri="{BB962C8B-B14F-4D97-AF65-F5344CB8AC3E}">
        <p14:creationId xmlns:p14="http://schemas.microsoft.com/office/powerpoint/2010/main" val="2031238783"/>
      </p:ext>
    </p:extLst>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369CF1B-67F6-4A45-AEAC-F5FD4B4CB6C6}"/>
              </a:ext>
            </a:extLst>
          </p:cNvPr>
          <p:cNvSpPr>
            <a:spLocks noGrp="1"/>
          </p:cNvSpPr>
          <p:nvPr>
            <p:ph type="sldNum" sz="quarter" idx="10"/>
          </p:nvPr>
        </p:nvSpPr>
        <p:spPr/>
        <p:txBody>
          <a:bodyPr/>
          <a:lstStyle>
            <a:lvl1pPr>
              <a:defRPr/>
            </a:lvl1pPr>
          </a:lstStyle>
          <a:p>
            <a:fld id="{17D88070-F1B7-0947-B437-E150E772088E}" type="slidenum">
              <a:rPr lang="en-US" altLang="en-US"/>
              <a:pPr/>
              <a:t>‹#›</a:t>
            </a:fld>
            <a:endParaRPr lang="en-US" altLang="en-US"/>
          </a:p>
        </p:txBody>
      </p:sp>
    </p:spTree>
    <p:extLst>
      <p:ext uri="{BB962C8B-B14F-4D97-AF65-F5344CB8AC3E}">
        <p14:creationId xmlns:p14="http://schemas.microsoft.com/office/powerpoint/2010/main" val="2695844228"/>
      </p:ext>
    </p:extLst>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2939A-1A9D-F048-B8FC-2A5FA6E59A9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E3FF783-E33B-C849-BDB0-76C0DAA6E9DD}"/>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C8E2416-1A63-A942-984F-2A5DA539A92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7D2073E9-FFFD-8941-8BD8-A501BC5034F8}"/>
              </a:ext>
            </a:extLst>
          </p:cNvPr>
          <p:cNvSpPr>
            <a:spLocks noGrp="1"/>
          </p:cNvSpPr>
          <p:nvPr>
            <p:ph type="sldNum" sz="quarter" idx="10"/>
          </p:nvPr>
        </p:nvSpPr>
        <p:spPr/>
        <p:txBody>
          <a:bodyPr/>
          <a:lstStyle>
            <a:lvl1pPr>
              <a:defRPr/>
            </a:lvl1pPr>
          </a:lstStyle>
          <a:p>
            <a:fld id="{FCA1870B-B46A-F844-AD94-DC3DF0CA8864}" type="slidenum">
              <a:rPr lang="en-US" altLang="en-US"/>
              <a:pPr/>
              <a:t>‹#›</a:t>
            </a:fld>
            <a:endParaRPr lang="en-US" altLang="en-US"/>
          </a:p>
        </p:txBody>
      </p:sp>
    </p:spTree>
    <p:extLst>
      <p:ext uri="{BB962C8B-B14F-4D97-AF65-F5344CB8AC3E}">
        <p14:creationId xmlns:p14="http://schemas.microsoft.com/office/powerpoint/2010/main" val="3426106797"/>
      </p:ext>
    </p:extLst>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B219CC-2DB7-7C42-B48E-CE1EA58AE9EC}"/>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F120030-35DD-E541-8142-38694C173975}"/>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840F6D6F-DD26-5644-86AA-1A260369C63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601977B-E86F-634C-9D3F-D095B5AE1723}"/>
              </a:ext>
            </a:extLst>
          </p:cNvPr>
          <p:cNvSpPr>
            <a:spLocks noGrp="1"/>
          </p:cNvSpPr>
          <p:nvPr>
            <p:ph type="sldNum" sz="quarter" idx="10"/>
          </p:nvPr>
        </p:nvSpPr>
        <p:spPr/>
        <p:txBody>
          <a:bodyPr/>
          <a:lstStyle>
            <a:lvl1pPr>
              <a:defRPr/>
            </a:lvl1pPr>
          </a:lstStyle>
          <a:p>
            <a:fld id="{6414C6BE-2816-7147-A13C-28D876983549}" type="slidenum">
              <a:rPr lang="en-US" altLang="en-US"/>
              <a:pPr/>
              <a:t>‹#›</a:t>
            </a:fld>
            <a:endParaRPr lang="en-US" altLang="en-US"/>
          </a:p>
        </p:txBody>
      </p:sp>
    </p:spTree>
    <p:extLst>
      <p:ext uri="{BB962C8B-B14F-4D97-AF65-F5344CB8AC3E}">
        <p14:creationId xmlns:p14="http://schemas.microsoft.com/office/powerpoint/2010/main" val="1283347558"/>
      </p:ext>
    </p:extLst>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8AA003-15FD-CC40-9B29-4839A26191F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9D6FAB4E-B37A-E74F-951F-23103D4D7FE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C7481CA-6ECC-7E4C-9205-353D75AA001D}"/>
              </a:ext>
            </a:extLst>
          </p:cNvPr>
          <p:cNvSpPr>
            <a:spLocks noGrp="1"/>
          </p:cNvSpPr>
          <p:nvPr>
            <p:ph type="sldNum" sz="quarter" idx="10"/>
          </p:nvPr>
        </p:nvSpPr>
        <p:spPr/>
        <p:txBody>
          <a:bodyPr/>
          <a:lstStyle>
            <a:lvl1pPr>
              <a:defRPr/>
            </a:lvl1pPr>
          </a:lstStyle>
          <a:p>
            <a:fld id="{4AA52A8D-5888-B141-A4F8-8A8BD5C41B6D}" type="slidenum">
              <a:rPr lang="en-US" altLang="en-US"/>
              <a:pPr/>
              <a:t>‹#›</a:t>
            </a:fld>
            <a:endParaRPr lang="en-US" altLang="en-US"/>
          </a:p>
        </p:txBody>
      </p:sp>
    </p:spTree>
    <p:extLst>
      <p:ext uri="{BB962C8B-B14F-4D97-AF65-F5344CB8AC3E}">
        <p14:creationId xmlns:p14="http://schemas.microsoft.com/office/powerpoint/2010/main" val="1964230450"/>
      </p:ext>
    </p:extLst>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4B7BC14-4107-034D-9220-2008EE1FF917}"/>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78C016B-E0A6-DA4E-8CE5-73A7E46A43CC}"/>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9CE8A1E5-5F95-7E49-8301-AA06E83D96D4}"/>
              </a:ext>
            </a:extLst>
          </p:cNvPr>
          <p:cNvSpPr>
            <a:spLocks noGrp="1"/>
          </p:cNvSpPr>
          <p:nvPr>
            <p:ph type="sldNum" sz="quarter" idx="10"/>
          </p:nvPr>
        </p:nvSpPr>
        <p:spPr/>
        <p:txBody>
          <a:bodyPr/>
          <a:lstStyle>
            <a:lvl1pPr>
              <a:defRPr/>
            </a:lvl1pPr>
          </a:lstStyle>
          <a:p>
            <a:fld id="{7CBD549D-D42A-504C-9F0F-26AA6332973D}" type="slidenum">
              <a:rPr lang="en-US" altLang="en-US"/>
              <a:pPr/>
              <a:t>‹#›</a:t>
            </a:fld>
            <a:endParaRPr lang="en-US" altLang="en-US"/>
          </a:p>
        </p:txBody>
      </p:sp>
    </p:spTree>
    <p:extLst>
      <p:ext uri="{BB962C8B-B14F-4D97-AF65-F5344CB8AC3E}">
        <p14:creationId xmlns:p14="http://schemas.microsoft.com/office/powerpoint/2010/main" val="2253168409"/>
      </p:ext>
    </p:extLst>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353C4-7AAD-4D4D-91C0-D0289991873A}"/>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B288DBF-131D-8E40-9C4F-EFD70015F9FC}"/>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0EB2F4D4-FD1F-8749-BE7C-88CF7B874F2A}"/>
              </a:ext>
            </a:extLst>
          </p:cNvPr>
          <p:cNvSpPr>
            <a:spLocks noGrp="1"/>
          </p:cNvSpPr>
          <p:nvPr>
            <p:ph type="sldNum" sz="quarter" idx="10"/>
          </p:nvPr>
        </p:nvSpPr>
        <p:spPr/>
        <p:txBody>
          <a:bodyPr/>
          <a:lstStyle>
            <a:lvl1pPr>
              <a:defRPr/>
            </a:lvl1pPr>
          </a:lstStyle>
          <a:p>
            <a:fld id="{E5ED4BE3-8C4E-FB4E-8470-BACF3193F8CA}" type="slidenum">
              <a:rPr lang="en-US" altLang="en-US"/>
              <a:pPr/>
              <a:t>‹#›</a:t>
            </a:fld>
            <a:endParaRPr lang="en-US" altLang="en-US"/>
          </a:p>
        </p:txBody>
      </p:sp>
    </p:spTree>
    <p:extLst>
      <p:ext uri="{BB962C8B-B14F-4D97-AF65-F5344CB8AC3E}">
        <p14:creationId xmlns:p14="http://schemas.microsoft.com/office/powerpoint/2010/main" val="1411505902"/>
      </p:ext>
    </p:extLst>
  </p:cSld>
  <p:clrMapOvr>
    <a:masterClrMapping/>
  </p:clrMapOvr>
</p:sldLayout>
</file>

<file path=ppt/slideLayouts/slideLayout2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9E727C-23AE-B64D-B559-3ABE05B03FA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A0EFF89-EA8B-884F-BEA7-209748D749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F0A64575-C577-6D42-9054-7CAC245FA321}"/>
              </a:ext>
            </a:extLst>
          </p:cNvPr>
          <p:cNvSpPr>
            <a:spLocks noGrp="1"/>
          </p:cNvSpPr>
          <p:nvPr>
            <p:ph type="sldNum" sz="quarter" idx="10"/>
          </p:nvPr>
        </p:nvSpPr>
        <p:spPr/>
        <p:txBody>
          <a:bodyPr/>
          <a:lstStyle>
            <a:lvl1pPr>
              <a:defRPr/>
            </a:lvl1pPr>
          </a:lstStyle>
          <a:p>
            <a:fld id="{EDBF85B2-8E58-2440-9DE1-65868C66B0A1}" type="slidenum">
              <a:rPr lang="en-US" altLang="en-US"/>
              <a:pPr/>
              <a:t>‹#›</a:t>
            </a:fld>
            <a:endParaRPr lang="en-US" altLang="en-US"/>
          </a:p>
        </p:txBody>
      </p:sp>
    </p:spTree>
    <p:extLst>
      <p:ext uri="{BB962C8B-B14F-4D97-AF65-F5344CB8AC3E}">
        <p14:creationId xmlns:p14="http://schemas.microsoft.com/office/powerpoint/2010/main" val="501574730"/>
      </p:ext>
    </p:extLst>
  </p:cSld>
  <p:clrMapOvr>
    <a:masterClrMapping/>
  </p:clrMapOvr>
</p:sldLayout>
</file>

<file path=ppt/slideLayouts/slideLayout2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490C90-4EB9-E446-9E80-FDD2E52A0331}"/>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6CFA32-CB7D-3040-A738-3444B013E66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4DF1B256-53CE-BA4B-84EB-DAE6F0D4141F}"/>
              </a:ext>
            </a:extLst>
          </p:cNvPr>
          <p:cNvSpPr>
            <a:spLocks noGrp="1"/>
          </p:cNvSpPr>
          <p:nvPr>
            <p:ph type="sldNum" sz="quarter" idx="10"/>
          </p:nvPr>
        </p:nvSpPr>
        <p:spPr/>
        <p:txBody>
          <a:bodyPr/>
          <a:lstStyle>
            <a:lvl1pPr>
              <a:defRPr/>
            </a:lvl1pPr>
          </a:lstStyle>
          <a:p>
            <a:fld id="{BD701891-BF89-864E-B5A9-467FAC822EB6}" type="slidenum">
              <a:rPr lang="en-US" altLang="en-US"/>
              <a:pPr/>
              <a:t>‹#›</a:t>
            </a:fld>
            <a:endParaRPr lang="en-US" altLang="en-US"/>
          </a:p>
        </p:txBody>
      </p:sp>
    </p:spTree>
    <p:extLst>
      <p:ext uri="{BB962C8B-B14F-4D97-AF65-F5344CB8AC3E}">
        <p14:creationId xmlns:p14="http://schemas.microsoft.com/office/powerpoint/2010/main" val="2359659105"/>
      </p:ext>
    </p:extLst>
  </p:cSld>
  <p:clrMapOvr>
    <a:masterClrMapping/>
  </p:clrMapOvr>
</p:sldLayout>
</file>

<file path=ppt/slideLayouts/slideLayout2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736E9-EFE1-DB41-9BFE-0EE37C213B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7377D97-4FFC-2945-BAF7-7FDD3263F30D}"/>
              </a:ext>
            </a:extLst>
          </p:cNvPr>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C6959FD-D0F0-564B-8788-FC37ACEE9B91}"/>
              </a:ext>
            </a:extLst>
          </p:cNvPr>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7B4C512A-1121-B646-B5F4-F9E79F32D2E3}"/>
              </a:ext>
            </a:extLst>
          </p:cNvPr>
          <p:cNvSpPr>
            <a:spLocks noGrp="1"/>
          </p:cNvSpPr>
          <p:nvPr>
            <p:ph type="sldNum" sz="quarter" idx="10"/>
          </p:nvPr>
        </p:nvSpPr>
        <p:spPr/>
        <p:txBody>
          <a:bodyPr/>
          <a:lstStyle>
            <a:lvl1pPr>
              <a:defRPr/>
            </a:lvl1pPr>
          </a:lstStyle>
          <a:p>
            <a:fld id="{EDE9669E-5231-C54E-9A95-39DB4E53AA63}" type="slidenum">
              <a:rPr lang="en-US" altLang="en-US"/>
              <a:pPr/>
              <a:t>‹#›</a:t>
            </a:fld>
            <a:endParaRPr lang="en-US" altLang="en-US"/>
          </a:p>
        </p:txBody>
      </p:sp>
    </p:spTree>
    <p:extLst>
      <p:ext uri="{BB962C8B-B14F-4D97-AF65-F5344CB8AC3E}">
        <p14:creationId xmlns:p14="http://schemas.microsoft.com/office/powerpoint/2010/main" val="350117977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91182110"/>
      </p:ext>
    </p:extLst>
  </p:cSld>
  <p:clrMapOvr>
    <a:masterClrMapping/>
  </p:clrMapOvr>
  <p:transition spd="med"/>
</p:sldLayout>
</file>

<file path=ppt/slideLayouts/slideLayout2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68B9E1-0519-D642-B67F-98E1412399E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014F483A-4908-B34E-9E65-2D8B7F9D8159}"/>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D3C8BE0-2E59-DF40-8747-14C6F0A3F6ED}"/>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40B5045-5E22-E84D-ADEE-62B596AFA5CE}"/>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387FD72-9825-C742-BA4A-1582712B2E8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2B7D4144-00CF-E848-ABE8-F42AC6B7FC45}"/>
              </a:ext>
            </a:extLst>
          </p:cNvPr>
          <p:cNvSpPr>
            <a:spLocks noGrp="1"/>
          </p:cNvSpPr>
          <p:nvPr>
            <p:ph type="sldNum" sz="quarter" idx="10"/>
          </p:nvPr>
        </p:nvSpPr>
        <p:spPr/>
        <p:txBody>
          <a:bodyPr/>
          <a:lstStyle>
            <a:lvl1pPr>
              <a:defRPr/>
            </a:lvl1pPr>
          </a:lstStyle>
          <a:p>
            <a:fld id="{53E4B991-7216-EE49-BC8F-AF3CA27B76F6}" type="slidenum">
              <a:rPr lang="en-US" altLang="en-US"/>
              <a:pPr/>
              <a:t>‹#›</a:t>
            </a:fld>
            <a:endParaRPr lang="en-US" altLang="en-US"/>
          </a:p>
        </p:txBody>
      </p:sp>
    </p:spTree>
    <p:extLst>
      <p:ext uri="{BB962C8B-B14F-4D97-AF65-F5344CB8AC3E}">
        <p14:creationId xmlns:p14="http://schemas.microsoft.com/office/powerpoint/2010/main" val="2390367602"/>
      </p:ext>
    </p:extLst>
  </p:cSld>
  <p:clrMapOvr>
    <a:masterClrMapping/>
  </p:clrMapOvr>
</p:sldLayout>
</file>

<file path=ppt/slideLayouts/slideLayout2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5FC503-ECA9-484F-BDD8-05D9557B060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FE5BC00C-F706-6E4D-8D12-E100AE17E23B}"/>
              </a:ext>
            </a:extLst>
          </p:cNvPr>
          <p:cNvSpPr>
            <a:spLocks noGrp="1"/>
          </p:cNvSpPr>
          <p:nvPr>
            <p:ph type="sldNum" sz="quarter" idx="10"/>
          </p:nvPr>
        </p:nvSpPr>
        <p:spPr/>
        <p:txBody>
          <a:bodyPr/>
          <a:lstStyle>
            <a:lvl1pPr>
              <a:defRPr/>
            </a:lvl1pPr>
          </a:lstStyle>
          <a:p>
            <a:fld id="{4C213F68-99A3-FA4D-B147-7701B6F28343}" type="slidenum">
              <a:rPr lang="en-US" altLang="en-US"/>
              <a:pPr/>
              <a:t>‹#›</a:t>
            </a:fld>
            <a:endParaRPr lang="en-US" altLang="en-US"/>
          </a:p>
        </p:txBody>
      </p:sp>
    </p:spTree>
    <p:extLst>
      <p:ext uri="{BB962C8B-B14F-4D97-AF65-F5344CB8AC3E}">
        <p14:creationId xmlns:p14="http://schemas.microsoft.com/office/powerpoint/2010/main" val="3556923737"/>
      </p:ext>
    </p:extLst>
  </p:cSld>
  <p:clrMapOvr>
    <a:masterClrMapping/>
  </p:clrMapOvr>
</p:sldLayout>
</file>

<file path=ppt/slideLayouts/slideLayout2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C8D0D9E-B3BF-8E4A-ADC8-1FC94380326A}"/>
              </a:ext>
            </a:extLst>
          </p:cNvPr>
          <p:cNvSpPr>
            <a:spLocks noGrp="1"/>
          </p:cNvSpPr>
          <p:nvPr>
            <p:ph type="sldNum" sz="quarter" idx="10"/>
          </p:nvPr>
        </p:nvSpPr>
        <p:spPr/>
        <p:txBody>
          <a:bodyPr/>
          <a:lstStyle>
            <a:lvl1pPr>
              <a:defRPr/>
            </a:lvl1pPr>
          </a:lstStyle>
          <a:p>
            <a:fld id="{A1F6D05A-A144-4046-BDF0-036C1BDC7BB4}" type="slidenum">
              <a:rPr lang="en-US" altLang="en-US"/>
              <a:pPr/>
              <a:t>‹#›</a:t>
            </a:fld>
            <a:endParaRPr lang="en-US" altLang="en-US"/>
          </a:p>
        </p:txBody>
      </p:sp>
    </p:spTree>
    <p:extLst>
      <p:ext uri="{BB962C8B-B14F-4D97-AF65-F5344CB8AC3E}">
        <p14:creationId xmlns:p14="http://schemas.microsoft.com/office/powerpoint/2010/main" val="3618315828"/>
      </p:ext>
    </p:extLst>
  </p:cSld>
  <p:clrMapOvr>
    <a:masterClrMapping/>
  </p:clrMapOvr>
</p:sldLayout>
</file>

<file path=ppt/slideLayouts/slideLayout2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CD424-59B5-BE49-AEAE-7D58AC9ABD2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FF48FB2-758F-E541-B508-31E27351FB22}"/>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5E031D8-64E7-C24D-9FAE-0ECA6AE744D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1DA72523-1900-4B4D-976D-8CFCD952F41E}"/>
              </a:ext>
            </a:extLst>
          </p:cNvPr>
          <p:cNvSpPr>
            <a:spLocks noGrp="1"/>
          </p:cNvSpPr>
          <p:nvPr>
            <p:ph type="sldNum" sz="quarter" idx="10"/>
          </p:nvPr>
        </p:nvSpPr>
        <p:spPr/>
        <p:txBody>
          <a:bodyPr/>
          <a:lstStyle>
            <a:lvl1pPr>
              <a:defRPr/>
            </a:lvl1pPr>
          </a:lstStyle>
          <a:p>
            <a:fld id="{3A51F8EE-AD26-BB43-AF7A-D813A6DDD658}" type="slidenum">
              <a:rPr lang="en-US" altLang="en-US"/>
              <a:pPr/>
              <a:t>‹#›</a:t>
            </a:fld>
            <a:endParaRPr lang="en-US" altLang="en-US"/>
          </a:p>
        </p:txBody>
      </p:sp>
    </p:spTree>
    <p:extLst>
      <p:ext uri="{BB962C8B-B14F-4D97-AF65-F5344CB8AC3E}">
        <p14:creationId xmlns:p14="http://schemas.microsoft.com/office/powerpoint/2010/main" val="1969677691"/>
      </p:ext>
    </p:extLst>
  </p:cSld>
  <p:clrMapOvr>
    <a:masterClrMapping/>
  </p:clrMapOvr>
</p:sldLayout>
</file>

<file path=ppt/slideLayouts/slideLayout2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0BD48F-023F-D642-9F35-BA6C31D3327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F0A3CE-6040-B84B-84A3-5DAB3357608C}"/>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34F030-8BED-A949-9AA0-F2914E0D21D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EDE55B42-9C93-914F-85B8-D22C30744B3A}"/>
              </a:ext>
            </a:extLst>
          </p:cNvPr>
          <p:cNvSpPr>
            <a:spLocks noGrp="1"/>
          </p:cNvSpPr>
          <p:nvPr>
            <p:ph type="sldNum" sz="quarter" idx="10"/>
          </p:nvPr>
        </p:nvSpPr>
        <p:spPr/>
        <p:txBody>
          <a:bodyPr/>
          <a:lstStyle>
            <a:lvl1pPr>
              <a:defRPr/>
            </a:lvl1pPr>
          </a:lstStyle>
          <a:p>
            <a:fld id="{DF2B3A45-A8EB-444C-9716-25CF9C61F136}" type="slidenum">
              <a:rPr lang="en-US" altLang="en-US"/>
              <a:pPr/>
              <a:t>‹#›</a:t>
            </a:fld>
            <a:endParaRPr lang="en-US" altLang="en-US"/>
          </a:p>
        </p:txBody>
      </p:sp>
    </p:spTree>
    <p:extLst>
      <p:ext uri="{BB962C8B-B14F-4D97-AF65-F5344CB8AC3E}">
        <p14:creationId xmlns:p14="http://schemas.microsoft.com/office/powerpoint/2010/main" val="3451669174"/>
      </p:ext>
    </p:extLst>
  </p:cSld>
  <p:clrMapOvr>
    <a:masterClrMapping/>
  </p:clrMapOvr>
</p:sldLayout>
</file>

<file path=ppt/slideLayouts/slideLayout2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508FC3-16B0-1045-BB36-3A2DAC0707C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A056939-D6FF-5941-A3F5-DC9FAF111C1C}"/>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CF4D6F9B-1EE0-7144-BAD0-4BC96986D623}"/>
              </a:ext>
            </a:extLst>
          </p:cNvPr>
          <p:cNvSpPr>
            <a:spLocks noGrp="1"/>
          </p:cNvSpPr>
          <p:nvPr>
            <p:ph type="sldNum" sz="quarter" idx="10"/>
          </p:nvPr>
        </p:nvSpPr>
        <p:spPr/>
        <p:txBody>
          <a:bodyPr/>
          <a:lstStyle>
            <a:lvl1pPr>
              <a:defRPr/>
            </a:lvl1pPr>
          </a:lstStyle>
          <a:p>
            <a:fld id="{3829D851-2B33-3C4D-9F7C-69F799B4C600}" type="slidenum">
              <a:rPr lang="en-US" altLang="en-US"/>
              <a:pPr/>
              <a:t>‹#›</a:t>
            </a:fld>
            <a:endParaRPr lang="en-US" altLang="en-US"/>
          </a:p>
        </p:txBody>
      </p:sp>
    </p:spTree>
    <p:extLst>
      <p:ext uri="{BB962C8B-B14F-4D97-AF65-F5344CB8AC3E}">
        <p14:creationId xmlns:p14="http://schemas.microsoft.com/office/powerpoint/2010/main" val="1658909459"/>
      </p:ext>
    </p:extLst>
  </p:cSld>
  <p:clrMapOvr>
    <a:masterClrMapping/>
  </p:clrMapOvr>
</p:sldLayout>
</file>

<file path=ppt/slideLayouts/slideLayout2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50CECC1-4E38-FA40-9804-52C4EBDADF8C}"/>
              </a:ext>
            </a:extLst>
          </p:cNvPr>
          <p:cNvSpPr>
            <a:spLocks noGrp="1"/>
          </p:cNvSpPr>
          <p:nvPr>
            <p:ph type="title" orient="vert"/>
          </p:nvPr>
        </p:nvSpPr>
        <p:spPr>
          <a:xfrm>
            <a:off x="6800850" y="533400"/>
            <a:ext cx="2114550" cy="5592763"/>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2708A2CB-D3D5-C741-80C8-647F67EBAEBC}"/>
              </a:ext>
            </a:extLst>
          </p:cNvPr>
          <p:cNvSpPr>
            <a:spLocks noGrp="1"/>
          </p:cNvSpPr>
          <p:nvPr>
            <p:ph type="body" orient="vert" idx="1"/>
          </p:nvPr>
        </p:nvSpPr>
        <p:spPr>
          <a:xfrm>
            <a:off x="457200" y="533400"/>
            <a:ext cx="6191250" cy="5592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BA1B6806-7FA5-F041-ACA2-8FC193835DDC}"/>
              </a:ext>
            </a:extLst>
          </p:cNvPr>
          <p:cNvSpPr>
            <a:spLocks noGrp="1"/>
          </p:cNvSpPr>
          <p:nvPr>
            <p:ph type="sldNum" sz="quarter" idx="10"/>
          </p:nvPr>
        </p:nvSpPr>
        <p:spPr/>
        <p:txBody>
          <a:bodyPr/>
          <a:lstStyle>
            <a:lvl1pPr>
              <a:defRPr/>
            </a:lvl1pPr>
          </a:lstStyle>
          <a:p>
            <a:fld id="{EBCDEAB4-AFF3-8F44-906E-70B6703D08D2}" type="slidenum">
              <a:rPr lang="en-US" altLang="en-US"/>
              <a:pPr/>
              <a:t>‹#›</a:t>
            </a:fld>
            <a:endParaRPr lang="en-US" altLang="en-US"/>
          </a:p>
        </p:txBody>
      </p:sp>
    </p:spTree>
    <p:extLst>
      <p:ext uri="{BB962C8B-B14F-4D97-AF65-F5344CB8AC3E}">
        <p14:creationId xmlns:p14="http://schemas.microsoft.com/office/powerpoint/2010/main" val="3642255553"/>
      </p:ext>
    </p:extLst>
  </p:cSld>
  <p:clrMapOvr>
    <a:masterClrMapping/>
  </p:clrMapOvr>
</p:sldLayout>
</file>

<file path=ppt/slideLayouts/slideLayout2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F2CC2-60E7-5844-830B-D8FD6F9DEDDD}"/>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9BAA9E7-93D8-B44C-B8F2-F66BF2E761B8}"/>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CA2A74C5-00A8-164B-A24B-F2F809EC6CA8}"/>
              </a:ext>
            </a:extLst>
          </p:cNvPr>
          <p:cNvSpPr>
            <a:spLocks noGrp="1"/>
          </p:cNvSpPr>
          <p:nvPr>
            <p:ph type="sldNum" sz="quarter" idx="10"/>
          </p:nvPr>
        </p:nvSpPr>
        <p:spPr/>
        <p:txBody>
          <a:bodyPr/>
          <a:lstStyle>
            <a:lvl1pPr>
              <a:defRPr/>
            </a:lvl1pPr>
          </a:lstStyle>
          <a:p>
            <a:fld id="{BB1F56D4-CA16-B441-8235-803AC56EE6F6}" type="slidenum">
              <a:rPr lang="en-US" altLang="en-US"/>
              <a:pPr/>
              <a:t>‹#›</a:t>
            </a:fld>
            <a:endParaRPr lang="en-US" altLang="en-US"/>
          </a:p>
        </p:txBody>
      </p:sp>
    </p:spTree>
    <p:extLst>
      <p:ext uri="{BB962C8B-B14F-4D97-AF65-F5344CB8AC3E}">
        <p14:creationId xmlns:p14="http://schemas.microsoft.com/office/powerpoint/2010/main" val="1975449971"/>
      </p:ext>
    </p:extLst>
  </p:cSld>
  <p:clrMapOvr>
    <a:masterClrMapping/>
  </p:clrMapOvr>
</p:sldLayout>
</file>

<file path=ppt/slideLayouts/slideLayout2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BE8CDA-D4B7-0246-AF31-607F4FB81C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2099351-AB2E-2445-B770-664277EE065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73BE633-3E3D-384B-A570-6870CD46E584}"/>
              </a:ext>
            </a:extLst>
          </p:cNvPr>
          <p:cNvSpPr>
            <a:spLocks noGrp="1"/>
          </p:cNvSpPr>
          <p:nvPr>
            <p:ph type="sldNum" sz="quarter" idx="10"/>
          </p:nvPr>
        </p:nvSpPr>
        <p:spPr/>
        <p:txBody>
          <a:bodyPr/>
          <a:lstStyle>
            <a:lvl1pPr>
              <a:defRPr/>
            </a:lvl1pPr>
          </a:lstStyle>
          <a:p>
            <a:fld id="{847965EE-E7AA-A241-BA2B-7E402472E0A8}" type="slidenum">
              <a:rPr lang="en-US" altLang="en-US"/>
              <a:pPr/>
              <a:t>‹#›</a:t>
            </a:fld>
            <a:endParaRPr lang="en-US" altLang="en-US"/>
          </a:p>
        </p:txBody>
      </p:sp>
    </p:spTree>
    <p:extLst>
      <p:ext uri="{BB962C8B-B14F-4D97-AF65-F5344CB8AC3E}">
        <p14:creationId xmlns:p14="http://schemas.microsoft.com/office/powerpoint/2010/main" val="1073036674"/>
      </p:ext>
    </p:extLst>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2AAB15-21DF-2C4E-AEB0-322D93C07C95}"/>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9B7C572-296B-C649-9008-D3C62664FCBA}"/>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A946E8BD-4C82-124A-B6E6-A08CC4A1FA7B}"/>
              </a:ext>
            </a:extLst>
          </p:cNvPr>
          <p:cNvSpPr>
            <a:spLocks noGrp="1"/>
          </p:cNvSpPr>
          <p:nvPr>
            <p:ph type="sldNum" sz="quarter" idx="10"/>
          </p:nvPr>
        </p:nvSpPr>
        <p:spPr/>
        <p:txBody>
          <a:bodyPr/>
          <a:lstStyle>
            <a:lvl1pPr>
              <a:defRPr/>
            </a:lvl1pPr>
          </a:lstStyle>
          <a:p>
            <a:fld id="{F2504FFB-22D1-9645-B67F-69F316A9DE3C}" type="slidenum">
              <a:rPr lang="en-US" altLang="en-US"/>
              <a:pPr/>
              <a:t>‹#›</a:t>
            </a:fld>
            <a:endParaRPr lang="en-US" altLang="en-US"/>
          </a:p>
        </p:txBody>
      </p:sp>
    </p:spTree>
    <p:extLst>
      <p:ext uri="{BB962C8B-B14F-4D97-AF65-F5344CB8AC3E}">
        <p14:creationId xmlns:p14="http://schemas.microsoft.com/office/powerpoint/2010/main" val="417882664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52108757"/>
      </p:ext>
    </p:extLst>
  </p:cSld>
  <p:clrMapOvr>
    <a:masterClrMapping/>
  </p:clrMapOvr>
  <p:transition spd="med"/>
</p:sldLayout>
</file>

<file path=ppt/slideLayouts/slideLayout2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6A075C-F669-A74B-9193-41A06D01B8F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AE076D-D0C2-3344-BE30-EA3316BEF4AE}"/>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6C2424B-F6FE-8741-9532-10C7CADFDCAA}"/>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D5D59289-D5D2-8D4D-A28C-175C003CB663}"/>
              </a:ext>
            </a:extLst>
          </p:cNvPr>
          <p:cNvSpPr>
            <a:spLocks noGrp="1"/>
          </p:cNvSpPr>
          <p:nvPr>
            <p:ph type="sldNum" sz="quarter" idx="10"/>
          </p:nvPr>
        </p:nvSpPr>
        <p:spPr/>
        <p:txBody>
          <a:bodyPr/>
          <a:lstStyle>
            <a:lvl1pPr>
              <a:defRPr/>
            </a:lvl1pPr>
          </a:lstStyle>
          <a:p>
            <a:fld id="{C68C6DF9-A940-9142-9EA0-65F595777256}" type="slidenum">
              <a:rPr lang="en-US" altLang="en-US"/>
              <a:pPr/>
              <a:t>‹#›</a:t>
            </a:fld>
            <a:endParaRPr lang="en-US" altLang="en-US"/>
          </a:p>
        </p:txBody>
      </p:sp>
    </p:spTree>
    <p:extLst>
      <p:ext uri="{BB962C8B-B14F-4D97-AF65-F5344CB8AC3E}">
        <p14:creationId xmlns:p14="http://schemas.microsoft.com/office/powerpoint/2010/main" val="3654318564"/>
      </p:ext>
    </p:extLst>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4E045A-13FB-8442-AD25-C66734EAD2B7}"/>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F77D6E7-5B3B-DB4D-9EA2-C72434488A74}"/>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B3DFB0C-2F22-B749-82F6-A8656FBD2C1B}"/>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22ED7A-2DF9-0342-8C72-A536458B58B9}"/>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80FEFA0-B57E-834F-86E2-191993DEC2D5}"/>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B8538E7-59FE-1043-984F-1AA941E408DB}"/>
              </a:ext>
            </a:extLst>
          </p:cNvPr>
          <p:cNvSpPr>
            <a:spLocks noGrp="1"/>
          </p:cNvSpPr>
          <p:nvPr>
            <p:ph type="sldNum" sz="quarter" idx="10"/>
          </p:nvPr>
        </p:nvSpPr>
        <p:spPr/>
        <p:txBody>
          <a:bodyPr/>
          <a:lstStyle>
            <a:lvl1pPr>
              <a:defRPr/>
            </a:lvl1pPr>
          </a:lstStyle>
          <a:p>
            <a:fld id="{0AC89B08-3AAA-DD46-B44A-073D1B2C9A88}" type="slidenum">
              <a:rPr lang="en-US" altLang="en-US"/>
              <a:pPr/>
              <a:t>‹#›</a:t>
            </a:fld>
            <a:endParaRPr lang="en-US" altLang="en-US"/>
          </a:p>
        </p:txBody>
      </p:sp>
    </p:spTree>
    <p:extLst>
      <p:ext uri="{BB962C8B-B14F-4D97-AF65-F5344CB8AC3E}">
        <p14:creationId xmlns:p14="http://schemas.microsoft.com/office/powerpoint/2010/main" val="1535602681"/>
      </p:ext>
    </p:extLst>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80289-EA09-D540-9FA8-DB201EBFDBF9}"/>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8230A072-A1DD-5648-AF99-1DDD540CEF98}"/>
              </a:ext>
            </a:extLst>
          </p:cNvPr>
          <p:cNvSpPr>
            <a:spLocks noGrp="1"/>
          </p:cNvSpPr>
          <p:nvPr>
            <p:ph type="sldNum" sz="quarter" idx="10"/>
          </p:nvPr>
        </p:nvSpPr>
        <p:spPr/>
        <p:txBody>
          <a:bodyPr/>
          <a:lstStyle>
            <a:lvl1pPr>
              <a:defRPr/>
            </a:lvl1pPr>
          </a:lstStyle>
          <a:p>
            <a:fld id="{4F9974FC-79D5-294E-A829-2C533E8C3D72}" type="slidenum">
              <a:rPr lang="en-US" altLang="en-US"/>
              <a:pPr/>
              <a:t>‹#›</a:t>
            </a:fld>
            <a:endParaRPr lang="en-US" altLang="en-US"/>
          </a:p>
        </p:txBody>
      </p:sp>
    </p:spTree>
    <p:extLst>
      <p:ext uri="{BB962C8B-B14F-4D97-AF65-F5344CB8AC3E}">
        <p14:creationId xmlns:p14="http://schemas.microsoft.com/office/powerpoint/2010/main" val="3247733864"/>
      </p:ext>
    </p:extLst>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A9E5076-E301-7A4A-82F0-433938BC7478}"/>
              </a:ext>
            </a:extLst>
          </p:cNvPr>
          <p:cNvSpPr>
            <a:spLocks noGrp="1"/>
          </p:cNvSpPr>
          <p:nvPr>
            <p:ph type="sldNum" sz="quarter" idx="10"/>
          </p:nvPr>
        </p:nvSpPr>
        <p:spPr/>
        <p:txBody>
          <a:bodyPr/>
          <a:lstStyle>
            <a:lvl1pPr>
              <a:defRPr/>
            </a:lvl1pPr>
          </a:lstStyle>
          <a:p>
            <a:fld id="{A3206458-79CD-464C-954D-8B8A30CF1B9B}" type="slidenum">
              <a:rPr lang="en-US" altLang="en-US"/>
              <a:pPr/>
              <a:t>‹#›</a:t>
            </a:fld>
            <a:endParaRPr lang="en-US" altLang="en-US"/>
          </a:p>
        </p:txBody>
      </p:sp>
    </p:spTree>
    <p:extLst>
      <p:ext uri="{BB962C8B-B14F-4D97-AF65-F5344CB8AC3E}">
        <p14:creationId xmlns:p14="http://schemas.microsoft.com/office/powerpoint/2010/main" val="3424732998"/>
      </p:ext>
    </p:extLst>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A152B5-3714-2C4F-B160-741C0290652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F3A4425-50D8-A641-BCE9-A016F6E06BE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D1E9280-1CEC-DF45-873C-E6112A248FA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2F54A308-A73C-5C4B-9CD4-7F0FA691A575}"/>
              </a:ext>
            </a:extLst>
          </p:cNvPr>
          <p:cNvSpPr>
            <a:spLocks noGrp="1"/>
          </p:cNvSpPr>
          <p:nvPr>
            <p:ph type="sldNum" sz="quarter" idx="10"/>
          </p:nvPr>
        </p:nvSpPr>
        <p:spPr/>
        <p:txBody>
          <a:bodyPr/>
          <a:lstStyle>
            <a:lvl1pPr>
              <a:defRPr/>
            </a:lvl1pPr>
          </a:lstStyle>
          <a:p>
            <a:fld id="{E91F708C-3553-9D4E-BB23-BC78BDB2F4F7}" type="slidenum">
              <a:rPr lang="en-US" altLang="en-US"/>
              <a:pPr/>
              <a:t>‹#›</a:t>
            </a:fld>
            <a:endParaRPr lang="en-US" altLang="en-US"/>
          </a:p>
        </p:txBody>
      </p:sp>
    </p:spTree>
    <p:extLst>
      <p:ext uri="{BB962C8B-B14F-4D97-AF65-F5344CB8AC3E}">
        <p14:creationId xmlns:p14="http://schemas.microsoft.com/office/powerpoint/2010/main" val="3918714994"/>
      </p:ext>
    </p:extLst>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7E4E6-9C80-0247-BAA9-BA7F976DB857}"/>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16315D5-CCC5-6842-A494-4252765A4150}"/>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F70DB77-46FF-6040-8A68-56C23430BF1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AB75980D-185C-BB47-B612-2D2DF7BA5BF3}"/>
              </a:ext>
            </a:extLst>
          </p:cNvPr>
          <p:cNvSpPr>
            <a:spLocks noGrp="1"/>
          </p:cNvSpPr>
          <p:nvPr>
            <p:ph type="sldNum" sz="quarter" idx="10"/>
          </p:nvPr>
        </p:nvSpPr>
        <p:spPr/>
        <p:txBody>
          <a:bodyPr/>
          <a:lstStyle>
            <a:lvl1pPr>
              <a:defRPr/>
            </a:lvl1pPr>
          </a:lstStyle>
          <a:p>
            <a:fld id="{227C0EFA-0957-6240-8E83-3E0EE19C23FD}" type="slidenum">
              <a:rPr lang="en-US" altLang="en-US"/>
              <a:pPr/>
              <a:t>‹#›</a:t>
            </a:fld>
            <a:endParaRPr lang="en-US" altLang="en-US"/>
          </a:p>
        </p:txBody>
      </p:sp>
    </p:spTree>
    <p:extLst>
      <p:ext uri="{BB962C8B-B14F-4D97-AF65-F5344CB8AC3E}">
        <p14:creationId xmlns:p14="http://schemas.microsoft.com/office/powerpoint/2010/main" val="4187337624"/>
      </p:ext>
    </p:extLst>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C93DC-9F60-5346-BFD5-9BEB4584051F}"/>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3E4E23D-5B75-1540-950C-CC2CB656ED9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0ECBD736-FDFC-8A4C-9D76-48B3AE5575B9}"/>
              </a:ext>
            </a:extLst>
          </p:cNvPr>
          <p:cNvSpPr>
            <a:spLocks noGrp="1"/>
          </p:cNvSpPr>
          <p:nvPr>
            <p:ph type="sldNum" sz="quarter" idx="10"/>
          </p:nvPr>
        </p:nvSpPr>
        <p:spPr/>
        <p:txBody>
          <a:bodyPr/>
          <a:lstStyle>
            <a:lvl1pPr>
              <a:defRPr/>
            </a:lvl1pPr>
          </a:lstStyle>
          <a:p>
            <a:fld id="{DE733A28-1975-964E-AD05-85FD2E8815C4}" type="slidenum">
              <a:rPr lang="en-US" altLang="en-US"/>
              <a:pPr/>
              <a:t>‹#›</a:t>
            </a:fld>
            <a:endParaRPr lang="en-US" altLang="en-US"/>
          </a:p>
        </p:txBody>
      </p:sp>
    </p:spTree>
    <p:extLst>
      <p:ext uri="{BB962C8B-B14F-4D97-AF65-F5344CB8AC3E}">
        <p14:creationId xmlns:p14="http://schemas.microsoft.com/office/powerpoint/2010/main" val="181611044"/>
      </p:ext>
    </p:extLst>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B0FC76B-BDDB-3A48-960A-6B8B7ED0B5B8}"/>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F1540B9-8D11-1C4A-9C5F-AB01E05B1C0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66BE6717-3596-3642-91AA-4D8A45C728DE}"/>
              </a:ext>
            </a:extLst>
          </p:cNvPr>
          <p:cNvSpPr>
            <a:spLocks noGrp="1"/>
          </p:cNvSpPr>
          <p:nvPr>
            <p:ph type="sldNum" sz="quarter" idx="10"/>
          </p:nvPr>
        </p:nvSpPr>
        <p:spPr/>
        <p:txBody>
          <a:bodyPr/>
          <a:lstStyle>
            <a:lvl1pPr>
              <a:defRPr/>
            </a:lvl1pPr>
          </a:lstStyle>
          <a:p>
            <a:fld id="{06A299EE-E6D9-3C47-BF8E-CE5E8A934214}" type="slidenum">
              <a:rPr lang="en-US" altLang="en-US"/>
              <a:pPr/>
              <a:t>‹#›</a:t>
            </a:fld>
            <a:endParaRPr lang="en-US" altLang="en-US"/>
          </a:p>
        </p:txBody>
      </p:sp>
    </p:spTree>
    <p:extLst>
      <p:ext uri="{BB962C8B-B14F-4D97-AF65-F5344CB8AC3E}">
        <p14:creationId xmlns:p14="http://schemas.microsoft.com/office/powerpoint/2010/main" val="1529662122"/>
      </p:ext>
    </p:extLst>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1FD5F38-E312-5A48-BEEB-A7F71BFFCA88}" type="slidenum">
              <a:rPr lang="en-US"/>
              <a:pPr>
                <a:defRPr/>
              </a:pPr>
              <a:t>‹#›</a:t>
            </a:fld>
            <a:endParaRPr lang="en-US"/>
          </a:p>
        </p:txBody>
      </p:sp>
    </p:spTree>
    <p:extLst>
      <p:ext uri="{BB962C8B-B14F-4D97-AF65-F5344CB8AC3E}">
        <p14:creationId xmlns:p14="http://schemas.microsoft.com/office/powerpoint/2010/main" val="3762946666"/>
      </p:ext>
    </p:extLst>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802A939-EA89-2C4B-A51E-24102B3E9637}" type="slidenum">
              <a:rPr lang="en-US"/>
              <a:pPr>
                <a:defRPr/>
              </a:pPr>
              <a:t>‹#›</a:t>
            </a:fld>
            <a:endParaRPr lang="en-US"/>
          </a:p>
        </p:txBody>
      </p:sp>
    </p:spTree>
    <p:extLst>
      <p:ext uri="{BB962C8B-B14F-4D97-AF65-F5344CB8AC3E}">
        <p14:creationId xmlns:p14="http://schemas.microsoft.com/office/powerpoint/2010/main" val="265078803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05933341"/>
      </p:ext>
    </p:extLst>
  </p:cSld>
  <p:clrMapOvr>
    <a:masterClrMapping/>
  </p:clrMapOvr>
  <p:transition spd="med"/>
</p:sldLayout>
</file>

<file path=ppt/slideLayouts/slideLayout2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1CDD36F-7046-FF4D-BED2-1FC2EE08E296}" type="slidenum">
              <a:rPr lang="en-US"/>
              <a:pPr>
                <a:defRPr/>
              </a:pPr>
              <a:t>‹#›</a:t>
            </a:fld>
            <a:endParaRPr lang="en-US"/>
          </a:p>
        </p:txBody>
      </p:sp>
    </p:spTree>
    <p:extLst>
      <p:ext uri="{BB962C8B-B14F-4D97-AF65-F5344CB8AC3E}">
        <p14:creationId xmlns:p14="http://schemas.microsoft.com/office/powerpoint/2010/main" val="1792263723"/>
      </p:ext>
    </p:extLst>
  </p:cSld>
  <p:clrMapOvr>
    <a:masterClrMapping/>
  </p:clrMapOvr>
</p:sldLayout>
</file>

<file path=ppt/slideLayouts/slideLayout2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50B5B1-F231-2A4A-A91F-E5628428E5A6}" type="slidenum">
              <a:rPr lang="en-US"/>
              <a:pPr>
                <a:defRPr/>
              </a:pPr>
              <a:t>‹#›</a:t>
            </a:fld>
            <a:endParaRPr lang="en-US"/>
          </a:p>
        </p:txBody>
      </p:sp>
    </p:spTree>
    <p:extLst>
      <p:ext uri="{BB962C8B-B14F-4D97-AF65-F5344CB8AC3E}">
        <p14:creationId xmlns:p14="http://schemas.microsoft.com/office/powerpoint/2010/main" val="285945069"/>
      </p:ext>
    </p:extLst>
  </p:cSld>
  <p:clrMapOvr>
    <a:masterClrMapping/>
  </p:clrMapOvr>
</p:sldLayout>
</file>

<file path=ppt/slideLayouts/slideLayout2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1A820EE-2B72-0647-A224-62F4BEF65944}" type="slidenum">
              <a:rPr lang="en-US"/>
              <a:pPr>
                <a:defRPr/>
              </a:pPr>
              <a:t>‹#›</a:t>
            </a:fld>
            <a:endParaRPr lang="en-US"/>
          </a:p>
        </p:txBody>
      </p:sp>
    </p:spTree>
    <p:extLst>
      <p:ext uri="{BB962C8B-B14F-4D97-AF65-F5344CB8AC3E}">
        <p14:creationId xmlns:p14="http://schemas.microsoft.com/office/powerpoint/2010/main" val="2848368079"/>
      </p:ext>
    </p:extLst>
  </p:cSld>
  <p:clrMapOvr>
    <a:masterClrMapping/>
  </p:clrMapOvr>
</p:sldLayout>
</file>

<file path=ppt/slideLayouts/slideLayout2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5381FC31-2F8F-AD46-B093-393171BD20D3}" type="slidenum">
              <a:rPr lang="en-US"/>
              <a:pPr>
                <a:defRPr/>
              </a:pPr>
              <a:t>‹#›</a:t>
            </a:fld>
            <a:endParaRPr lang="en-US"/>
          </a:p>
        </p:txBody>
      </p:sp>
    </p:spTree>
    <p:extLst>
      <p:ext uri="{BB962C8B-B14F-4D97-AF65-F5344CB8AC3E}">
        <p14:creationId xmlns:p14="http://schemas.microsoft.com/office/powerpoint/2010/main" val="407030247"/>
      </p:ext>
    </p:extLst>
  </p:cSld>
  <p:clrMapOvr>
    <a:masterClrMapping/>
  </p:clrMapOvr>
</p:sldLayout>
</file>

<file path=ppt/slideLayouts/slideLayout2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BF3A4A3-75EC-F74F-983E-01C87491CCBC}" type="slidenum">
              <a:rPr lang="en-US"/>
              <a:pPr>
                <a:defRPr/>
              </a:pPr>
              <a:t>‹#›</a:t>
            </a:fld>
            <a:endParaRPr lang="en-US"/>
          </a:p>
        </p:txBody>
      </p:sp>
    </p:spTree>
    <p:extLst>
      <p:ext uri="{BB962C8B-B14F-4D97-AF65-F5344CB8AC3E}">
        <p14:creationId xmlns:p14="http://schemas.microsoft.com/office/powerpoint/2010/main" val="71409901"/>
      </p:ext>
    </p:extLst>
  </p:cSld>
  <p:clrMapOvr>
    <a:masterClrMapping/>
  </p:clrMapOvr>
</p:sldLayout>
</file>

<file path=ppt/slideLayouts/slideLayout2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4A85BD4-0E8E-F641-ADC3-692D77231B1A}" type="slidenum">
              <a:rPr lang="en-US"/>
              <a:pPr>
                <a:defRPr/>
              </a:pPr>
              <a:t>‹#›</a:t>
            </a:fld>
            <a:endParaRPr lang="en-US"/>
          </a:p>
        </p:txBody>
      </p:sp>
    </p:spTree>
    <p:extLst>
      <p:ext uri="{BB962C8B-B14F-4D97-AF65-F5344CB8AC3E}">
        <p14:creationId xmlns:p14="http://schemas.microsoft.com/office/powerpoint/2010/main" val="1864313937"/>
      </p:ext>
    </p:extLst>
  </p:cSld>
  <p:clrMapOvr>
    <a:masterClrMapping/>
  </p:clrMapOvr>
</p:sldLayout>
</file>

<file path=ppt/slideLayouts/slideLayout2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A5644E-B10B-164D-B326-89A73D120775}" type="slidenum">
              <a:rPr lang="en-US"/>
              <a:pPr>
                <a:defRPr/>
              </a:pPr>
              <a:t>‹#›</a:t>
            </a:fld>
            <a:endParaRPr lang="en-US"/>
          </a:p>
        </p:txBody>
      </p:sp>
    </p:spTree>
    <p:extLst>
      <p:ext uri="{BB962C8B-B14F-4D97-AF65-F5344CB8AC3E}">
        <p14:creationId xmlns:p14="http://schemas.microsoft.com/office/powerpoint/2010/main" val="3308289122"/>
      </p:ext>
    </p:extLst>
  </p:cSld>
  <p:clrMapOvr>
    <a:masterClrMapping/>
  </p:clrMapOvr>
</p:sldLayout>
</file>

<file path=ppt/slideLayouts/slideLayout2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8D011D-0BAC-704B-9713-E5DB8B92B577}" type="slidenum">
              <a:rPr lang="en-US"/>
              <a:pPr>
                <a:defRPr/>
              </a:pPr>
              <a:t>‹#›</a:t>
            </a:fld>
            <a:endParaRPr lang="en-US"/>
          </a:p>
        </p:txBody>
      </p:sp>
    </p:spTree>
    <p:extLst>
      <p:ext uri="{BB962C8B-B14F-4D97-AF65-F5344CB8AC3E}">
        <p14:creationId xmlns:p14="http://schemas.microsoft.com/office/powerpoint/2010/main" val="680961093"/>
      </p:ext>
    </p:extLst>
  </p:cSld>
  <p:clrMapOvr>
    <a:masterClrMapping/>
  </p:clrMapOvr>
</p:sldLayout>
</file>

<file path=ppt/slideLayouts/slideLayout2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5D36CA-AFDF-6E49-90D7-283572532449}" type="slidenum">
              <a:rPr lang="en-US"/>
              <a:pPr>
                <a:defRPr/>
              </a:pPr>
              <a:t>‹#›</a:t>
            </a:fld>
            <a:endParaRPr lang="en-US"/>
          </a:p>
        </p:txBody>
      </p:sp>
    </p:spTree>
    <p:extLst>
      <p:ext uri="{BB962C8B-B14F-4D97-AF65-F5344CB8AC3E}">
        <p14:creationId xmlns:p14="http://schemas.microsoft.com/office/powerpoint/2010/main" val="998467648"/>
      </p:ext>
    </p:extLst>
  </p:cSld>
  <p:clrMapOvr>
    <a:masterClrMapping/>
  </p:clrMapOvr>
</p:sldLayout>
</file>

<file path=ppt/slideLayouts/slideLayout27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6DF8EEA-03EA-F845-BFD0-7FA2670F3071}" type="slidenum">
              <a:rPr lang="en-US"/>
              <a:pPr>
                <a:defRPr/>
              </a:pPr>
              <a:t>‹#›</a:t>
            </a:fld>
            <a:endParaRPr lang="en-US"/>
          </a:p>
        </p:txBody>
      </p:sp>
    </p:spTree>
    <p:extLst>
      <p:ext uri="{BB962C8B-B14F-4D97-AF65-F5344CB8AC3E}">
        <p14:creationId xmlns:p14="http://schemas.microsoft.com/office/powerpoint/2010/main" val="9106650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6565262"/>
      </p:ext>
    </p:extLst>
  </p:cSld>
  <p:clrMapOvr>
    <a:masterClrMapping/>
  </p:clrMapOvr>
  <p:transition spd="med"/>
</p:sldLayout>
</file>

<file path=ppt/slideLayouts/slideLayout27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F5D9F17-05FA-4F4D-8EE2-E422BFDBD539}" type="slidenum">
              <a:rPr lang="en-US"/>
              <a:pPr>
                <a:defRPr/>
              </a:pPr>
              <a:t>‹#›</a:t>
            </a:fld>
            <a:endParaRPr lang="en-US"/>
          </a:p>
        </p:txBody>
      </p:sp>
    </p:spTree>
    <p:extLst>
      <p:ext uri="{BB962C8B-B14F-4D97-AF65-F5344CB8AC3E}">
        <p14:creationId xmlns:p14="http://schemas.microsoft.com/office/powerpoint/2010/main" val="1103468330"/>
      </p:ext>
    </p:extLst>
  </p:cSld>
  <p:clrMapOvr>
    <a:masterClrMapping/>
  </p:clrMapOvr>
</p:sldLayout>
</file>

<file path=ppt/slideLayouts/slideLayout27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69"/>
          <p:cNvSpPr>
            <a:spLocks noGrp="1" noChangeArrowheads="1"/>
          </p:cNvSpPr>
          <p:nvPr>
            <p:ph type="dt" sz="half" idx="10"/>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5" name="Rectangle 70"/>
          <p:cNvSpPr>
            <a:spLocks noGrp="1" noChangeArrowheads="1"/>
          </p:cNvSpPr>
          <p:nvPr>
            <p:ph type="ftr" sz="quarter" idx="11"/>
          </p:nvPr>
        </p:nvSpPr>
        <p:spPr/>
        <p:txBody>
          <a:bodyPr/>
          <a:lstStyle>
            <a:lvl1pPr eaLnBrk="1" hangingPunct="1">
              <a:defRPr b="1" i="0">
                <a:solidFill>
                  <a:srgbClr val="FFFFFF"/>
                </a:solidFill>
                <a:latin typeface="Arial" panose="020B0604020202020204" pitchFamily="34" charset="0"/>
              </a:defRPr>
            </a:lvl1pPr>
          </a:lstStyle>
          <a:p>
            <a:pPr>
              <a:defRPr/>
            </a:pPr>
            <a:endParaRPr lang="en-US" dirty="0"/>
          </a:p>
        </p:txBody>
      </p:sp>
      <p:sp>
        <p:nvSpPr>
          <p:cNvPr id="6" name="Rectangle 71"/>
          <p:cNvSpPr>
            <a:spLocks noGrp="1" noChangeArrowheads="1"/>
          </p:cNvSpPr>
          <p:nvPr>
            <p:ph type="sldNum" sz="quarter" idx="12"/>
          </p:nvPr>
        </p:nvSpPr>
        <p:spPr/>
        <p:txBody>
          <a:bodyPr/>
          <a:lstStyle>
            <a:lvl1pPr eaLnBrk="1" hangingPunct="1">
              <a:defRPr b="1" i="0">
                <a:solidFill>
                  <a:srgbClr val="FFFFFF"/>
                </a:solidFill>
                <a:latin typeface="Arial" panose="020B0604020202020204" pitchFamily="34" charset="0"/>
              </a:defRPr>
            </a:lvl1pPr>
          </a:lstStyle>
          <a:p>
            <a:pPr>
              <a:defRPr/>
            </a:pPr>
            <a:fld id="{FB79FCF7-A00F-1641-8CC6-272D6CDAE929}" type="slidenum">
              <a:rPr lang="en-US" smtClean="0"/>
              <a:pPr>
                <a:defRPr/>
              </a:pPr>
              <a:t>‹#›</a:t>
            </a:fld>
            <a:endParaRPr lang="en-US" dirty="0"/>
          </a:p>
        </p:txBody>
      </p:sp>
    </p:spTree>
    <p:extLst>
      <p:ext uri="{BB962C8B-B14F-4D97-AF65-F5344CB8AC3E}">
        <p14:creationId xmlns:p14="http://schemas.microsoft.com/office/powerpoint/2010/main" val="455550574"/>
      </p:ext>
    </p:extLst>
  </p:cSld>
  <p:clrMapOvr>
    <a:masterClrMapping/>
  </p:clrMapOvr>
</p:sldLayout>
</file>

<file path=ppt/slideLayouts/slideLayout2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DB3963-CBF9-C842-B86D-605828F9C377}"/>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D0DA0B4-2FF9-474C-93E9-01102EBAFAB5}"/>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Slide Number Placeholder 3">
            <a:extLst>
              <a:ext uri="{FF2B5EF4-FFF2-40B4-BE49-F238E27FC236}">
                <a16:creationId xmlns:a16="http://schemas.microsoft.com/office/drawing/2014/main" id="{D7855D69-7FC0-904D-AB92-41091E4091B0}"/>
              </a:ext>
            </a:extLst>
          </p:cNvPr>
          <p:cNvSpPr>
            <a:spLocks noGrp="1"/>
          </p:cNvSpPr>
          <p:nvPr>
            <p:ph type="sldNum" sz="quarter" idx="10"/>
          </p:nvPr>
        </p:nvSpPr>
        <p:spPr/>
        <p:txBody>
          <a:bodyPr/>
          <a:lstStyle>
            <a:lvl1pPr>
              <a:defRPr/>
            </a:lvl1pPr>
          </a:lstStyle>
          <a:p>
            <a:fld id="{C09C310F-71B3-AB43-B3B0-D1D3D2155302}" type="slidenum">
              <a:rPr lang="en-US" altLang="en-US"/>
              <a:pPr/>
              <a:t>‹#›</a:t>
            </a:fld>
            <a:endParaRPr lang="en-US" altLang="en-US"/>
          </a:p>
        </p:txBody>
      </p:sp>
    </p:spTree>
    <p:extLst>
      <p:ext uri="{BB962C8B-B14F-4D97-AF65-F5344CB8AC3E}">
        <p14:creationId xmlns:p14="http://schemas.microsoft.com/office/powerpoint/2010/main" val="2752433967"/>
      </p:ext>
    </p:extLst>
  </p:cSld>
  <p:clrMapOvr>
    <a:masterClrMapping/>
  </p:clrMapOvr>
</p:sldLayout>
</file>

<file path=ppt/slideLayouts/slideLayout2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8209F8-042E-324B-812C-713347A2F1D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9F08D2A-8A00-A843-99C5-B5EF1E1D63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A772E45B-8AF8-9B43-AFFE-2A82898E8F51}"/>
              </a:ext>
            </a:extLst>
          </p:cNvPr>
          <p:cNvSpPr>
            <a:spLocks noGrp="1"/>
          </p:cNvSpPr>
          <p:nvPr>
            <p:ph type="sldNum" sz="quarter" idx="10"/>
          </p:nvPr>
        </p:nvSpPr>
        <p:spPr/>
        <p:txBody>
          <a:bodyPr/>
          <a:lstStyle>
            <a:lvl1pPr>
              <a:defRPr/>
            </a:lvl1pPr>
          </a:lstStyle>
          <a:p>
            <a:fld id="{4F8D74AC-AFC9-8740-86AB-086500F9AFE4}" type="slidenum">
              <a:rPr lang="en-US" altLang="en-US"/>
              <a:pPr/>
              <a:t>‹#›</a:t>
            </a:fld>
            <a:endParaRPr lang="en-US" altLang="en-US"/>
          </a:p>
        </p:txBody>
      </p:sp>
    </p:spTree>
    <p:extLst>
      <p:ext uri="{BB962C8B-B14F-4D97-AF65-F5344CB8AC3E}">
        <p14:creationId xmlns:p14="http://schemas.microsoft.com/office/powerpoint/2010/main" val="1586865939"/>
      </p:ext>
    </p:extLst>
  </p:cSld>
  <p:clrMapOvr>
    <a:masterClrMapping/>
  </p:clrMapOvr>
</p:sldLayout>
</file>

<file path=ppt/slideLayouts/slideLayout2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F226C4-094E-F740-BE09-9F383DB8558A}"/>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679F658-7125-3842-8386-AC7E3647B8AF}"/>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Slide Number Placeholder 3">
            <a:extLst>
              <a:ext uri="{FF2B5EF4-FFF2-40B4-BE49-F238E27FC236}">
                <a16:creationId xmlns:a16="http://schemas.microsoft.com/office/drawing/2014/main" id="{600B91BE-2D8A-424A-B25E-A874B0DF35D2}"/>
              </a:ext>
            </a:extLst>
          </p:cNvPr>
          <p:cNvSpPr>
            <a:spLocks noGrp="1"/>
          </p:cNvSpPr>
          <p:nvPr>
            <p:ph type="sldNum" sz="quarter" idx="10"/>
          </p:nvPr>
        </p:nvSpPr>
        <p:spPr/>
        <p:txBody>
          <a:bodyPr/>
          <a:lstStyle>
            <a:lvl1pPr>
              <a:defRPr/>
            </a:lvl1pPr>
          </a:lstStyle>
          <a:p>
            <a:fld id="{01612704-95F1-7E44-866C-38B3C2CBE464}" type="slidenum">
              <a:rPr lang="en-US" altLang="en-US"/>
              <a:pPr/>
              <a:t>‹#›</a:t>
            </a:fld>
            <a:endParaRPr lang="en-US" altLang="en-US"/>
          </a:p>
        </p:txBody>
      </p:sp>
    </p:spTree>
    <p:extLst>
      <p:ext uri="{BB962C8B-B14F-4D97-AF65-F5344CB8AC3E}">
        <p14:creationId xmlns:p14="http://schemas.microsoft.com/office/powerpoint/2010/main" val="2471956724"/>
      </p:ext>
    </p:extLst>
  </p:cSld>
  <p:clrMapOvr>
    <a:masterClrMapping/>
  </p:clrMapOvr>
</p:sldLayout>
</file>

<file path=ppt/slideLayouts/slideLayout2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A59713-7F55-D749-A0D5-0F9F3510962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BF5019E-AB82-C14F-AE71-94F8B5F31735}"/>
              </a:ext>
            </a:extLst>
          </p:cNvPr>
          <p:cNvSpPr>
            <a:spLocks noGrp="1"/>
          </p:cNvSpPr>
          <p:nvPr>
            <p:ph sz="half" idx="1"/>
          </p:nvPr>
        </p:nvSpPr>
        <p:spPr>
          <a:xfrm>
            <a:off x="13716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854FDB-E535-504D-88D3-06598664DE3D}"/>
              </a:ext>
            </a:extLst>
          </p:cNvPr>
          <p:cNvSpPr>
            <a:spLocks noGrp="1"/>
          </p:cNvSpPr>
          <p:nvPr>
            <p:ph sz="half" idx="2"/>
          </p:nvPr>
        </p:nvSpPr>
        <p:spPr>
          <a:xfrm>
            <a:off x="4648200" y="3886200"/>
            <a:ext cx="3124200" cy="1752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448AA863-9951-7843-8B92-6F7A45481C45}"/>
              </a:ext>
            </a:extLst>
          </p:cNvPr>
          <p:cNvSpPr>
            <a:spLocks noGrp="1"/>
          </p:cNvSpPr>
          <p:nvPr>
            <p:ph type="sldNum" sz="quarter" idx="10"/>
          </p:nvPr>
        </p:nvSpPr>
        <p:spPr/>
        <p:txBody>
          <a:bodyPr/>
          <a:lstStyle>
            <a:lvl1pPr>
              <a:defRPr/>
            </a:lvl1pPr>
          </a:lstStyle>
          <a:p>
            <a:fld id="{F88272A2-AD95-DC4F-9A8F-734E9EE4AC97}" type="slidenum">
              <a:rPr lang="en-US" altLang="en-US"/>
              <a:pPr/>
              <a:t>‹#›</a:t>
            </a:fld>
            <a:endParaRPr lang="en-US" altLang="en-US"/>
          </a:p>
        </p:txBody>
      </p:sp>
    </p:spTree>
    <p:extLst>
      <p:ext uri="{BB962C8B-B14F-4D97-AF65-F5344CB8AC3E}">
        <p14:creationId xmlns:p14="http://schemas.microsoft.com/office/powerpoint/2010/main" val="2088693462"/>
      </p:ext>
    </p:extLst>
  </p:cSld>
  <p:clrMapOvr>
    <a:masterClrMapping/>
  </p:clrMapOvr>
</p:sldLayout>
</file>

<file path=ppt/slideLayouts/slideLayout2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E2C416-4116-A145-8508-4B728F5D004B}"/>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97C250-5084-2D48-959A-C77B70DFAE1B}"/>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FC30989-03C7-2A40-BDC2-F6A5D6C63866}"/>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581EC49-304B-F24F-9B45-2561FD782CF7}"/>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1BE92EE-5B39-214F-B55D-CB402D8083AC}"/>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B449EA4-E54E-384D-961E-4E915791824B}"/>
              </a:ext>
            </a:extLst>
          </p:cNvPr>
          <p:cNvSpPr>
            <a:spLocks noGrp="1"/>
          </p:cNvSpPr>
          <p:nvPr>
            <p:ph type="sldNum" sz="quarter" idx="10"/>
          </p:nvPr>
        </p:nvSpPr>
        <p:spPr/>
        <p:txBody>
          <a:bodyPr/>
          <a:lstStyle>
            <a:lvl1pPr>
              <a:defRPr/>
            </a:lvl1pPr>
          </a:lstStyle>
          <a:p>
            <a:fld id="{B3E26641-5CD1-BC4D-B1ED-67DDC1E5134C}" type="slidenum">
              <a:rPr lang="en-US" altLang="en-US"/>
              <a:pPr/>
              <a:t>‹#›</a:t>
            </a:fld>
            <a:endParaRPr lang="en-US" altLang="en-US"/>
          </a:p>
        </p:txBody>
      </p:sp>
    </p:spTree>
    <p:extLst>
      <p:ext uri="{BB962C8B-B14F-4D97-AF65-F5344CB8AC3E}">
        <p14:creationId xmlns:p14="http://schemas.microsoft.com/office/powerpoint/2010/main" val="192804871"/>
      </p:ext>
    </p:extLst>
  </p:cSld>
  <p:clrMapOvr>
    <a:masterClrMapping/>
  </p:clrMapOvr>
</p:sldLayout>
</file>

<file path=ppt/slideLayouts/slideLayout2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FF714E-6E9A-FB4E-B80B-D99A828E369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1BCEB97-3C96-AE46-BA70-33DA2BE00CCD}"/>
              </a:ext>
            </a:extLst>
          </p:cNvPr>
          <p:cNvSpPr>
            <a:spLocks noGrp="1"/>
          </p:cNvSpPr>
          <p:nvPr>
            <p:ph type="sldNum" sz="quarter" idx="10"/>
          </p:nvPr>
        </p:nvSpPr>
        <p:spPr/>
        <p:txBody>
          <a:bodyPr/>
          <a:lstStyle>
            <a:lvl1pPr>
              <a:defRPr/>
            </a:lvl1pPr>
          </a:lstStyle>
          <a:p>
            <a:fld id="{C2B74445-0C95-9643-B6A2-827C33E15E91}" type="slidenum">
              <a:rPr lang="en-US" altLang="en-US"/>
              <a:pPr/>
              <a:t>‹#›</a:t>
            </a:fld>
            <a:endParaRPr lang="en-US" altLang="en-US"/>
          </a:p>
        </p:txBody>
      </p:sp>
    </p:spTree>
    <p:extLst>
      <p:ext uri="{BB962C8B-B14F-4D97-AF65-F5344CB8AC3E}">
        <p14:creationId xmlns:p14="http://schemas.microsoft.com/office/powerpoint/2010/main" val="741326634"/>
      </p:ext>
    </p:extLst>
  </p:cSld>
  <p:clrMapOvr>
    <a:masterClrMapping/>
  </p:clrMapOvr>
</p:sldLayout>
</file>

<file path=ppt/slideLayouts/slideLayout2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C364A19-72BA-9241-A90A-3B5D174532A1}"/>
              </a:ext>
            </a:extLst>
          </p:cNvPr>
          <p:cNvSpPr>
            <a:spLocks noGrp="1"/>
          </p:cNvSpPr>
          <p:nvPr>
            <p:ph type="sldNum" sz="quarter" idx="10"/>
          </p:nvPr>
        </p:nvSpPr>
        <p:spPr/>
        <p:txBody>
          <a:bodyPr/>
          <a:lstStyle>
            <a:lvl1pPr>
              <a:defRPr/>
            </a:lvl1pPr>
          </a:lstStyle>
          <a:p>
            <a:fld id="{5ABD7642-5FE7-A745-B94E-682AEF9689CF}" type="slidenum">
              <a:rPr lang="en-US" altLang="en-US"/>
              <a:pPr/>
              <a:t>‹#›</a:t>
            </a:fld>
            <a:endParaRPr lang="en-US" altLang="en-US"/>
          </a:p>
        </p:txBody>
      </p:sp>
    </p:spTree>
    <p:extLst>
      <p:ext uri="{BB962C8B-B14F-4D97-AF65-F5344CB8AC3E}">
        <p14:creationId xmlns:p14="http://schemas.microsoft.com/office/powerpoint/2010/main" val="1416722156"/>
      </p:ext>
    </p:extLst>
  </p:cSld>
  <p:clrMapOvr>
    <a:masterClrMapping/>
  </p:clrMapOvr>
</p:sldLayout>
</file>

<file path=ppt/slideLayouts/slideLayout2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6D5ADD-A3BE-9547-89B4-5377332799A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544A3F5-DD80-784D-9A66-E7E0041794C5}"/>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7FE207D-7A76-424C-8C89-C27CB5C16112}"/>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8DEA0F8D-89E8-704D-A432-D88E6908CFD7}"/>
              </a:ext>
            </a:extLst>
          </p:cNvPr>
          <p:cNvSpPr>
            <a:spLocks noGrp="1"/>
          </p:cNvSpPr>
          <p:nvPr>
            <p:ph type="sldNum" sz="quarter" idx="10"/>
          </p:nvPr>
        </p:nvSpPr>
        <p:spPr/>
        <p:txBody>
          <a:bodyPr/>
          <a:lstStyle>
            <a:lvl1pPr>
              <a:defRPr/>
            </a:lvl1pPr>
          </a:lstStyle>
          <a:p>
            <a:fld id="{A227EBD1-21E3-D24B-A047-F328D4EBF359}" type="slidenum">
              <a:rPr lang="en-US" altLang="en-US"/>
              <a:pPr/>
              <a:t>‹#›</a:t>
            </a:fld>
            <a:endParaRPr lang="en-US" altLang="en-US"/>
          </a:p>
        </p:txBody>
      </p:sp>
    </p:spTree>
    <p:extLst>
      <p:ext uri="{BB962C8B-B14F-4D97-AF65-F5344CB8AC3E}">
        <p14:creationId xmlns:p14="http://schemas.microsoft.com/office/powerpoint/2010/main" val="379707700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7670375"/>
      </p:ext>
    </p:extLst>
  </p:cSld>
  <p:clrMapOvr>
    <a:masterClrMapping/>
  </p:clrMapOvr>
  <p:transition spd="med"/>
</p:sldLayout>
</file>

<file path=ppt/slideLayouts/slideLayout2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F19B47-3D3E-0A47-A8DB-980D1B658C5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0CCD1BB-C7C2-1446-8DC1-39AA4DCAECB6}"/>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B0C4E0E-DF17-044C-8EBB-964F70C5B2CA}"/>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Slide Number Placeholder 4">
            <a:extLst>
              <a:ext uri="{FF2B5EF4-FFF2-40B4-BE49-F238E27FC236}">
                <a16:creationId xmlns:a16="http://schemas.microsoft.com/office/drawing/2014/main" id="{5419BE8E-4F13-9F49-BF58-38AE5788DCA5}"/>
              </a:ext>
            </a:extLst>
          </p:cNvPr>
          <p:cNvSpPr>
            <a:spLocks noGrp="1"/>
          </p:cNvSpPr>
          <p:nvPr>
            <p:ph type="sldNum" sz="quarter" idx="10"/>
          </p:nvPr>
        </p:nvSpPr>
        <p:spPr/>
        <p:txBody>
          <a:bodyPr/>
          <a:lstStyle>
            <a:lvl1pPr>
              <a:defRPr/>
            </a:lvl1pPr>
          </a:lstStyle>
          <a:p>
            <a:fld id="{92ABF82E-9779-FC44-A0C6-5881F5639452}" type="slidenum">
              <a:rPr lang="en-US" altLang="en-US"/>
              <a:pPr/>
              <a:t>‹#›</a:t>
            </a:fld>
            <a:endParaRPr lang="en-US" altLang="en-US"/>
          </a:p>
        </p:txBody>
      </p:sp>
    </p:spTree>
    <p:extLst>
      <p:ext uri="{BB962C8B-B14F-4D97-AF65-F5344CB8AC3E}">
        <p14:creationId xmlns:p14="http://schemas.microsoft.com/office/powerpoint/2010/main" val="685858800"/>
      </p:ext>
    </p:extLst>
  </p:cSld>
  <p:clrMapOvr>
    <a:masterClrMapping/>
  </p:clrMapOvr>
</p:sldLayout>
</file>

<file path=ppt/slideLayouts/slideLayout2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499275-0389-5045-9591-DC4DDDC5F32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F59F7F7-F04D-D84C-920B-0A53123BFC2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7D4780D3-D98F-A74B-8D35-0DF75650A2B0}"/>
              </a:ext>
            </a:extLst>
          </p:cNvPr>
          <p:cNvSpPr>
            <a:spLocks noGrp="1"/>
          </p:cNvSpPr>
          <p:nvPr>
            <p:ph type="sldNum" sz="quarter" idx="10"/>
          </p:nvPr>
        </p:nvSpPr>
        <p:spPr/>
        <p:txBody>
          <a:bodyPr/>
          <a:lstStyle>
            <a:lvl1pPr>
              <a:defRPr/>
            </a:lvl1pPr>
          </a:lstStyle>
          <a:p>
            <a:fld id="{C313BF0B-28D4-2644-B3C5-E3B2DF8935F7}" type="slidenum">
              <a:rPr lang="en-US" altLang="en-US"/>
              <a:pPr/>
              <a:t>‹#›</a:t>
            </a:fld>
            <a:endParaRPr lang="en-US" altLang="en-US"/>
          </a:p>
        </p:txBody>
      </p:sp>
    </p:spTree>
    <p:extLst>
      <p:ext uri="{BB962C8B-B14F-4D97-AF65-F5344CB8AC3E}">
        <p14:creationId xmlns:p14="http://schemas.microsoft.com/office/powerpoint/2010/main" val="2503121915"/>
      </p:ext>
    </p:extLst>
  </p:cSld>
  <p:clrMapOvr>
    <a:masterClrMapping/>
  </p:clrMapOvr>
</p:sldLayout>
</file>

<file path=ppt/slideLayouts/slideLayout2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5864277-8218-4D42-BD91-2BB5555B1F7F}"/>
              </a:ext>
            </a:extLst>
          </p:cNvPr>
          <p:cNvSpPr>
            <a:spLocks noGrp="1"/>
          </p:cNvSpPr>
          <p:nvPr>
            <p:ph type="title" orient="vert"/>
          </p:nvPr>
        </p:nvSpPr>
        <p:spPr>
          <a:xfrm>
            <a:off x="6515100" y="2130425"/>
            <a:ext cx="1943100" cy="350837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40B79E9-3E94-5548-A99B-79A36AE7F177}"/>
              </a:ext>
            </a:extLst>
          </p:cNvPr>
          <p:cNvSpPr>
            <a:spLocks noGrp="1"/>
          </p:cNvSpPr>
          <p:nvPr>
            <p:ph type="body" orient="vert" idx="1"/>
          </p:nvPr>
        </p:nvSpPr>
        <p:spPr>
          <a:xfrm>
            <a:off x="685800" y="2130425"/>
            <a:ext cx="5676900" cy="3508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5C8A4B03-175A-9544-AFDD-A61D3CC0F5DD}"/>
              </a:ext>
            </a:extLst>
          </p:cNvPr>
          <p:cNvSpPr>
            <a:spLocks noGrp="1"/>
          </p:cNvSpPr>
          <p:nvPr>
            <p:ph type="sldNum" sz="quarter" idx="10"/>
          </p:nvPr>
        </p:nvSpPr>
        <p:spPr/>
        <p:txBody>
          <a:bodyPr/>
          <a:lstStyle>
            <a:lvl1pPr>
              <a:defRPr/>
            </a:lvl1pPr>
          </a:lstStyle>
          <a:p>
            <a:fld id="{AEB53FB6-333D-9F49-94DF-85919D285140}" type="slidenum">
              <a:rPr lang="en-US" altLang="en-US"/>
              <a:pPr/>
              <a:t>‹#›</a:t>
            </a:fld>
            <a:endParaRPr lang="en-US" altLang="en-US"/>
          </a:p>
        </p:txBody>
      </p:sp>
    </p:spTree>
    <p:extLst>
      <p:ext uri="{BB962C8B-B14F-4D97-AF65-F5344CB8AC3E}">
        <p14:creationId xmlns:p14="http://schemas.microsoft.com/office/powerpoint/2010/main" val="2196305704"/>
      </p:ext>
    </p:extLst>
  </p:cSld>
  <p:clrMapOvr>
    <a:masterClrMapping/>
  </p:clrMapOvr>
</p:sldLayout>
</file>

<file path=ppt/slideLayouts/slideLayout2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102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6435" name="Rectangle 1027"/>
          <p:cNvSpPr>
            <a:spLocks noGrp="1" noChangeArrowheads="1"/>
          </p:cNvSpPr>
          <p:nvPr>
            <p:ph type="ctrTitle"/>
          </p:nvPr>
        </p:nvSpPr>
        <p:spPr>
          <a:xfrm>
            <a:off x="914400" y="1676400"/>
            <a:ext cx="7315200" cy="1143000"/>
          </a:xfrm>
        </p:spPr>
        <p:txBody>
          <a:bodyPr/>
          <a:lstStyle>
            <a:lvl1pPr>
              <a:defRPr b="1" i="0">
                <a:solidFill>
                  <a:schemeClr val="tx2"/>
                </a:solidFill>
                <a:latin typeface="Arial" panose="020B0604020202020204" pitchFamily="34" charset="0"/>
              </a:defRPr>
            </a:lvl1pPr>
          </a:lstStyle>
          <a:p>
            <a:r>
              <a:rPr lang="en-US" dirty="0"/>
              <a:t>Click to edit Master title style</a:t>
            </a:r>
          </a:p>
        </p:txBody>
      </p:sp>
      <p:sp>
        <p:nvSpPr>
          <p:cNvPr id="786436" name="Rectangle 1028"/>
          <p:cNvSpPr>
            <a:spLocks noGrp="1" noChangeArrowheads="1"/>
          </p:cNvSpPr>
          <p:nvPr>
            <p:ph type="subTitle" idx="1"/>
          </p:nvPr>
        </p:nvSpPr>
        <p:spPr>
          <a:xfrm>
            <a:off x="914400" y="2971800"/>
            <a:ext cx="7315200" cy="1752600"/>
          </a:xfrm>
          <a:ln>
            <a:noFill/>
          </a:ln>
        </p:spPr>
        <p:txBody>
          <a:bodyPr/>
          <a:lstStyle>
            <a:lvl1pPr marL="0" indent="0" algn="ctr">
              <a:buFontTx/>
              <a:buNone/>
              <a:defRPr b="1" i="0">
                <a:solidFill>
                  <a:schemeClr val="tx2"/>
                </a:solidFill>
                <a:latin typeface="Arial" panose="020B0604020202020204" pitchFamily="34" charset="0"/>
              </a:defRPr>
            </a:lvl1pPr>
          </a:lstStyle>
          <a:p>
            <a:r>
              <a:rPr lang="en-US" dirty="0"/>
              <a:t>Click to edit Master subtitle style</a:t>
            </a:r>
          </a:p>
        </p:txBody>
      </p:sp>
      <p:sp>
        <p:nvSpPr>
          <p:cNvPr id="5" name="Rectangle 102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031"/>
          <p:cNvSpPr>
            <a:spLocks noGrp="1" noChangeArrowheads="1"/>
          </p:cNvSpPr>
          <p:nvPr>
            <p:ph type="sldNum" sz="quarter" idx="12"/>
          </p:nvPr>
        </p:nvSpPr>
        <p:spPr/>
        <p:txBody>
          <a:bodyPr/>
          <a:lstStyle>
            <a:lvl1pPr>
              <a:defRPr/>
            </a:lvl1pPr>
          </a:lstStyle>
          <a:p>
            <a:pPr>
              <a:defRPr/>
            </a:pPr>
            <a:fld id="{93636517-2696-1A4B-94ED-503A84D3FD7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719371"/>
      </p:ext>
    </p:extLst>
  </p:cSld>
  <p:clrMapOvr>
    <a:masterClrMapping/>
  </p:clrMapOvr>
  <p:transition/>
</p:sldLayout>
</file>

<file path=ppt/slideLayouts/slideLayout27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3501458"/>
      </p:ext>
    </p:extLst>
  </p:cSld>
  <p:clrMapOvr>
    <a:masterClrMapping/>
  </p:clrMapOvr>
  <p:transition/>
</p:sldLayout>
</file>

<file path=ppt/slideLayouts/slideLayout27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2339532"/>
      </p:ext>
    </p:extLst>
  </p:cSld>
  <p:clrMapOvr>
    <a:masterClrMapping/>
  </p:clrMapOvr>
  <p:transition/>
</p:sldLayout>
</file>

<file path=ppt/slideLayouts/slideLayout27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2564789"/>
      </p:ext>
    </p:extLst>
  </p:cSld>
  <p:clrMapOvr>
    <a:masterClrMapping/>
  </p:clrMapOvr>
  <p:transition/>
</p:sldLayout>
</file>

<file path=ppt/slideLayouts/slideLayout27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6007465"/>
      </p:ext>
    </p:extLst>
  </p:cSld>
  <p:clrMapOvr>
    <a:masterClrMapping/>
  </p:clrMapOvr>
  <p:transition/>
</p:sldLayout>
</file>

<file path=ppt/slideLayouts/slideLayout27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6022067"/>
      </p:ext>
    </p:extLst>
  </p:cSld>
  <p:clrMapOvr>
    <a:masterClrMapping/>
  </p:clrMapOvr>
  <p:transition/>
</p:sldLayout>
</file>

<file path=ppt/slideLayouts/slideLayout27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6200693"/>
      </p:ext>
    </p:extLst>
  </p:cSld>
  <p:clrMapOvr>
    <a:masterClrMapping/>
  </p:clrMapOvr>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9920999"/>
      </p:ext>
    </p:extLst>
  </p:cSld>
  <p:clrMapOvr>
    <a:masterClrMapping/>
  </p:clrMapOvr>
  <p:transition spd="med"/>
</p:sldLayout>
</file>

<file path=ppt/slideLayouts/slideLayout27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229908"/>
      </p:ext>
    </p:extLst>
  </p:cSld>
  <p:clrMapOvr>
    <a:masterClrMapping/>
  </p:clrMapOvr>
  <p:transition/>
</p:sldLayout>
</file>

<file path=ppt/slideLayouts/slideLayout2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7676203"/>
      </p:ext>
    </p:extLst>
  </p:cSld>
  <p:clrMapOvr>
    <a:masterClrMapping/>
  </p:clrMapOvr>
  <p:transition/>
</p:sldLayout>
</file>

<file path=ppt/slideLayouts/slideLayout2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3399690"/>
      </p:ext>
    </p:extLst>
  </p:cSld>
  <p:clrMapOvr>
    <a:masterClrMapping/>
  </p:clrMapOvr>
  <p:transition/>
</p:sldLayout>
</file>

<file path=ppt/slideLayouts/slideLayout2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3034718"/>
      </p:ext>
    </p:extLst>
  </p:cSld>
  <p:clrMapOvr>
    <a:masterClrMapping/>
  </p:clrMapOvr>
  <p:transition/>
</p:sldLayout>
</file>

<file path=ppt/slideLayouts/slideLayout2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5356661"/>
      </p:ext>
    </p:extLst>
  </p:cSld>
  <p:clrMapOvr>
    <a:masterClrMapping/>
  </p:clrMapOvr>
  <p:transition/>
</p:sldLayout>
</file>

<file path=ppt/slideLayouts/slideLayout279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5864292"/>
      </p:ext>
    </p:extLst>
  </p:cSld>
  <p:clrMapOvr>
    <a:masterClrMapping/>
  </p:clrMapOvr>
  <p:transition/>
</p:sldLayout>
</file>

<file path=ppt/slideLayouts/slideLayout279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8018740"/>
      </p:ext>
    </p:extLst>
  </p:cSld>
  <p:clrMapOvr>
    <a:masterClrMapping/>
  </p:clrMapOvr>
  <p:transition/>
</p:sldLayout>
</file>

<file path=ppt/slideLayouts/slideLayout27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C51FDCFA-8F17-EF44-9DEA-AC13821969F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596310602"/>
      </p:ext>
    </p:extLst>
  </p:cSld>
  <p:clrMapOvr>
    <a:masterClrMapping/>
  </p:clrMapOvr>
  <p:transition/>
</p:sldLayout>
</file>

<file path=ppt/slideLayouts/slideLayout27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AFCE47B-2A8B-5945-AF78-85688B8F07B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44942787"/>
      </p:ext>
    </p:extLst>
  </p:cSld>
  <p:clrMapOvr>
    <a:masterClrMapping/>
  </p:clrMapOvr>
  <p:transition/>
</p:sldLayout>
</file>

<file path=ppt/slideLayouts/slideLayout27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EE2BE61A-64F6-6E4D-B1E7-61A31D4E2D7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4051727413"/>
      </p:ext>
    </p:extLst>
  </p:cSld>
  <p:clrMapOvr>
    <a:masterClrMapping/>
  </p:clrMapOvr>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2123050542"/>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487830"/>
      </p:ext>
    </p:extLst>
  </p:cSld>
  <p:clrMapOvr>
    <a:masterClrMapping/>
  </p:clrMapOvr>
  <p:transition spd="med"/>
</p:sldLayout>
</file>

<file path=ppt/slideLayouts/slideLayout28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4AC374FB-98EF-BD47-966A-6F146AE1A9AC}"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021747706"/>
      </p:ext>
    </p:extLst>
  </p:cSld>
  <p:clrMapOvr>
    <a:masterClrMapping/>
  </p:clrMapOvr>
  <p:transition/>
</p:sldLayout>
</file>

<file path=ppt/slideLayouts/slideLayout28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18036D9-F80F-A040-A6BD-1D59B6D526C0}"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14601711"/>
      </p:ext>
    </p:extLst>
  </p:cSld>
  <p:clrMapOvr>
    <a:masterClrMapping/>
  </p:clrMapOvr>
  <p:transition/>
</p:sldLayout>
</file>

<file path=ppt/slideLayouts/slideLayout28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72590E17-31FE-7947-9475-26BF0C9B3F8E}"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069136789"/>
      </p:ext>
    </p:extLst>
  </p:cSld>
  <p:clrMapOvr>
    <a:masterClrMapping/>
  </p:clrMapOvr>
  <p:transition/>
</p:sldLayout>
</file>

<file path=ppt/slideLayouts/slideLayout28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C4116F0-A49B-5840-AE10-F5DE51D562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14258794"/>
      </p:ext>
    </p:extLst>
  </p:cSld>
  <p:clrMapOvr>
    <a:masterClrMapping/>
  </p:clrMapOvr>
  <p:transition/>
</p:sldLayout>
</file>

<file path=ppt/slideLayouts/slideLayout28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3799CF24-DFB2-614E-88DF-2BCBC53145D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34291176"/>
      </p:ext>
    </p:extLst>
  </p:cSld>
  <p:clrMapOvr>
    <a:masterClrMapping/>
  </p:clrMapOvr>
  <p:transition/>
</p:sldLayout>
</file>

<file path=ppt/slideLayouts/slideLayout28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E779766-0267-9B4B-B757-0C0A6E6BF738}"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600175465"/>
      </p:ext>
    </p:extLst>
  </p:cSld>
  <p:clrMapOvr>
    <a:masterClrMapping/>
  </p:clrMapOvr>
  <p:transition/>
</p:sldLayout>
</file>

<file path=ppt/slideLayouts/slideLayout28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2396C633-DB60-C149-B848-82FB8CB48241}"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980251432"/>
      </p:ext>
    </p:extLst>
  </p:cSld>
  <p:clrMapOvr>
    <a:masterClrMapping/>
  </p:clrMapOvr>
  <p:transition/>
</p:sldLayout>
</file>

<file path=ppt/slideLayouts/slideLayout28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7F0BBCC-D106-824D-9FC0-87108A2530D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219089911"/>
      </p:ext>
    </p:extLst>
  </p:cSld>
  <p:clrMapOvr>
    <a:masterClrMapping/>
  </p:clrMapOvr>
  <p:transition/>
</p:sldLayout>
</file>

<file path=ppt/slideLayouts/slideLayout28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796217623"/>
      </p:ext>
    </p:extLst>
  </p:cSld>
  <p:clrMapOvr>
    <a:masterClrMapping/>
  </p:clrMapOvr>
  <p:transition/>
</p:sldLayout>
</file>

<file path=ppt/slideLayouts/slideLayout28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32437468"/>
      </p:ext>
    </p:extLst>
  </p:cSld>
  <p:clrMapOvr>
    <a:masterClrMapping/>
  </p:clrMapOvr>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488045"/>
      </p:ext>
    </p:extLst>
  </p:cSld>
  <p:clrMapOvr>
    <a:masterClrMapping/>
  </p:clrMapOvr>
  <p:transition spd="med"/>
</p:sldLayout>
</file>

<file path=ppt/slideLayouts/slideLayout28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Tree>
    <p:extLst>
      <p:ext uri="{BB962C8B-B14F-4D97-AF65-F5344CB8AC3E}">
        <p14:creationId xmlns:p14="http://schemas.microsoft.com/office/powerpoint/2010/main" val="2335572879"/>
      </p:ext>
    </p:extLst>
  </p:cSld>
  <p:clrMapOvr>
    <a:masterClrMapping/>
  </p:clrMapOvr>
  <p:transition/>
</p:sldLayout>
</file>

<file path=ppt/slideLayouts/slideLayout28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29213" y="1981200"/>
            <a:ext cx="3819525"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15241120"/>
      </p:ext>
    </p:extLst>
  </p:cSld>
  <p:clrMapOvr>
    <a:masterClrMapping/>
  </p:clrMapOvr>
  <p:transition/>
</p:sldLayout>
</file>

<file path=ppt/slideLayouts/slideLayout28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61671484"/>
      </p:ext>
    </p:extLst>
  </p:cSld>
  <p:clrMapOvr>
    <a:masterClrMapping/>
  </p:clrMapOvr>
  <p:transition/>
</p:sldLayout>
</file>

<file path=ppt/slideLayouts/slideLayout28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1400731284"/>
      </p:ext>
    </p:extLst>
  </p:cSld>
  <p:clrMapOvr>
    <a:masterClrMapping/>
  </p:clrMapOvr>
  <p:transition/>
</p:sldLayout>
</file>

<file path=ppt/slideLayouts/slideLayout28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3596475"/>
      </p:ext>
    </p:extLst>
  </p:cSld>
  <p:clrMapOvr>
    <a:masterClrMapping/>
  </p:clrMapOvr>
  <p:transition/>
</p:sldLayout>
</file>

<file path=ppt/slideLayouts/slideLayout28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970921463"/>
      </p:ext>
    </p:extLst>
  </p:cSld>
  <p:clrMapOvr>
    <a:masterClrMapping/>
  </p:clrMapOvr>
  <p:transition/>
</p:sldLayout>
</file>

<file path=ppt/slideLayouts/slideLayout28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2609744387"/>
      </p:ext>
    </p:extLst>
  </p:cSld>
  <p:clrMapOvr>
    <a:masterClrMapping/>
  </p:clrMapOvr>
  <p:transition/>
</p:sldLayout>
</file>

<file path=ppt/slideLayouts/slideLayout28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30103845"/>
      </p:ext>
    </p:extLst>
  </p:cSld>
  <p:clrMapOvr>
    <a:masterClrMapping/>
  </p:clrMapOvr>
  <p:transition/>
</p:sldLayout>
</file>

<file path=ppt/slideLayouts/slideLayout28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18933323"/>
      </p:ext>
    </p:extLst>
  </p:cSld>
  <p:clrMapOvr>
    <a:masterClrMapping/>
  </p:clrMapOvr>
  <p:transition/>
</p:sldLayout>
</file>

<file path=ppt/slideLayouts/slideLayout28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F34DE0C-9FB8-0243-BE02-6A45ED28834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2015738942"/>
      </p:ext>
    </p:extLst>
  </p:cSld>
  <p:clrMapOvr>
    <a:masterClrMapping/>
  </p:clrMapOvr>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5884274"/>
      </p:ext>
    </p:extLst>
  </p:cSld>
  <p:clrMapOvr>
    <a:masterClrMapping/>
  </p:clrMapOvr>
  <p:transition spd="med"/>
</p:sldLayout>
</file>

<file path=ppt/slideLayouts/slideLayout28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9AD8DE8-E0A4-E64E-953E-3DE35C2944DA}"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96468225"/>
      </p:ext>
    </p:extLst>
  </p:cSld>
  <p:clrMapOvr>
    <a:masterClrMapping/>
  </p:clrMapOvr>
  <p:transition/>
</p:sldLayout>
</file>

<file path=ppt/slideLayouts/slideLayout28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33B1D2EC-F3D1-DE41-B726-1BC13F7CDD4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479140230"/>
      </p:ext>
    </p:extLst>
  </p:cSld>
  <p:clrMapOvr>
    <a:masterClrMapping/>
  </p:clrMapOvr>
  <p:transition/>
</p:sldLayout>
</file>

<file path=ppt/slideLayouts/slideLayout28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F85347A7-2A04-6D44-8D84-3ABA9238A06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23376260"/>
      </p:ext>
    </p:extLst>
  </p:cSld>
  <p:clrMapOvr>
    <a:masterClrMapping/>
  </p:clrMapOvr>
  <p:transition/>
</p:sldLayout>
</file>

<file path=ppt/slideLayouts/slideLayout28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80B764D0-5BA9-B149-A0A9-3D4022501C8D}"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930348108"/>
      </p:ext>
    </p:extLst>
  </p:cSld>
  <p:clrMapOvr>
    <a:masterClrMapping/>
  </p:clrMapOvr>
  <p:transition/>
</p:sldLayout>
</file>

<file path=ppt/slideLayouts/slideLayout28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A9985377-9BA2-DA4B-9B5F-B625ECADCDB7}"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829101029"/>
      </p:ext>
    </p:extLst>
  </p:cSld>
  <p:clrMapOvr>
    <a:masterClrMapping/>
  </p:clrMapOvr>
  <p:transition/>
</p:sldLayout>
</file>

<file path=ppt/slideLayouts/slideLayout28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F544AE76-501E-8344-BA13-059043118E0B}"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532352223"/>
      </p:ext>
    </p:extLst>
  </p:cSld>
  <p:clrMapOvr>
    <a:masterClrMapping/>
  </p:clrMapOvr>
  <p:transition/>
</p:sldLayout>
</file>

<file path=ppt/slideLayouts/slideLayout28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7FFF68E7-5224-284F-9E67-4424C231D012}"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188811962"/>
      </p:ext>
    </p:extLst>
  </p:cSld>
  <p:clrMapOvr>
    <a:masterClrMapping/>
  </p:clrMapOvr>
  <p:transition/>
</p:sldLayout>
</file>

<file path=ppt/slideLayouts/slideLayout28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0CA86173-5A66-B44A-86F2-FF524B9C6549}"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3728630831"/>
      </p:ext>
    </p:extLst>
  </p:cSld>
  <p:clrMapOvr>
    <a:masterClrMapping/>
  </p:clrMapOvr>
  <p:transition/>
</p:sldLayout>
</file>

<file path=ppt/slideLayouts/slideLayout28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D59D8E58-2133-1749-95A8-0652230117A3}"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1777470328"/>
      </p:ext>
    </p:extLst>
  </p:cSld>
  <p:clrMapOvr>
    <a:masterClrMapping/>
  </p:clrMapOvr>
  <p:transition/>
</p:sldLayout>
</file>

<file path=ppt/slideLayouts/slideLayout28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F9BA9C89-2B0E-584A-8486-2EE19BF1B506}" type="slidenum">
              <a:rPr lang="en-GB">
                <a:ea typeface="Geneva"/>
                <a:cs typeface="Geneva"/>
              </a:rPr>
              <a:pPr>
                <a:defRPr/>
              </a:pPr>
              <a:t>‹#›</a:t>
            </a:fld>
            <a:endParaRPr lang="en-GB">
              <a:ea typeface="Geneva"/>
              <a:cs typeface="Geneva"/>
            </a:endParaRPr>
          </a:p>
        </p:txBody>
      </p:sp>
    </p:spTree>
    <p:extLst>
      <p:ext uri="{BB962C8B-B14F-4D97-AF65-F5344CB8AC3E}">
        <p14:creationId xmlns:p14="http://schemas.microsoft.com/office/powerpoint/2010/main" val="854298186"/>
      </p:ext>
    </p:extLst>
  </p:cSld>
  <p:clrMapOvr>
    <a:masterClrMapping/>
  </p:clrMapOvr>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7660951"/>
      </p:ext>
    </p:extLst>
  </p:cSld>
  <p:clrMapOvr>
    <a:masterClrMapping/>
  </p:clrMapOvr>
  <p:transition spd="med"/>
</p:sldLayout>
</file>

<file path=ppt/slideLayouts/slideLayout28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2/4/26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36367855"/>
      </p:ext>
    </p:extLst>
  </p:cSld>
  <p:clrMapOvr>
    <a:masterClrMapping/>
  </p:clrMapOvr>
</p:sldLayout>
</file>

<file path=ppt/slideLayouts/slideLayout28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2/4/26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96560647"/>
      </p:ext>
    </p:extLst>
  </p:cSld>
  <p:clrMapOvr>
    <a:masterClrMapping/>
  </p:clrMapOvr>
</p:sldLayout>
</file>

<file path=ppt/slideLayouts/slideLayout28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2/4/26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78561783"/>
      </p:ext>
    </p:extLst>
  </p:cSld>
  <p:clrMapOvr>
    <a:masterClrMapping/>
  </p:clrMapOvr>
</p:sldLayout>
</file>

<file path=ppt/slideLayouts/slideLayout28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2/4/26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07861147"/>
      </p:ext>
    </p:extLst>
  </p:cSld>
  <p:clrMapOvr>
    <a:masterClrMapping/>
  </p:clrMapOvr>
</p:sldLayout>
</file>

<file path=ppt/slideLayouts/slideLayout28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2/4/26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68073033"/>
      </p:ext>
    </p:extLst>
  </p:cSld>
  <p:clrMapOvr>
    <a:masterClrMapping/>
  </p:clrMapOvr>
</p:sldLayout>
</file>

<file path=ppt/slideLayouts/slideLayout28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2/4/26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0894969"/>
      </p:ext>
    </p:extLst>
  </p:cSld>
  <p:clrMapOvr>
    <a:masterClrMapping/>
  </p:clrMapOvr>
</p:sldLayout>
</file>

<file path=ppt/slideLayouts/slideLayout28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2/4/26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66123844"/>
      </p:ext>
    </p:extLst>
  </p:cSld>
  <p:clrMapOvr>
    <a:masterClrMapping/>
  </p:clrMapOvr>
</p:sldLayout>
</file>

<file path=ppt/slideLayouts/slideLayout28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2/4/26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89227006"/>
      </p:ext>
    </p:extLst>
  </p:cSld>
  <p:clrMapOvr>
    <a:masterClrMapping/>
  </p:clrMapOvr>
</p:sldLayout>
</file>

<file path=ppt/slideLayouts/slideLayout28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2/4/26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2733156"/>
      </p:ext>
    </p:extLst>
  </p:cSld>
  <p:clrMapOvr>
    <a:masterClrMapping/>
  </p:clrMapOvr>
</p:sldLayout>
</file>

<file path=ppt/slideLayouts/slideLayout28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2/4/26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9502314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780803"/>
      </p:ext>
    </p:extLst>
  </p:cSld>
  <p:clrMapOvr>
    <a:masterClrMapping/>
  </p:clrMapOvr>
  <p:transition spd="med"/>
</p:sldLayout>
</file>

<file path=ppt/slideLayouts/slideLayout28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2/4/26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922541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9625238"/>
      </p:ext>
    </p:extLst>
  </p:cSld>
  <p:clrMapOvr>
    <a:masterClrMapping/>
  </p:clrMapOvr>
  <p:transition spd="med"/>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853555"/>
      </p:ext>
    </p:extLst>
  </p:cSld>
  <p:clrMapOvr>
    <a:masterClrMapping/>
  </p:clrMapOvr>
  <p:transition spd="med"/>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1445455"/>
      </p:ext>
    </p:extLst>
  </p:cSld>
  <p:clrMapOvr>
    <a:masterClrMapping/>
  </p:clrMapOvr>
  <p:transition spd="med"/>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118992"/>
      </p:ext>
    </p:extLst>
  </p:cSld>
  <p:clrMapOvr>
    <a:masterClrMapping/>
  </p:clrMapOvr>
  <p:transition spd="med"/>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6495829"/>
      </p:ext>
    </p:extLst>
  </p:cSld>
  <p:clrMapOvr>
    <a:masterClrMapping/>
  </p:clrMapOvr>
  <p:transitio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721800546"/>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593992358"/>
      </p:ext>
    </p:extLst>
  </p:cSld>
  <p:clrMapOvr>
    <a:masterClrMapping/>
  </p:clrMapOvr>
  <p:transition spd="med"/>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15904632"/>
      </p:ext>
    </p:extLst>
  </p:cSld>
  <p:clrMapOvr>
    <a:masterClrMapping/>
  </p:clrMapOvr>
  <p:transition spd="med"/>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59264322"/>
      </p:ext>
    </p:extLst>
  </p:cSld>
  <p:clrMapOvr>
    <a:masterClrMapping/>
  </p:clrMapOvr>
  <p:transition spd="med"/>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07688315"/>
      </p:ext>
    </p:extLst>
  </p:cSld>
  <p:clrMapOvr>
    <a:masterClrMapping/>
  </p:clrMapOvr>
  <p:transition spd="med"/>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408986718"/>
      </p:ext>
    </p:extLst>
  </p:cSld>
  <p:clrMapOvr>
    <a:masterClrMapping/>
  </p:clrMapOvr>
  <p:transition spd="med"/>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59659017"/>
      </p:ext>
    </p:extLst>
  </p:cSld>
  <p:clrMapOvr>
    <a:masterClrMapping/>
  </p:clrMapOvr>
  <p:transition spd="med"/>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230294"/>
      </p:ext>
    </p:extLst>
  </p:cSld>
  <p:clrMapOvr>
    <a:masterClrMapping/>
  </p:clrMapOvr>
  <p:transition spd="med"/>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95689517"/>
      </p:ext>
    </p:extLst>
  </p:cSld>
  <p:clrMapOvr>
    <a:masterClrMapping/>
  </p:clrMapOvr>
  <p:transition spd="med"/>
</p:sldLayout>
</file>

<file path=ppt/slideLayouts/slideLayout298.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666608"/>
      </p:ext>
    </p:extLst>
  </p:cSld>
  <p:clrMapOvr>
    <a:masterClrMapping/>
  </p:clrMapOvr>
  <p:transition spd="med"/>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6780386"/>
      </p:ext>
    </p:extLst>
  </p:cSld>
  <p:clrMapOvr>
    <a:masterClrMapping/>
  </p:clrMapOvr>
  <p:transitio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3038818738"/>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4950746"/>
      </p:ext>
    </p:extLst>
  </p:cSld>
  <p:clrMapOvr>
    <a:masterClrMapping/>
  </p:clrMapOvr>
  <p:transition spd="med"/>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30016044"/>
      </p:ext>
    </p:extLst>
  </p:cSld>
  <p:clrMapOvr>
    <a:masterClrMapping/>
  </p:clrMapOvr>
  <p:transition spd="med"/>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1727204"/>
      </p:ext>
    </p:extLst>
  </p:cSld>
  <p:clrMapOvr>
    <a:masterClrMapping/>
  </p:clrMapOvr>
  <p:transition spd="med"/>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52278847"/>
      </p:ext>
    </p:extLst>
  </p:cSld>
  <p:clrMapOvr>
    <a:masterClrMapping/>
  </p:clrMapOvr>
  <p:transition spd="med"/>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3260291"/>
      </p:ext>
    </p:extLst>
  </p:cSld>
  <p:clrMapOvr>
    <a:masterClrMapping/>
  </p:clrMapOvr>
  <p:transition spd="med"/>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886283"/>
      </p:ext>
    </p:extLst>
  </p:cSld>
  <p:clrMapOvr>
    <a:masterClrMapping/>
  </p:clrMapOvr>
  <p:transition spd="med"/>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2612421"/>
      </p:ext>
    </p:extLst>
  </p:cSld>
  <p:clrMapOvr>
    <a:masterClrMapping/>
  </p:clrMapOvr>
  <p:transition spd="med"/>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0537848"/>
      </p:ext>
    </p:extLst>
  </p:cSld>
  <p:clrMapOvr>
    <a:masterClrMapping/>
  </p:clrMapOvr>
  <p:transitio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1859415"/>
      </p:ext>
    </p:extLst>
  </p:cSld>
  <p:clrMapOvr>
    <a:masterClrMapping/>
  </p:clrMapOvr>
  <p:transitio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1818374"/>
      </p:ext>
    </p:extLst>
  </p:cSld>
  <p:clrMapOvr>
    <a:masterClrMapping/>
  </p:clrMapOvr>
  <p:transitio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568667325"/>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88695234"/>
      </p:ext>
    </p:extLst>
  </p:cSld>
  <p:clrMapOvr>
    <a:masterClrMapping/>
  </p:clrMapOvr>
  <p:transitio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098919"/>
      </p:ext>
    </p:extLst>
  </p:cSld>
  <p:clrMapOvr>
    <a:masterClrMapping/>
  </p:clrMapOvr>
  <p:transitio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823604"/>
      </p:ext>
    </p:extLst>
  </p:cSld>
  <p:clrMapOvr>
    <a:masterClrMapping/>
  </p:clrMapOvr>
  <p:transitio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5575470"/>
      </p:ext>
    </p:extLst>
  </p:cSld>
  <p:clrMapOvr>
    <a:masterClrMapping/>
  </p:clrMapOvr>
  <p:transitio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363994"/>
      </p:ext>
    </p:extLst>
  </p:cSld>
  <p:clrMapOvr>
    <a:masterClrMapping/>
  </p:clrMapOvr>
  <p:transitio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5621021"/>
      </p:ext>
    </p:extLst>
  </p:cSld>
  <p:clrMapOvr>
    <a:masterClrMapping/>
  </p:clrMapOvr>
  <p:transition spd="med"/>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5850710"/>
      </p:ext>
    </p:extLst>
  </p:cSld>
  <p:clrMapOvr>
    <a:masterClrMapping/>
  </p:clrMapOvr>
  <p:transition spd="med"/>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6591666"/>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2187896"/>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110528"/>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385556020"/>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08625909"/>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49224974"/>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4471715"/>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36067534"/>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4872199"/>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2518029"/>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580979"/>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40428154"/>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2232419"/>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91453808"/>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3262576283"/>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94187551"/>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5642372"/>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42520466"/>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1999070"/>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5175345"/>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362793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613801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5537513"/>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33816323"/>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8254022"/>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477005159"/>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8121187"/>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523872"/>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2412069"/>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32232430"/>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46609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6986474"/>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07607225"/>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8760432"/>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7478472"/>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818768"/>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25075223"/>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4019341"/>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4962590"/>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0314766"/>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8109817"/>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372308"/>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7659291"/>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0426825"/>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4085358"/>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4017134"/>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7471630"/>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4116027411"/>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4205279"/>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2475146"/>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950047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85954518"/>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0378430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4287666"/>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06045584"/>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59897364"/>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37313680"/>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818065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3611823320"/>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4359474"/>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201133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6191857"/>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845017"/>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7888966"/>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950945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4264763"/>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2998162"/>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847766"/>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1583687"/>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37452803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3972303"/>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6005034"/>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8901639"/>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34148"/>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7697774"/>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53550"/>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797292"/>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5684575"/>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1410344"/>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5402353"/>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7190961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6922658"/>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9827352"/>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25928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452896"/>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7489241"/>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6037160"/>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58787515"/>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4497778"/>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36881779"/>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82205306"/>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177574343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35839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6295360"/>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4701595"/>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96697638"/>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960051"/>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03800"/>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9994127"/>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8736412"/>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3945452"/>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203542"/>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17523048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7704602"/>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462912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2197088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00525828"/>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9455779"/>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473115"/>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12342"/>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1631702"/>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0815856"/>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1612445"/>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87275182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56392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3189425"/>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318242"/>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5786672"/>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6804502"/>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8586411"/>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9352637"/>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8527370"/>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81107647"/>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04634008"/>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59434886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0716672"/>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9136191"/>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9712630"/>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3383498"/>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0533361"/>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8215222"/>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985666"/>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2301156"/>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9021181"/>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68168222"/>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43831091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551909"/>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74345372"/>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43077422"/>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99628652"/>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29148608"/>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8890280"/>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182697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19371747"/>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1007126"/>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3670096"/>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177266348"/>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6786226"/>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791945"/>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07963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5602711"/>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1070758"/>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9525743"/>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2955538"/>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9265373"/>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08014301"/>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76669462"/>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369744150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2012930"/>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4993786"/>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9099715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4110662"/>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26789191"/>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6087266"/>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5528859"/>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2561175"/>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340623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7462210"/>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6402489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67572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9118854"/>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724493"/>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4341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94307967"/>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3091273"/>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5508258"/>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0215637"/>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8992810"/>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518802"/>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24728874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650645"/>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758301"/>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0743375"/>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3679675"/>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730108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6525182"/>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1442422"/>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5088307"/>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05367866"/>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9847691"/>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7F3D48-64D1-A640-A39B-A68EF1371FAF}" type="slidenum">
              <a:rPr lang="en-US" smtClean="0"/>
              <a:pPr>
                <a:defRPr/>
              </a:pPr>
              <a:t>‹#›</a:t>
            </a:fld>
            <a:endParaRPr lang="en-US" dirty="0"/>
          </a:p>
        </p:txBody>
      </p:sp>
    </p:spTree>
    <p:extLst>
      <p:ext uri="{BB962C8B-B14F-4D97-AF65-F5344CB8AC3E}">
        <p14:creationId xmlns:p14="http://schemas.microsoft.com/office/powerpoint/2010/main" val="409973755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894285"/>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3030917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785373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4288234"/>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2311329"/>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9170971"/>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275428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64149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02456544"/>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054164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EA4878F-EE05-C740-9051-AF431520557C}" type="slidenum">
              <a:rPr lang="en-US" smtClean="0"/>
              <a:pPr>
                <a:defRPr/>
              </a:pPr>
              <a:t>‹#›</a:t>
            </a:fld>
            <a:endParaRPr lang="en-US" dirty="0"/>
          </a:p>
        </p:txBody>
      </p:sp>
    </p:spTree>
    <p:extLst>
      <p:ext uri="{BB962C8B-B14F-4D97-AF65-F5344CB8AC3E}">
        <p14:creationId xmlns:p14="http://schemas.microsoft.com/office/powerpoint/2010/main" val="2858288174"/>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585882"/>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46627195"/>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23564027"/>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6548708"/>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0035035"/>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0427814"/>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8041236"/>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7019774"/>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222927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9113182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8CFA707-6904-1D47-881A-499609A74886}" type="slidenum">
              <a:rPr lang="en-US" smtClean="0"/>
              <a:pPr>
                <a:defRPr/>
              </a:pPr>
              <a:t>‹#›</a:t>
            </a:fld>
            <a:endParaRPr lang="en-US" dirty="0"/>
          </a:p>
        </p:txBody>
      </p:sp>
    </p:spTree>
    <p:extLst>
      <p:ext uri="{BB962C8B-B14F-4D97-AF65-F5344CB8AC3E}">
        <p14:creationId xmlns:p14="http://schemas.microsoft.com/office/powerpoint/2010/main" val="788542745"/>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962972"/>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0494954"/>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5917288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1784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574036"/>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43908"/>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7631927"/>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2548708"/>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1631581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38433190"/>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24B906D-AC54-BF47-967E-7999714983F5}" type="slidenum">
              <a:rPr lang="en-US" smtClean="0"/>
              <a:pPr>
                <a:defRPr/>
              </a:pPr>
              <a:t>‹#›</a:t>
            </a:fld>
            <a:endParaRPr lang="en-US" dirty="0"/>
          </a:p>
        </p:txBody>
      </p:sp>
    </p:spTree>
    <p:extLst>
      <p:ext uri="{BB962C8B-B14F-4D97-AF65-F5344CB8AC3E}">
        <p14:creationId xmlns:p14="http://schemas.microsoft.com/office/powerpoint/2010/main" val="82549058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1730315"/>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035273"/>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1079901"/>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4024354"/>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53709673"/>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214088"/>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41095393"/>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8425967"/>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17624825"/>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3467310"/>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D5A1274-BFC9-1E46-9BC8-F6459F7C4D7B}" type="slidenum">
              <a:rPr lang="en-US" smtClean="0"/>
              <a:pPr>
                <a:defRPr/>
              </a:pPr>
              <a:t>‹#›</a:t>
            </a:fld>
            <a:endParaRPr lang="en-US" dirty="0"/>
          </a:p>
        </p:txBody>
      </p:sp>
    </p:spTree>
    <p:extLst>
      <p:ext uri="{BB962C8B-B14F-4D97-AF65-F5344CB8AC3E}">
        <p14:creationId xmlns:p14="http://schemas.microsoft.com/office/powerpoint/2010/main" val="236168004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280492"/>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70289939"/>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8673713"/>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4398327"/>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99166505"/>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69841098"/>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507691"/>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2252155"/>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7474607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69966508"/>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54BF215-9E63-304D-9B7B-C89B79E2EA39}" type="slidenum">
              <a:rPr lang="en-US" smtClean="0"/>
              <a:pPr>
                <a:defRPr/>
              </a:pPr>
              <a:t>‹#›</a:t>
            </a:fld>
            <a:endParaRPr lang="en-US" dirty="0"/>
          </a:p>
        </p:txBody>
      </p:sp>
    </p:spTree>
    <p:extLst>
      <p:ext uri="{BB962C8B-B14F-4D97-AF65-F5344CB8AC3E}">
        <p14:creationId xmlns:p14="http://schemas.microsoft.com/office/powerpoint/2010/main" val="245878484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0992402"/>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083377"/>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306306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0151841"/>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81657997"/>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648100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03675379"/>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4357652"/>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9870496"/>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66022"/>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4758BB-EC7F-3B4D-ABA8-9094355F4E71}" type="slidenum">
              <a:rPr lang="en-US" smtClean="0"/>
              <a:pPr>
                <a:defRPr/>
              </a:pPr>
              <a:t>‹#›</a:t>
            </a:fld>
            <a:endParaRPr lang="en-US" dirty="0"/>
          </a:p>
        </p:txBody>
      </p:sp>
    </p:spTree>
    <p:extLst>
      <p:ext uri="{BB962C8B-B14F-4D97-AF65-F5344CB8AC3E}">
        <p14:creationId xmlns:p14="http://schemas.microsoft.com/office/powerpoint/2010/main" val="273785933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9525885"/>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7486311"/>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485626"/>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66975286"/>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240834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978213"/>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2494161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41091154"/>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672167"/>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564158"/>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98AADF4-2DB2-454A-948D-0A8EAA1323F9}" type="slidenum">
              <a:rPr lang="en-US" smtClean="0"/>
              <a:pPr>
                <a:defRPr/>
              </a:pPr>
              <a:t>‹#›</a:t>
            </a:fld>
            <a:endParaRPr lang="en-US" dirty="0"/>
          </a:p>
        </p:txBody>
      </p:sp>
    </p:spTree>
    <p:extLst>
      <p:ext uri="{BB962C8B-B14F-4D97-AF65-F5344CB8AC3E}">
        <p14:creationId xmlns:p14="http://schemas.microsoft.com/office/powerpoint/2010/main" val="15391356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5750122"/>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2355138"/>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191732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0975128"/>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1457036"/>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0354305"/>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238640"/>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821569"/>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7438218"/>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4102973"/>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C468323-83C1-0346-8C9A-F23989AE1355}" type="slidenum">
              <a:rPr lang="en-US" smtClean="0"/>
              <a:pPr>
                <a:defRPr/>
              </a:pPr>
              <a:t>‹#›</a:t>
            </a:fld>
            <a:endParaRPr lang="en-US" dirty="0"/>
          </a:p>
        </p:txBody>
      </p:sp>
    </p:spTree>
    <p:extLst>
      <p:ext uri="{BB962C8B-B14F-4D97-AF65-F5344CB8AC3E}">
        <p14:creationId xmlns:p14="http://schemas.microsoft.com/office/powerpoint/2010/main" val="383020486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7304797"/>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3273710"/>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8340506"/>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636475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1413359"/>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327931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2597340"/>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4706284"/>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71581852"/>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54591092"/>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A74D50B-4326-C044-8AA3-67609A624E39}" type="slidenum">
              <a:rPr lang="en-US" smtClean="0"/>
              <a:pPr>
                <a:defRPr/>
              </a:pPr>
              <a:t>‹#›</a:t>
            </a:fld>
            <a:endParaRPr lang="en-US" dirty="0"/>
          </a:p>
        </p:txBody>
      </p:sp>
    </p:spTree>
    <p:extLst>
      <p:ext uri="{BB962C8B-B14F-4D97-AF65-F5344CB8AC3E}">
        <p14:creationId xmlns:p14="http://schemas.microsoft.com/office/powerpoint/2010/main" val="275958559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6536819"/>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45910350"/>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547352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54836446"/>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1700470"/>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5297167"/>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2394759"/>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01966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5602939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1055151"/>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DDBBBB4-98D6-394F-A3E2-F57F05C9EA9A}" type="slidenum">
              <a:rPr lang="en-US" smtClean="0"/>
              <a:pPr>
                <a:defRPr/>
              </a:pPr>
              <a:t>‹#›</a:t>
            </a:fld>
            <a:endParaRPr lang="en-US" dirty="0"/>
          </a:p>
        </p:txBody>
      </p:sp>
    </p:spTree>
    <p:extLst>
      <p:ext uri="{BB962C8B-B14F-4D97-AF65-F5344CB8AC3E}">
        <p14:creationId xmlns:p14="http://schemas.microsoft.com/office/powerpoint/2010/main" val="3483308619"/>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3065720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2339162"/>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1904751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6116630"/>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961353"/>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9186674"/>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172219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3644862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9584331"/>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39226154"/>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AEE9B3CE-B01F-C54C-8351-7889F7A8DB7C}" type="slidenum">
              <a:rPr lang="en-US"/>
              <a:pPr>
                <a:defRPr/>
              </a:pPr>
              <a:t>‹#›</a:t>
            </a:fld>
            <a:endParaRPr lang="en-US"/>
          </a:p>
        </p:txBody>
      </p:sp>
    </p:spTree>
    <p:extLst>
      <p:ext uri="{BB962C8B-B14F-4D97-AF65-F5344CB8AC3E}">
        <p14:creationId xmlns:p14="http://schemas.microsoft.com/office/powerpoint/2010/main" val="2286462207"/>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3748126"/>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9658306"/>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3003567"/>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80863114"/>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9171502"/>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0967001"/>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44140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83617479"/>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8004331"/>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6827366"/>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434D7028-DB52-B549-BDAF-8B40BD3B61BD}" type="slidenum">
              <a:rPr lang="en-US"/>
              <a:pPr>
                <a:defRPr/>
              </a:pPr>
              <a:t>‹#›</a:t>
            </a:fld>
            <a:endParaRPr lang="en-US"/>
          </a:p>
        </p:txBody>
      </p:sp>
    </p:spTree>
    <p:extLst>
      <p:ext uri="{BB962C8B-B14F-4D97-AF65-F5344CB8AC3E}">
        <p14:creationId xmlns:p14="http://schemas.microsoft.com/office/powerpoint/2010/main" val="404436282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70888756"/>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42384406"/>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195707"/>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6336514"/>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250891"/>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01981919"/>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91060003"/>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485543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3675495"/>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9287506"/>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30BAA8A2-70A3-9240-9258-574D4B719250}" type="slidenum">
              <a:rPr lang="en-US"/>
              <a:pPr>
                <a:defRPr/>
              </a:pPr>
              <a:t>‹#›</a:t>
            </a:fld>
            <a:endParaRPr lang="en-US"/>
          </a:p>
        </p:txBody>
      </p:sp>
    </p:spTree>
    <p:extLst>
      <p:ext uri="{BB962C8B-B14F-4D97-AF65-F5344CB8AC3E}">
        <p14:creationId xmlns:p14="http://schemas.microsoft.com/office/powerpoint/2010/main" val="99392731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27938173"/>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921674"/>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668353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4887187"/>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445428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3736937"/>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9104666"/>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643575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0296516"/>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49385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04BBE45-021B-F149-BC53-0CC9F3EF5C5C}" type="slidenum">
              <a:rPr lang="en-US"/>
              <a:pPr>
                <a:defRPr/>
              </a:pPr>
              <a:t>‹#›</a:t>
            </a:fld>
            <a:endParaRPr lang="en-US"/>
          </a:p>
        </p:txBody>
      </p:sp>
    </p:spTree>
    <p:extLst>
      <p:ext uri="{BB962C8B-B14F-4D97-AF65-F5344CB8AC3E}">
        <p14:creationId xmlns:p14="http://schemas.microsoft.com/office/powerpoint/2010/main" val="3968233998"/>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3490137"/>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22312544"/>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480133"/>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940213"/>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6913719"/>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5213343"/>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91666"/>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7257269"/>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73475490"/>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04100607"/>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CF6EF99B-A28D-7F45-8647-D50C21F7BA6C}" type="slidenum">
              <a:rPr lang="en-US"/>
              <a:pPr>
                <a:defRPr/>
              </a:pPr>
              <a:t>‹#›</a:t>
            </a:fld>
            <a:endParaRPr lang="en-US"/>
          </a:p>
        </p:txBody>
      </p:sp>
    </p:spTree>
    <p:extLst>
      <p:ext uri="{BB962C8B-B14F-4D97-AF65-F5344CB8AC3E}">
        <p14:creationId xmlns:p14="http://schemas.microsoft.com/office/powerpoint/2010/main" val="3424659751"/>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6851767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372082085"/>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42664298"/>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98262370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58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65202638"/>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52330450"/>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6596566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13296638"/>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0468859"/>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09824828"/>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FD136AAA-7C8F-924A-B499-18B94B149E48}" type="slidenum">
              <a:rPr lang="en-US"/>
              <a:pPr>
                <a:defRPr/>
              </a:pPr>
              <a:t>‹#›</a:t>
            </a:fld>
            <a:endParaRPr lang="en-US"/>
          </a:p>
        </p:txBody>
      </p:sp>
    </p:spTree>
    <p:extLst>
      <p:ext uri="{BB962C8B-B14F-4D97-AF65-F5344CB8AC3E}">
        <p14:creationId xmlns:p14="http://schemas.microsoft.com/office/powerpoint/2010/main" val="188113776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977699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655585"/>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53184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59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4034139"/>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43639780"/>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769990"/>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1227270"/>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0614245"/>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4313128"/>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9740025"/>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8FAAEFEF-1DDE-7946-8960-EADBBF8979B9}" type="slidenum">
              <a:rPr lang="en-US"/>
              <a:pPr>
                <a:defRPr/>
              </a:pPr>
              <a:t>‹#›</a:t>
            </a:fld>
            <a:endParaRPr lang="en-US"/>
          </a:p>
        </p:txBody>
      </p:sp>
    </p:spTree>
    <p:extLst>
      <p:ext uri="{BB962C8B-B14F-4D97-AF65-F5344CB8AC3E}">
        <p14:creationId xmlns:p14="http://schemas.microsoft.com/office/powerpoint/2010/main" val="35810728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48774238"/>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66824023"/>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60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24680183"/>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4125183"/>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35530377"/>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635271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70248250"/>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808983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349331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3760026"/>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3B3FE7E-E30E-7A4E-8218-16DEC61E7824}" type="slidenum">
              <a:rPr lang="en-US"/>
              <a:pPr>
                <a:defRPr/>
              </a:pPr>
              <a:t>‹#›</a:t>
            </a:fld>
            <a:endParaRPr lang="en-US"/>
          </a:p>
        </p:txBody>
      </p:sp>
    </p:spTree>
    <p:extLst>
      <p:ext uri="{BB962C8B-B14F-4D97-AF65-F5344CB8AC3E}">
        <p14:creationId xmlns:p14="http://schemas.microsoft.com/office/powerpoint/2010/main" val="62111109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3612074"/>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4369099"/>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2050765"/>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83749212"/>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985157"/>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015905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476751"/>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71776"/>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936591"/>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6780219"/>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0BCE39EF-B835-8943-A845-77B509D1A229}" type="slidenum">
              <a:rPr lang="en-US"/>
              <a:pPr>
                <a:defRPr/>
              </a:pPr>
              <a:t>‹#›</a:t>
            </a:fld>
            <a:endParaRPr lang="en-US"/>
          </a:p>
        </p:txBody>
      </p:sp>
    </p:spTree>
    <p:extLst>
      <p:ext uri="{BB962C8B-B14F-4D97-AF65-F5344CB8AC3E}">
        <p14:creationId xmlns:p14="http://schemas.microsoft.com/office/powerpoint/2010/main" val="271197637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7157809"/>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2606681"/>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0523931"/>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6749275"/>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40306"/>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3473787"/>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6451257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9017559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586178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8693768"/>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E608A8A7-7EA8-F941-BC9A-61EB50E0135E}" type="slidenum">
              <a:rPr lang="en-US"/>
              <a:pPr>
                <a:defRPr/>
              </a:pPr>
              <a:t>‹#›</a:t>
            </a:fld>
            <a:endParaRPr lang="en-US"/>
          </a:p>
        </p:txBody>
      </p:sp>
    </p:spTree>
    <p:extLst>
      <p:ext uri="{BB962C8B-B14F-4D97-AF65-F5344CB8AC3E}">
        <p14:creationId xmlns:p14="http://schemas.microsoft.com/office/powerpoint/2010/main" val="77041301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6690864"/>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7690916"/>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15699598"/>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16909938"/>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214033"/>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6908560"/>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15921425"/>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3157923"/>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63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62393756"/>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35187404"/>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1113B2B5-0431-9A4A-881B-7AC6FA65F994}" type="slidenum">
              <a:rPr lang="en-US"/>
              <a:pPr>
                <a:defRPr/>
              </a:pPr>
              <a:t>‹#›</a:t>
            </a:fld>
            <a:endParaRPr lang="en-US"/>
          </a:p>
        </p:txBody>
      </p:sp>
    </p:spTree>
    <p:extLst>
      <p:ext uri="{BB962C8B-B14F-4D97-AF65-F5344CB8AC3E}">
        <p14:creationId xmlns:p14="http://schemas.microsoft.com/office/powerpoint/2010/main" val="1281422213"/>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9473160"/>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13771714"/>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60795605"/>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24352017"/>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9533623"/>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4789366"/>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6823137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64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06335625"/>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6090318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87811332"/>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spcBef>
                <a:spcPct val="20000"/>
              </a:spcBef>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a:spcBef>
                <a:spcPct val="20000"/>
              </a:spcBef>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a:spcBef>
                <a:spcPct val="20000"/>
              </a:spcBef>
              <a:defRPr>
                <a:latin typeface="Times New Roman" charset="0"/>
              </a:defRPr>
            </a:lvl1pPr>
          </a:lstStyle>
          <a:p>
            <a:pPr>
              <a:defRPr/>
            </a:pPr>
            <a:fld id="{2F674232-9D71-3348-8DBA-8CB32C8B06B9}" type="slidenum">
              <a:rPr lang="en-US"/>
              <a:pPr>
                <a:defRPr/>
              </a:pPr>
              <a:t>‹#›</a:t>
            </a:fld>
            <a:endParaRPr lang="en-US"/>
          </a:p>
        </p:txBody>
      </p:sp>
    </p:spTree>
    <p:extLst>
      <p:ext uri="{BB962C8B-B14F-4D97-AF65-F5344CB8AC3E}">
        <p14:creationId xmlns:p14="http://schemas.microsoft.com/office/powerpoint/2010/main" val="392887799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72770253"/>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5689777"/>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0936764"/>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532011"/>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27700288"/>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476202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68886458"/>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569350"/>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3307128"/>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135857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2A1CA33C-E18C-C241-9AC8-8416A3093BA9}" type="slidenum">
              <a:rPr lang="en-US"/>
              <a:pPr>
                <a:defRPr/>
              </a:pPr>
              <a:t>‹#›</a:t>
            </a:fld>
            <a:endParaRPr lang="en-US"/>
          </a:p>
        </p:txBody>
      </p:sp>
    </p:spTree>
    <p:extLst>
      <p:ext uri="{BB962C8B-B14F-4D97-AF65-F5344CB8AC3E}">
        <p14:creationId xmlns:p14="http://schemas.microsoft.com/office/powerpoint/2010/main" val="242521633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207274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6425173"/>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95873228"/>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936431329"/>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81061754"/>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58845800"/>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173208006"/>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66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65804742"/>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4033881"/>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53533346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39D2120-F58E-8E4F-A880-048539C7C2FF}" type="slidenum">
              <a:rPr lang="en-US"/>
              <a:pPr>
                <a:defRPr/>
              </a:pPr>
              <a:t>‹#›</a:t>
            </a:fld>
            <a:endParaRPr lang="en-US"/>
          </a:p>
        </p:txBody>
      </p:sp>
    </p:spTree>
    <p:extLst>
      <p:ext uri="{BB962C8B-B14F-4D97-AF65-F5344CB8AC3E}">
        <p14:creationId xmlns:p14="http://schemas.microsoft.com/office/powerpoint/2010/main" val="63536584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67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7540711"/>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740608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0851929"/>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0022772"/>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5600322"/>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8828729"/>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91685494"/>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58120014"/>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04608741"/>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71700620"/>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3451393744"/>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041773"/>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020144"/>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8689301"/>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9958941"/>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8393690"/>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32506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6768785"/>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3574586"/>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6447689"/>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22684807"/>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09105767"/>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22174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8190303"/>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1722919"/>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8162035"/>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301513"/>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26349705"/>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908255"/>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09247162"/>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04145540"/>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95331082"/>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1161636022"/>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4323720"/>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95369816"/>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2482078"/>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9320698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372790"/>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943747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16738596"/>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8454305"/>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78809977"/>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5145417"/>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30548570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0330994"/>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9253385"/>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64698013"/>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7209405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4538578"/>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84613686"/>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72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2807218"/>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4313972"/>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8311778"/>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228970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3608627070"/>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45045784"/>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154130"/>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231396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20125797"/>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7981765"/>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8109457"/>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7193946"/>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619569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9458762"/>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28372502"/>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4272871096"/>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1549444"/>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06769610"/>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3199466"/>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7499530"/>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5128410"/>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9579575"/>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2382866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98923732"/>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878833544"/>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40609761"/>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3193291130"/>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0725360"/>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740726237"/>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985531718"/>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737540792"/>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7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982597014"/>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608860986"/>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321595556"/>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12630009"/>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67951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3803554"/>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2939349135"/>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604336"/>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119771"/>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744860"/>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77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6109554"/>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9965464"/>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37076431"/>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74535236"/>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845045141"/>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547356432"/>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76971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3530238346"/>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26316000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52819953"/>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73514617"/>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921265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931668164"/>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83947882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3377201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3481826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378191609"/>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9608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3252050476"/>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56898430"/>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615568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1720112"/>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688215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654148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75391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047835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539422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688637"/>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0975116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946248197"/>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9746424"/>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4639091"/>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6507211"/>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7943774"/>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00666787"/>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098035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4017923"/>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3040406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3851382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9787176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9FC2F88-7423-F948-A5F4-08AEB2E8D7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6481244"/>
      </p:ext>
    </p:extLst>
  </p:cSld>
  <p:clrMapOvr>
    <a:masterClrMapping/>
  </p:clrMapOvr>
  <p:transition spd="slow">
    <p:dissolve/>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7555991"/>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677722"/>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3141392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2/5/26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67752473"/>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15269765"/>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70233498"/>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3689023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834056358"/>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42089320"/>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931659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4E08E24-526D-BC43-9844-B0703BF26A0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3420253"/>
      </p:ext>
    </p:extLst>
  </p:cSld>
  <p:clrMapOvr>
    <a:masterClrMapping/>
  </p:clrMapOvr>
  <p:transition spd="slow">
    <p:dissolve/>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78892988"/>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356668056"/>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622841807"/>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88981937"/>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95806496"/>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4339096"/>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022558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63193486"/>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564743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7153368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F30BB3-AC92-2243-B623-DE6941B9234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50905189"/>
      </p:ext>
    </p:extLst>
  </p:cSld>
  <p:clrMapOvr>
    <a:masterClrMapping/>
  </p:clrMapOvr>
  <p:transition spd="slow">
    <p:dissolve/>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6119285"/>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207908"/>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49095878"/>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35992154"/>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0378465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41816165"/>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57518306"/>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8646521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575467496"/>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19872100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865009A-6A41-1942-BD8D-CD5AB3A858C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63380025"/>
      </p:ext>
    </p:extLst>
  </p:cSld>
  <p:clrMapOvr>
    <a:masterClrMapping/>
  </p:clrMapOvr>
  <p:transition spd="slow">
    <p:dissolve/>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1107710226"/>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39533993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656652079"/>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604927724"/>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248885849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3922997683"/>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74092231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387041087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74877604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32101146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09D0FA7-80B4-2646-A739-DA4203AC08E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54329772"/>
      </p:ext>
    </p:extLst>
  </p:cSld>
  <p:clrMapOvr>
    <a:masterClrMapping/>
  </p:clrMapOvr>
  <p:transition spd="slow">
    <p:dissolve/>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3515825790"/>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61049136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544150874"/>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2359035583"/>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1600165544"/>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874437269"/>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11328668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43942511"/>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214771253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15407202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591D3B-23FE-3243-9F49-066617DADB5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87533841"/>
      </p:ext>
    </p:extLst>
  </p:cSld>
  <p:clrMapOvr>
    <a:masterClrMapping/>
  </p:clrMapOvr>
  <p:transition spd="slow">
    <p:dissolve/>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4221989021"/>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9906378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823282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879861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10699855"/>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9328254"/>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04098558"/>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08596832"/>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26969793"/>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0185933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2CF59D7-D47F-594C-8557-ABA7C072418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15053008"/>
      </p:ext>
    </p:extLst>
  </p:cSld>
  <p:clrMapOvr>
    <a:masterClrMapping/>
  </p:clrMapOvr>
  <p:transition spd="slow">
    <p:dissolve/>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870146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03884233"/>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defRPr/>
            </a:lvl1pPr>
          </a:lstStyle>
          <a:p>
            <a:pPr>
              <a:defRPr/>
            </a:pPr>
            <a:endParaRPr lang="en-US"/>
          </a:p>
        </p:txBody>
      </p:sp>
      <p:sp>
        <p:nvSpPr>
          <p:cNvPr id="4" name="Rectangle 5"/>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4062634414"/>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2/5/26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103012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ltGray">
          <a:xfrm>
            <a:off x="0" y="0"/>
            <a:ext cx="825500" cy="6858000"/>
          </a:xfrm>
          <a:prstGeom prst="rect">
            <a:avLst/>
          </a:prstGeom>
          <a:solidFill>
            <a:schemeClr val="tx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5" name="Rectangle 8"/>
          <p:cNvSpPr>
            <a:spLocks noChangeArrowheads="1"/>
          </p:cNvSpPr>
          <p:nvPr/>
        </p:nvSpPr>
        <p:spPr bwMode="ltGray">
          <a:xfrm>
            <a:off x="0" y="3543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9219" name="Rectangle 3"/>
          <p:cNvSpPr>
            <a:spLocks noGrp="1" noChangeArrowheads="1"/>
          </p:cNvSpPr>
          <p:nvPr>
            <p:ph type="ctrTitle"/>
          </p:nvPr>
        </p:nvSpPr>
        <p:spPr>
          <a:xfrm>
            <a:off x="990600" y="1171575"/>
            <a:ext cx="7467600" cy="2105025"/>
          </a:xfrm>
        </p:spPr>
        <p:txBody>
          <a:bodyPr>
            <a:spAutoFit/>
          </a:bodyPr>
          <a:lstStyle>
            <a:lvl1pPr>
              <a:defRPr sz="6600">
                <a:solidFill>
                  <a:srgbClr val="CCFFFF"/>
                </a:solidFill>
              </a:defRPr>
            </a:lvl1pPr>
          </a:lstStyle>
          <a:p>
            <a:r>
              <a:rPr lang="en-US"/>
              <a:t>Click to edit Master title style</a:t>
            </a:r>
          </a:p>
        </p:txBody>
      </p:sp>
      <p:sp>
        <p:nvSpPr>
          <p:cNvPr id="9220" name="Rectangle 4"/>
          <p:cNvSpPr>
            <a:spLocks noGrp="1" noChangeArrowheads="1"/>
          </p:cNvSpPr>
          <p:nvPr>
            <p:ph type="subTitle" idx="1"/>
          </p:nvPr>
        </p:nvSpPr>
        <p:spPr>
          <a:xfrm>
            <a:off x="1447800" y="3886200"/>
            <a:ext cx="6400800" cy="1752600"/>
          </a:xfrm>
        </p:spPr>
        <p:txBody>
          <a:bodyPr/>
          <a:lstStyle>
            <a:lvl1pPr marL="0" indent="0" algn="ctr">
              <a:buFont typeface="Wingdings" pitchFamily="-112" charset="2"/>
              <a:buNone/>
              <a:defRPr sz="4000">
                <a:solidFill>
                  <a:srgbClr val="CCECFF"/>
                </a:solidFill>
              </a:defRPr>
            </a:lvl1pPr>
          </a:lstStyle>
          <a:p>
            <a:r>
              <a:rPr lang="en-US"/>
              <a:t>Click to edit Master subtitle style</a:t>
            </a:r>
          </a:p>
        </p:txBody>
      </p:sp>
      <p:sp>
        <p:nvSpPr>
          <p:cNvPr id="6" name="Rectangle 5"/>
          <p:cNvSpPr>
            <a:spLocks noGrp="1" noChangeArrowheads="1"/>
          </p:cNvSpPr>
          <p:nvPr>
            <p:ph type="dt" sz="half" idx="10"/>
          </p:nvPr>
        </p:nvSpPr>
        <p:spPr>
          <a:xfrm>
            <a:off x="838200" y="6248400"/>
            <a:ext cx="1752600" cy="457200"/>
          </a:xfrm>
        </p:spPr>
        <p:txBody>
          <a:bodyPr/>
          <a:lstStyle>
            <a:lvl1pPr>
              <a:defRPr>
                <a:solidFill>
                  <a:srgbClr val="CCECFF"/>
                </a:solidFill>
              </a:defRPr>
            </a:lvl1pPr>
          </a:lstStyle>
          <a:p>
            <a:pPr>
              <a:defRPr/>
            </a:pPr>
            <a:endParaRPr lang="en-US"/>
          </a:p>
        </p:txBody>
      </p:sp>
      <p:sp>
        <p:nvSpPr>
          <p:cNvPr id="7" name="Rectangle 6"/>
          <p:cNvSpPr>
            <a:spLocks noGrp="1" noChangeArrowheads="1"/>
          </p:cNvSpPr>
          <p:nvPr>
            <p:ph type="ftr" sz="quarter" idx="11"/>
          </p:nvPr>
        </p:nvSpPr>
        <p:spPr>
          <a:xfrm>
            <a:off x="3276600" y="6248400"/>
            <a:ext cx="2895600" cy="457200"/>
          </a:xfrm>
        </p:spPr>
        <p:txBody>
          <a:bodyPr/>
          <a:lstStyle>
            <a:lvl1pPr>
              <a:defRPr>
                <a:solidFill>
                  <a:srgbClr val="CCECFF"/>
                </a:solidFill>
              </a:defRPr>
            </a:lvl1pPr>
          </a:lstStyle>
          <a:p>
            <a:pPr>
              <a:defRPr/>
            </a:pPr>
            <a:endParaRPr lang="en-US"/>
          </a:p>
        </p:txBody>
      </p:sp>
      <p:sp>
        <p:nvSpPr>
          <p:cNvPr id="8" name="Rectangle 7"/>
          <p:cNvSpPr>
            <a:spLocks noGrp="1" noChangeArrowheads="1"/>
          </p:cNvSpPr>
          <p:nvPr>
            <p:ph type="sldNum" sz="quarter" idx="12"/>
          </p:nvPr>
        </p:nvSpPr>
        <p:spPr>
          <a:xfrm>
            <a:off x="6934200" y="6248400"/>
            <a:ext cx="1905000" cy="457200"/>
          </a:xfrm>
        </p:spPr>
        <p:txBody>
          <a:bodyPr/>
          <a:lstStyle>
            <a:lvl1pPr>
              <a:defRPr>
                <a:solidFill>
                  <a:srgbClr val="CCECFF"/>
                </a:solidFill>
              </a:defRPr>
            </a:lvl1pPr>
          </a:lstStyle>
          <a:p>
            <a:pPr>
              <a:defRPr/>
            </a:pPr>
            <a:fld id="{30692B74-BF5B-E94B-B72D-5717CAB83974}" type="slidenum">
              <a:rPr lang="en-US"/>
              <a:pPr>
                <a:defRPr/>
              </a:pPr>
              <a:t>‹#›</a:t>
            </a:fld>
            <a:endParaRPr lang="en-US"/>
          </a:p>
        </p:txBody>
      </p:sp>
    </p:spTree>
    <p:extLst>
      <p:ext uri="{BB962C8B-B14F-4D97-AF65-F5344CB8AC3E}">
        <p14:creationId xmlns:p14="http://schemas.microsoft.com/office/powerpoint/2010/main" val="124424676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4F57C55-FE63-D04E-9BD3-0BAA0FAEA3FB}" type="slidenum">
              <a:rPr lang="en-US"/>
              <a:pPr>
                <a:defRPr/>
              </a:pPr>
              <a:t>‹#›</a:t>
            </a:fld>
            <a:endParaRPr lang="en-US"/>
          </a:p>
        </p:txBody>
      </p:sp>
    </p:spTree>
    <p:extLst>
      <p:ext uri="{BB962C8B-B14F-4D97-AF65-F5344CB8AC3E}">
        <p14:creationId xmlns:p14="http://schemas.microsoft.com/office/powerpoint/2010/main" val="393506445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53DC70-D45C-E14B-AA6B-D5FA890C6272}" type="slidenum">
              <a:rPr lang="en-US"/>
              <a:pPr>
                <a:defRPr/>
              </a:pPr>
              <a:t>‹#›</a:t>
            </a:fld>
            <a:endParaRPr lang="en-US"/>
          </a:p>
        </p:txBody>
      </p:sp>
    </p:spTree>
    <p:extLst>
      <p:ext uri="{BB962C8B-B14F-4D97-AF65-F5344CB8AC3E}">
        <p14:creationId xmlns:p14="http://schemas.microsoft.com/office/powerpoint/2010/main" val="2799944757"/>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FF20D79-954C-3F40-B14F-BF36C093AA7F}" type="slidenum">
              <a:rPr lang="en-US"/>
              <a:pPr>
                <a:defRPr/>
              </a:pPr>
              <a:t>‹#›</a:t>
            </a:fld>
            <a:endParaRPr lang="en-US"/>
          </a:p>
        </p:txBody>
      </p:sp>
    </p:spTree>
    <p:extLst>
      <p:ext uri="{BB962C8B-B14F-4D97-AF65-F5344CB8AC3E}">
        <p14:creationId xmlns:p14="http://schemas.microsoft.com/office/powerpoint/2010/main" val="798881059"/>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4AE1E89-2F3D-D942-8E7C-66AD2A7058FA}" type="slidenum">
              <a:rPr lang="en-US"/>
              <a:pPr>
                <a:defRPr/>
              </a:pPr>
              <a:t>‹#›</a:t>
            </a:fld>
            <a:endParaRPr lang="en-US"/>
          </a:p>
        </p:txBody>
      </p:sp>
    </p:spTree>
    <p:extLst>
      <p:ext uri="{BB962C8B-B14F-4D97-AF65-F5344CB8AC3E}">
        <p14:creationId xmlns:p14="http://schemas.microsoft.com/office/powerpoint/2010/main" val="158151190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D3B7F62-63F3-FA44-BFF0-74DD254AFC93}" type="slidenum">
              <a:rPr lang="en-US"/>
              <a:pPr>
                <a:defRPr/>
              </a:pPr>
              <a:t>‹#›</a:t>
            </a:fld>
            <a:endParaRPr lang="en-US"/>
          </a:p>
        </p:txBody>
      </p:sp>
    </p:spTree>
    <p:extLst>
      <p:ext uri="{BB962C8B-B14F-4D97-AF65-F5344CB8AC3E}">
        <p14:creationId xmlns:p14="http://schemas.microsoft.com/office/powerpoint/2010/main" val="12386002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BD75606-22A2-E649-AF17-36023A623B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95377685"/>
      </p:ext>
    </p:extLst>
  </p:cSld>
  <p:clrMapOvr>
    <a:masterClrMapping/>
  </p:clrMapOvr>
  <p:transition spd="slow">
    <p:dissolve/>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DAD14E1-89D8-6C45-98AF-741138467DDF}" type="slidenum">
              <a:rPr lang="en-US"/>
              <a:pPr>
                <a:defRPr/>
              </a:pPr>
              <a:t>‹#›</a:t>
            </a:fld>
            <a:endParaRPr lang="en-US"/>
          </a:p>
        </p:txBody>
      </p:sp>
    </p:spTree>
    <p:extLst>
      <p:ext uri="{BB962C8B-B14F-4D97-AF65-F5344CB8AC3E}">
        <p14:creationId xmlns:p14="http://schemas.microsoft.com/office/powerpoint/2010/main" val="3614494331"/>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5259342-FB65-2D49-AECE-1BB9103F6DD0}" type="slidenum">
              <a:rPr lang="en-US"/>
              <a:pPr>
                <a:defRPr/>
              </a:pPr>
              <a:t>‹#›</a:t>
            </a:fld>
            <a:endParaRPr lang="en-US"/>
          </a:p>
        </p:txBody>
      </p:sp>
    </p:spTree>
    <p:extLst>
      <p:ext uri="{BB962C8B-B14F-4D97-AF65-F5344CB8AC3E}">
        <p14:creationId xmlns:p14="http://schemas.microsoft.com/office/powerpoint/2010/main" val="326332267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57A0D97-E04C-3744-94DB-6E88D926503B}" type="slidenum">
              <a:rPr lang="en-US"/>
              <a:pPr>
                <a:defRPr/>
              </a:pPr>
              <a:t>‹#›</a:t>
            </a:fld>
            <a:endParaRPr lang="en-US"/>
          </a:p>
        </p:txBody>
      </p:sp>
    </p:spTree>
    <p:extLst>
      <p:ext uri="{BB962C8B-B14F-4D97-AF65-F5344CB8AC3E}">
        <p14:creationId xmlns:p14="http://schemas.microsoft.com/office/powerpoint/2010/main" val="3565339427"/>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30FD35-F57B-8A45-8840-888F1C985EC3}" type="slidenum">
              <a:rPr lang="en-US"/>
              <a:pPr>
                <a:defRPr/>
              </a:pPr>
              <a:t>‹#›</a:t>
            </a:fld>
            <a:endParaRPr lang="en-US"/>
          </a:p>
        </p:txBody>
      </p:sp>
    </p:spTree>
    <p:extLst>
      <p:ext uri="{BB962C8B-B14F-4D97-AF65-F5344CB8AC3E}">
        <p14:creationId xmlns:p14="http://schemas.microsoft.com/office/powerpoint/2010/main" val="248547692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00800" y="457200"/>
            <a:ext cx="20574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457200"/>
            <a:ext cx="60198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3AEB5A-C7EC-AF4A-AD59-8584DC779172}" type="slidenum">
              <a:rPr lang="en-US"/>
              <a:pPr>
                <a:defRPr/>
              </a:pPr>
              <a:t>‹#›</a:t>
            </a:fld>
            <a:endParaRPr lang="en-US"/>
          </a:p>
        </p:txBody>
      </p:sp>
    </p:spTree>
    <p:extLst>
      <p:ext uri="{BB962C8B-B14F-4D97-AF65-F5344CB8AC3E}">
        <p14:creationId xmlns:p14="http://schemas.microsoft.com/office/powerpoint/2010/main" val="3406403077"/>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917015124"/>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902519700"/>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913065338"/>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29618058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73846616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FD0C6DE-1AD8-D84E-80AC-2F402853CDB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85449657"/>
      </p:ext>
    </p:extLst>
  </p:cSld>
  <p:clrMapOvr>
    <a:masterClrMapping/>
  </p:clrMapOvr>
  <p:transition spd="slow">
    <p:dissolve/>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305605417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7F86BBD-1598-A04D-A9AC-D92C44206004}" type="slidenum">
              <a:rPr lang="en-US" smtClean="0"/>
              <a:pPr>
                <a:defRPr/>
              </a:pPr>
              <a:t>‹#›</a:t>
            </a:fld>
            <a:endParaRPr lang="en-US" dirty="0"/>
          </a:p>
        </p:txBody>
      </p:sp>
    </p:spTree>
    <p:extLst>
      <p:ext uri="{BB962C8B-B14F-4D97-AF65-F5344CB8AC3E}">
        <p14:creationId xmlns:p14="http://schemas.microsoft.com/office/powerpoint/2010/main" val="857055148"/>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35908714"/>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2315335387"/>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1820633878"/>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49E715A5-66D3-C749-B32F-2670B5D70455}" type="slidenum">
              <a:rPr lang="en-US" smtClean="0"/>
              <a:pPr>
                <a:defRPr/>
              </a:pPr>
              <a:t>‹#›</a:t>
            </a:fld>
            <a:endParaRPr lang="en-US" dirty="0"/>
          </a:p>
        </p:txBody>
      </p:sp>
    </p:spTree>
    <p:extLst>
      <p:ext uri="{BB962C8B-B14F-4D97-AF65-F5344CB8AC3E}">
        <p14:creationId xmlns:p14="http://schemas.microsoft.com/office/powerpoint/2010/main" val="4158845892"/>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47087656"/>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1232583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245654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803625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7426063-8E3D-9543-99B2-C05B803EF75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77110095"/>
      </p:ext>
    </p:extLst>
  </p:cSld>
  <p:clrMapOvr>
    <a:masterClrMapping/>
  </p:clrMapOvr>
  <p:transition spd="slow">
    <p:dissolve/>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87920112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6501168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4143302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0804234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105178864"/>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895106463"/>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56194077"/>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BD3AB2D-6122-BE45-8F53-CDDB7B854ABC}" type="slidenum">
              <a:rPr lang="en-GB"/>
              <a:pPr>
                <a:defRPr/>
              </a:pPr>
              <a:t>‹#›</a:t>
            </a:fld>
            <a:endParaRPr lang="en-GB"/>
          </a:p>
        </p:txBody>
      </p:sp>
    </p:spTree>
    <p:extLst>
      <p:ext uri="{BB962C8B-B14F-4D97-AF65-F5344CB8AC3E}">
        <p14:creationId xmlns:p14="http://schemas.microsoft.com/office/powerpoint/2010/main" val="2424791763"/>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E401D1B-A0DB-4644-9E7A-BF990CAC6CDF}" type="slidenum">
              <a:rPr lang="en-GB"/>
              <a:pPr>
                <a:defRPr/>
              </a:pPr>
              <a:t>‹#›</a:t>
            </a:fld>
            <a:endParaRPr lang="en-GB"/>
          </a:p>
        </p:txBody>
      </p:sp>
    </p:spTree>
    <p:extLst>
      <p:ext uri="{BB962C8B-B14F-4D97-AF65-F5344CB8AC3E}">
        <p14:creationId xmlns:p14="http://schemas.microsoft.com/office/powerpoint/2010/main" val="175967142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AD5251B-5700-A441-BC41-E14190FC1B26}" type="slidenum">
              <a:rPr lang="en-GB"/>
              <a:pPr>
                <a:defRPr/>
              </a:pPr>
              <a:t>‹#›</a:t>
            </a:fld>
            <a:endParaRPr lang="en-GB"/>
          </a:p>
        </p:txBody>
      </p:sp>
    </p:spTree>
    <p:extLst>
      <p:ext uri="{BB962C8B-B14F-4D97-AF65-F5344CB8AC3E}">
        <p14:creationId xmlns:p14="http://schemas.microsoft.com/office/powerpoint/2010/main" val="328021270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6"/>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7"/>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8"/>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BE00EC5-33AF-4148-A932-D5D8C17A67F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88299510"/>
      </p:ext>
    </p:extLst>
  </p:cSld>
  <p:clrMapOvr>
    <a:masterClrMapping/>
  </p:clrMapOvr>
  <p:transition spd="slow">
    <p:dissolve/>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1525FE2-8D6D-CC4F-BF70-4CD402485598}" type="slidenum">
              <a:rPr lang="en-GB"/>
              <a:pPr>
                <a:defRPr/>
              </a:pPr>
              <a:t>‹#›</a:t>
            </a:fld>
            <a:endParaRPr lang="en-GB"/>
          </a:p>
        </p:txBody>
      </p:sp>
    </p:spTree>
    <p:extLst>
      <p:ext uri="{BB962C8B-B14F-4D97-AF65-F5344CB8AC3E}">
        <p14:creationId xmlns:p14="http://schemas.microsoft.com/office/powerpoint/2010/main" val="105912345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33F04734-9984-7D4F-80A8-74832644BE2F}" type="slidenum">
              <a:rPr lang="en-GB"/>
              <a:pPr>
                <a:defRPr/>
              </a:pPr>
              <a:t>‹#›</a:t>
            </a:fld>
            <a:endParaRPr lang="en-GB"/>
          </a:p>
        </p:txBody>
      </p:sp>
    </p:spTree>
    <p:extLst>
      <p:ext uri="{BB962C8B-B14F-4D97-AF65-F5344CB8AC3E}">
        <p14:creationId xmlns:p14="http://schemas.microsoft.com/office/powerpoint/2010/main" val="162451920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BDDFF3-47C7-5243-967B-26F77C4476BF}" type="slidenum">
              <a:rPr lang="en-GB"/>
              <a:pPr>
                <a:defRPr/>
              </a:pPr>
              <a:t>‹#›</a:t>
            </a:fld>
            <a:endParaRPr lang="en-GB"/>
          </a:p>
        </p:txBody>
      </p:sp>
    </p:spTree>
    <p:extLst>
      <p:ext uri="{BB962C8B-B14F-4D97-AF65-F5344CB8AC3E}">
        <p14:creationId xmlns:p14="http://schemas.microsoft.com/office/powerpoint/2010/main" val="933541666"/>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D28E67D-9E00-B94A-B07B-A411900C1864}" type="slidenum">
              <a:rPr lang="en-GB"/>
              <a:pPr>
                <a:defRPr/>
              </a:pPr>
              <a:t>‹#›</a:t>
            </a:fld>
            <a:endParaRPr lang="en-GB"/>
          </a:p>
        </p:txBody>
      </p:sp>
    </p:spTree>
    <p:extLst>
      <p:ext uri="{BB962C8B-B14F-4D97-AF65-F5344CB8AC3E}">
        <p14:creationId xmlns:p14="http://schemas.microsoft.com/office/powerpoint/2010/main" val="956452813"/>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0D1D322-5518-F049-98E8-4F8734EE7931}" type="slidenum">
              <a:rPr lang="en-GB"/>
              <a:pPr>
                <a:defRPr/>
              </a:pPr>
              <a:t>‹#›</a:t>
            </a:fld>
            <a:endParaRPr lang="en-GB"/>
          </a:p>
        </p:txBody>
      </p:sp>
    </p:spTree>
    <p:extLst>
      <p:ext uri="{BB962C8B-B14F-4D97-AF65-F5344CB8AC3E}">
        <p14:creationId xmlns:p14="http://schemas.microsoft.com/office/powerpoint/2010/main" val="66823412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3C38427-DC29-7044-8783-F3F33A8E05B2}" type="slidenum">
              <a:rPr lang="en-GB"/>
              <a:pPr>
                <a:defRPr/>
              </a:pPr>
              <a:t>‹#›</a:t>
            </a:fld>
            <a:endParaRPr lang="en-GB"/>
          </a:p>
        </p:txBody>
      </p:sp>
    </p:spTree>
    <p:extLst>
      <p:ext uri="{BB962C8B-B14F-4D97-AF65-F5344CB8AC3E}">
        <p14:creationId xmlns:p14="http://schemas.microsoft.com/office/powerpoint/2010/main" val="2555500967"/>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00C5E8-AE06-2445-B7A2-14ED23B0A64E}" type="slidenum">
              <a:rPr lang="en-GB"/>
              <a:pPr>
                <a:defRPr/>
              </a:pPr>
              <a:t>‹#›</a:t>
            </a:fld>
            <a:endParaRPr lang="en-GB"/>
          </a:p>
        </p:txBody>
      </p:sp>
    </p:spTree>
    <p:extLst>
      <p:ext uri="{BB962C8B-B14F-4D97-AF65-F5344CB8AC3E}">
        <p14:creationId xmlns:p14="http://schemas.microsoft.com/office/powerpoint/2010/main" val="1277873198"/>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1927D06-B680-E040-B2EB-22AE56806426}" type="slidenum">
              <a:rPr lang="en-GB"/>
              <a:pPr>
                <a:defRPr/>
              </a:pPr>
              <a:t>‹#›</a:t>
            </a:fld>
            <a:endParaRPr lang="en-GB"/>
          </a:p>
        </p:txBody>
      </p:sp>
    </p:spTree>
    <p:extLst>
      <p:ext uri="{BB962C8B-B14F-4D97-AF65-F5344CB8AC3E}">
        <p14:creationId xmlns:p14="http://schemas.microsoft.com/office/powerpoint/2010/main" val="3904352311"/>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15264558"/>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77576658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F2B2289-3BE8-7F4F-A169-E0A2D6CE9A3D}" type="slidenum">
              <a:rPr lang="en-US"/>
              <a:pPr>
                <a:defRPr/>
              </a:pPr>
              <a:t>‹#›</a:t>
            </a:fld>
            <a:endParaRPr lang="en-US"/>
          </a:p>
        </p:txBody>
      </p:sp>
    </p:spTree>
    <p:extLst>
      <p:ext uri="{BB962C8B-B14F-4D97-AF65-F5344CB8AC3E}">
        <p14:creationId xmlns:p14="http://schemas.microsoft.com/office/powerpoint/2010/main" val="347742375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29116010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37627502"/>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59785594"/>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995506536"/>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4273802796"/>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067446611"/>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31285924"/>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03745136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771046500"/>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777091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F80FB7-30AF-AC4E-827D-54225D523A47}" type="slidenum">
              <a:rPr lang="en-US"/>
              <a:pPr>
                <a:defRPr/>
              </a:pPr>
              <a:t>‹#›</a:t>
            </a:fld>
            <a:endParaRPr lang="en-US"/>
          </a:p>
        </p:txBody>
      </p:sp>
    </p:spTree>
    <p:extLst>
      <p:ext uri="{BB962C8B-B14F-4D97-AF65-F5344CB8AC3E}">
        <p14:creationId xmlns:p14="http://schemas.microsoft.com/office/powerpoint/2010/main" val="3943821928"/>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57589420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697941616"/>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55726033"/>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51343196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761650259"/>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2/5/26</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1378681493"/>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2/5/26</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1743336372"/>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2/5/26</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4194214867"/>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296238617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2/5/26</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208539124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1CF5E6-452D-DB46-83AA-9C53B3F8EEDB}" type="slidenum">
              <a:rPr lang="en-US"/>
              <a:pPr>
                <a:defRPr/>
              </a:pPr>
              <a:t>‹#›</a:t>
            </a:fld>
            <a:endParaRPr lang="en-US"/>
          </a:p>
        </p:txBody>
      </p:sp>
    </p:spTree>
    <p:extLst>
      <p:ext uri="{BB962C8B-B14F-4D97-AF65-F5344CB8AC3E}">
        <p14:creationId xmlns:p14="http://schemas.microsoft.com/office/powerpoint/2010/main" val="420799897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163274581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2/5/26</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954236826"/>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9053B222-8B04-FD45-80F2-850C5C89CC6B}" type="slidenum">
              <a:rPr lang="en-US"/>
              <a:pPr>
                <a:defRPr/>
              </a:pPr>
              <a:t>‹#›</a:t>
            </a:fld>
            <a:endParaRPr lang="en-US"/>
          </a:p>
        </p:txBody>
      </p:sp>
    </p:spTree>
    <p:extLst>
      <p:ext uri="{BB962C8B-B14F-4D97-AF65-F5344CB8AC3E}">
        <p14:creationId xmlns:p14="http://schemas.microsoft.com/office/powerpoint/2010/main" val="258095473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sp>
        <p:nvSpPr>
          <p:cNvPr id="76825" name="Rectangle 25"/>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6826" name="Rectangle 26"/>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B49F2A14-5E72-0847-9BFF-788FB742585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6797433"/>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1247C2DC-E3F2-0A41-AEF4-D2E89A15DA5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17164067"/>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A8F7402-0FCE-B64E-9537-B823E0E3751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7007481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6D9F45B5-FCE5-BF40-B87A-D6A5D17704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32174243"/>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D0E035E8-FD5C-B145-8E8B-765D9AA5FB4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4389025"/>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798983E2-7758-2B48-86A9-B9451F74A16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76440103"/>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142FF243-810B-8446-B8B5-932B5816AE3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7273503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51392AD-6002-2E44-8D5B-ADB3592D1769}" type="slidenum">
              <a:rPr lang="en-US"/>
              <a:pPr>
                <a:defRPr/>
              </a:pPr>
              <a:t>‹#›</a:t>
            </a:fld>
            <a:endParaRPr lang="en-US"/>
          </a:p>
        </p:txBody>
      </p:sp>
    </p:spTree>
    <p:extLst>
      <p:ext uri="{BB962C8B-B14F-4D97-AF65-F5344CB8AC3E}">
        <p14:creationId xmlns:p14="http://schemas.microsoft.com/office/powerpoint/2010/main" val="1174661960"/>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56939FDD-6643-DE4B-AF74-6BF0417660ED}"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30916044"/>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908FFD47-A081-B04D-9403-E6BCBC3581E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78919618"/>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063B07C9-43EF-474F-B561-55D65BB1DD9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4943262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EA47873-BA13-F341-B968-39D60A4325C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10423835"/>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376CCDD5-719B-0647-A712-CC46645B50D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052498700"/>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B81FA1-4E7A-0C4F-B807-ED2F8D1047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3065019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A27DAF-40BA-D84B-8ED2-3673F7F685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69989650"/>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F9DE79-5DD1-894D-BC18-12D57217DB3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84503516"/>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CB8F0B-1B1F-2647-9BAC-ED3416EC878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0767934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3366"/>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9D7D9C3-C8AB-184F-A5CC-D95A25889F4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729637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0.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2422.xml"/><Relationship Id="rId3" Type="http://schemas.openxmlformats.org/officeDocument/2006/relationships/slideLayout" Target="../slideLayouts/slideLayout2417.xml"/><Relationship Id="rId7" Type="http://schemas.openxmlformats.org/officeDocument/2006/relationships/slideLayout" Target="../slideLayouts/slideLayout2421.xml"/><Relationship Id="rId12" Type="http://schemas.openxmlformats.org/officeDocument/2006/relationships/theme" Target="../theme/theme100.xml"/><Relationship Id="rId2" Type="http://schemas.openxmlformats.org/officeDocument/2006/relationships/slideLayout" Target="../slideLayouts/slideLayout2416.xml"/><Relationship Id="rId1" Type="http://schemas.openxmlformats.org/officeDocument/2006/relationships/slideLayout" Target="../slideLayouts/slideLayout2415.xml"/><Relationship Id="rId6" Type="http://schemas.openxmlformats.org/officeDocument/2006/relationships/slideLayout" Target="../slideLayouts/slideLayout2420.xml"/><Relationship Id="rId11" Type="http://schemas.openxmlformats.org/officeDocument/2006/relationships/slideLayout" Target="../slideLayouts/slideLayout2425.xml"/><Relationship Id="rId5" Type="http://schemas.openxmlformats.org/officeDocument/2006/relationships/slideLayout" Target="../slideLayouts/slideLayout2419.xml"/><Relationship Id="rId10" Type="http://schemas.openxmlformats.org/officeDocument/2006/relationships/slideLayout" Target="../slideLayouts/slideLayout2424.xml"/><Relationship Id="rId4" Type="http://schemas.openxmlformats.org/officeDocument/2006/relationships/slideLayout" Target="../slideLayouts/slideLayout2418.xml"/><Relationship Id="rId9" Type="http://schemas.openxmlformats.org/officeDocument/2006/relationships/slideLayout" Target="../slideLayouts/slideLayout2423.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2433.xml"/><Relationship Id="rId3" Type="http://schemas.openxmlformats.org/officeDocument/2006/relationships/slideLayout" Target="../slideLayouts/slideLayout2428.xml"/><Relationship Id="rId7" Type="http://schemas.openxmlformats.org/officeDocument/2006/relationships/slideLayout" Target="../slideLayouts/slideLayout2432.xml"/><Relationship Id="rId12" Type="http://schemas.openxmlformats.org/officeDocument/2006/relationships/theme" Target="../theme/theme101.xml"/><Relationship Id="rId2" Type="http://schemas.openxmlformats.org/officeDocument/2006/relationships/slideLayout" Target="../slideLayouts/slideLayout2427.xml"/><Relationship Id="rId1" Type="http://schemas.openxmlformats.org/officeDocument/2006/relationships/slideLayout" Target="../slideLayouts/slideLayout2426.xml"/><Relationship Id="rId6" Type="http://schemas.openxmlformats.org/officeDocument/2006/relationships/slideLayout" Target="../slideLayouts/slideLayout2431.xml"/><Relationship Id="rId11" Type="http://schemas.openxmlformats.org/officeDocument/2006/relationships/slideLayout" Target="../slideLayouts/slideLayout2436.xml"/><Relationship Id="rId5" Type="http://schemas.openxmlformats.org/officeDocument/2006/relationships/slideLayout" Target="../slideLayouts/slideLayout2430.xml"/><Relationship Id="rId10" Type="http://schemas.openxmlformats.org/officeDocument/2006/relationships/slideLayout" Target="../slideLayouts/slideLayout2435.xml"/><Relationship Id="rId4" Type="http://schemas.openxmlformats.org/officeDocument/2006/relationships/slideLayout" Target="../slideLayouts/slideLayout2429.xml"/><Relationship Id="rId9" Type="http://schemas.openxmlformats.org/officeDocument/2006/relationships/slideLayout" Target="../slideLayouts/slideLayout2434.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2444.xml"/><Relationship Id="rId13" Type="http://schemas.openxmlformats.org/officeDocument/2006/relationships/slideLayout" Target="../slideLayouts/slideLayout2449.xml"/><Relationship Id="rId3" Type="http://schemas.openxmlformats.org/officeDocument/2006/relationships/slideLayout" Target="../slideLayouts/slideLayout2439.xml"/><Relationship Id="rId7" Type="http://schemas.openxmlformats.org/officeDocument/2006/relationships/slideLayout" Target="../slideLayouts/slideLayout2443.xml"/><Relationship Id="rId12" Type="http://schemas.openxmlformats.org/officeDocument/2006/relationships/slideLayout" Target="../slideLayouts/slideLayout2448.xml"/><Relationship Id="rId2" Type="http://schemas.openxmlformats.org/officeDocument/2006/relationships/slideLayout" Target="../slideLayouts/slideLayout2438.xml"/><Relationship Id="rId16" Type="http://schemas.openxmlformats.org/officeDocument/2006/relationships/theme" Target="../theme/theme102.xml"/><Relationship Id="rId1" Type="http://schemas.openxmlformats.org/officeDocument/2006/relationships/slideLayout" Target="../slideLayouts/slideLayout2437.xml"/><Relationship Id="rId6" Type="http://schemas.openxmlformats.org/officeDocument/2006/relationships/slideLayout" Target="../slideLayouts/slideLayout2442.xml"/><Relationship Id="rId11" Type="http://schemas.openxmlformats.org/officeDocument/2006/relationships/slideLayout" Target="../slideLayouts/slideLayout2447.xml"/><Relationship Id="rId5" Type="http://schemas.openxmlformats.org/officeDocument/2006/relationships/slideLayout" Target="../slideLayouts/slideLayout2441.xml"/><Relationship Id="rId15" Type="http://schemas.openxmlformats.org/officeDocument/2006/relationships/slideLayout" Target="../slideLayouts/slideLayout2451.xml"/><Relationship Id="rId10" Type="http://schemas.openxmlformats.org/officeDocument/2006/relationships/slideLayout" Target="../slideLayouts/slideLayout2446.xml"/><Relationship Id="rId4" Type="http://schemas.openxmlformats.org/officeDocument/2006/relationships/slideLayout" Target="../slideLayouts/slideLayout2440.xml"/><Relationship Id="rId9" Type="http://schemas.openxmlformats.org/officeDocument/2006/relationships/slideLayout" Target="../slideLayouts/slideLayout2445.xml"/><Relationship Id="rId14" Type="http://schemas.openxmlformats.org/officeDocument/2006/relationships/slideLayout" Target="../slideLayouts/slideLayout2450.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2459.xml"/><Relationship Id="rId13" Type="http://schemas.openxmlformats.org/officeDocument/2006/relationships/image" Target="../media/image37.jpeg"/><Relationship Id="rId3" Type="http://schemas.openxmlformats.org/officeDocument/2006/relationships/slideLayout" Target="../slideLayouts/slideLayout2454.xml"/><Relationship Id="rId7" Type="http://schemas.openxmlformats.org/officeDocument/2006/relationships/slideLayout" Target="../slideLayouts/slideLayout2458.xml"/><Relationship Id="rId12" Type="http://schemas.openxmlformats.org/officeDocument/2006/relationships/theme" Target="../theme/theme103.xml"/><Relationship Id="rId2" Type="http://schemas.openxmlformats.org/officeDocument/2006/relationships/slideLayout" Target="../slideLayouts/slideLayout2453.xml"/><Relationship Id="rId1" Type="http://schemas.openxmlformats.org/officeDocument/2006/relationships/slideLayout" Target="../slideLayouts/slideLayout2452.xml"/><Relationship Id="rId6" Type="http://schemas.openxmlformats.org/officeDocument/2006/relationships/slideLayout" Target="../slideLayouts/slideLayout2457.xml"/><Relationship Id="rId11" Type="http://schemas.openxmlformats.org/officeDocument/2006/relationships/slideLayout" Target="../slideLayouts/slideLayout2462.xml"/><Relationship Id="rId5" Type="http://schemas.openxmlformats.org/officeDocument/2006/relationships/slideLayout" Target="../slideLayouts/slideLayout2456.xml"/><Relationship Id="rId10" Type="http://schemas.openxmlformats.org/officeDocument/2006/relationships/slideLayout" Target="../slideLayouts/slideLayout2461.xml"/><Relationship Id="rId4" Type="http://schemas.openxmlformats.org/officeDocument/2006/relationships/slideLayout" Target="../slideLayouts/slideLayout2455.xml"/><Relationship Id="rId9" Type="http://schemas.openxmlformats.org/officeDocument/2006/relationships/slideLayout" Target="../slideLayouts/slideLayout2460.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2470.xml"/><Relationship Id="rId3" Type="http://schemas.openxmlformats.org/officeDocument/2006/relationships/slideLayout" Target="../slideLayouts/slideLayout2465.xml"/><Relationship Id="rId7" Type="http://schemas.openxmlformats.org/officeDocument/2006/relationships/slideLayout" Target="../slideLayouts/slideLayout2469.xml"/><Relationship Id="rId12" Type="http://schemas.openxmlformats.org/officeDocument/2006/relationships/theme" Target="../theme/theme104.xml"/><Relationship Id="rId2" Type="http://schemas.openxmlformats.org/officeDocument/2006/relationships/slideLayout" Target="../slideLayouts/slideLayout2464.xml"/><Relationship Id="rId1" Type="http://schemas.openxmlformats.org/officeDocument/2006/relationships/slideLayout" Target="../slideLayouts/slideLayout2463.xml"/><Relationship Id="rId6" Type="http://schemas.openxmlformats.org/officeDocument/2006/relationships/slideLayout" Target="../slideLayouts/slideLayout2468.xml"/><Relationship Id="rId11" Type="http://schemas.openxmlformats.org/officeDocument/2006/relationships/slideLayout" Target="../slideLayouts/slideLayout2473.xml"/><Relationship Id="rId5" Type="http://schemas.openxmlformats.org/officeDocument/2006/relationships/slideLayout" Target="../slideLayouts/slideLayout2467.xml"/><Relationship Id="rId10" Type="http://schemas.openxmlformats.org/officeDocument/2006/relationships/slideLayout" Target="../slideLayouts/slideLayout2472.xml"/><Relationship Id="rId4" Type="http://schemas.openxmlformats.org/officeDocument/2006/relationships/slideLayout" Target="../slideLayouts/slideLayout2466.xml"/><Relationship Id="rId9" Type="http://schemas.openxmlformats.org/officeDocument/2006/relationships/slideLayout" Target="../slideLayouts/slideLayout2471.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2481.xml"/><Relationship Id="rId13" Type="http://schemas.openxmlformats.org/officeDocument/2006/relationships/image" Target="../media/image39.png"/><Relationship Id="rId3" Type="http://schemas.openxmlformats.org/officeDocument/2006/relationships/slideLayout" Target="../slideLayouts/slideLayout2476.xml"/><Relationship Id="rId7" Type="http://schemas.openxmlformats.org/officeDocument/2006/relationships/slideLayout" Target="../slideLayouts/slideLayout2480.xml"/><Relationship Id="rId12" Type="http://schemas.openxmlformats.org/officeDocument/2006/relationships/theme" Target="../theme/theme105.xml"/><Relationship Id="rId2" Type="http://schemas.openxmlformats.org/officeDocument/2006/relationships/slideLayout" Target="../slideLayouts/slideLayout2475.xml"/><Relationship Id="rId1" Type="http://schemas.openxmlformats.org/officeDocument/2006/relationships/slideLayout" Target="../slideLayouts/slideLayout2474.xml"/><Relationship Id="rId6" Type="http://schemas.openxmlformats.org/officeDocument/2006/relationships/slideLayout" Target="../slideLayouts/slideLayout2479.xml"/><Relationship Id="rId11" Type="http://schemas.openxmlformats.org/officeDocument/2006/relationships/slideLayout" Target="../slideLayouts/slideLayout2484.xml"/><Relationship Id="rId5" Type="http://schemas.openxmlformats.org/officeDocument/2006/relationships/slideLayout" Target="../slideLayouts/slideLayout2478.xml"/><Relationship Id="rId10" Type="http://schemas.openxmlformats.org/officeDocument/2006/relationships/slideLayout" Target="../slideLayouts/slideLayout2483.xml"/><Relationship Id="rId4" Type="http://schemas.openxmlformats.org/officeDocument/2006/relationships/slideLayout" Target="../slideLayouts/slideLayout2477.xml"/><Relationship Id="rId9" Type="http://schemas.openxmlformats.org/officeDocument/2006/relationships/slideLayout" Target="../slideLayouts/slideLayout2482.xml"/></Relationships>
</file>

<file path=ppt/slideMasters/_rels/slideMaster106.xml.rels><?xml version="1.0" encoding="UTF-8" standalone="yes"?>
<Relationships xmlns="http://schemas.openxmlformats.org/package/2006/relationships"><Relationship Id="rId3" Type="http://schemas.openxmlformats.org/officeDocument/2006/relationships/slideLayout" Target="../slideLayouts/slideLayout2487.xml"/><Relationship Id="rId2" Type="http://schemas.openxmlformats.org/officeDocument/2006/relationships/slideLayout" Target="../slideLayouts/slideLayout2486.xml"/><Relationship Id="rId1" Type="http://schemas.openxmlformats.org/officeDocument/2006/relationships/slideLayout" Target="../slideLayouts/slideLayout2485.xml"/><Relationship Id="rId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2495.xml"/><Relationship Id="rId13" Type="http://schemas.openxmlformats.org/officeDocument/2006/relationships/image" Target="../media/image40.emf"/><Relationship Id="rId3" Type="http://schemas.openxmlformats.org/officeDocument/2006/relationships/slideLayout" Target="../slideLayouts/slideLayout2490.xml"/><Relationship Id="rId7" Type="http://schemas.openxmlformats.org/officeDocument/2006/relationships/slideLayout" Target="../slideLayouts/slideLayout2494.xml"/><Relationship Id="rId12" Type="http://schemas.openxmlformats.org/officeDocument/2006/relationships/theme" Target="../theme/theme107.xml"/><Relationship Id="rId17" Type="http://schemas.openxmlformats.org/officeDocument/2006/relationships/image" Target="../media/image44.png"/><Relationship Id="rId2" Type="http://schemas.openxmlformats.org/officeDocument/2006/relationships/slideLayout" Target="../slideLayouts/slideLayout2489.xml"/><Relationship Id="rId16" Type="http://schemas.openxmlformats.org/officeDocument/2006/relationships/image" Target="../media/image43.png"/><Relationship Id="rId1" Type="http://schemas.openxmlformats.org/officeDocument/2006/relationships/slideLayout" Target="../slideLayouts/slideLayout2488.xml"/><Relationship Id="rId6" Type="http://schemas.openxmlformats.org/officeDocument/2006/relationships/slideLayout" Target="../slideLayouts/slideLayout2493.xml"/><Relationship Id="rId11" Type="http://schemas.openxmlformats.org/officeDocument/2006/relationships/slideLayout" Target="../slideLayouts/slideLayout2498.xml"/><Relationship Id="rId5" Type="http://schemas.openxmlformats.org/officeDocument/2006/relationships/slideLayout" Target="../slideLayouts/slideLayout2492.xml"/><Relationship Id="rId15" Type="http://schemas.openxmlformats.org/officeDocument/2006/relationships/image" Target="../media/image42.png"/><Relationship Id="rId10" Type="http://schemas.openxmlformats.org/officeDocument/2006/relationships/slideLayout" Target="../slideLayouts/slideLayout2497.xml"/><Relationship Id="rId4" Type="http://schemas.openxmlformats.org/officeDocument/2006/relationships/slideLayout" Target="../slideLayouts/slideLayout2491.xml"/><Relationship Id="rId9" Type="http://schemas.openxmlformats.org/officeDocument/2006/relationships/slideLayout" Target="../slideLayouts/slideLayout2496.xml"/><Relationship Id="rId14" Type="http://schemas.openxmlformats.org/officeDocument/2006/relationships/image" Target="../media/image41.png"/></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2506.xml"/><Relationship Id="rId3" Type="http://schemas.openxmlformats.org/officeDocument/2006/relationships/slideLayout" Target="../slideLayouts/slideLayout2501.xml"/><Relationship Id="rId7" Type="http://schemas.openxmlformats.org/officeDocument/2006/relationships/slideLayout" Target="../slideLayouts/slideLayout2505.xml"/><Relationship Id="rId12" Type="http://schemas.openxmlformats.org/officeDocument/2006/relationships/theme" Target="../theme/theme108.xml"/><Relationship Id="rId2" Type="http://schemas.openxmlformats.org/officeDocument/2006/relationships/slideLayout" Target="../slideLayouts/slideLayout2500.xml"/><Relationship Id="rId1" Type="http://schemas.openxmlformats.org/officeDocument/2006/relationships/slideLayout" Target="../slideLayouts/slideLayout2499.xml"/><Relationship Id="rId6" Type="http://schemas.openxmlformats.org/officeDocument/2006/relationships/slideLayout" Target="../slideLayouts/slideLayout2504.xml"/><Relationship Id="rId11" Type="http://schemas.openxmlformats.org/officeDocument/2006/relationships/slideLayout" Target="../slideLayouts/slideLayout2509.xml"/><Relationship Id="rId5" Type="http://schemas.openxmlformats.org/officeDocument/2006/relationships/slideLayout" Target="../slideLayouts/slideLayout2503.xml"/><Relationship Id="rId10" Type="http://schemas.openxmlformats.org/officeDocument/2006/relationships/slideLayout" Target="../slideLayouts/slideLayout2508.xml"/><Relationship Id="rId4" Type="http://schemas.openxmlformats.org/officeDocument/2006/relationships/slideLayout" Target="../slideLayouts/slideLayout2502.xml"/><Relationship Id="rId9" Type="http://schemas.openxmlformats.org/officeDocument/2006/relationships/slideLayout" Target="../slideLayouts/slideLayout2507.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2517.xml"/><Relationship Id="rId13" Type="http://schemas.openxmlformats.org/officeDocument/2006/relationships/slideLayout" Target="../slideLayouts/slideLayout2522.xml"/><Relationship Id="rId3" Type="http://schemas.openxmlformats.org/officeDocument/2006/relationships/slideLayout" Target="../slideLayouts/slideLayout2512.xml"/><Relationship Id="rId7" Type="http://schemas.openxmlformats.org/officeDocument/2006/relationships/slideLayout" Target="../slideLayouts/slideLayout2516.xml"/><Relationship Id="rId12" Type="http://schemas.openxmlformats.org/officeDocument/2006/relationships/slideLayout" Target="../slideLayouts/slideLayout2521.xml"/><Relationship Id="rId2" Type="http://schemas.openxmlformats.org/officeDocument/2006/relationships/slideLayout" Target="../slideLayouts/slideLayout2511.xml"/><Relationship Id="rId16" Type="http://schemas.openxmlformats.org/officeDocument/2006/relationships/image" Target="../media/image45.jpeg"/><Relationship Id="rId1" Type="http://schemas.openxmlformats.org/officeDocument/2006/relationships/slideLayout" Target="../slideLayouts/slideLayout2510.xml"/><Relationship Id="rId6" Type="http://schemas.openxmlformats.org/officeDocument/2006/relationships/slideLayout" Target="../slideLayouts/slideLayout2515.xml"/><Relationship Id="rId11" Type="http://schemas.openxmlformats.org/officeDocument/2006/relationships/slideLayout" Target="../slideLayouts/slideLayout2520.xml"/><Relationship Id="rId5" Type="http://schemas.openxmlformats.org/officeDocument/2006/relationships/slideLayout" Target="../slideLayouts/slideLayout2514.xml"/><Relationship Id="rId15" Type="http://schemas.openxmlformats.org/officeDocument/2006/relationships/theme" Target="../theme/theme109.xml"/><Relationship Id="rId10" Type="http://schemas.openxmlformats.org/officeDocument/2006/relationships/slideLayout" Target="../slideLayouts/slideLayout2519.xml"/><Relationship Id="rId4" Type="http://schemas.openxmlformats.org/officeDocument/2006/relationships/slideLayout" Target="../slideLayouts/slideLayout2513.xml"/><Relationship Id="rId9" Type="http://schemas.openxmlformats.org/officeDocument/2006/relationships/slideLayout" Target="../slideLayouts/slideLayout2518.xml"/><Relationship Id="rId14" Type="http://schemas.openxmlformats.org/officeDocument/2006/relationships/slideLayout" Target="../slideLayouts/slideLayout252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11.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theme" Target="../theme/theme110.xml"/><Relationship Id="rId1" Type="http://schemas.openxmlformats.org/officeDocument/2006/relationships/slideLayout" Target="../slideLayouts/slideLayout2524.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2532.xml"/><Relationship Id="rId13" Type="http://schemas.openxmlformats.org/officeDocument/2006/relationships/slideLayout" Target="../slideLayouts/slideLayout2537.xml"/><Relationship Id="rId3" Type="http://schemas.openxmlformats.org/officeDocument/2006/relationships/slideLayout" Target="../slideLayouts/slideLayout2527.xml"/><Relationship Id="rId7" Type="http://schemas.openxmlformats.org/officeDocument/2006/relationships/slideLayout" Target="../slideLayouts/slideLayout2531.xml"/><Relationship Id="rId12" Type="http://schemas.openxmlformats.org/officeDocument/2006/relationships/slideLayout" Target="../slideLayouts/slideLayout2536.xml"/><Relationship Id="rId2" Type="http://schemas.openxmlformats.org/officeDocument/2006/relationships/slideLayout" Target="../slideLayouts/slideLayout2526.xml"/><Relationship Id="rId16" Type="http://schemas.openxmlformats.org/officeDocument/2006/relationships/theme" Target="../theme/theme111.xml"/><Relationship Id="rId1" Type="http://schemas.openxmlformats.org/officeDocument/2006/relationships/slideLayout" Target="../slideLayouts/slideLayout2525.xml"/><Relationship Id="rId6" Type="http://schemas.openxmlformats.org/officeDocument/2006/relationships/slideLayout" Target="../slideLayouts/slideLayout2530.xml"/><Relationship Id="rId11" Type="http://schemas.openxmlformats.org/officeDocument/2006/relationships/slideLayout" Target="../slideLayouts/slideLayout2535.xml"/><Relationship Id="rId5" Type="http://schemas.openxmlformats.org/officeDocument/2006/relationships/slideLayout" Target="../slideLayouts/slideLayout2529.xml"/><Relationship Id="rId15" Type="http://schemas.openxmlformats.org/officeDocument/2006/relationships/slideLayout" Target="../slideLayouts/slideLayout2539.xml"/><Relationship Id="rId10" Type="http://schemas.openxmlformats.org/officeDocument/2006/relationships/slideLayout" Target="../slideLayouts/slideLayout2534.xml"/><Relationship Id="rId4" Type="http://schemas.openxmlformats.org/officeDocument/2006/relationships/slideLayout" Target="../slideLayouts/slideLayout2528.xml"/><Relationship Id="rId9" Type="http://schemas.openxmlformats.org/officeDocument/2006/relationships/slideLayout" Target="../slideLayouts/slideLayout2533.xml"/><Relationship Id="rId14" Type="http://schemas.openxmlformats.org/officeDocument/2006/relationships/slideLayout" Target="../slideLayouts/slideLayout2538.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2547.xml"/><Relationship Id="rId13" Type="http://schemas.openxmlformats.org/officeDocument/2006/relationships/image" Target="../media/image46.jpeg"/><Relationship Id="rId3" Type="http://schemas.openxmlformats.org/officeDocument/2006/relationships/slideLayout" Target="../slideLayouts/slideLayout2542.xml"/><Relationship Id="rId7" Type="http://schemas.openxmlformats.org/officeDocument/2006/relationships/slideLayout" Target="../slideLayouts/slideLayout2546.xml"/><Relationship Id="rId12" Type="http://schemas.openxmlformats.org/officeDocument/2006/relationships/theme" Target="../theme/theme112.xml"/><Relationship Id="rId2" Type="http://schemas.openxmlformats.org/officeDocument/2006/relationships/slideLayout" Target="../slideLayouts/slideLayout2541.xml"/><Relationship Id="rId1" Type="http://schemas.openxmlformats.org/officeDocument/2006/relationships/slideLayout" Target="../slideLayouts/slideLayout2540.xml"/><Relationship Id="rId6" Type="http://schemas.openxmlformats.org/officeDocument/2006/relationships/slideLayout" Target="../slideLayouts/slideLayout2545.xml"/><Relationship Id="rId11" Type="http://schemas.openxmlformats.org/officeDocument/2006/relationships/slideLayout" Target="../slideLayouts/slideLayout2550.xml"/><Relationship Id="rId5" Type="http://schemas.openxmlformats.org/officeDocument/2006/relationships/slideLayout" Target="../slideLayouts/slideLayout2544.xml"/><Relationship Id="rId10" Type="http://schemas.openxmlformats.org/officeDocument/2006/relationships/slideLayout" Target="../slideLayouts/slideLayout2549.xml"/><Relationship Id="rId4" Type="http://schemas.openxmlformats.org/officeDocument/2006/relationships/slideLayout" Target="../slideLayouts/slideLayout2543.xml"/><Relationship Id="rId9" Type="http://schemas.openxmlformats.org/officeDocument/2006/relationships/slideLayout" Target="../slideLayouts/slideLayout2548.xml"/><Relationship Id="rId14" Type="http://schemas.openxmlformats.org/officeDocument/2006/relationships/image" Target="../media/image47.png"/></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2558.xml"/><Relationship Id="rId13" Type="http://schemas.openxmlformats.org/officeDocument/2006/relationships/image" Target="../media/image17.jpeg"/><Relationship Id="rId3" Type="http://schemas.openxmlformats.org/officeDocument/2006/relationships/slideLayout" Target="../slideLayouts/slideLayout2553.xml"/><Relationship Id="rId7" Type="http://schemas.openxmlformats.org/officeDocument/2006/relationships/slideLayout" Target="../slideLayouts/slideLayout2557.xml"/><Relationship Id="rId12" Type="http://schemas.openxmlformats.org/officeDocument/2006/relationships/theme" Target="../theme/theme113.xml"/><Relationship Id="rId2" Type="http://schemas.openxmlformats.org/officeDocument/2006/relationships/slideLayout" Target="../slideLayouts/slideLayout2552.xml"/><Relationship Id="rId1" Type="http://schemas.openxmlformats.org/officeDocument/2006/relationships/slideLayout" Target="../slideLayouts/slideLayout2551.xml"/><Relationship Id="rId6" Type="http://schemas.openxmlformats.org/officeDocument/2006/relationships/slideLayout" Target="../slideLayouts/slideLayout2556.xml"/><Relationship Id="rId11" Type="http://schemas.openxmlformats.org/officeDocument/2006/relationships/slideLayout" Target="../slideLayouts/slideLayout2561.xml"/><Relationship Id="rId5" Type="http://schemas.openxmlformats.org/officeDocument/2006/relationships/slideLayout" Target="../slideLayouts/slideLayout2555.xml"/><Relationship Id="rId10" Type="http://schemas.openxmlformats.org/officeDocument/2006/relationships/slideLayout" Target="../slideLayouts/slideLayout2560.xml"/><Relationship Id="rId4" Type="http://schemas.openxmlformats.org/officeDocument/2006/relationships/slideLayout" Target="../slideLayouts/slideLayout2554.xml"/><Relationship Id="rId9" Type="http://schemas.openxmlformats.org/officeDocument/2006/relationships/slideLayout" Target="../slideLayouts/slideLayout2559.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2569.xml"/><Relationship Id="rId13" Type="http://schemas.openxmlformats.org/officeDocument/2006/relationships/image" Target="../media/image49.jpeg"/><Relationship Id="rId3" Type="http://schemas.openxmlformats.org/officeDocument/2006/relationships/slideLayout" Target="../slideLayouts/slideLayout2564.xml"/><Relationship Id="rId7" Type="http://schemas.openxmlformats.org/officeDocument/2006/relationships/slideLayout" Target="../slideLayouts/slideLayout2568.xml"/><Relationship Id="rId12" Type="http://schemas.openxmlformats.org/officeDocument/2006/relationships/theme" Target="../theme/theme114.xml"/><Relationship Id="rId2" Type="http://schemas.openxmlformats.org/officeDocument/2006/relationships/slideLayout" Target="../slideLayouts/slideLayout2563.xml"/><Relationship Id="rId1" Type="http://schemas.openxmlformats.org/officeDocument/2006/relationships/slideLayout" Target="../slideLayouts/slideLayout2562.xml"/><Relationship Id="rId6" Type="http://schemas.openxmlformats.org/officeDocument/2006/relationships/slideLayout" Target="../slideLayouts/slideLayout2567.xml"/><Relationship Id="rId11" Type="http://schemas.openxmlformats.org/officeDocument/2006/relationships/slideLayout" Target="../slideLayouts/slideLayout2572.xml"/><Relationship Id="rId5" Type="http://schemas.openxmlformats.org/officeDocument/2006/relationships/slideLayout" Target="../slideLayouts/slideLayout2566.xml"/><Relationship Id="rId10" Type="http://schemas.openxmlformats.org/officeDocument/2006/relationships/slideLayout" Target="../slideLayouts/slideLayout2571.xml"/><Relationship Id="rId4" Type="http://schemas.openxmlformats.org/officeDocument/2006/relationships/slideLayout" Target="../slideLayouts/slideLayout2565.xml"/><Relationship Id="rId9" Type="http://schemas.openxmlformats.org/officeDocument/2006/relationships/slideLayout" Target="../slideLayouts/slideLayout257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2580.xml"/><Relationship Id="rId13" Type="http://schemas.openxmlformats.org/officeDocument/2006/relationships/image" Target="../media/image46.jpeg"/><Relationship Id="rId3" Type="http://schemas.openxmlformats.org/officeDocument/2006/relationships/slideLayout" Target="../slideLayouts/slideLayout2575.xml"/><Relationship Id="rId7" Type="http://schemas.openxmlformats.org/officeDocument/2006/relationships/slideLayout" Target="../slideLayouts/slideLayout2579.xml"/><Relationship Id="rId12" Type="http://schemas.openxmlformats.org/officeDocument/2006/relationships/theme" Target="../theme/theme115.xml"/><Relationship Id="rId2" Type="http://schemas.openxmlformats.org/officeDocument/2006/relationships/slideLayout" Target="../slideLayouts/slideLayout2574.xml"/><Relationship Id="rId1" Type="http://schemas.openxmlformats.org/officeDocument/2006/relationships/slideLayout" Target="../slideLayouts/slideLayout2573.xml"/><Relationship Id="rId6" Type="http://schemas.openxmlformats.org/officeDocument/2006/relationships/slideLayout" Target="../slideLayouts/slideLayout2578.xml"/><Relationship Id="rId11" Type="http://schemas.openxmlformats.org/officeDocument/2006/relationships/slideLayout" Target="../slideLayouts/slideLayout2583.xml"/><Relationship Id="rId5" Type="http://schemas.openxmlformats.org/officeDocument/2006/relationships/slideLayout" Target="../slideLayouts/slideLayout2577.xml"/><Relationship Id="rId10" Type="http://schemas.openxmlformats.org/officeDocument/2006/relationships/slideLayout" Target="../slideLayouts/slideLayout2582.xml"/><Relationship Id="rId4" Type="http://schemas.openxmlformats.org/officeDocument/2006/relationships/slideLayout" Target="../slideLayouts/slideLayout2576.xml"/><Relationship Id="rId9" Type="http://schemas.openxmlformats.org/officeDocument/2006/relationships/slideLayout" Target="../slideLayouts/slideLayout2581.xml"/><Relationship Id="rId14" Type="http://schemas.openxmlformats.org/officeDocument/2006/relationships/image" Target="../media/image47.png"/></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2591.xml"/><Relationship Id="rId13" Type="http://schemas.openxmlformats.org/officeDocument/2006/relationships/slideLayout" Target="../slideLayouts/slideLayout2596.xml"/><Relationship Id="rId3" Type="http://schemas.openxmlformats.org/officeDocument/2006/relationships/slideLayout" Target="../slideLayouts/slideLayout2586.xml"/><Relationship Id="rId7" Type="http://schemas.openxmlformats.org/officeDocument/2006/relationships/slideLayout" Target="../slideLayouts/slideLayout2590.xml"/><Relationship Id="rId12" Type="http://schemas.openxmlformats.org/officeDocument/2006/relationships/slideLayout" Target="../slideLayouts/slideLayout2595.xml"/><Relationship Id="rId2" Type="http://schemas.openxmlformats.org/officeDocument/2006/relationships/slideLayout" Target="../slideLayouts/slideLayout2585.xml"/><Relationship Id="rId1" Type="http://schemas.openxmlformats.org/officeDocument/2006/relationships/slideLayout" Target="../slideLayouts/slideLayout2584.xml"/><Relationship Id="rId6" Type="http://schemas.openxmlformats.org/officeDocument/2006/relationships/slideLayout" Target="../slideLayouts/slideLayout2589.xml"/><Relationship Id="rId11" Type="http://schemas.openxmlformats.org/officeDocument/2006/relationships/slideLayout" Target="../slideLayouts/slideLayout2594.xml"/><Relationship Id="rId5" Type="http://schemas.openxmlformats.org/officeDocument/2006/relationships/slideLayout" Target="../slideLayouts/slideLayout2588.xml"/><Relationship Id="rId10" Type="http://schemas.openxmlformats.org/officeDocument/2006/relationships/slideLayout" Target="../slideLayouts/slideLayout2593.xml"/><Relationship Id="rId4" Type="http://schemas.openxmlformats.org/officeDocument/2006/relationships/slideLayout" Target="../slideLayouts/slideLayout2587.xml"/><Relationship Id="rId9" Type="http://schemas.openxmlformats.org/officeDocument/2006/relationships/slideLayout" Target="../slideLayouts/slideLayout2592.xml"/><Relationship Id="rId14" Type="http://schemas.openxmlformats.org/officeDocument/2006/relationships/theme" Target="../theme/theme116.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2604.xml"/><Relationship Id="rId13" Type="http://schemas.openxmlformats.org/officeDocument/2006/relationships/slideLayout" Target="../slideLayouts/slideLayout2609.xml"/><Relationship Id="rId3" Type="http://schemas.openxmlformats.org/officeDocument/2006/relationships/slideLayout" Target="../slideLayouts/slideLayout2599.xml"/><Relationship Id="rId7" Type="http://schemas.openxmlformats.org/officeDocument/2006/relationships/slideLayout" Target="../slideLayouts/slideLayout2603.xml"/><Relationship Id="rId12" Type="http://schemas.openxmlformats.org/officeDocument/2006/relationships/slideLayout" Target="../slideLayouts/slideLayout2608.xml"/><Relationship Id="rId2" Type="http://schemas.openxmlformats.org/officeDocument/2006/relationships/slideLayout" Target="../slideLayouts/slideLayout2598.xml"/><Relationship Id="rId1" Type="http://schemas.openxmlformats.org/officeDocument/2006/relationships/slideLayout" Target="../slideLayouts/slideLayout2597.xml"/><Relationship Id="rId6" Type="http://schemas.openxmlformats.org/officeDocument/2006/relationships/slideLayout" Target="../slideLayouts/slideLayout2602.xml"/><Relationship Id="rId11" Type="http://schemas.openxmlformats.org/officeDocument/2006/relationships/slideLayout" Target="../slideLayouts/slideLayout2607.xml"/><Relationship Id="rId5" Type="http://schemas.openxmlformats.org/officeDocument/2006/relationships/slideLayout" Target="../slideLayouts/slideLayout2601.xml"/><Relationship Id="rId10" Type="http://schemas.openxmlformats.org/officeDocument/2006/relationships/slideLayout" Target="../slideLayouts/slideLayout2606.xml"/><Relationship Id="rId4" Type="http://schemas.openxmlformats.org/officeDocument/2006/relationships/slideLayout" Target="../slideLayouts/slideLayout2600.xml"/><Relationship Id="rId9" Type="http://schemas.openxmlformats.org/officeDocument/2006/relationships/slideLayout" Target="../slideLayouts/slideLayout2605.xml"/><Relationship Id="rId14" Type="http://schemas.openxmlformats.org/officeDocument/2006/relationships/theme" Target="../theme/theme117.xml"/></Relationships>
</file>

<file path=ppt/slideMasters/_rels/slideMaster118.xml.rels><?xml version="1.0" encoding="UTF-8" standalone="yes"?>
<Relationships xmlns="http://schemas.openxmlformats.org/package/2006/relationships"><Relationship Id="rId8" Type="http://schemas.openxmlformats.org/officeDocument/2006/relationships/slideLayout" Target="../slideLayouts/slideLayout2617.xml"/><Relationship Id="rId3" Type="http://schemas.openxmlformats.org/officeDocument/2006/relationships/slideLayout" Target="../slideLayouts/slideLayout2612.xml"/><Relationship Id="rId7" Type="http://schemas.openxmlformats.org/officeDocument/2006/relationships/slideLayout" Target="../slideLayouts/slideLayout2616.xml"/><Relationship Id="rId12" Type="http://schemas.openxmlformats.org/officeDocument/2006/relationships/theme" Target="../theme/theme118.xml"/><Relationship Id="rId2" Type="http://schemas.openxmlformats.org/officeDocument/2006/relationships/slideLayout" Target="../slideLayouts/slideLayout2611.xml"/><Relationship Id="rId1" Type="http://schemas.openxmlformats.org/officeDocument/2006/relationships/slideLayout" Target="../slideLayouts/slideLayout2610.xml"/><Relationship Id="rId6" Type="http://schemas.openxmlformats.org/officeDocument/2006/relationships/slideLayout" Target="../slideLayouts/slideLayout2615.xml"/><Relationship Id="rId11" Type="http://schemas.openxmlformats.org/officeDocument/2006/relationships/slideLayout" Target="../slideLayouts/slideLayout2620.xml"/><Relationship Id="rId5" Type="http://schemas.openxmlformats.org/officeDocument/2006/relationships/slideLayout" Target="../slideLayouts/slideLayout2614.xml"/><Relationship Id="rId10" Type="http://schemas.openxmlformats.org/officeDocument/2006/relationships/slideLayout" Target="../slideLayouts/slideLayout2619.xml"/><Relationship Id="rId4" Type="http://schemas.openxmlformats.org/officeDocument/2006/relationships/slideLayout" Target="../slideLayouts/slideLayout2613.xml"/><Relationship Id="rId9" Type="http://schemas.openxmlformats.org/officeDocument/2006/relationships/slideLayout" Target="../slideLayouts/slideLayout2618.xml"/></Relationships>
</file>

<file path=ppt/slideMasters/_rels/slideMaster119.xml.rels><?xml version="1.0" encoding="UTF-8" standalone="yes"?>
<Relationships xmlns="http://schemas.openxmlformats.org/package/2006/relationships"><Relationship Id="rId8" Type="http://schemas.openxmlformats.org/officeDocument/2006/relationships/slideLayout" Target="../slideLayouts/slideLayout2628.xml"/><Relationship Id="rId13" Type="http://schemas.openxmlformats.org/officeDocument/2006/relationships/image" Target="../media/image46.jpeg"/><Relationship Id="rId3" Type="http://schemas.openxmlformats.org/officeDocument/2006/relationships/slideLayout" Target="../slideLayouts/slideLayout2623.xml"/><Relationship Id="rId7" Type="http://schemas.openxmlformats.org/officeDocument/2006/relationships/slideLayout" Target="../slideLayouts/slideLayout2627.xml"/><Relationship Id="rId12" Type="http://schemas.openxmlformats.org/officeDocument/2006/relationships/theme" Target="../theme/theme119.xml"/><Relationship Id="rId2" Type="http://schemas.openxmlformats.org/officeDocument/2006/relationships/slideLayout" Target="../slideLayouts/slideLayout2622.xml"/><Relationship Id="rId1" Type="http://schemas.openxmlformats.org/officeDocument/2006/relationships/slideLayout" Target="../slideLayouts/slideLayout2621.xml"/><Relationship Id="rId6" Type="http://schemas.openxmlformats.org/officeDocument/2006/relationships/slideLayout" Target="../slideLayouts/slideLayout2626.xml"/><Relationship Id="rId11" Type="http://schemas.openxmlformats.org/officeDocument/2006/relationships/slideLayout" Target="../slideLayouts/slideLayout2631.xml"/><Relationship Id="rId5" Type="http://schemas.openxmlformats.org/officeDocument/2006/relationships/slideLayout" Target="../slideLayouts/slideLayout2625.xml"/><Relationship Id="rId10" Type="http://schemas.openxmlformats.org/officeDocument/2006/relationships/slideLayout" Target="../slideLayouts/slideLayout2630.xml"/><Relationship Id="rId4" Type="http://schemas.openxmlformats.org/officeDocument/2006/relationships/slideLayout" Target="../slideLayouts/slideLayout2624.xml"/><Relationship Id="rId9" Type="http://schemas.openxmlformats.org/officeDocument/2006/relationships/slideLayout" Target="../slideLayouts/slideLayout2629.xml"/><Relationship Id="rId14" Type="http://schemas.openxmlformats.org/officeDocument/2006/relationships/image" Target="../media/image47.png"/></Relationships>
</file>

<file path=ppt/slideMasters/_rels/slideMaster12.xml.rels><?xml version="1.0" encoding="UTF-8" standalone="yes"?>
<Relationships xmlns="http://schemas.openxmlformats.org/package/2006/relationships"><Relationship Id="rId2" Type="http://schemas.openxmlformats.org/officeDocument/2006/relationships/theme" Target="../theme/theme12.xml"/><Relationship Id="rId1" Type="http://schemas.openxmlformats.org/officeDocument/2006/relationships/slideLayout" Target="../slideLayouts/slideLayout118.xml"/></Relationships>
</file>

<file path=ppt/slideMasters/_rels/slideMaster120.xml.rels><?xml version="1.0" encoding="UTF-8" standalone="yes"?>
<Relationships xmlns="http://schemas.openxmlformats.org/package/2006/relationships"><Relationship Id="rId8" Type="http://schemas.openxmlformats.org/officeDocument/2006/relationships/slideLayout" Target="../slideLayouts/slideLayout2639.xml"/><Relationship Id="rId3" Type="http://schemas.openxmlformats.org/officeDocument/2006/relationships/slideLayout" Target="../slideLayouts/slideLayout2634.xml"/><Relationship Id="rId7" Type="http://schemas.openxmlformats.org/officeDocument/2006/relationships/slideLayout" Target="../slideLayouts/slideLayout2638.xml"/><Relationship Id="rId12" Type="http://schemas.openxmlformats.org/officeDocument/2006/relationships/theme" Target="../theme/theme120.xml"/><Relationship Id="rId2" Type="http://schemas.openxmlformats.org/officeDocument/2006/relationships/slideLayout" Target="../slideLayouts/slideLayout2633.xml"/><Relationship Id="rId1" Type="http://schemas.openxmlformats.org/officeDocument/2006/relationships/slideLayout" Target="../slideLayouts/slideLayout2632.xml"/><Relationship Id="rId6" Type="http://schemas.openxmlformats.org/officeDocument/2006/relationships/slideLayout" Target="../slideLayouts/slideLayout2637.xml"/><Relationship Id="rId11" Type="http://schemas.openxmlformats.org/officeDocument/2006/relationships/slideLayout" Target="../slideLayouts/slideLayout2642.xml"/><Relationship Id="rId5" Type="http://schemas.openxmlformats.org/officeDocument/2006/relationships/slideLayout" Target="../slideLayouts/slideLayout2636.xml"/><Relationship Id="rId10" Type="http://schemas.openxmlformats.org/officeDocument/2006/relationships/slideLayout" Target="../slideLayouts/slideLayout2641.xml"/><Relationship Id="rId4" Type="http://schemas.openxmlformats.org/officeDocument/2006/relationships/slideLayout" Target="../slideLayouts/slideLayout2635.xml"/><Relationship Id="rId9" Type="http://schemas.openxmlformats.org/officeDocument/2006/relationships/slideLayout" Target="../slideLayouts/slideLayout2640.xml"/></Relationships>
</file>

<file path=ppt/slideMasters/_rels/slideMaster121.xml.rels><?xml version="1.0" encoding="UTF-8" standalone="yes"?>
<Relationships xmlns="http://schemas.openxmlformats.org/package/2006/relationships"><Relationship Id="rId8" Type="http://schemas.openxmlformats.org/officeDocument/2006/relationships/slideLayout" Target="../slideLayouts/slideLayout2650.xml"/><Relationship Id="rId3" Type="http://schemas.openxmlformats.org/officeDocument/2006/relationships/slideLayout" Target="../slideLayouts/slideLayout2645.xml"/><Relationship Id="rId7" Type="http://schemas.openxmlformats.org/officeDocument/2006/relationships/slideLayout" Target="../slideLayouts/slideLayout2649.xml"/><Relationship Id="rId12" Type="http://schemas.openxmlformats.org/officeDocument/2006/relationships/theme" Target="../theme/theme121.xml"/><Relationship Id="rId2" Type="http://schemas.openxmlformats.org/officeDocument/2006/relationships/slideLayout" Target="../slideLayouts/slideLayout2644.xml"/><Relationship Id="rId1" Type="http://schemas.openxmlformats.org/officeDocument/2006/relationships/slideLayout" Target="../slideLayouts/slideLayout2643.xml"/><Relationship Id="rId6" Type="http://schemas.openxmlformats.org/officeDocument/2006/relationships/slideLayout" Target="../slideLayouts/slideLayout2648.xml"/><Relationship Id="rId11" Type="http://schemas.openxmlformats.org/officeDocument/2006/relationships/slideLayout" Target="../slideLayouts/slideLayout2653.xml"/><Relationship Id="rId5" Type="http://schemas.openxmlformats.org/officeDocument/2006/relationships/slideLayout" Target="../slideLayouts/slideLayout2647.xml"/><Relationship Id="rId10" Type="http://schemas.openxmlformats.org/officeDocument/2006/relationships/slideLayout" Target="../slideLayouts/slideLayout2652.xml"/><Relationship Id="rId4" Type="http://schemas.openxmlformats.org/officeDocument/2006/relationships/slideLayout" Target="../slideLayouts/slideLayout2646.xml"/><Relationship Id="rId9" Type="http://schemas.openxmlformats.org/officeDocument/2006/relationships/slideLayout" Target="../slideLayouts/slideLayout2651.xml"/></Relationships>
</file>

<file path=ppt/slideMasters/_rels/slideMaster122.xml.rels><?xml version="1.0" encoding="UTF-8" standalone="yes"?>
<Relationships xmlns="http://schemas.openxmlformats.org/package/2006/relationships"><Relationship Id="rId8" Type="http://schemas.openxmlformats.org/officeDocument/2006/relationships/slideLayout" Target="../slideLayouts/slideLayout2661.xml"/><Relationship Id="rId3" Type="http://schemas.openxmlformats.org/officeDocument/2006/relationships/slideLayout" Target="../slideLayouts/slideLayout2656.xml"/><Relationship Id="rId7" Type="http://schemas.openxmlformats.org/officeDocument/2006/relationships/slideLayout" Target="../slideLayouts/slideLayout2660.xml"/><Relationship Id="rId12" Type="http://schemas.openxmlformats.org/officeDocument/2006/relationships/theme" Target="../theme/theme122.xml"/><Relationship Id="rId2" Type="http://schemas.openxmlformats.org/officeDocument/2006/relationships/slideLayout" Target="../slideLayouts/slideLayout2655.xml"/><Relationship Id="rId1" Type="http://schemas.openxmlformats.org/officeDocument/2006/relationships/slideLayout" Target="../slideLayouts/slideLayout2654.xml"/><Relationship Id="rId6" Type="http://schemas.openxmlformats.org/officeDocument/2006/relationships/slideLayout" Target="../slideLayouts/slideLayout2659.xml"/><Relationship Id="rId11" Type="http://schemas.openxmlformats.org/officeDocument/2006/relationships/slideLayout" Target="../slideLayouts/slideLayout2664.xml"/><Relationship Id="rId5" Type="http://schemas.openxmlformats.org/officeDocument/2006/relationships/slideLayout" Target="../slideLayouts/slideLayout2658.xml"/><Relationship Id="rId10" Type="http://schemas.openxmlformats.org/officeDocument/2006/relationships/slideLayout" Target="../slideLayouts/slideLayout2663.xml"/><Relationship Id="rId4" Type="http://schemas.openxmlformats.org/officeDocument/2006/relationships/slideLayout" Target="../slideLayouts/slideLayout2657.xml"/><Relationship Id="rId9" Type="http://schemas.openxmlformats.org/officeDocument/2006/relationships/slideLayout" Target="../slideLayouts/slideLayout2662.xml"/></Relationships>
</file>

<file path=ppt/slideMasters/_rels/slideMaster123.xml.rels><?xml version="1.0" encoding="UTF-8" standalone="yes"?>
<Relationships xmlns="http://schemas.openxmlformats.org/package/2006/relationships"><Relationship Id="rId8" Type="http://schemas.openxmlformats.org/officeDocument/2006/relationships/slideLayout" Target="../slideLayouts/slideLayout2672.xml"/><Relationship Id="rId13" Type="http://schemas.openxmlformats.org/officeDocument/2006/relationships/theme" Target="../theme/theme123.xml"/><Relationship Id="rId3" Type="http://schemas.openxmlformats.org/officeDocument/2006/relationships/slideLayout" Target="../slideLayouts/slideLayout2667.xml"/><Relationship Id="rId7" Type="http://schemas.openxmlformats.org/officeDocument/2006/relationships/slideLayout" Target="../slideLayouts/slideLayout2671.xml"/><Relationship Id="rId12" Type="http://schemas.openxmlformats.org/officeDocument/2006/relationships/slideLayout" Target="../slideLayouts/slideLayout2676.xml"/><Relationship Id="rId2" Type="http://schemas.openxmlformats.org/officeDocument/2006/relationships/slideLayout" Target="../slideLayouts/slideLayout2666.xml"/><Relationship Id="rId1" Type="http://schemas.openxmlformats.org/officeDocument/2006/relationships/slideLayout" Target="../slideLayouts/slideLayout2665.xml"/><Relationship Id="rId6" Type="http://schemas.openxmlformats.org/officeDocument/2006/relationships/slideLayout" Target="../slideLayouts/slideLayout2670.xml"/><Relationship Id="rId11" Type="http://schemas.openxmlformats.org/officeDocument/2006/relationships/slideLayout" Target="../slideLayouts/slideLayout2675.xml"/><Relationship Id="rId5" Type="http://schemas.openxmlformats.org/officeDocument/2006/relationships/slideLayout" Target="../slideLayouts/slideLayout2669.xml"/><Relationship Id="rId10" Type="http://schemas.openxmlformats.org/officeDocument/2006/relationships/slideLayout" Target="../slideLayouts/slideLayout2674.xml"/><Relationship Id="rId4" Type="http://schemas.openxmlformats.org/officeDocument/2006/relationships/slideLayout" Target="../slideLayouts/slideLayout2668.xml"/><Relationship Id="rId9" Type="http://schemas.openxmlformats.org/officeDocument/2006/relationships/slideLayout" Target="../slideLayouts/slideLayout2673.xml"/></Relationships>
</file>

<file path=ppt/slideMasters/_rels/slideMaster124.xml.rels><?xml version="1.0" encoding="UTF-8" standalone="yes"?>
<Relationships xmlns="http://schemas.openxmlformats.org/package/2006/relationships"><Relationship Id="rId8" Type="http://schemas.openxmlformats.org/officeDocument/2006/relationships/slideLayout" Target="../slideLayouts/slideLayout2684.xml"/><Relationship Id="rId13" Type="http://schemas.openxmlformats.org/officeDocument/2006/relationships/slideLayout" Target="../slideLayouts/slideLayout2689.xml"/><Relationship Id="rId3" Type="http://schemas.openxmlformats.org/officeDocument/2006/relationships/slideLayout" Target="../slideLayouts/slideLayout2679.xml"/><Relationship Id="rId7" Type="http://schemas.openxmlformats.org/officeDocument/2006/relationships/slideLayout" Target="../slideLayouts/slideLayout2683.xml"/><Relationship Id="rId12" Type="http://schemas.openxmlformats.org/officeDocument/2006/relationships/slideLayout" Target="../slideLayouts/slideLayout2688.xml"/><Relationship Id="rId2" Type="http://schemas.openxmlformats.org/officeDocument/2006/relationships/slideLayout" Target="../slideLayouts/slideLayout2678.xml"/><Relationship Id="rId1" Type="http://schemas.openxmlformats.org/officeDocument/2006/relationships/slideLayout" Target="../slideLayouts/slideLayout2677.xml"/><Relationship Id="rId6" Type="http://schemas.openxmlformats.org/officeDocument/2006/relationships/slideLayout" Target="../slideLayouts/slideLayout2682.xml"/><Relationship Id="rId11" Type="http://schemas.openxmlformats.org/officeDocument/2006/relationships/slideLayout" Target="../slideLayouts/slideLayout2687.xml"/><Relationship Id="rId5" Type="http://schemas.openxmlformats.org/officeDocument/2006/relationships/slideLayout" Target="../slideLayouts/slideLayout2681.xml"/><Relationship Id="rId10" Type="http://schemas.openxmlformats.org/officeDocument/2006/relationships/slideLayout" Target="../slideLayouts/slideLayout2686.xml"/><Relationship Id="rId4" Type="http://schemas.openxmlformats.org/officeDocument/2006/relationships/slideLayout" Target="../slideLayouts/slideLayout2680.xml"/><Relationship Id="rId9" Type="http://schemas.openxmlformats.org/officeDocument/2006/relationships/slideLayout" Target="../slideLayouts/slideLayout2685.xml"/><Relationship Id="rId14" Type="http://schemas.openxmlformats.org/officeDocument/2006/relationships/theme" Target="../theme/theme124.xml"/></Relationships>
</file>

<file path=ppt/slideMasters/_rels/slideMaster125.xml.rels><?xml version="1.0" encoding="UTF-8" standalone="yes"?>
<Relationships xmlns="http://schemas.openxmlformats.org/package/2006/relationships"><Relationship Id="rId8" Type="http://schemas.openxmlformats.org/officeDocument/2006/relationships/slideLayout" Target="../slideLayouts/slideLayout2697.xml"/><Relationship Id="rId13" Type="http://schemas.openxmlformats.org/officeDocument/2006/relationships/image" Target="../media/image1.jpeg"/><Relationship Id="rId3" Type="http://schemas.openxmlformats.org/officeDocument/2006/relationships/slideLayout" Target="../slideLayouts/slideLayout2692.xml"/><Relationship Id="rId7" Type="http://schemas.openxmlformats.org/officeDocument/2006/relationships/slideLayout" Target="../slideLayouts/slideLayout2696.xml"/><Relationship Id="rId12" Type="http://schemas.openxmlformats.org/officeDocument/2006/relationships/theme" Target="../theme/theme125.xml"/><Relationship Id="rId17" Type="http://schemas.openxmlformats.org/officeDocument/2006/relationships/image" Target="../media/image5.png"/><Relationship Id="rId2" Type="http://schemas.openxmlformats.org/officeDocument/2006/relationships/slideLayout" Target="../slideLayouts/slideLayout2691.xml"/><Relationship Id="rId16" Type="http://schemas.openxmlformats.org/officeDocument/2006/relationships/image" Target="../media/image4.png"/><Relationship Id="rId1" Type="http://schemas.openxmlformats.org/officeDocument/2006/relationships/slideLayout" Target="../slideLayouts/slideLayout2690.xml"/><Relationship Id="rId6" Type="http://schemas.openxmlformats.org/officeDocument/2006/relationships/slideLayout" Target="../slideLayouts/slideLayout2695.xml"/><Relationship Id="rId11" Type="http://schemas.openxmlformats.org/officeDocument/2006/relationships/slideLayout" Target="../slideLayouts/slideLayout2700.xml"/><Relationship Id="rId5" Type="http://schemas.openxmlformats.org/officeDocument/2006/relationships/slideLayout" Target="../slideLayouts/slideLayout2694.xml"/><Relationship Id="rId15" Type="http://schemas.openxmlformats.org/officeDocument/2006/relationships/image" Target="../media/image3.png"/><Relationship Id="rId10" Type="http://schemas.openxmlformats.org/officeDocument/2006/relationships/slideLayout" Target="../slideLayouts/slideLayout2699.xml"/><Relationship Id="rId4" Type="http://schemas.openxmlformats.org/officeDocument/2006/relationships/slideLayout" Target="../slideLayouts/slideLayout2693.xml"/><Relationship Id="rId9" Type="http://schemas.openxmlformats.org/officeDocument/2006/relationships/slideLayout" Target="../slideLayouts/slideLayout2698.xml"/><Relationship Id="rId14" Type="http://schemas.openxmlformats.org/officeDocument/2006/relationships/image" Target="../media/image2.png"/></Relationships>
</file>

<file path=ppt/slideMasters/_rels/slideMaster126.xml.rels><?xml version="1.0" encoding="UTF-8" standalone="yes"?>
<Relationships xmlns="http://schemas.openxmlformats.org/package/2006/relationships"><Relationship Id="rId8" Type="http://schemas.openxmlformats.org/officeDocument/2006/relationships/slideLayout" Target="../slideLayouts/slideLayout2708.xml"/><Relationship Id="rId3" Type="http://schemas.openxmlformats.org/officeDocument/2006/relationships/slideLayout" Target="../slideLayouts/slideLayout2703.xml"/><Relationship Id="rId7" Type="http://schemas.openxmlformats.org/officeDocument/2006/relationships/slideLayout" Target="../slideLayouts/slideLayout2707.xml"/><Relationship Id="rId12" Type="http://schemas.openxmlformats.org/officeDocument/2006/relationships/theme" Target="../theme/theme126.xml"/><Relationship Id="rId2" Type="http://schemas.openxmlformats.org/officeDocument/2006/relationships/slideLayout" Target="../slideLayouts/slideLayout2702.xml"/><Relationship Id="rId1" Type="http://schemas.openxmlformats.org/officeDocument/2006/relationships/slideLayout" Target="../slideLayouts/slideLayout2701.xml"/><Relationship Id="rId6" Type="http://schemas.openxmlformats.org/officeDocument/2006/relationships/slideLayout" Target="../slideLayouts/slideLayout2706.xml"/><Relationship Id="rId11" Type="http://schemas.openxmlformats.org/officeDocument/2006/relationships/slideLayout" Target="../slideLayouts/slideLayout2711.xml"/><Relationship Id="rId5" Type="http://schemas.openxmlformats.org/officeDocument/2006/relationships/slideLayout" Target="../slideLayouts/slideLayout2705.xml"/><Relationship Id="rId10" Type="http://schemas.openxmlformats.org/officeDocument/2006/relationships/slideLayout" Target="../slideLayouts/slideLayout2710.xml"/><Relationship Id="rId4" Type="http://schemas.openxmlformats.org/officeDocument/2006/relationships/slideLayout" Target="../slideLayouts/slideLayout2704.xml"/><Relationship Id="rId9" Type="http://schemas.openxmlformats.org/officeDocument/2006/relationships/slideLayout" Target="../slideLayouts/slideLayout2709.xml"/></Relationships>
</file>

<file path=ppt/slideMasters/_rels/slideMaster127.xml.rels><?xml version="1.0" encoding="UTF-8" standalone="yes"?>
<Relationships xmlns="http://schemas.openxmlformats.org/package/2006/relationships"><Relationship Id="rId2" Type="http://schemas.openxmlformats.org/officeDocument/2006/relationships/theme" Target="../theme/theme127.xml"/><Relationship Id="rId1" Type="http://schemas.openxmlformats.org/officeDocument/2006/relationships/slideLayout" Target="../slideLayouts/slideLayout2712.xml"/></Relationships>
</file>

<file path=ppt/slideMasters/_rels/slideMaster12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128.xml"/><Relationship Id="rId1" Type="http://schemas.openxmlformats.org/officeDocument/2006/relationships/slideLayout" Target="../slideLayouts/slideLayout2713.xml"/></Relationships>
</file>

<file path=ppt/slideMasters/_rels/slideMaster129.xml.rels><?xml version="1.0" encoding="UTF-8" standalone="yes"?>
<Relationships xmlns="http://schemas.openxmlformats.org/package/2006/relationships"><Relationship Id="rId8" Type="http://schemas.openxmlformats.org/officeDocument/2006/relationships/slideLayout" Target="../slideLayouts/slideLayout2721.xml"/><Relationship Id="rId3" Type="http://schemas.openxmlformats.org/officeDocument/2006/relationships/slideLayout" Target="../slideLayouts/slideLayout2716.xml"/><Relationship Id="rId7" Type="http://schemas.openxmlformats.org/officeDocument/2006/relationships/slideLayout" Target="../slideLayouts/slideLayout2720.xml"/><Relationship Id="rId12" Type="http://schemas.openxmlformats.org/officeDocument/2006/relationships/theme" Target="../theme/theme129.xml"/><Relationship Id="rId2" Type="http://schemas.openxmlformats.org/officeDocument/2006/relationships/slideLayout" Target="../slideLayouts/slideLayout2715.xml"/><Relationship Id="rId1" Type="http://schemas.openxmlformats.org/officeDocument/2006/relationships/slideLayout" Target="../slideLayouts/slideLayout2714.xml"/><Relationship Id="rId6" Type="http://schemas.openxmlformats.org/officeDocument/2006/relationships/slideLayout" Target="../slideLayouts/slideLayout2719.xml"/><Relationship Id="rId11" Type="http://schemas.openxmlformats.org/officeDocument/2006/relationships/slideLayout" Target="../slideLayouts/slideLayout2724.xml"/><Relationship Id="rId5" Type="http://schemas.openxmlformats.org/officeDocument/2006/relationships/slideLayout" Target="../slideLayouts/slideLayout2718.xml"/><Relationship Id="rId10" Type="http://schemas.openxmlformats.org/officeDocument/2006/relationships/slideLayout" Target="../slideLayouts/slideLayout2723.xml"/><Relationship Id="rId4" Type="http://schemas.openxmlformats.org/officeDocument/2006/relationships/slideLayout" Target="../slideLayouts/slideLayout2717.xml"/><Relationship Id="rId9" Type="http://schemas.openxmlformats.org/officeDocument/2006/relationships/slideLayout" Target="../slideLayouts/slideLayout2722.xml"/></Relationships>
</file>

<file path=ppt/slideMasters/_rels/slideMaster13.xml.rels><?xml version="1.0" encoding="UTF-8" standalone="yes"?>
<Relationships xmlns="http://schemas.openxmlformats.org/package/2006/relationships"><Relationship Id="rId117" Type="http://schemas.openxmlformats.org/officeDocument/2006/relationships/slideLayout" Target="../slideLayouts/slideLayout235.xml"/><Relationship Id="rId671" Type="http://schemas.openxmlformats.org/officeDocument/2006/relationships/slideLayout" Target="../slideLayouts/slideLayout789.xml"/><Relationship Id="rId21" Type="http://schemas.openxmlformats.org/officeDocument/2006/relationships/slideLayout" Target="../slideLayouts/slideLayout139.xml"/><Relationship Id="rId324" Type="http://schemas.openxmlformats.org/officeDocument/2006/relationships/slideLayout" Target="../slideLayouts/slideLayout442.xml"/><Relationship Id="rId531" Type="http://schemas.openxmlformats.org/officeDocument/2006/relationships/slideLayout" Target="../slideLayouts/slideLayout649.xml"/><Relationship Id="rId629" Type="http://schemas.openxmlformats.org/officeDocument/2006/relationships/slideLayout" Target="../slideLayouts/slideLayout747.xml"/><Relationship Id="rId170" Type="http://schemas.openxmlformats.org/officeDocument/2006/relationships/slideLayout" Target="../slideLayouts/slideLayout288.xml"/><Relationship Id="rId268" Type="http://schemas.openxmlformats.org/officeDocument/2006/relationships/slideLayout" Target="../slideLayouts/slideLayout386.xml"/><Relationship Id="rId475" Type="http://schemas.openxmlformats.org/officeDocument/2006/relationships/slideLayout" Target="../slideLayouts/slideLayout593.xml"/><Relationship Id="rId682" Type="http://schemas.openxmlformats.org/officeDocument/2006/relationships/slideLayout" Target="../slideLayouts/slideLayout800.xml"/><Relationship Id="rId32" Type="http://schemas.openxmlformats.org/officeDocument/2006/relationships/slideLayout" Target="../slideLayouts/slideLayout150.xml"/><Relationship Id="rId128" Type="http://schemas.openxmlformats.org/officeDocument/2006/relationships/slideLayout" Target="../slideLayouts/slideLayout246.xml"/><Relationship Id="rId335" Type="http://schemas.openxmlformats.org/officeDocument/2006/relationships/slideLayout" Target="../slideLayouts/slideLayout453.xml"/><Relationship Id="rId542" Type="http://schemas.openxmlformats.org/officeDocument/2006/relationships/slideLayout" Target="../slideLayouts/slideLayout660.xml"/><Relationship Id="rId181" Type="http://schemas.openxmlformats.org/officeDocument/2006/relationships/slideLayout" Target="../slideLayouts/slideLayout299.xml"/><Relationship Id="rId402" Type="http://schemas.openxmlformats.org/officeDocument/2006/relationships/slideLayout" Target="../slideLayouts/slideLayout520.xml"/><Relationship Id="rId279" Type="http://schemas.openxmlformats.org/officeDocument/2006/relationships/slideLayout" Target="../slideLayouts/slideLayout397.xml"/><Relationship Id="rId486" Type="http://schemas.openxmlformats.org/officeDocument/2006/relationships/slideLayout" Target="../slideLayouts/slideLayout604.xml"/><Relationship Id="rId693" Type="http://schemas.openxmlformats.org/officeDocument/2006/relationships/slideLayout" Target="../slideLayouts/slideLayout811.xml"/><Relationship Id="rId43" Type="http://schemas.openxmlformats.org/officeDocument/2006/relationships/slideLayout" Target="../slideLayouts/slideLayout161.xml"/><Relationship Id="rId139" Type="http://schemas.openxmlformats.org/officeDocument/2006/relationships/slideLayout" Target="../slideLayouts/slideLayout257.xml"/><Relationship Id="rId346" Type="http://schemas.openxmlformats.org/officeDocument/2006/relationships/slideLayout" Target="../slideLayouts/slideLayout464.xml"/><Relationship Id="rId553" Type="http://schemas.openxmlformats.org/officeDocument/2006/relationships/slideLayout" Target="../slideLayouts/slideLayout671.xml"/><Relationship Id="rId192" Type="http://schemas.openxmlformats.org/officeDocument/2006/relationships/slideLayout" Target="../slideLayouts/slideLayout310.xml"/><Relationship Id="rId206" Type="http://schemas.openxmlformats.org/officeDocument/2006/relationships/slideLayout" Target="../slideLayouts/slideLayout324.xml"/><Relationship Id="rId413" Type="http://schemas.openxmlformats.org/officeDocument/2006/relationships/slideLayout" Target="../slideLayouts/slideLayout531.xml"/><Relationship Id="rId497" Type="http://schemas.openxmlformats.org/officeDocument/2006/relationships/slideLayout" Target="../slideLayouts/slideLayout615.xml"/><Relationship Id="rId620" Type="http://schemas.openxmlformats.org/officeDocument/2006/relationships/slideLayout" Target="../slideLayouts/slideLayout738.xml"/><Relationship Id="rId357" Type="http://schemas.openxmlformats.org/officeDocument/2006/relationships/slideLayout" Target="../slideLayouts/slideLayout475.xml"/><Relationship Id="rId54" Type="http://schemas.openxmlformats.org/officeDocument/2006/relationships/slideLayout" Target="../slideLayouts/slideLayout172.xml"/><Relationship Id="rId217" Type="http://schemas.openxmlformats.org/officeDocument/2006/relationships/slideLayout" Target="../slideLayouts/slideLayout335.xml"/><Relationship Id="rId564" Type="http://schemas.openxmlformats.org/officeDocument/2006/relationships/slideLayout" Target="../slideLayouts/slideLayout682.xml"/><Relationship Id="rId424" Type="http://schemas.openxmlformats.org/officeDocument/2006/relationships/slideLayout" Target="../slideLayouts/slideLayout542.xml"/><Relationship Id="rId631" Type="http://schemas.openxmlformats.org/officeDocument/2006/relationships/slideLayout" Target="../slideLayouts/slideLayout749.xml"/><Relationship Id="rId270" Type="http://schemas.openxmlformats.org/officeDocument/2006/relationships/slideLayout" Target="../slideLayouts/slideLayout388.xml"/><Relationship Id="rId65" Type="http://schemas.openxmlformats.org/officeDocument/2006/relationships/slideLayout" Target="../slideLayouts/slideLayout183.xml"/><Relationship Id="rId130" Type="http://schemas.openxmlformats.org/officeDocument/2006/relationships/slideLayout" Target="../slideLayouts/slideLayout248.xml"/><Relationship Id="rId368" Type="http://schemas.openxmlformats.org/officeDocument/2006/relationships/slideLayout" Target="../slideLayouts/slideLayout486.xml"/><Relationship Id="rId575" Type="http://schemas.openxmlformats.org/officeDocument/2006/relationships/slideLayout" Target="../slideLayouts/slideLayout693.xml"/><Relationship Id="rId228" Type="http://schemas.openxmlformats.org/officeDocument/2006/relationships/slideLayout" Target="../slideLayouts/slideLayout346.xml"/><Relationship Id="rId435" Type="http://schemas.openxmlformats.org/officeDocument/2006/relationships/slideLayout" Target="../slideLayouts/slideLayout553.xml"/><Relationship Id="rId642" Type="http://schemas.openxmlformats.org/officeDocument/2006/relationships/slideLayout" Target="../slideLayouts/slideLayout760.xml"/><Relationship Id="rId281" Type="http://schemas.openxmlformats.org/officeDocument/2006/relationships/slideLayout" Target="../slideLayouts/slideLayout399.xml"/><Relationship Id="rId502" Type="http://schemas.openxmlformats.org/officeDocument/2006/relationships/slideLayout" Target="../slideLayouts/slideLayout620.xml"/><Relationship Id="rId76" Type="http://schemas.openxmlformats.org/officeDocument/2006/relationships/slideLayout" Target="../slideLayouts/slideLayout194.xml"/><Relationship Id="rId141" Type="http://schemas.openxmlformats.org/officeDocument/2006/relationships/slideLayout" Target="../slideLayouts/slideLayout259.xml"/><Relationship Id="rId379" Type="http://schemas.openxmlformats.org/officeDocument/2006/relationships/slideLayout" Target="../slideLayouts/slideLayout497.xml"/><Relationship Id="rId586" Type="http://schemas.openxmlformats.org/officeDocument/2006/relationships/slideLayout" Target="../slideLayouts/slideLayout704.xml"/><Relationship Id="rId7" Type="http://schemas.openxmlformats.org/officeDocument/2006/relationships/slideLayout" Target="../slideLayouts/slideLayout125.xml"/><Relationship Id="rId239" Type="http://schemas.openxmlformats.org/officeDocument/2006/relationships/slideLayout" Target="../slideLayouts/slideLayout357.xml"/><Relationship Id="rId446" Type="http://schemas.openxmlformats.org/officeDocument/2006/relationships/slideLayout" Target="../slideLayouts/slideLayout564.xml"/><Relationship Id="rId653" Type="http://schemas.openxmlformats.org/officeDocument/2006/relationships/slideLayout" Target="../slideLayouts/slideLayout771.xml"/><Relationship Id="rId292" Type="http://schemas.openxmlformats.org/officeDocument/2006/relationships/slideLayout" Target="../slideLayouts/slideLayout410.xml"/><Relationship Id="rId306" Type="http://schemas.openxmlformats.org/officeDocument/2006/relationships/slideLayout" Target="../slideLayouts/slideLayout424.xml"/><Relationship Id="rId87" Type="http://schemas.openxmlformats.org/officeDocument/2006/relationships/slideLayout" Target="../slideLayouts/slideLayout205.xml"/><Relationship Id="rId513" Type="http://schemas.openxmlformats.org/officeDocument/2006/relationships/slideLayout" Target="../slideLayouts/slideLayout631.xml"/><Relationship Id="rId597" Type="http://schemas.openxmlformats.org/officeDocument/2006/relationships/slideLayout" Target="../slideLayouts/slideLayout715.xml"/><Relationship Id="rId152" Type="http://schemas.openxmlformats.org/officeDocument/2006/relationships/slideLayout" Target="../slideLayouts/slideLayout270.xml"/><Relationship Id="rId457" Type="http://schemas.openxmlformats.org/officeDocument/2006/relationships/slideLayout" Target="../slideLayouts/slideLayout575.xml"/><Relationship Id="rId664" Type="http://schemas.openxmlformats.org/officeDocument/2006/relationships/slideLayout" Target="../slideLayouts/slideLayout782.xml"/><Relationship Id="rId14" Type="http://schemas.openxmlformats.org/officeDocument/2006/relationships/slideLayout" Target="../slideLayouts/slideLayout132.xml"/><Relationship Id="rId317" Type="http://schemas.openxmlformats.org/officeDocument/2006/relationships/slideLayout" Target="../slideLayouts/slideLayout435.xml"/><Relationship Id="rId524" Type="http://schemas.openxmlformats.org/officeDocument/2006/relationships/slideLayout" Target="../slideLayouts/slideLayout642.xml"/><Relationship Id="rId98" Type="http://schemas.openxmlformats.org/officeDocument/2006/relationships/slideLayout" Target="../slideLayouts/slideLayout216.xml"/><Relationship Id="rId163" Type="http://schemas.openxmlformats.org/officeDocument/2006/relationships/slideLayout" Target="../slideLayouts/slideLayout281.xml"/><Relationship Id="rId370" Type="http://schemas.openxmlformats.org/officeDocument/2006/relationships/slideLayout" Target="../slideLayouts/slideLayout488.xml"/><Relationship Id="rId230" Type="http://schemas.openxmlformats.org/officeDocument/2006/relationships/slideLayout" Target="../slideLayouts/slideLayout348.xml"/><Relationship Id="rId468" Type="http://schemas.openxmlformats.org/officeDocument/2006/relationships/slideLayout" Target="../slideLayouts/slideLayout586.xml"/><Relationship Id="rId675" Type="http://schemas.openxmlformats.org/officeDocument/2006/relationships/slideLayout" Target="../slideLayouts/slideLayout793.xml"/><Relationship Id="rId25" Type="http://schemas.openxmlformats.org/officeDocument/2006/relationships/slideLayout" Target="../slideLayouts/slideLayout143.xml"/><Relationship Id="rId328" Type="http://schemas.openxmlformats.org/officeDocument/2006/relationships/slideLayout" Target="../slideLayouts/slideLayout446.xml"/><Relationship Id="rId535" Type="http://schemas.openxmlformats.org/officeDocument/2006/relationships/slideLayout" Target="../slideLayouts/slideLayout653.xml"/><Relationship Id="rId174" Type="http://schemas.openxmlformats.org/officeDocument/2006/relationships/slideLayout" Target="../slideLayouts/slideLayout292.xml"/><Relationship Id="rId381" Type="http://schemas.openxmlformats.org/officeDocument/2006/relationships/slideLayout" Target="../slideLayouts/slideLayout499.xml"/><Relationship Id="rId602" Type="http://schemas.openxmlformats.org/officeDocument/2006/relationships/slideLayout" Target="../slideLayouts/slideLayout720.xml"/><Relationship Id="rId241" Type="http://schemas.openxmlformats.org/officeDocument/2006/relationships/slideLayout" Target="../slideLayouts/slideLayout359.xml"/><Relationship Id="rId479" Type="http://schemas.openxmlformats.org/officeDocument/2006/relationships/slideLayout" Target="../slideLayouts/slideLayout597.xml"/><Relationship Id="rId686" Type="http://schemas.openxmlformats.org/officeDocument/2006/relationships/slideLayout" Target="../slideLayouts/slideLayout804.xml"/><Relationship Id="rId36" Type="http://schemas.openxmlformats.org/officeDocument/2006/relationships/slideLayout" Target="../slideLayouts/slideLayout154.xml"/><Relationship Id="rId339" Type="http://schemas.openxmlformats.org/officeDocument/2006/relationships/slideLayout" Target="../slideLayouts/slideLayout457.xml"/><Relationship Id="rId546" Type="http://schemas.openxmlformats.org/officeDocument/2006/relationships/slideLayout" Target="../slideLayouts/slideLayout664.xml"/><Relationship Id="rId101" Type="http://schemas.openxmlformats.org/officeDocument/2006/relationships/slideLayout" Target="../slideLayouts/slideLayout219.xml"/><Relationship Id="rId185" Type="http://schemas.openxmlformats.org/officeDocument/2006/relationships/slideLayout" Target="../slideLayouts/slideLayout303.xml"/><Relationship Id="rId406" Type="http://schemas.openxmlformats.org/officeDocument/2006/relationships/slideLayout" Target="../slideLayouts/slideLayout524.xml"/><Relationship Id="rId392" Type="http://schemas.openxmlformats.org/officeDocument/2006/relationships/slideLayout" Target="../slideLayouts/slideLayout510.xml"/><Relationship Id="rId613" Type="http://schemas.openxmlformats.org/officeDocument/2006/relationships/slideLayout" Target="../slideLayouts/slideLayout731.xml"/><Relationship Id="rId697" Type="http://schemas.openxmlformats.org/officeDocument/2006/relationships/slideLayout" Target="../slideLayouts/slideLayout815.xml"/><Relationship Id="rId252" Type="http://schemas.openxmlformats.org/officeDocument/2006/relationships/slideLayout" Target="../slideLayouts/slideLayout370.xml"/><Relationship Id="rId47" Type="http://schemas.openxmlformats.org/officeDocument/2006/relationships/slideLayout" Target="../slideLayouts/slideLayout165.xml"/><Relationship Id="rId112" Type="http://schemas.openxmlformats.org/officeDocument/2006/relationships/slideLayout" Target="../slideLayouts/slideLayout230.xml"/><Relationship Id="rId557" Type="http://schemas.openxmlformats.org/officeDocument/2006/relationships/slideLayout" Target="../slideLayouts/slideLayout675.xml"/><Relationship Id="rId196" Type="http://schemas.openxmlformats.org/officeDocument/2006/relationships/slideLayout" Target="../slideLayouts/slideLayout314.xml"/><Relationship Id="rId417" Type="http://schemas.openxmlformats.org/officeDocument/2006/relationships/slideLayout" Target="../slideLayouts/slideLayout535.xml"/><Relationship Id="rId624" Type="http://schemas.openxmlformats.org/officeDocument/2006/relationships/slideLayout" Target="../slideLayouts/slideLayout742.xml"/><Relationship Id="rId263" Type="http://schemas.openxmlformats.org/officeDocument/2006/relationships/slideLayout" Target="../slideLayouts/slideLayout381.xml"/><Relationship Id="rId470" Type="http://schemas.openxmlformats.org/officeDocument/2006/relationships/slideLayout" Target="../slideLayouts/slideLayout588.xml"/><Relationship Id="rId58" Type="http://schemas.openxmlformats.org/officeDocument/2006/relationships/slideLayout" Target="../slideLayouts/slideLayout176.xml"/><Relationship Id="rId123" Type="http://schemas.openxmlformats.org/officeDocument/2006/relationships/slideLayout" Target="../slideLayouts/slideLayout241.xml"/><Relationship Id="rId330" Type="http://schemas.openxmlformats.org/officeDocument/2006/relationships/slideLayout" Target="../slideLayouts/slideLayout448.xml"/><Relationship Id="rId568" Type="http://schemas.openxmlformats.org/officeDocument/2006/relationships/slideLayout" Target="../slideLayouts/slideLayout686.xml"/><Relationship Id="rId428" Type="http://schemas.openxmlformats.org/officeDocument/2006/relationships/slideLayout" Target="../slideLayouts/slideLayout546.xml"/><Relationship Id="rId635" Type="http://schemas.openxmlformats.org/officeDocument/2006/relationships/slideLayout" Target="../slideLayouts/slideLayout753.xml"/><Relationship Id="rId274" Type="http://schemas.openxmlformats.org/officeDocument/2006/relationships/slideLayout" Target="../slideLayouts/slideLayout392.xml"/><Relationship Id="rId481" Type="http://schemas.openxmlformats.org/officeDocument/2006/relationships/slideLayout" Target="../slideLayouts/slideLayout599.xml"/><Relationship Id="rId702" Type="http://schemas.openxmlformats.org/officeDocument/2006/relationships/image" Target="../media/image4.png"/><Relationship Id="rId69" Type="http://schemas.openxmlformats.org/officeDocument/2006/relationships/slideLayout" Target="../slideLayouts/slideLayout187.xml"/><Relationship Id="rId134" Type="http://schemas.openxmlformats.org/officeDocument/2006/relationships/slideLayout" Target="../slideLayouts/slideLayout252.xml"/><Relationship Id="rId579" Type="http://schemas.openxmlformats.org/officeDocument/2006/relationships/slideLayout" Target="../slideLayouts/slideLayout697.xml"/><Relationship Id="rId341" Type="http://schemas.openxmlformats.org/officeDocument/2006/relationships/slideLayout" Target="../slideLayouts/slideLayout459.xml"/><Relationship Id="rId439" Type="http://schemas.openxmlformats.org/officeDocument/2006/relationships/slideLayout" Target="../slideLayouts/slideLayout557.xml"/><Relationship Id="rId646" Type="http://schemas.openxmlformats.org/officeDocument/2006/relationships/slideLayout" Target="../slideLayouts/slideLayout764.xml"/><Relationship Id="rId201" Type="http://schemas.openxmlformats.org/officeDocument/2006/relationships/slideLayout" Target="../slideLayouts/slideLayout319.xml"/><Relationship Id="rId285" Type="http://schemas.openxmlformats.org/officeDocument/2006/relationships/slideLayout" Target="../slideLayouts/slideLayout403.xml"/><Relationship Id="rId506" Type="http://schemas.openxmlformats.org/officeDocument/2006/relationships/slideLayout" Target="../slideLayouts/slideLayout624.xml"/><Relationship Id="rId492" Type="http://schemas.openxmlformats.org/officeDocument/2006/relationships/slideLayout" Target="../slideLayouts/slideLayout610.xml"/><Relationship Id="rId145" Type="http://schemas.openxmlformats.org/officeDocument/2006/relationships/slideLayout" Target="../slideLayouts/slideLayout263.xml"/><Relationship Id="rId352" Type="http://schemas.openxmlformats.org/officeDocument/2006/relationships/slideLayout" Target="../slideLayouts/slideLayout470.xml"/><Relationship Id="rId212" Type="http://schemas.openxmlformats.org/officeDocument/2006/relationships/slideLayout" Target="../slideLayouts/slideLayout330.xml"/><Relationship Id="rId657" Type="http://schemas.openxmlformats.org/officeDocument/2006/relationships/slideLayout" Target="../slideLayouts/slideLayout775.xml"/><Relationship Id="rId296" Type="http://schemas.openxmlformats.org/officeDocument/2006/relationships/slideLayout" Target="../slideLayouts/slideLayout414.xml"/><Relationship Id="rId517" Type="http://schemas.openxmlformats.org/officeDocument/2006/relationships/slideLayout" Target="../slideLayouts/slideLayout635.xml"/><Relationship Id="rId60" Type="http://schemas.openxmlformats.org/officeDocument/2006/relationships/slideLayout" Target="../slideLayouts/slideLayout178.xml"/><Relationship Id="rId156" Type="http://schemas.openxmlformats.org/officeDocument/2006/relationships/slideLayout" Target="../slideLayouts/slideLayout274.xml"/><Relationship Id="rId363" Type="http://schemas.openxmlformats.org/officeDocument/2006/relationships/slideLayout" Target="../slideLayouts/slideLayout481.xml"/><Relationship Id="rId570" Type="http://schemas.openxmlformats.org/officeDocument/2006/relationships/slideLayout" Target="../slideLayouts/slideLayout688.xml"/><Relationship Id="rId223" Type="http://schemas.openxmlformats.org/officeDocument/2006/relationships/slideLayout" Target="../slideLayouts/slideLayout341.xml"/><Relationship Id="rId430" Type="http://schemas.openxmlformats.org/officeDocument/2006/relationships/slideLayout" Target="../slideLayouts/slideLayout548.xml"/><Relationship Id="rId668" Type="http://schemas.openxmlformats.org/officeDocument/2006/relationships/slideLayout" Target="../slideLayouts/slideLayout786.xml"/><Relationship Id="rId18" Type="http://schemas.openxmlformats.org/officeDocument/2006/relationships/slideLayout" Target="../slideLayouts/slideLayout136.xml"/><Relationship Id="rId265" Type="http://schemas.openxmlformats.org/officeDocument/2006/relationships/slideLayout" Target="../slideLayouts/slideLayout383.xml"/><Relationship Id="rId472" Type="http://schemas.openxmlformats.org/officeDocument/2006/relationships/slideLayout" Target="../slideLayouts/slideLayout590.xml"/><Relationship Id="rId528" Type="http://schemas.openxmlformats.org/officeDocument/2006/relationships/slideLayout" Target="../slideLayouts/slideLayout646.xml"/><Relationship Id="rId125" Type="http://schemas.openxmlformats.org/officeDocument/2006/relationships/slideLayout" Target="../slideLayouts/slideLayout243.xml"/><Relationship Id="rId167" Type="http://schemas.openxmlformats.org/officeDocument/2006/relationships/slideLayout" Target="../slideLayouts/slideLayout285.xml"/><Relationship Id="rId332" Type="http://schemas.openxmlformats.org/officeDocument/2006/relationships/slideLayout" Target="../slideLayouts/slideLayout450.xml"/><Relationship Id="rId374" Type="http://schemas.openxmlformats.org/officeDocument/2006/relationships/slideLayout" Target="../slideLayouts/slideLayout492.xml"/><Relationship Id="rId581" Type="http://schemas.openxmlformats.org/officeDocument/2006/relationships/slideLayout" Target="../slideLayouts/slideLayout699.xml"/><Relationship Id="rId71" Type="http://schemas.openxmlformats.org/officeDocument/2006/relationships/slideLayout" Target="../slideLayouts/slideLayout189.xml"/><Relationship Id="rId234" Type="http://schemas.openxmlformats.org/officeDocument/2006/relationships/slideLayout" Target="../slideLayouts/slideLayout352.xml"/><Relationship Id="rId637" Type="http://schemas.openxmlformats.org/officeDocument/2006/relationships/slideLayout" Target="../slideLayouts/slideLayout755.xml"/><Relationship Id="rId679" Type="http://schemas.openxmlformats.org/officeDocument/2006/relationships/slideLayout" Target="../slideLayouts/slideLayout797.xml"/><Relationship Id="rId2" Type="http://schemas.openxmlformats.org/officeDocument/2006/relationships/slideLayout" Target="../slideLayouts/slideLayout120.xml"/><Relationship Id="rId29" Type="http://schemas.openxmlformats.org/officeDocument/2006/relationships/slideLayout" Target="../slideLayouts/slideLayout147.xml"/><Relationship Id="rId276" Type="http://schemas.openxmlformats.org/officeDocument/2006/relationships/slideLayout" Target="../slideLayouts/slideLayout394.xml"/><Relationship Id="rId441" Type="http://schemas.openxmlformats.org/officeDocument/2006/relationships/slideLayout" Target="../slideLayouts/slideLayout559.xml"/><Relationship Id="rId483" Type="http://schemas.openxmlformats.org/officeDocument/2006/relationships/slideLayout" Target="../slideLayouts/slideLayout601.xml"/><Relationship Id="rId539" Type="http://schemas.openxmlformats.org/officeDocument/2006/relationships/slideLayout" Target="../slideLayouts/slideLayout657.xml"/><Relationship Id="rId690" Type="http://schemas.openxmlformats.org/officeDocument/2006/relationships/slideLayout" Target="../slideLayouts/slideLayout808.xml"/><Relationship Id="rId40" Type="http://schemas.openxmlformats.org/officeDocument/2006/relationships/slideLayout" Target="../slideLayouts/slideLayout158.xml"/><Relationship Id="rId136" Type="http://schemas.openxmlformats.org/officeDocument/2006/relationships/slideLayout" Target="../slideLayouts/slideLayout254.xml"/><Relationship Id="rId178" Type="http://schemas.openxmlformats.org/officeDocument/2006/relationships/slideLayout" Target="../slideLayouts/slideLayout296.xml"/><Relationship Id="rId301" Type="http://schemas.openxmlformats.org/officeDocument/2006/relationships/slideLayout" Target="../slideLayouts/slideLayout419.xml"/><Relationship Id="rId343" Type="http://schemas.openxmlformats.org/officeDocument/2006/relationships/slideLayout" Target="../slideLayouts/slideLayout461.xml"/><Relationship Id="rId550" Type="http://schemas.openxmlformats.org/officeDocument/2006/relationships/slideLayout" Target="../slideLayouts/slideLayout668.xml"/><Relationship Id="rId82" Type="http://schemas.openxmlformats.org/officeDocument/2006/relationships/slideLayout" Target="../slideLayouts/slideLayout200.xml"/><Relationship Id="rId203" Type="http://schemas.openxmlformats.org/officeDocument/2006/relationships/slideLayout" Target="../slideLayouts/slideLayout321.xml"/><Relationship Id="rId385" Type="http://schemas.openxmlformats.org/officeDocument/2006/relationships/slideLayout" Target="../slideLayouts/slideLayout503.xml"/><Relationship Id="rId592" Type="http://schemas.openxmlformats.org/officeDocument/2006/relationships/slideLayout" Target="../slideLayouts/slideLayout710.xml"/><Relationship Id="rId606" Type="http://schemas.openxmlformats.org/officeDocument/2006/relationships/slideLayout" Target="../slideLayouts/slideLayout724.xml"/><Relationship Id="rId648" Type="http://schemas.openxmlformats.org/officeDocument/2006/relationships/slideLayout" Target="../slideLayouts/slideLayout766.xml"/><Relationship Id="rId245" Type="http://schemas.openxmlformats.org/officeDocument/2006/relationships/slideLayout" Target="../slideLayouts/slideLayout363.xml"/><Relationship Id="rId287" Type="http://schemas.openxmlformats.org/officeDocument/2006/relationships/slideLayout" Target="../slideLayouts/slideLayout405.xml"/><Relationship Id="rId410" Type="http://schemas.openxmlformats.org/officeDocument/2006/relationships/slideLayout" Target="../slideLayouts/slideLayout528.xml"/><Relationship Id="rId452" Type="http://schemas.openxmlformats.org/officeDocument/2006/relationships/slideLayout" Target="../slideLayouts/slideLayout570.xml"/><Relationship Id="rId494" Type="http://schemas.openxmlformats.org/officeDocument/2006/relationships/slideLayout" Target="../slideLayouts/slideLayout612.xml"/><Relationship Id="rId508" Type="http://schemas.openxmlformats.org/officeDocument/2006/relationships/slideLayout" Target="../slideLayouts/slideLayout626.xml"/><Relationship Id="rId105" Type="http://schemas.openxmlformats.org/officeDocument/2006/relationships/slideLayout" Target="../slideLayouts/slideLayout223.xml"/><Relationship Id="rId147" Type="http://schemas.openxmlformats.org/officeDocument/2006/relationships/slideLayout" Target="../slideLayouts/slideLayout265.xml"/><Relationship Id="rId312" Type="http://schemas.openxmlformats.org/officeDocument/2006/relationships/slideLayout" Target="../slideLayouts/slideLayout430.xml"/><Relationship Id="rId354" Type="http://schemas.openxmlformats.org/officeDocument/2006/relationships/slideLayout" Target="../slideLayouts/slideLayout472.xml"/><Relationship Id="rId51" Type="http://schemas.openxmlformats.org/officeDocument/2006/relationships/slideLayout" Target="../slideLayouts/slideLayout169.xml"/><Relationship Id="rId93" Type="http://schemas.openxmlformats.org/officeDocument/2006/relationships/slideLayout" Target="../slideLayouts/slideLayout211.xml"/><Relationship Id="rId189" Type="http://schemas.openxmlformats.org/officeDocument/2006/relationships/slideLayout" Target="../slideLayouts/slideLayout307.xml"/><Relationship Id="rId396" Type="http://schemas.openxmlformats.org/officeDocument/2006/relationships/slideLayout" Target="../slideLayouts/slideLayout514.xml"/><Relationship Id="rId561" Type="http://schemas.openxmlformats.org/officeDocument/2006/relationships/slideLayout" Target="../slideLayouts/slideLayout679.xml"/><Relationship Id="rId617" Type="http://schemas.openxmlformats.org/officeDocument/2006/relationships/slideLayout" Target="../slideLayouts/slideLayout735.xml"/><Relationship Id="rId659" Type="http://schemas.openxmlformats.org/officeDocument/2006/relationships/slideLayout" Target="../slideLayouts/slideLayout777.xml"/><Relationship Id="rId214" Type="http://schemas.openxmlformats.org/officeDocument/2006/relationships/slideLayout" Target="../slideLayouts/slideLayout332.xml"/><Relationship Id="rId256" Type="http://schemas.openxmlformats.org/officeDocument/2006/relationships/slideLayout" Target="../slideLayouts/slideLayout374.xml"/><Relationship Id="rId298" Type="http://schemas.openxmlformats.org/officeDocument/2006/relationships/slideLayout" Target="../slideLayouts/slideLayout416.xml"/><Relationship Id="rId421" Type="http://schemas.openxmlformats.org/officeDocument/2006/relationships/slideLayout" Target="../slideLayouts/slideLayout539.xml"/><Relationship Id="rId463" Type="http://schemas.openxmlformats.org/officeDocument/2006/relationships/slideLayout" Target="../slideLayouts/slideLayout581.xml"/><Relationship Id="rId519" Type="http://schemas.openxmlformats.org/officeDocument/2006/relationships/slideLayout" Target="../slideLayouts/slideLayout637.xml"/><Relationship Id="rId670" Type="http://schemas.openxmlformats.org/officeDocument/2006/relationships/slideLayout" Target="../slideLayouts/slideLayout788.xml"/><Relationship Id="rId116" Type="http://schemas.openxmlformats.org/officeDocument/2006/relationships/slideLayout" Target="../slideLayouts/slideLayout234.xml"/><Relationship Id="rId158" Type="http://schemas.openxmlformats.org/officeDocument/2006/relationships/slideLayout" Target="../slideLayouts/slideLayout276.xml"/><Relationship Id="rId323" Type="http://schemas.openxmlformats.org/officeDocument/2006/relationships/slideLayout" Target="../slideLayouts/slideLayout441.xml"/><Relationship Id="rId530" Type="http://schemas.openxmlformats.org/officeDocument/2006/relationships/slideLayout" Target="../slideLayouts/slideLayout648.xml"/><Relationship Id="rId20" Type="http://schemas.openxmlformats.org/officeDocument/2006/relationships/slideLayout" Target="../slideLayouts/slideLayout138.xml"/><Relationship Id="rId62" Type="http://schemas.openxmlformats.org/officeDocument/2006/relationships/slideLayout" Target="../slideLayouts/slideLayout180.xml"/><Relationship Id="rId365" Type="http://schemas.openxmlformats.org/officeDocument/2006/relationships/slideLayout" Target="../slideLayouts/slideLayout483.xml"/><Relationship Id="rId572" Type="http://schemas.openxmlformats.org/officeDocument/2006/relationships/slideLayout" Target="../slideLayouts/slideLayout690.xml"/><Relationship Id="rId628" Type="http://schemas.openxmlformats.org/officeDocument/2006/relationships/slideLayout" Target="../slideLayouts/slideLayout746.xml"/><Relationship Id="rId225" Type="http://schemas.openxmlformats.org/officeDocument/2006/relationships/slideLayout" Target="../slideLayouts/slideLayout343.xml"/><Relationship Id="rId267" Type="http://schemas.openxmlformats.org/officeDocument/2006/relationships/slideLayout" Target="../slideLayouts/slideLayout385.xml"/><Relationship Id="rId432" Type="http://schemas.openxmlformats.org/officeDocument/2006/relationships/slideLayout" Target="../slideLayouts/slideLayout550.xml"/><Relationship Id="rId474" Type="http://schemas.openxmlformats.org/officeDocument/2006/relationships/slideLayout" Target="../slideLayouts/slideLayout592.xml"/><Relationship Id="rId127" Type="http://schemas.openxmlformats.org/officeDocument/2006/relationships/slideLayout" Target="../slideLayouts/slideLayout245.xml"/><Relationship Id="rId681" Type="http://schemas.openxmlformats.org/officeDocument/2006/relationships/slideLayout" Target="../slideLayouts/slideLayout799.xml"/><Relationship Id="rId31" Type="http://schemas.openxmlformats.org/officeDocument/2006/relationships/slideLayout" Target="../slideLayouts/slideLayout149.xml"/><Relationship Id="rId73" Type="http://schemas.openxmlformats.org/officeDocument/2006/relationships/slideLayout" Target="../slideLayouts/slideLayout191.xml"/><Relationship Id="rId169" Type="http://schemas.openxmlformats.org/officeDocument/2006/relationships/slideLayout" Target="../slideLayouts/slideLayout287.xml"/><Relationship Id="rId334" Type="http://schemas.openxmlformats.org/officeDocument/2006/relationships/slideLayout" Target="../slideLayouts/slideLayout452.xml"/><Relationship Id="rId376" Type="http://schemas.openxmlformats.org/officeDocument/2006/relationships/slideLayout" Target="../slideLayouts/slideLayout494.xml"/><Relationship Id="rId541" Type="http://schemas.openxmlformats.org/officeDocument/2006/relationships/slideLayout" Target="../slideLayouts/slideLayout659.xml"/><Relationship Id="rId583" Type="http://schemas.openxmlformats.org/officeDocument/2006/relationships/slideLayout" Target="../slideLayouts/slideLayout701.xml"/><Relationship Id="rId639" Type="http://schemas.openxmlformats.org/officeDocument/2006/relationships/slideLayout" Target="../slideLayouts/slideLayout757.xml"/><Relationship Id="rId4" Type="http://schemas.openxmlformats.org/officeDocument/2006/relationships/slideLayout" Target="../slideLayouts/slideLayout122.xml"/><Relationship Id="rId180" Type="http://schemas.openxmlformats.org/officeDocument/2006/relationships/slideLayout" Target="../slideLayouts/slideLayout298.xml"/><Relationship Id="rId236" Type="http://schemas.openxmlformats.org/officeDocument/2006/relationships/slideLayout" Target="../slideLayouts/slideLayout354.xml"/><Relationship Id="rId278" Type="http://schemas.openxmlformats.org/officeDocument/2006/relationships/slideLayout" Target="../slideLayouts/slideLayout396.xml"/><Relationship Id="rId401" Type="http://schemas.openxmlformats.org/officeDocument/2006/relationships/slideLayout" Target="../slideLayouts/slideLayout519.xml"/><Relationship Id="rId443" Type="http://schemas.openxmlformats.org/officeDocument/2006/relationships/slideLayout" Target="../slideLayouts/slideLayout561.xml"/><Relationship Id="rId650" Type="http://schemas.openxmlformats.org/officeDocument/2006/relationships/slideLayout" Target="../slideLayouts/slideLayout768.xml"/><Relationship Id="rId303" Type="http://schemas.openxmlformats.org/officeDocument/2006/relationships/slideLayout" Target="../slideLayouts/slideLayout421.xml"/><Relationship Id="rId485" Type="http://schemas.openxmlformats.org/officeDocument/2006/relationships/slideLayout" Target="../slideLayouts/slideLayout603.xml"/><Relationship Id="rId692" Type="http://schemas.openxmlformats.org/officeDocument/2006/relationships/slideLayout" Target="../slideLayouts/slideLayout810.xml"/><Relationship Id="rId42" Type="http://schemas.openxmlformats.org/officeDocument/2006/relationships/slideLayout" Target="../slideLayouts/slideLayout160.xml"/><Relationship Id="rId84" Type="http://schemas.openxmlformats.org/officeDocument/2006/relationships/slideLayout" Target="../slideLayouts/slideLayout202.xml"/><Relationship Id="rId138" Type="http://schemas.openxmlformats.org/officeDocument/2006/relationships/slideLayout" Target="../slideLayouts/slideLayout256.xml"/><Relationship Id="rId345" Type="http://schemas.openxmlformats.org/officeDocument/2006/relationships/slideLayout" Target="../slideLayouts/slideLayout463.xml"/><Relationship Id="rId387" Type="http://schemas.openxmlformats.org/officeDocument/2006/relationships/slideLayout" Target="../slideLayouts/slideLayout505.xml"/><Relationship Id="rId510" Type="http://schemas.openxmlformats.org/officeDocument/2006/relationships/slideLayout" Target="../slideLayouts/slideLayout628.xml"/><Relationship Id="rId552" Type="http://schemas.openxmlformats.org/officeDocument/2006/relationships/slideLayout" Target="../slideLayouts/slideLayout670.xml"/><Relationship Id="rId594" Type="http://schemas.openxmlformats.org/officeDocument/2006/relationships/slideLayout" Target="../slideLayouts/slideLayout712.xml"/><Relationship Id="rId608" Type="http://schemas.openxmlformats.org/officeDocument/2006/relationships/slideLayout" Target="../slideLayouts/slideLayout726.xml"/><Relationship Id="rId191" Type="http://schemas.openxmlformats.org/officeDocument/2006/relationships/slideLayout" Target="../slideLayouts/slideLayout309.xml"/><Relationship Id="rId205" Type="http://schemas.openxmlformats.org/officeDocument/2006/relationships/slideLayout" Target="../slideLayouts/slideLayout323.xml"/><Relationship Id="rId247" Type="http://schemas.openxmlformats.org/officeDocument/2006/relationships/slideLayout" Target="../slideLayouts/slideLayout365.xml"/><Relationship Id="rId412" Type="http://schemas.openxmlformats.org/officeDocument/2006/relationships/slideLayout" Target="../slideLayouts/slideLayout530.xml"/><Relationship Id="rId107" Type="http://schemas.openxmlformats.org/officeDocument/2006/relationships/slideLayout" Target="../slideLayouts/slideLayout225.xml"/><Relationship Id="rId289" Type="http://schemas.openxmlformats.org/officeDocument/2006/relationships/slideLayout" Target="../slideLayouts/slideLayout407.xml"/><Relationship Id="rId454" Type="http://schemas.openxmlformats.org/officeDocument/2006/relationships/slideLayout" Target="../slideLayouts/slideLayout572.xml"/><Relationship Id="rId496" Type="http://schemas.openxmlformats.org/officeDocument/2006/relationships/slideLayout" Target="../slideLayouts/slideLayout614.xml"/><Relationship Id="rId661" Type="http://schemas.openxmlformats.org/officeDocument/2006/relationships/slideLayout" Target="../slideLayouts/slideLayout779.xml"/><Relationship Id="rId11" Type="http://schemas.openxmlformats.org/officeDocument/2006/relationships/slideLayout" Target="../slideLayouts/slideLayout129.xml"/><Relationship Id="rId53" Type="http://schemas.openxmlformats.org/officeDocument/2006/relationships/slideLayout" Target="../slideLayouts/slideLayout171.xml"/><Relationship Id="rId149" Type="http://schemas.openxmlformats.org/officeDocument/2006/relationships/slideLayout" Target="../slideLayouts/slideLayout267.xml"/><Relationship Id="rId314" Type="http://schemas.openxmlformats.org/officeDocument/2006/relationships/slideLayout" Target="../slideLayouts/slideLayout432.xml"/><Relationship Id="rId356" Type="http://schemas.openxmlformats.org/officeDocument/2006/relationships/slideLayout" Target="../slideLayouts/slideLayout474.xml"/><Relationship Id="rId398" Type="http://schemas.openxmlformats.org/officeDocument/2006/relationships/slideLayout" Target="../slideLayouts/slideLayout516.xml"/><Relationship Id="rId521" Type="http://schemas.openxmlformats.org/officeDocument/2006/relationships/slideLayout" Target="../slideLayouts/slideLayout639.xml"/><Relationship Id="rId563" Type="http://schemas.openxmlformats.org/officeDocument/2006/relationships/slideLayout" Target="../slideLayouts/slideLayout681.xml"/><Relationship Id="rId619" Type="http://schemas.openxmlformats.org/officeDocument/2006/relationships/slideLayout" Target="../slideLayouts/slideLayout737.xml"/><Relationship Id="rId95" Type="http://schemas.openxmlformats.org/officeDocument/2006/relationships/slideLayout" Target="../slideLayouts/slideLayout213.xml"/><Relationship Id="rId160" Type="http://schemas.openxmlformats.org/officeDocument/2006/relationships/slideLayout" Target="../slideLayouts/slideLayout278.xml"/><Relationship Id="rId216" Type="http://schemas.openxmlformats.org/officeDocument/2006/relationships/slideLayout" Target="../slideLayouts/slideLayout334.xml"/><Relationship Id="rId423" Type="http://schemas.openxmlformats.org/officeDocument/2006/relationships/slideLayout" Target="../slideLayouts/slideLayout541.xml"/><Relationship Id="rId258" Type="http://schemas.openxmlformats.org/officeDocument/2006/relationships/slideLayout" Target="../slideLayouts/slideLayout376.xml"/><Relationship Id="rId465" Type="http://schemas.openxmlformats.org/officeDocument/2006/relationships/slideLayout" Target="../slideLayouts/slideLayout583.xml"/><Relationship Id="rId630" Type="http://schemas.openxmlformats.org/officeDocument/2006/relationships/slideLayout" Target="../slideLayouts/slideLayout748.xml"/><Relationship Id="rId672" Type="http://schemas.openxmlformats.org/officeDocument/2006/relationships/slideLayout" Target="../slideLayouts/slideLayout790.xml"/><Relationship Id="rId22" Type="http://schemas.openxmlformats.org/officeDocument/2006/relationships/slideLayout" Target="../slideLayouts/slideLayout140.xml"/><Relationship Id="rId64" Type="http://schemas.openxmlformats.org/officeDocument/2006/relationships/slideLayout" Target="../slideLayouts/slideLayout182.xml"/><Relationship Id="rId118" Type="http://schemas.openxmlformats.org/officeDocument/2006/relationships/slideLayout" Target="../slideLayouts/slideLayout236.xml"/><Relationship Id="rId325" Type="http://schemas.openxmlformats.org/officeDocument/2006/relationships/slideLayout" Target="../slideLayouts/slideLayout443.xml"/><Relationship Id="rId367" Type="http://schemas.openxmlformats.org/officeDocument/2006/relationships/slideLayout" Target="../slideLayouts/slideLayout485.xml"/><Relationship Id="rId532" Type="http://schemas.openxmlformats.org/officeDocument/2006/relationships/slideLayout" Target="../slideLayouts/slideLayout650.xml"/><Relationship Id="rId574" Type="http://schemas.openxmlformats.org/officeDocument/2006/relationships/slideLayout" Target="../slideLayouts/slideLayout692.xml"/><Relationship Id="rId171" Type="http://schemas.openxmlformats.org/officeDocument/2006/relationships/slideLayout" Target="../slideLayouts/slideLayout289.xml"/><Relationship Id="rId227" Type="http://schemas.openxmlformats.org/officeDocument/2006/relationships/slideLayout" Target="../slideLayouts/slideLayout345.xml"/><Relationship Id="rId269" Type="http://schemas.openxmlformats.org/officeDocument/2006/relationships/slideLayout" Target="../slideLayouts/slideLayout387.xml"/><Relationship Id="rId434" Type="http://schemas.openxmlformats.org/officeDocument/2006/relationships/slideLayout" Target="../slideLayouts/slideLayout552.xml"/><Relationship Id="rId476" Type="http://schemas.openxmlformats.org/officeDocument/2006/relationships/slideLayout" Target="../slideLayouts/slideLayout594.xml"/><Relationship Id="rId641" Type="http://schemas.openxmlformats.org/officeDocument/2006/relationships/slideLayout" Target="../slideLayouts/slideLayout759.xml"/><Relationship Id="rId683" Type="http://schemas.openxmlformats.org/officeDocument/2006/relationships/slideLayout" Target="../slideLayouts/slideLayout801.xml"/><Relationship Id="rId33" Type="http://schemas.openxmlformats.org/officeDocument/2006/relationships/slideLayout" Target="../slideLayouts/slideLayout151.xml"/><Relationship Id="rId129" Type="http://schemas.openxmlformats.org/officeDocument/2006/relationships/slideLayout" Target="../slideLayouts/slideLayout247.xml"/><Relationship Id="rId280" Type="http://schemas.openxmlformats.org/officeDocument/2006/relationships/slideLayout" Target="../slideLayouts/slideLayout398.xml"/><Relationship Id="rId336" Type="http://schemas.openxmlformats.org/officeDocument/2006/relationships/slideLayout" Target="../slideLayouts/slideLayout454.xml"/><Relationship Id="rId501" Type="http://schemas.openxmlformats.org/officeDocument/2006/relationships/slideLayout" Target="../slideLayouts/slideLayout619.xml"/><Relationship Id="rId543" Type="http://schemas.openxmlformats.org/officeDocument/2006/relationships/slideLayout" Target="../slideLayouts/slideLayout661.xml"/><Relationship Id="rId75" Type="http://schemas.openxmlformats.org/officeDocument/2006/relationships/slideLayout" Target="../slideLayouts/slideLayout193.xml"/><Relationship Id="rId140" Type="http://schemas.openxmlformats.org/officeDocument/2006/relationships/slideLayout" Target="../slideLayouts/slideLayout258.xml"/><Relationship Id="rId182" Type="http://schemas.openxmlformats.org/officeDocument/2006/relationships/slideLayout" Target="../slideLayouts/slideLayout300.xml"/><Relationship Id="rId378" Type="http://schemas.openxmlformats.org/officeDocument/2006/relationships/slideLayout" Target="../slideLayouts/slideLayout496.xml"/><Relationship Id="rId403" Type="http://schemas.openxmlformats.org/officeDocument/2006/relationships/slideLayout" Target="../slideLayouts/slideLayout521.xml"/><Relationship Id="rId585" Type="http://schemas.openxmlformats.org/officeDocument/2006/relationships/slideLayout" Target="../slideLayouts/slideLayout703.xml"/><Relationship Id="rId6" Type="http://schemas.openxmlformats.org/officeDocument/2006/relationships/slideLayout" Target="../slideLayouts/slideLayout124.xml"/><Relationship Id="rId238" Type="http://schemas.openxmlformats.org/officeDocument/2006/relationships/slideLayout" Target="../slideLayouts/slideLayout356.xml"/><Relationship Id="rId445" Type="http://schemas.openxmlformats.org/officeDocument/2006/relationships/slideLayout" Target="../slideLayouts/slideLayout563.xml"/><Relationship Id="rId487" Type="http://schemas.openxmlformats.org/officeDocument/2006/relationships/slideLayout" Target="../slideLayouts/slideLayout605.xml"/><Relationship Id="rId610" Type="http://schemas.openxmlformats.org/officeDocument/2006/relationships/slideLayout" Target="../slideLayouts/slideLayout728.xml"/><Relationship Id="rId652" Type="http://schemas.openxmlformats.org/officeDocument/2006/relationships/slideLayout" Target="../slideLayouts/slideLayout770.xml"/><Relationship Id="rId694" Type="http://schemas.openxmlformats.org/officeDocument/2006/relationships/slideLayout" Target="../slideLayouts/slideLayout812.xml"/><Relationship Id="rId291" Type="http://schemas.openxmlformats.org/officeDocument/2006/relationships/slideLayout" Target="../slideLayouts/slideLayout409.xml"/><Relationship Id="rId305" Type="http://schemas.openxmlformats.org/officeDocument/2006/relationships/slideLayout" Target="../slideLayouts/slideLayout423.xml"/><Relationship Id="rId347" Type="http://schemas.openxmlformats.org/officeDocument/2006/relationships/slideLayout" Target="../slideLayouts/slideLayout465.xml"/><Relationship Id="rId512" Type="http://schemas.openxmlformats.org/officeDocument/2006/relationships/slideLayout" Target="../slideLayouts/slideLayout630.xml"/><Relationship Id="rId44" Type="http://schemas.openxmlformats.org/officeDocument/2006/relationships/slideLayout" Target="../slideLayouts/slideLayout162.xml"/><Relationship Id="rId86" Type="http://schemas.openxmlformats.org/officeDocument/2006/relationships/slideLayout" Target="../slideLayouts/slideLayout204.xml"/><Relationship Id="rId151" Type="http://schemas.openxmlformats.org/officeDocument/2006/relationships/slideLayout" Target="../slideLayouts/slideLayout269.xml"/><Relationship Id="rId389" Type="http://schemas.openxmlformats.org/officeDocument/2006/relationships/slideLayout" Target="../slideLayouts/slideLayout507.xml"/><Relationship Id="rId554" Type="http://schemas.openxmlformats.org/officeDocument/2006/relationships/slideLayout" Target="../slideLayouts/slideLayout672.xml"/><Relationship Id="rId596" Type="http://schemas.openxmlformats.org/officeDocument/2006/relationships/slideLayout" Target="../slideLayouts/slideLayout714.xml"/><Relationship Id="rId193" Type="http://schemas.openxmlformats.org/officeDocument/2006/relationships/slideLayout" Target="../slideLayouts/slideLayout311.xml"/><Relationship Id="rId207" Type="http://schemas.openxmlformats.org/officeDocument/2006/relationships/slideLayout" Target="../slideLayouts/slideLayout325.xml"/><Relationship Id="rId249" Type="http://schemas.openxmlformats.org/officeDocument/2006/relationships/slideLayout" Target="../slideLayouts/slideLayout367.xml"/><Relationship Id="rId414" Type="http://schemas.openxmlformats.org/officeDocument/2006/relationships/slideLayout" Target="../slideLayouts/slideLayout532.xml"/><Relationship Id="rId456" Type="http://schemas.openxmlformats.org/officeDocument/2006/relationships/slideLayout" Target="../slideLayouts/slideLayout574.xml"/><Relationship Id="rId498" Type="http://schemas.openxmlformats.org/officeDocument/2006/relationships/slideLayout" Target="../slideLayouts/slideLayout616.xml"/><Relationship Id="rId621" Type="http://schemas.openxmlformats.org/officeDocument/2006/relationships/slideLayout" Target="../slideLayouts/slideLayout739.xml"/><Relationship Id="rId663" Type="http://schemas.openxmlformats.org/officeDocument/2006/relationships/slideLayout" Target="../slideLayouts/slideLayout781.xml"/><Relationship Id="rId13" Type="http://schemas.openxmlformats.org/officeDocument/2006/relationships/slideLayout" Target="../slideLayouts/slideLayout131.xml"/><Relationship Id="rId109" Type="http://schemas.openxmlformats.org/officeDocument/2006/relationships/slideLayout" Target="../slideLayouts/slideLayout227.xml"/><Relationship Id="rId260" Type="http://schemas.openxmlformats.org/officeDocument/2006/relationships/slideLayout" Target="../slideLayouts/slideLayout378.xml"/><Relationship Id="rId316" Type="http://schemas.openxmlformats.org/officeDocument/2006/relationships/slideLayout" Target="../slideLayouts/slideLayout434.xml"/><Relationship Id="rId523" Type="http://schemas.openxmlformats.org/officeDocument/2006/relationships/slideLayout" Target="../slideLayouts/slideLayout641.xml"/><Relationship Id="rId55" Type="http://schemas.openxmlformats.org/officeDocument/2006/relationships/slideLayout" Target="../slideLayouts/slideLayout173.xml"/><Relationship Id="rId97" Type="http://schemas.openxmlformats.org/officeDocument/2006/relationships/slideLayout" Target="../slideLayouts/slideLayout215.xml"/><Relationship Id="rId120" Type="http://schemas.openxmlformats.org/officeDocument/2006/relationships/slideLayout" Target="../slideLayouts/slideLayout238.xml"/><Relationship Id="rId358" Type="http://schemas.openxmlformats.org/officeDocument/2006/relationships/slideLayout" Target="../slideLayouts/slideLayout476.xml"/><Relationship Id="rId565" Type="http://schemas.openxmlformats.org/officeDocument/2006/relationships/slideLayout" Target="../slideLayouts/slideLayout683.xml"/><Relationship Id="rId162" Type="http://schemas.openxmlformats.org/officeDocument/2006/relationships/slideLayout" Target="../slideLayouts/slideLayout280.xml"/><Relationship Id="rId218" Type="http://schemas.openxmlformats.org/officeDocument/2006/relationships/slideLayout" Target="../slideLayouts/slideLayout336.xml"/><Relationship Id="rId425" Type="http://schemas.openxmlformats.org/officeDocument/2006/relationships/slideLayout" Target="../slideLayouts/slideLayout543.xml"/><Relationship Id="rId467" Type="http://schemas.openxmlformats.org/officeDocument/2006/relationships/slideLayout" Target="../slideLayouts/slideLayout585.xml"/><Relationship Id="rId632" Type="http://schemas.openxmlformats.org/officeDocument/2006/relationships/slideLayout" Target="../slideLayouts/slideLayout750.xml"/><Relationship Id="rId271" Type="http://schemas.openxmlformats.org/officeDocument/2006/relationships/slideLayout" Target="../slideLayouts/slideLayout389.xml"/><Relationship Id="rId674" Type="http://schemas.openxmlformats.org/officeDocument/2006/relationships/slideLayout" Target="../slideLayouts/slideLayout792.xml"/><Relationship Id="rId24" Type="http://schemas.openxmlformats.org/officeDocument/2006/relationships/slideLayout" Target="../slideLayouts/slideLayout142.xml"/><Relationship Id="rId66" Type="http://schemas.openxmlformats.org/officeDocument/2006/relationships/slideLayout" Target="../slideLayouts/slideLayout184.xml"/><Relationship Id="rId131" Type="http://schemas.openxmlformats.org/officeDocument/2006/relationships/slideLayout" Target="../slideLayouts/slideLayout249.xml"/><Relationship Id="rId327" Type="http://schemas.openxmlformats.org/officeDocument/2006/relationships/slideLayout" Target="../slideLayouts/slideLayout445.xml"/><Relationship Id="rId369" Type="http://schemas.openxmlformats.org/officeDocument/2006/relationships/slideLayout" Target="../slideLayouts/slideLayout487.xml"/><Relationship Id="rId534" Type="http://schemas.openxmlformats.org/officeDocument/2006/relationships/slideLayout" Target="../slideLayouts/slideLayout652.xml"/><Relationship Id="rId576" Type="http://schemas.openxmlformats.org/officeDocument/2006/relationships/slideLayout" Target="../slideLayouts/slideLayout694.xml"/><Relationship Id="rId173" Type="http://schemas.openxmlformats.org/officeDocument/2006/relationships/slideLayout" Target="../slideLayouts/slideLayout291.xml"/><Relationship Id="rId229" Type="http://schemas.openxmlformats.org/officeDocument/2006/relationships/slideLayout" Target="../slideLayouts/slideLayout347.xml"/><Relationship Id="rId380" Type="http://schemas.openxmlformats.org/officeDocument/2006/relationships/slideLayout" Target="../slideLayouts/slideLayout498.xml"/><Relationship Id="rId436" Type="http://schemas.openxmlformats.org/officeDocument/2006/relationships/slideLayout" Target="../slideLayouts/slideLayout554.xml"/><Relationship Id="rId601" Type="http://schemas.openxmlformats.org/officeDocument/2006/relationships/slideLayout" Target="../slideLayouts/slideLayout719.xml"/><Relationship Id="rId643" Type="http://schemas.openxmlformats.org/officeDocument/2006/relationships/slideLayout" Target="../slideLayouts/slideLayout761.xml"/><Relationship Id="rId240" Type="http://schemas.openxmlformats.org/officeDocument/2006/relationships/slideLayout" Target="../slideLayouts/slideLayout358.xml"/><Relationship Id="rId478" Type="http://schemas.openxmlformats.org/officeDocument/2006/relationships/slideLayout" Target="../slideLayouts/slideLayout596.xml"/><Relationship Id="rId685" Type="http://schemas.openxmlformats.org/officeDocument/2006/relationships/slideLayout" Target="../slideLayouts/slideLayout803.xml"/><Relationship Id="rId35" Type="http://schemas.openxmlformats.org/officeDocument/2006/relationships/slideLayout" Target="../slideLayouts/slideLayout153.xml"/><Relationship Id="rId77" Type="http://schemas.openxmlformats.org/officeDocument/2006/relationships/slideLayout" Target="../slideLayouts/slideLayout195.xml"/><Relationship Id="rId100" Type="http://schemas.openxmlformats.org/officeDocument/2006/relationships/slideLayout" Target="../slideLayouts/slideLayout218.xml"/><Relationship Id="rId282" Type="http://schemas.openxmlformats.org/officeDocument/2006/relationships/slideLayout" Target="../slideLayouts/slideLayout400.xml"/><Relationship Id="rId338" Type="http://schemas.openxmlformats.org/officeDocument/2006/relationships/slideLayout" Target="../slideLayouts/slideLayout456.xml"/><Relationship Id="rId503" Type="http://schemas.openxmlformats.org/officeDocument/2006/relationships/slideLayout" Target="../slideLayouts/slideLayout621.xml"/><Relationship Id="rId545" Type="http://schemas.openxmlformats.org/officeDocument/2006/relationships/slideLayout" Target="../slideLayouts/slideLayout663.xml"/><Relationship Id="rId587" Type="http://schemas.openxmlformats.org/officeDocument/2006/relationships/slideLayout" Target="../slideLayouts/slideLayout705.xml"/><Relationship Id="rId8" Type="http://schemas.openxmlformats.org/officeDocument/2006/relationships/slideLayout" Target="../slideLayouts/slideLayout126.xml"/><Relationship Id="rId142" Type="http://schemas.openxmlformats.org/officeDocument/2006/relationships/slideLayout" Target="../slideLayouts/slideLayout260.xml"/><Relationship Id="rId184" Type="http://schemas.openxmlformats.org/officeDocument/2006/relationships/slideLayout" Target="../slideLayouts/slideLayout302.xml"/><Relationship Id="rId391" Type="http://schemas.openxmlformats.org/officeDocument/2006/relationships/slideLayout" Target="../slideLayouts/slideLayout509.xml"/><Relationship Id="rId405" Type="http://schemas.openxmlformats.org/officeDocument/2006/relationships/slideLayout" Target="../slideLayouts/slideLayout523.xml"/><Relationship Id="rId447" Type="http://schemas.openxmlformats.org/officeDocument/2006/relationships/slideLayout" Target="../slideLayouts/slideLayout565.xml"/><Relationship Id="rId612" Type="http://schemas.openxmlformats.org/officeDocument/2006/relationships/slideLayout" Target="../slideLayouts/slideLayout730.xml"/><Relationship Id="rId251" Type="http://schemas.openxmlformats.org/officeDocument/2006/relationships/slideLayout" Target="../slideLayouts/slideLayout369.xml"/><Relationship Id="rId489" Type="http://schemas.openxmlformats.org/officeDocument/2006/relationships/slideLayout" Target="../slideLayouts/slideLayout607.xml"/><Relationship Id="rId654" Type="http://schemas.openxmlformats.org/officeDocument/2006/relationships/slideLayout" Target="../slideLayouts/slideLayout772.xml"/><Relationship Id="rId696" Type="http://schemas.openxmlformats.org/officeDocument/2006/relationships/slideLayout" Target="../slideLayouts/slideLayout814.xml"/><Relationship Id="rId46" Type="http://schemas.openxmlformats.org/officeDocument/2006/relationships/slideLayout" Target="../slideLayouts/slideLayout164.xml"/><Relationship Id="rId293" Type="http://schemas.openxmlformats.org/officeDocument/2006/relationships/slideLayout" Target="../slideLayouts/slideLayout411.xml"/><Relationship Id="rId307" Type="http://schemas.openxmlformats.org/officeDocument/2006/relationships/slideLayout" Target="../slideLayouts/slideLayout425.xml"/><Relationship Id="rId349" Type="http://schemas.openxmlformats.org/officeDocument/2006/relationships/slideLayout" Target="../slideLayouts/slideLayout467.xml"/><Relationship Id="rId514" Type="http://schemas.openxmlformats.org/officeDocument/2006/relationships/slideLayout" Target="../slideLayouts/slideLayout632.xml"/><Relationship Id="rId556" Type="http://schemas.openxmlformats.org/officeDocument/2006/relationships/slideLayout" Target="../slideLayouts/slideLayout674.xml"/><Relationship Id="rId88" Type="http://schemas.openxmlformats.org/officeDocument/2006/relationships/slideLayout" Target="../slideLayouts/slideLayout206.xml"/><Relationship Id="rId111" Type="http://schemas.openxmlformats.org/officeDocument/2006/relationships/slideLayout" Target="../slideLayouts/slideLayout229.xml"/><Relationship Id="rId153" Type="http://schemas.openxmlformats.org/officeDocument/2006/relationships/slideLayout" Target="../slideLayouts/slideLayout271.xml"/><Relationship Id="rId195" Type="http://schemas.openxmlformats.org/officeDocument/2006/relationships/slideLayout" Target="../slideLayouts/slideLayout313.xml"/><Relationship Id="rId209" Type="http://schemas.openxmlformats.org/officeDocument/2006/relationships/slideLayout" Target="../slideLayouts/slideLayout327.xml"/><Relationship Id="rId360" Type="http://schemas.openxmlformats.org/officeDocument/2006/relationships/slideLayout" Target="../slideLayouts/slideLayout478.xml"/><Relationship Id="rId416" Type="http://schemas.openxmlformats.org/officeDocument/2006/relationships/slideLayout" Target="../slideLayouts/slideLayout534.xml"/><Relationship Id="rId598" Type="http://schemas.openxmlformats.org/officeDocument/2006/relationships/slideLayout" Target="../slideLayouts/slideLayout716.xml"/><Relationship Id="rId220" Type="http://schemas.openxmlformats.org/officeDocument/2006/relationships/slideLayout" Target="../slideLayouts/slideLayout338.xml"/><Relationship Id="rId458" Type="http://schemas.openxmlformats.org/officeDocument/2006/relationships/slideLayout" Target="../slideLayouts/slideLayout576.xml"/><Relationship Id="rId623" Type="http://schemas.openxmlformats.org/officeDocument/2006/relationships/slideLayout" Target="../slideLayouts/slideLayout741.xml"/><Relationship Id="rId665" Type="http://schemas.openxmlformats.org/officeDocument/2006/relationships/slideLayout" Target="../slideLayouts/slideLayout783.xml"/><Relationship Id="rId15" Type="http://schemas.openxmlformats.org/officeDocument/2006/relationships/slideLayout" Target="../slideLayouts/slideLayout133.xml"/><Relationship Id="rId57" Type="http://schemas.openxmlformats.org/officeDocument/2006/relationships/slideLayout" Target="../slideLayouts/slideLayout175.xml"/><Relationship Id="rId262" Type="http://schemas.openxmlformats.org/officeDocument/2006/relationships/slideLayout" Target="../slideLayouts/slideLayout380.xml"/><Relationship Id="rId318" Type="http://schemas.openxmlformats.org/officeDocument/2006/relationships/slideLayout" Target="../slideLayouts/slideLayout436.xml"/><Relationship Id="rId525" Type="http://schemas.openxmlformats.org/officeDocument/2006/relationships/slideLayout" Target="../slideLayouts/slideLayout643.xml"/><Relationship Id="rId567" Type="http://schemas.openxmlformats.org/officeDocument/2006/relationships/slideLayout" Target="../slideLayouts/slideLayout685.xml"/><Relationship Id="rId99" Type="http://schemas.openxmlformats.org/officeDocument/2006/relationships/slideLayout" Target="../slideLayouts/slideLayout217.xml"/><Relationship Id="rId122" Type="http://schemas.openxmlformats.org/officeDocument/2006/relationships/slideLayout" Target="../slideLayouts/slideLayout240.xml"/><Relationship Id="rId164" Type="http://schemas.openxmlformats.org/officeDocument/2006/relationships/slideLayout" Target="../slideLayouts/slideLayout282.xml"/><Relationship Id="rId371" Type="http://schemas.openxmlformats.org/officeDocument/2006/relationships/slideLayout" Target="../slideLayouts/slideLayout489.xml"/><Relationship Id="rId427" Type="http://schemas.openxmlformats.org/officeDocument/2006/relationships/slideLayout" Target="../slideLayouts/slideLayout545.xml"/><Relationship Id="rId469" Type="http://schemas.openxmlformats.org/officeDocument/2006/relationships/slideLayout" Target="../slideLayouts/slideLayout587.xml"/><Relationship Id="rId634" Type="http://schemas.openxmlformats.org/officeDocument/2006/relationships/slideLayout" Target="../slideLayouts/slideLayout752.xml"/><Relationship Id="rId676" Type="http://schemas.openxmlformats.org/officeDocument/2006/relationships/slideLayout" Target="../slideLayouts/slideLayout794.xml"/><Relationship Id="rId26" Type="http://schemas.openxmlformats.org/officeDocument/2006/relationships/slideLayout" Target="../slideLayouts/slideLayout144.xml"/><Relationship Id="rId231" Type="http://schemas.openxmlformats.org/officeDocument/2006/relationships/slideLayout" Target="../slideLayouts/slideLayout349.xml"/><Relationship Id="rId273" Type="http://schemas.openxmlformats.org/officeDocument/2006/relationships/slideLayout" Target="../slideLayouts/slideLayout391.xml"/><Relationship Id="rId329" Type="http://schemas.openxmlformats.org/officeDocument/2006/relationships/slideLayout" Target="../slideLayouts/slideLayout447.xml"/><Relationship Id="rId480" Type="http://schemas.openxmlformats.org/officeDocument/2006/relationships/slideLayout" Target="../slideLayouts/slideLayout598.xml"/><Relationship Id="rId536" Type="http://schemas.openxmlformats.org/officeDocument/2006/relationships/slideLayout" Target="../slideLayouts/slideLayout654.xml"/><Relationship Id="rId701" Type="http://schemas.openxmlformats.org/officeDocument/2006/relationships/image" Target="../media/image3.png"/><Relationship Id="rId68" Type="http://schemas.openxmlformats.org/officeDocument/2006/relationships/slideLayout" Target="../slideLayouts/slideLayout186.xml"/><Relationship Id="rId133" Type="http://schemas.openxmlformats.org/officeDocument/2006/relationships/slideLayout" Target="../slideLayouts/slideLayout251.xml"/><Relationship Id="rId175" Type="http://schemas.openxmlformats.org/officeDocument/2006/relationships/slideLayout" Target="../slideLayouts/slideLayout293.xml"/><Relationship Id="rId340" Type="http://schemas.openxmlformats.org/officeDocument/2006/relationships/slideLayout" Target="../slideLayouts/slideLayout458.xml"/><Relationship Id="rId578" Type="http://schemas.openxmlformats.org/officeDocument/2006/relationships/slideLayout" Target="../slideLayouts/slideLayout696.xml"/><Relationship Id="rId200" Type="http://schemas.openxmlformats.org/officeDocument/2006/relationships/slideLayout" Target="../slideLayouts/slideLayout318.xml"/><Relationship Id="rId382" Type="http://schemas.openxmlformats.org/officeDocument/2006/relationships/slideLayout" Target="../slideLayouts/slideLayout500.xml"/><Relationship Id="rId438" Type="http://schemas.openxmlformats.org/officeDocument/2006/relationships/slideLayout" Target="../slideLayouts/slideLayout556.xml"/><Relationship Id="rId603" Type="http://schemas.openxmlformats.org/officeDocument/2006/relationships/slideLayout" Target="../slideLayouts/slideLayout721.xml"/><Relationship Id="rId645" Type="http://schemas.openxmlformats.org/officeDocument/2006/relationships/slideLayout" Target="../slideLayouts/slideLayout763.xml"/><Relationship Id="rId687" Type="http://schemas.openxmlformats.org/officeDocument/2006/relationships/slideLayout" Target="../slideLayouts/slideLayout805.xml"/><Relationship Id="rId242" Type="http://schemas.openxmlformats.org/officeDocument/2006/relationships/slideLayout" Target="../slideLayouts/slideLayout360.xml"/><Relationship Id="rId284" Type="http://schemas.openxmlformats.org/officeDocument/2006/relationships/slideLayout" Target="../slideLayouts/slideLayout402.xml"/><Relationship Id="rId491" Type="http://schemas.openxmlformats.org/officeDocument/2006/relationships/slideLayout" Target="../slideLayouts/slideLayout609.xml"/><Relationship Id="rId505" Type="http://schemas.openxmlformats.org/officeDocument/2006/relationships/slideLayout" Target="../slideLayouts/slideLayout623.xml"/><Relationship Id="rId37" Type="http://schemas.openxmlformats.org/officeDocument/2006/relationships/slideLayout" Target="../slideLayouts/slideLayout155.xml"/><Relationship Id="rId79" Type="http://schemas.openxmlformats.org/officeDocument/2006/relationships/slideLayout" Target="../slideLayouts/slideLayout197.xml"/><Relationship Id="rId102" Type="http://schemas.openxmlformats.org/officeDocument/2006/relationships/slideLayout" Target="../slideLayouts/slideLayout220.xml"/><Relationship Id="rId144" Type="http://schemas.openxmlformats.org/officeDocument/2006/relationships/slideLayout" Target="../slideLayouts/slideLayout262.xml"/><Relationship Id="rId547" Type="http://schemas.openxmlformats.org/officeDocument/2006/relationships/slideLayout" Target="../slideLayouts/slideLayout665.xml"/><Relationship Id="rId589" Type="http://schemas.openxmlformats.org/officeDocument/2006/relationships/slideLayout" Target="../slideLayouts/slideLayout707.xml"/><Relationship Id="rId90" Type="http://schemas.openxmlformats.org/officeDocument/2006/relationships/slideLayout" Target="../slideLayouts/slideLayout208.xml"/><Relationship Id="rId186" Type="http://schemas.openxmlformats.org/officeDocument/2006/relationships/slideLayout" Target="../slideLayouts/slideLayout304.xml"/><Relationship Id="rId351" Type="http://schemas.openxmlformats.org/officeDocument/2006/relationships/slideLayout" Target="../slideLayouts/slideLayout469.xml"/><Relationship Id="rId393" Type="http://schemas.openxmlformats.org/officeDocument/2006/relationships/slideLayout" Target="../slideLayouts/slideLayout511.xml"/><Relationship Id="rId407" Type="http://schemas.openxmlformats.org/officeDocument/2006/relationships/slideLayout" Target="../slideLayouts/slideLayout525.xml"/><Relationship Id="rId449" Type="http://schemas.openxmlformats.org/officeDocument/2006/relationships/slideLayout" Target="../slideLayouts/slideLayout567.xml"/><Relationship Id="rId614" Type="http://schemas.openxmlformats.org/officeDocument/2006/relationships/slideLayout" Target="../slideLayouts/slideLayout732.xml"/><Relationship Id="rId656" Type="http://schemas.openxmlformats.org/officeDocument/2006/relationships/slideLayout" Target="../slideLayouts/slideLayout774.xml"/><Relationship Id="rId211" Type="http://schemas.openxmlformats.org/officeDocument/2006/relationships/slideLayout" Target="../slideLayouts/slideLayout329.xml"/><Relationship Id="rId253" Type="http://schemas.openxmlformats.org/officeDocument/2006/relationships/slideLayout" Target="../slideLayouts/slideLayout371.xml"/><Relationship Id="rId295" Type="http://schemas.openxmlformats.org/officeDocument/2006/relationships/slideLayout" Target="../slideLayouts/slideLayout413.xml"/><Relationship Id="rId309" Type="http://schemas.openxmlformats.org/officeDocument/2006/relationships/slideLayout" Target="../slideLayouts/slideLayout427.xml"/><Relationship Id="rId460" Type="http://schemas.openxmlformats.org/officeDocument/2006/relationships/slideLayout" Target="../slideLayouts/slideLayout578.xml"/><Relationship Id="rId516" Type="http://schemas.openxmlformats.org/officeDocument/2006/relationships/slideLayout" Target="../slideLayouts/slideLayout634.xml"/><Relationship Id="rId698" Type="http://schemas.openxmlformats.org/officeDocument/2006/relationships/theme" Target="../theme/theme13.xml"/><Relationship Id="rId48" Type="http://schemas.openxmlformats.org/officeDocument/2006/relationships/slideLayout" Target="../slideLayouts/slideLayout166.xml"/><Relationship Id="rId113" Type="http://schemas.openxmlformats.org/officeDocument/2006/relationships/slideLayout" Target="../slideLayouts/slideLayout231.xml"/><Relationship Id="rId320" Type="http://schemas.openxmlformats.org/officeDocument/2006/relationships/slideLayout" Target="../slideLayouts/slideLayout438.xml"/><Relationship Id="rId558" Type="http://schemas.openxmlformats.org/officeDocument/2006/relationships/slideLayout" Target="../slideLayouts/slideLayout676.xml"/><Relationship Id="rId155" Type="http://schemas.openxmlformats.org/officeDocument/2006/relationships/slideLayout" Target="../slideLayouts/slideLayout273.xml"/><Relationship Id="rId197" Type="http://schemas.openxmlformats.org/officeDocument/2006/relationships/slideLayout" Target="../slideLayouts/slideLayout315.xml"/><Relationship Id="rId362" Type="http://schemas.openxmlformats.org/officeDocument/2006/relationships/slideLayout" Target="../slideLayouts/slideLayout480.xml"/><Relationship Id="rId418" Type="http://schemas.openxmlformats.org/officeDocument/2006/relationships/slideLayout" Target="../slideLayouts/slideLayout536.xml"/><Relationship Id="rId625" Type="http://schemas.openxmlformats.org/officeDocument/2006/relationships/slideLayout" Target="../slideLayouts/slideLayout743.xml"/><Relationship Id="rId222" Type="http://schemas.openxmlformats.org/officeDocument/2006/relationships/slideLayout" Target="../slideLayouts/slideLayout340.xml"/><Relationship Id="rId264" Type="http://schemas.openxmlformats.org/officeDocument/2006/relationships/slideLayout" Target="../slideLayouts/slideLayout382.xml"/><Relationship Id="rId471" Type="http://schemas.openxmlformats.org/officeDocument/2006/relationships/slideLayout" Target="../slideLayouts/slideLayout589.xml"/><Relationship Id="rId667" Type="http://schemas.openxmlformats.org/officeDocument/2006/relationships/slideLayout" Target="../slideLayouts/slideLayout785.xml"/><Relationship Id="rId17" Type="http://schemas.openxmlformats.org/officeDocument/2006/relationships/slideLayout" Target="../slideLayouts/slideLayout135.xml"/><Relationship Id="rId59" Type="http://schemas.openxmlformats.org/officeDocument/2006/relationships/slideLayout" Target="../slideLayouts/slideLayout177.xml"/><Relationship Id="rId124" Type="http://schemas.openxmlformats.org/officeDocument/2006/relationships/slideLayout" Target="../slideLayouts/slideLayout242.xml"/><Relationship Id="rId527" Type="http://schemas.openxmlformats.org/officeDocument/2006/relationships/slideLayout" Target="../slideLayouts/slideLayout645.xml"/><Relationship Id="rId569" Type="http://schemas.openxmlformats.org/officeDocument/2006/relationships/slideLayout" Target="../slideLayouts/slideLayout687.xml"/><Relationship Id="rId70" Type="http://schemas.openxmlformats.org/officeDocument/2006/relationships/slideLayout" Target="../slideLayouts/slideLayout188.xml"/><Relationship Id="rId166" Type="http://schemas.openxmlformats.org/officeDocument/2006/relationships/slideLayout" Target="../slideLayouts/slideLayout284.xml"/><Relationship Id="rId331" Type="http://schemas.openxmlformats.org/officeDocument/2006/relationships/slideLayout" Target="../slideLayouts/slideLayout449.xml"/><Relationship Id="rId373" Type="http://schemas.openxmlformats.org/officeDocument/2006/relationships/slideLayout" Target="../slideLayouts/slideLayout491.xml"/><Relationship Id="rId429" Type="http://schemas.openxmlformats.org/officeDocument/2006/relationships/slideLayout" Target="../slideLayouts/slideLayout547.xml"/><Relationship Id="rId580" Type="http://schemas.openxmlformats.org/officeDocument/2006/relationships/slideLayout" Target="../slideLayouts/slideLayout698.xml"/><Relationship Id="rId636" Type="http://schemas.openxmlformats.org/officeDocument/2006/relationships/slideLayout" Target="../slideLayouts/slideLayout754.xml"/><Relationship Id="rId1" Type="http://schemas.openxmlformats.org/officeDocument/2006/relationships/slideLayout" Target="../slideLayouts/slideLayout119.xml"/><Relationship Id="rId233" Type="http://schemas.openxmlformats.org/officeDocument/2006/relationships/slideLayout" Target="../slideLayouts/slideLayout351.xml"/><Relationship Id="rId440" Type="http://schemas.openxmlformats.org/officeDocument/2006/relationships/slideLayout" Target="../slideLayouts/slideLayout558.xml"/><Relationship Id="rId678" Type="http://schemas.openxmlformats.org/officeDocument/2006/relationships/slideLayout" Target="../slideLayouts/slideLayout796.xml"/><Relationship Id="rId28" Type="http://schemas.openxmlformats.org/officeDocument/2006/relationships/slideLayout" Target="../slideLayouts/slideLayout146.xml"/><Relationship Id="rId275" Type="http://schemas.openxmlformats.org/officeDocument/2006/relationships/slideLayout" Target="../slideLayouts/slideLayout393.xml"/><Relationship Id="rId300" Type="http://schemas.openxmlformats.org/officeDocument/2006/relationships/slideLayout" Target="../slideLayouts/slideLayout418.xml"/><Relationship Id="rId482" Type="http://schemas.openxmlformats.org/officeDocument/2006/relationships/slideLayout" Target="../slideLayouts/slideLayout600.xml"/><Relationship Id="rId538" Type="http://schemas.openxmlformats.org/officeDocument/2006/relationships/slideLayout" Target="../slideLayouts/slideLayout656.xml"/><Relationship Id="rId703" Type="http://schemas.openxmlformats.org/officeDocument/2006/relationships/image" Target="../media/image5.png"/><Relationship Id="rId81" Type="http://schemas.openxmlformats.org/officeDocument/2006/relationships/slideLayout" Target="../slideLayouts/slideLayout199.xml"/><Relationship Id="rId135" Type="http://schemas.openxmlformats.org/officeDocument/2006/relationships/slideLayout" Target="../slideLayouts/slideLayout253.xml"/><Relationship Id="rId177" Type="http://schemas.openxmlformats.org/officeDocument/2006/relationships/slideLayout" Target="../slideLayouts/slideLayout295.xml"/><Relationship Id="rId342" Type="http://schemas.openxmlformats.org/officeDocument/2006/relationships/slideLayout" Target="../slideLayouts/slideLayout460.xml"/><Relationship Id="rId384" Type="http://schemas.openxmlformats.org/officeDocument/2006/relationships/slideLayout" Target="../slideLayouts/slideLayout502.xml"/><Relationship Id="rId591" Type="http://schemas.openxmlformats.org/officeDocument/2006/relationships/slideLayout" Target="../slideLayouts/slideLayout709.xml"/><Relationship Id="rId605" Type="http://schemas.openxmlformats.org/officeDocument/2006/relationships/slideLayout" Target="../slideLayouts/slideLayout723.xml"/><Relationship Id="rId202" Type="http://schemas.openxmlformats.org/officeDocument/2006/relationships/slideLayout" Target="../slideLayouts/slideLayout320.xml"/><Relationship Id="rId244" Type="http://schemas.openxmlformats.org/officeDocument/2006/relationships/slideLayout" Target="../slideLayouts/slideLayout362.xml"/><Relationship Id="rId647" Type="http://schemas.openxmlformats.org/officeDocument/2006/relationships/slideLayout" Target="../slideLayouts/slideLayout765.xml"/><Relationship Id="rId689" Type="http://schemas.openxmlformats.org/officeDocument/2006/relationships/slideLayout" Target="../slideLayouts/slideLayout807.xml"/><Relationship Id="rId39" Type="http://schemas.openxmlformats.org/officeDocument/2006/relationships/slideLayout" Target="../slideLayouts/slideLayout157.xml"/><Relationship Id="rId286" Type="http://schemas.openxmlformats.org/officeDocument/2006/relationships/slideLayout" Target="../slideLayouts/slideLayout404.xml"/><Relationship Id="rId451" Type="http://schemas.openxmlformats.org/officeDocument/2006/relationships/slideLayout" Target="../slideLayouts/slideLayout569.xml"/><Relationship Id="rId493" Type="http://schemas.openxmlformats.org/officeDocument/2006/relationships/slideLayout" Target="../slideLayouts/slideLayout611.xml"/><Relationship Id="rId507" Type="http://schemas.openxmlformats.org/officeDocument/2006/relationships/slideLayout" Target="../slideLayouts/slideLayout625.xml"/><Relationship Id="rId549" Type="http://schemas.openxmlformats.org/officeDocument/2006/relationships/slideLayout" Target="../slideLayouts/slideLayout667.xml"/><Relationship Id="rId50" Type="http://schemas.openxmlformats.org/officeDocument/2006/relationships/slideLayout" Target="../slideLayouts/slideLayout168.xml"/><Relationship Id="rId104" Type="http://schemas.openxmlformats.org/officeDocument/2006/relationships/slideLayout" Target="../slideLayouts/slideLayout222.xml"/><Relationship Id="rId146" Type="http://schemas.openxmlformats.org/officeDocument/2006/relationships/slideLayout" Target="../slideLayouts/slideLayout264.xml"/><Relationship Id="rId188" Type="http://schemas.openxmlformats.org/officeDocument/2006/relationships/slideLayout" Target="../slideLayouts/slideLayout306.xml"/><Relationship Id="rId311" Type="http://schemas.openxmlformats.org/officeDocument/2006/relationships/slideLayout" Target="../slideLayouts/slideLayout429.xml"/><Relationship Id="rId353" Type="http://schemas.openxmlformats.org/officeDocument/2006/relationships/slideLayout" Target="../slideLayouts/slideLayout471.xml"/><Relationship Id="rId395" Type="http://schemas.openxmlformats.org/officeDocument/2006/relationships/slideLayout" Target="../slideLayouts/slideLayout513.xml"/><Relationship Id="rId409" Type="http://schemas.openxmlformats.org/officeDocument/2006/relationships/slideLayout" Target="../slideLayouts/slideLayout527.xml"/><Relationship Id="rId560" Type="http://schemas.openxmlformats.org/officeDocument/2006/relationships/slideLayout" Target="../slideLayouts/slideLayout678.xml"/><Relationship Id="rId92" Type="http://schemas.openxmlformats.org/officeDocument/2006/relationships/slideLayout" Target="../slideLayouts/slideLayout210.xml"/><Relationship Id="rId213" Type="http://schemas.openxmlformats.org/officeDocument/2006/relationships/slideLayout" Target="../slideLayouts/slideLayout331.xml"/><Relationship Id="rId420" Type="http://schemas.openxmlformats.org/officeDocument/2006/relationships/slideLayout" Target="../slideLayouts/slideLayout538.xml"/><Relationship Id="rId616" Type="http://schemas.openxmlformats.org/officeDocument/2006/relationships/slideLayout" Target="../slideLayouts/slideLayout734.xml"/><Relationship Id="rId658" Type="http://schemas.openxmlformats.org/officeDocument/2006/relationships/slideLayout" Target="../slideLayouts/slideLayout776.xml"/><Relationship Id="rId255" Type="http://schemas.openxmlformats.org/officeDocument/2006/relationships/slideLayout" Target="../slideLayouts/slideLayout373.xml"/><Relationship Id="rId297" Type="http://schemas.openxmlformats.org/officeDocument/2006/relationships/slideLayout" Target="../slideLayouts/slideLayout415.xml"/><Relationship Id="rId462" Type="http://schemas.openxmlformats.org/officeDocument/2006/relationships/slideLayout" Target="../slideLayouts/slideLayout580.xml"/><Relationship Id="rId518" Type="http://schemas.openxmlformats.org/officeDocument/2006/relationships/slideLayout" Target="../slideLayouts/slideLayout636.xml"/><Relationship Id="rId115" Type="http://schemas.openxmlformats.org/officeDocument/2006/relationships/slideLayout" Target="../slideLayouts/slideLayout233.xml"/><Relationship Id="rId157" Type="http://schemas.openxmlformats.org/officeDocument/2006/relationships/slideLayout" Target="../slideLayouts/slideLayout275.xml"/><Relationship Id="rId322" Type="http://schemas.openxmlformats.org/officeDocument/2006/relationships/slideLayout" Target="../slideLayouts/slideLayout440.xml"/><Relationship Id="rId364" Type="http://schemas.openxmlformats.org/officeDocument/2006/relationships/slideLayout" Target="../slideLayouts/slideLayout482.xml"/><Relationship Id="rId61" Type="http://schemas.openxmlformats.org/officeDocument/2006/relationships/slideLayout" Target="../slideLayouts/slideLayout179.xml"/><Relationship Id="rId199" Type="http://schemas.openxmlformats.org/officeDocument/2006/relationships/slideLayout" Target="../slideLayouts/slideLayout317.xml"/><Relationship Id="rId571" Type="http://schemas.openxmlformats.org/officeDocument/2006/relationships/slideLayout" Target="../slideLayouts/slideLayout689.xml"/><Relationship Id="rId627" Type="http://schemas.openxmlformats.org/officeDocument/2006/relationships/slideLayout" Target="../slideLayouts/slideLayout745.xml"/><Relationship Id="rId669" Type="http://schemas.openxmlformats.org/officeDocument/2006/relationships/slideLayout" Target="../slideLayouts/slideLayout787.xml"/><Relationship Id="rId19" Type="http://schemas.openxmlformats.org/officeDocument/2006/relationships/slideLayout" Target="../slideLayouts/slideLayout137.xml"/><Relationship Id="rId224" Type="http://schemas.openxmlformats.org/officeDocument/2006/relationships/slideLayout" Target="../slideLayouts/slideLayout342.xml"/><Relationship Id="rId266" Type="http://schemas.openxmlformats.org/officeDocument/2006/relationships/slideLayout" Target="../slideLayouts/slideLayout384.xml"/><Relationship Id="rId431" Type="http://schemas.openxmlformats.org/officeDocument/2006/relationships/slideLayout" Target="../slideLayouts/slideLayout549.xml"/><Relationship Id="rId473" Type="http://schemas.openxmlformats.org/officeDocument/2006/relationships/slideLayout" Target="../slideLayouts/slideLayout591.xml"/><Relationship Id="rId529" Type="http://schemas.openxmlformats.org/officeDocument/2006/relationships/slideLayout" Target="../slideLayouts/slideLayout647.xml"/><Relationship Id="rId680" Type="http://schemas.openxmlformats.org/officeDocument/2006/relationships/slideLayout" Target="../slideLayouts/slideLayout798.xml"/><Relationship Id="rId30" Type="http://schemas.openxmlformats.org/officeDocument/2006/relationships/slideLayout" Target="../slideLayouts/slideLayout148.xml"/><Relationship Id="rId126" Type="http://schemas.openxmlformats.org/officeDocument/2006/relationships/slideLayout" Target="../slideLayouts/slideLayout244.xml"/><Relationship Id="rId168" Type="http://schemas.openxmlformats.org/officeDocument/2006/relationships/slideLayout" Target="../slideLayouts/slideLayout286.xml"/><Relationship Id="rId333" Type="http://schemas.openxmlformats.org/officeDocument/2006/relationships/slideLayout" Target="../slideLayouts/slideLayout451.xml"/><Relationship Id="rId540" Type="http://schemas.openxmlformats.org/officeDocument/2006/relationships/slideLayout" Target="../slideLayouts/slideLayout658.xml"/><Relationship Id="rId72" Type="http://schemas.openxmlformats.org/officeDocument/2006/relationships/slideLayout" Target="../slideLayouts/slideLayout190.xml"/><Relationship Id="rId375" Type="http://schemas.openxmlformats.org/officeDocument/2006/relationships/slideLayout" Target="../slideLayouts/slideLayout493.xml"/><Relationship Id="rId582" Type="http://schemas.openxmlformats.org/officeDocument/2006/relationships/slideLayout" Target="../slideLayouts/slideLayout700.xml"/><Relationship Id="rId638" Type="http://schemas.openxmlformats.org/officeDocument/2006/relationships/slideLayout" Target="../slideLayouts/slideLayout756.xml"/><Relationship Id="rId3" Type="http://schemas.openxmlformats.org/officeDocument/2006/relationships/slideLayout" Target="../slideLayouts/slideLayout121.xml"/><Relationship Id="rId235" Type="http://schemas.openxmlformats.org/officeDocument/2006/relationships/slideLayout" Target="../slideLayouts/slideLayout353.xml"/><Relationship Id="rId277" Type="http://schemas.openxmlformats.org/officeDocument/2006/relationships/slideLayout" Target="../slideLayouts/slideLayout395.xml"/><Relationship Id="rId400" Type="http://schemas.openxmlformats.org/officeDocument/2006/relationships/slideLayout" Target="../slideLayouts/slideLayout518.xml"/><Relationship Id="rId442" Type="http://schemas.openxmlformats.org/officeDocument/2006/relationships/slideLayout" Target="../slideLayouts/slideLayout560.xml"/><Relationship Id="rId484" Type="http://schemas.openxmlformats.org/officeDocument/2006/relationships/slideLayout" Target="../slideLayouts/slideLayout602.xml"/><Relationship Id="rId137" Type="http://schemas.openxmlformats.org/officeDocument/2006/relationships/slideLayout" Target="../slideLayouts/slideLayout255.xml"/><Relationship Id="rId302" Type="http://schemas.openxmlformats.org/officeDocument/2006/relationships/slideLayout" Target="../slideLayouts/slideLayout420.xml"/><Relationship Id="rId344" Type="http://schemas.openxmlformats.org/officeDocument/2006/relationships/slideLayout" Target="../slideLayouts/slideLayout462.xml"/><Relationship Id="rId691" Type="http://schemas.openxmlformats.org/officeDocument/2006/relationships/slideLayout" Target="../slideLayouts/slideLayout809.xml"/><Relationship Id="rId41" Type="http://schemas.openxmlformats.org/officeDocument/2006/relationships/slideLayout" Target="../slideLayouts/slideLayout159.xml"/><Relationship Id="rId83" Type="http://schemas.openxmlformats.org/officeDocument/2006/relationships/slideLayout" Target="../slideLayouts/slideLayout201.xml"/><Relationship Id="rId179" Type="http://schemas.openxmlformats.org/officeDocument/2006/relationships/slideLayout" Target="../slideLayouts/slideLayout297.xml"/><Relationship Id="rId386" Type="http://schemas.openxmlformats.org/officeDocument/2006/relationships/slideLayout" Target="../slideLayouts/slideLayout504.xml"/><Relationship Id="rId551" Type="http://schemas.openxmlformats.org/officeDocument/2006/relationships/slideLayout" Target="../slideLayouts/slideLayout669.xml"/><Relationship Id="rId593" Type="http://schemas.openxmlformats.org/officeDocument/2006/relationships/slideLayout" Target="../slideLayouts/slideLayout711.xml"/><Relationship Id="rId607" Type="http://schemas.openxmlformats.org/officeDocument/2006/relationships/slideLayout" Target="../slideLayouts/slideLayout725.xml"/><Relationship Id="rId649" Type="http://schemas.openxmlformats.org/officeDocument/2006/relationships/slideLayout" Target="../slideLayouts/slideLayout767.xml"/><Relationship Id="rId190" Type="http://schemas.openxmlformats.org/officeDocument/2006/relationships/slideLayout" Target="../slideLayouts/slideLayout308.xml"/><Relationship Id="rId204" Type="http://schemas.openxmlformats.org/officeDocument/2006/relationships/slideLayout" Target="../slideLayouts/slideLayout322.xml"/><Relationship Id="rId246" Type="http://schemas.openxmlformats.org/officeDocument/2006/relationships/slideLayout" Target="../slideLayouts/slideLayout364.xml"/><Relationship Id="rId288" Type="http://schemas.openxmlformats.org/officeDocument/2006/relationships/slideLayout" Target="../slideLayouts/slideLayout406.xml"/><Relationship Id="rId411" Type="http://schemas.openxmlformats.org/officeDocument/2006/relationships/slideLayout" Target="../slideLayouts/slideLayout529.xml"/><Relationship Id="rId453" Type="http://schemas.openxmlformats.org/officeDocument/2006/relationships/slideLayout" Target="../slideLayouts/slideLayout571.xml"/><Relationship Id="rId509" Type="http://schemas.openxmlformats.org/officeDocument/2006/relationships/slideLayout" Target="../slideLayouts/slideLayout627.xml"/><Relationship Id="rId660" Type="http://schemas.openxmlformats.org/officeDocument/2006/relationships/slideLayout" Target="../slideLayouts/slideLayout778.xml"/><Relationship Id="rId106" Type="http://schemas.openxmlformats.org/officeDocument/2006/relationships/slideLayout" Target="../slideLayouts/slideLayout224.xml"/><Relationship Id="rId313" Type="http://schemas.openxmlformats.org/officeDocument/2006/relationships/slideLayout" Target="../slideLayouts/slideLayout431.xml"/><Relationship Id="rId495" Type="http://schemas.openxmlformats.org/officeDocument/2006/relationships/slideLayout" Target="../slideLayouts/slideLayout613.xml"/><Relationship Id="rId10" Type="http://schemas.openxmlformats.org/officeDocument/2006/relationships/slideLayout" Target="../slideLayouts/slideLayout128.xml"/><Relationship Id="rId52" Type="http://schemas.openxmlformats.org/officeDocument/2006/relationships/slideLayout" Target="../slideLayouts/slideLayout170.xml"/><Relationship Id="rId94" Type="http://schemas.openxmlformats.org/officeDocument/2006/relationships/slideLayout" Target="../slideLayouts/slideLayout212.xml"/><Relationship Id="rId148" Type="http://schemas.openxmlformats.org/officeDocument/2006/relationships/slideLayout" Target="../slideLayouts/slideLayout266.xml"/><Relationship Id="rId355" Type="http://schemas.openxmlformats.org/officeDocument/2006/relationships/slideLayout" Target="../slideLayouts/slideLayout473.xml"/><Relationship Id="rId397" Type="http://schemas.openxmlformats.org/officeDocument/2006/relationships/slideLayout" Target="../slideLayouts/slideLayout515.xml"/><Relationship Id="rId520" Type="http://schemas.openxmlformats.org/officeDocument/2006/relationships/slideLayout" Target="../slideLayouts/slideLayout638.xml"/><Relationship Id="rId562" Type="http://schemas.openxmlformats.org/officeDocument/2006/relationships/slideLayout" Target="../slideLayouts/slideLayout680.xml"/><Relationship Id="rId618" Type="http://schemas.openxmlformats.org/officeDocument/2006/relationships/slideLayout" Target="../slideLayouts/slideLayout736.xml"/><Relationship Id="rId215" Type="http://schemas.openxmlformats.org/officeDocument/2006/relationships/slideLayout" Target="../slideLayouts/slideLayout333.xml"/><Relationship Id="rId257" Type="http://schemas.openxmlformats.org/officeDocument/2006/relationships/slideLayout" Target="../slideLayouts/slideLayout375.xml"/><Relationship Id="rId422" Type="http://schemas.openxmlformats.org/officeDocument/2006/relationships/slideLayout" Target="../slideLayouts/slideLayout540.xml"/><Relationship Id="rId464" Type="http://schemas.openxmlformats.org/officeDocument/2006/relationships/slideLayout" Target="../slideLayouts/slideLayout582.xml"/><Relationship Id="rId299" Type="http://schemas.openxmlformats.org/officeDocument/2006/relationships/slideLayout" Target="../slideLayouts/slideLayout417.xml"/><Relationship Id="rId63" Type="http://schemas.openxmlformats.org/officeDocument/2006/relationships/slideLayout" Target="../slideLayouts/slideLayout181.xml"/><Relationship Id="rId159" Type="http://schemas.openxmlformats.org/officeDocument/2006/relationships/slideLayout" Target="../slideLayouts/slideLayout277.xml"/><Relationship Id="rId366" Type="http://schemas.openxmlformats.org/officeDocument/2006/relationships/slideLayout" Target="../slideLayouts/slideLayout484.xml"/><Relationship Id="rId573" Type="http://schemas.openxmlformats.org/officeDocument/2006/relationships/slideLayout" Target="../slideLayouts/slideLayout691.xml"/><Relationship Id="rId226" Type="http://schemas.openxmlformats.org/officeDocument/2006/relationships/slideLayout" Target="../slideLayouts/slideLayout344.xml"/><Relationship Id="rId433" Type="http://schemas.openxmlformats.org/officeDocument/2006/relationships/slideLayout" Target="../slideLayouts/slideLayout551.xml"/><Relationship Id="rId640" Type="http://schemas.openxmlformats.org/officeDocument/2006/relationships/slideLayout" Target="../slideLayouts/slideLayout758.xml"/><Relationship Id="rId74" Type="http://schemas.openxmlformats.org/officeDocument/2006/relationships/slideLayout" Target="../slideLayouts/slideLayout192.xml"/><Relationship Id="rId377" Type="http://schemas.openxmlformats.org/officeDocument/2006/relationships/slideLayout" Target="../slideLayouts/slideLayout495.xml"/><Relationship Id="rId500" Type="http://schemas.openxmlformats.org/officeDocument/2006/relationships/slideLayout" Target="../slideLayouts/slideLayout618.xml"/><Relationship Id="rId584" Type="http://schemas.openxmlformats.org/officeDocument/2006/relationships/slideLayout" Target="../slideLayouts/slideLayout702.xml"/><Relationship Id="rId5" Type="http://schemas.openxmlformats.org/officeDocument/2006/relationships/slideLayout" Target="../slideLayouts/slideLayout123.xml"/><Relationship Id="rId237" Type="http://schemas.openxmlformats.org/officeDocument/2006/relationships/slideLayout" Target="../slideLayouts/slideLayout355.xml"/><Relationship Id="rId444" Type="http://schemas.openxmlformats.org/officeDocument/2006/relationships/slideLayout" Target="../slideLayouts/slideLayout562.xml"/><Relationship Id="rId651" Type="http://schemas.openxmlformats.org/officeDocument/2006/relationships/slideLayout" Target="../slideLayouts/slideLayout769.xml"/><Relationship Id="rId290" Type="http://schemas.openxmlformats.org/officeDocument/2006/relationships/slideLayout" Target="../slideLayouts/slideLayout408.xml"/><Relationship Id="rId304" Type="http://schemas.openxmlformats.org/officeDocument/2006/relationships/slideLayout" Target="../slideLayouts/slideLayout422.xml"/><Relationship Id="rId388" Type="http://schemas.openxmlformats.org/officeDocument/2006/relationships/slideLayout" Target="../slideLayouts/slideLayout506.xml"/><Relationship Id="rId511" Type="http://schemas.openxmlformats.org/officeDocument/2006/relationships/slideLayout" Target="../slideLayouts/slideLayout629.xml"/><Relationship Id="rId609" Type="http://schemas.openxmlformats.org/officeDocument/2006/relationships/slideLayout" Target="../slideLayouts/slideLayout727.xml"/><Relationship Id="rId85" Type="http://schemas.openxmlformats.org/officeDocument/2006/relationships/slideLayout" Target="../slideLayouts/slideLayout203.xml"/><Relationship Id="rId150" Type="http://schemas.openxmlformats.org/officeDocument/2006/relationships/slideLayout" Target="../slideLayouts/slideLayout268.xml"/><Relationship Id="rId595" Type="http://schemas.openxmlformats.org/officeDocument/2006/relationships/slideLayout" Target="../slideLayouts/slideLayout713.xml"/><Relationship Id="rId248" Type="http://schemas.openxmlformats.org/officeDocument/2006/relationships/slideLayout" Target="../slideLayouts/slideLayout366.xml"/><Relationship Id="rId455" Type="http://schemas.openxmlformats.org/officeDocument/2006/relationships/slideLayout" Target="../slideLayouts/slideLayout573.xml"/><Relationship Id="rId662" Type="http://schemas.openxmlformats.org/officeDocument/2006/relationships/slideLayout" Target="../slideLayouts/slideLayout780.xml"/><Relationship Id="rId12" Type="http://schemas.openxmlformats.org/officeDocument/2006/relationships/slideLayout" Target="../slideLayouts/slideLayout130.xml"/><Relationship Id="rId108" Type="http://schemas.openxmlformats.org/officeDocument/2006/relationships/slideLayout" Target="../slideLayouts/slideLayout226.xml"/><Relationship Id="rId315" Type="http://schemas.openxmlformats.org/officeDocument/2006/relationships/slideLayout" Target="../slideLayouts/slideLayout433.xml"/><Relationship Id="rId522" Type="http://schemas.openxmlformats.org/officeDocument/2006/relationships/slideLayout" Target="../slideLayouts/slideLayout640.xml"/><Relationship Id="rId96" Type="http://schemas.openxmlformats.org/officeDocument/2006/relationships/slideLayout" Target="../slideLayouts/slideLayout214.xml"/><Relationship Id="rId161" Type="http://schemas.openxmlformats.org/officeDocument/2006/relationships/slideLayout" Target="../slideLayouts/slideLayout279.xml"/><Relationship Id="rId399" Type="http://schemas.openxmlformats.org/officeDocument/2006/relationships/slideLayout" Target="../slideLayouts/slideLayout517.xml"/><Relationship Id="rId259" Type="http://schemas.openxmlformats.org/officeDocument/2006/relationships/slideLayout" Target="../slideLayouts/slideLayout377.xml"/><Relationship Id="rId466" Type="http://schemas.openxmlformats.org/officeDocument/2006/relationships/slideLayout" Target="../slideLayouts/slideLayout584.xml"/><Relationship Id="rId673" Type="http://schemas.openxmlformats.org/officeDocument/2006/relationships/slideLayout" Target="../slideLayouts/slideLayout791.xml"/><Relationship Id="rId23" Type="http://schemas.openxmlformats.org/officeDocument/2006/relationships/slideLayout" Target="../slideLayouts/slideLayout141.xml"/><Relationship Id="rId119" Type="http://schemas.openxmlformats.org/officeDocument/2006/relationships/slideLayout" Target="../slideLayouts/slideLayout237.xml"/><Relationship Id="rId326" Type="http://schemas.openxmlformats.org/officeDocument/2006/relationships/slideLayout" Target="../slideLayouts/slideLayout444.xml"/><Relationship Id="rId533" Type="http://schemas.openxmlformats.org/officeDocument/2006/relationships/slideLayout" Target="../slideLayouts/slideLayout651.xml"/><Relationship Id="rId172" Type="http://schemas.openxmlformats.org/officeDocument/2006/relationships/slideLayout" Target="../slideLayouts/slideLayout290.xml"/><Relationship Id="rId477" Type="http://schemas.openxmlformats.org/officeDocument/2006/relationships/slideLayout" Target="../slideLayouts/slideLayout595.xml"/><Relationship Id="rId600" Type="http://schemas.openxmlformats.org/officeDocument/2006/relationships/slideLayout" Target="../slideLayouts/slideLayout718.xml"/><Relationship Id="rId684" Type="http://schemas.openxmlformats.org/officeDocument/2006/relationships/slideLayout" Target="../slideLayouts/slideLayout802.xml"/><Relationship Id="rId337" Type="http://schemas.openxmlformats.org/officeDocument/2006/relationships/slideLayout" Target="../slideLayouts/slideLayout455.xml"/><Relationship Id="rId34" Type="http://schemas.openxmlformats.org/officeDocument/2006/relationships/slideLayout" Target="../slideLayouts/slideLayout152.xml"/><Relationship Id="rId544" Type="http://schemas.openxmlformats.org/officeDocument/2006/relationships/slideLayout" Target="../slideLayouts/slideLayout662.xml"/><Relationship Id="rId183" Type="http://schemas.openxmlformats.org/officeDocument/2006/relationships/slideLayout" Target="../slideLayouts/slideLayout301.xml"/><Relationship Id="rId390" Type="http://schemas.openxmlformats.org/officeDocument/2006/relationships/slideLayout" Target="../slideLayouts/slideLayout508.xml"/><Relationship Id="rId404" Type="http://schemas.openxmlformats.org/officeDocument/2006/relationships/slideLayout" Target="../slideLayouts/slideLayout522.xml"/><Relationship Id="rId611" Type="http://schemas.openxmlformats.org/officeDocument/2006/relationships/slideLayout" Target="../slideLayouts/slideLayout729.xml"/><Relationship Id="rId250" Type="http://schemas.openxmlformats.org/officeDocument/2006/relationships/slideLayout" Target="../slideLayouts/slideLayout368.xml"/><Relationship Id="rId488" Type="http://schemas.openxmlformats.org/officeDocument/2006/relationships/slideLayout" Target="../slideLayouts/slideLayout606.xml"/><Relationship Id="rId695" Type="http://schemas.openxmlformats.org/officeDocument/2006/relationships/slideLayout" Target="../slideLayouts/slideLayout813.xml"/><Relationship Id="rId45" Type="http://schemas.openxmlformats.org/officeDocument/2006/relationships/slideLayout" Target="../slideLayouts/slideLayout163.xml"/><Relationship Id="rId110" Type="http://schemas.openxmlformats.org/officeDocument/2006/relationships/slideLayout" Target="../slideLayouts/slideLayout228.xml"/><Relationship Id="rId348" Type="http://schemas.openxmlformats.org/officeDocument/2006/relationships/slideLayout" Target="../slideLayouts/slideLayout466.xml"/><Relationship Id="rId555" Type="http://schemas.openxmlformats.org/officeDocument/2006/relationships/slideLayout" Target="../slideLayouts/slideLayout673.xml"/><Relationship Id="rId194" Type="http://schemas.openxmlformats.org/officeDocument/2006/relationships/slideLayout" Target="../slideLayouts/slideLayout312.xml"/><Relationship Id="rId208" Type="http://schemas.openxmlformats.org/officeDocument/2006/relationships/slideLayout" Target="../slideLayouts/slideLayout326.xml"/><Relationship Id="rId415" Type="http://schemas.openxmlformats.org/officeDocument/2006/relationships/slideLayout" Target="../slideLayouts/slideLayout533.xml"/><Relationship Id="rId622" Type="http://schemas.openxmlformats.org/officeDocument/2006/relationships/slideLayout" Target="../slideLayouts/slideLayout740.xml"/><Relationship Id="rId261" Type="http://schemas.openxmlformats.org/officeDocument/2006/relationships/slideLayout" Target="../slideLayouts/slideLayout379.xml"/><Relationship Id="rId499" Type="http://schemas.openxmlformats.org/officeDocument/2006/relationships/slideLayout" Target="../slideLayouts/slideLayout617.xml"/><Relationship Id="rId56" Type="http://schemas.openxmlformats.org/officeDocument/2006/relationships/slideLayout" Target="../slideLayouts/slideLayout174.xml"/><Relationship Id="rId359" Type="http://schemas.openxmlformats.org/officeDocument/2006/relationships/slideLayout" Target="../slideLayouts/slideLayout477.xml"/><Relationship Id="rId566" Type="http://schemas.openxmlformats.org/officeDocument/2006/relationships/slideLayout" Target="../slideLayouts/slideLayout684.xml"/><Relationship Id="rId121" Type="http://schemas.openxmlformats.org/officeDocument/2006/relationships/slideLayout" Target="../slideLayouts/slideLayout239.xml"/><Relationship Id="rId219" Type="http://schemas.openxmlformats.org/officeDocument/2006/relationships/slideLayout" Target="../slideLayouts/slideLayout337.xml"/><Relationship Id="rId426" Type="http://schemas.openxmlformats.org/officeDocument/2006/relationships/slideLayout" Target="../slideLayouts/slideLayout544.xml"/><Relationship Id="rId633" Type="http://schemas.openxmlformats.org/officeDocument/2006/relationships/slideLayout" Target="../slideLayouts/slideLayout751.xml"/><Relationship Id="rId67" Type="http://schemas.openxmlformats.org/officeDocument/2006/relationships/slideLayout" Target="../slideLayouts/slideLayout185.xml"/><Relationship Id="rId272" Type="http://schemas.openxmlformats.org/officeDocument/2006/relationships/slideLayout" Target="../slideLayouts/slideLayout390.xml"/><Relationship Id="rId577" Type="http://schemas.openxmlformats.org/officeDocument/2006/relationships/slideLayout" Target="../slideLayouts/slideLayout695.xml"/><Relationship Id="rId700" Type="http://schemas.openxmlformats.org/officeDocument/2006/relationships/image" Target="../media/image2.png"/><Relationship Id="rId132" Type="http://schemas.openxmlformats.org/officeDocument/2006/relationships/slideLayout" Target="../slideLayouts/slideLayout250.xml"/><Relationship Id="rId437" Type="http://schemas.openxmlformats.org/officeDocument/2006/relationships/slideLayout" Target="../slideLayouts/slideLayout555.xml"/><Relationship Id="rId644" Type="http://schemas.openxmlformats.org/officeDocument/2006/relationships/slideLayout" Target="../slideLayouts/slideLayout762.xml"/><Relationship Id="rId283" Type="http://schemas.openxmlformats.org/officeDocument/2006/relationships/slideLayout" Target="../slideLayouts/slideLayout401.xml"/><Relationship Id="rId490" Type="http://schemas.openxmlformats.org/officeDocument/2006/relationships/slideLayout" Target="../slideLayouts/slideLayout608.xml"/><Relationship Id="rId504" Type="http://schemas.openxmlformats.org/officeDocument/2006/relationships/slideLayout" Target="../slideLayouts/slideLayout622.xml"/><Relationship Id="rId78" Type="http://schemas.openxmlformats.org/officeDocument/2006/relationships/slideLayout" Target="../slideLayouts/slideLayout196.xml"/><Relationship Id="rId143" Type="http://schemas.openxmlformats.org/officeDocument/2006/relationships/slideLayout" Target="../slideLayouts/slideLayout261.xml"/><Relationship Id="rId350" Type="http://schemas.openxmlformats.org/officeDocument/2006/relationships/slideLayout" Target="../slideLayouts/slideLayout468.xml"/><Relationship Id="rId588" Type="http://schemas.openxmlformats.org/officeDocument/2006/relationships/slideLayout" Target="../slideLayouts/slideLayout706.xml"/><Relationship Id="rId9" Type="http://schemas.openxmlformats.org/officeDocument/2006/relationships/slideLayout" Target="../slideLayouts/slideLayout127.xml"/><Relationship Id="rId210" Type="http://schemas.openxmlformats.org/officeDocument/2006/relationships/slideLayout" Target="../slideLayouts/slideLayout328.xml"/><Relationship Id="rId448" Type="http://schemas.openxmlformats.org/officeDocument/2006/relationships/slideLayout" Target="../slideLayouts/slideLayout566.xml"/><Relationship Id="rId655" Type="http://schemas.openxmlformats.org/officeDocument/2006/relationships/slideLayout" Target="../slideLayouts/slideLayout773.xml"/><Relationship Id="rId294" Type="http://schemas.openxmlformats.org/officeDocument/2006/relationships/slideLayout" Target="../slideLayouts/slideLayout412.xml"/><Relationship Id="rId308" Type="http://schemas.openxmlformats.org/officeDocument/2006/relationships/slideLayout" Target="../slideLayouts/slideLayout426.xml"/><Relationship Id="rId515" Type="http://schemas.openxmlformats.org/officeDocument/2006/relationships/slideLayout" Target="../slideLayouts/slideLayout633.xml"/><Relationship Id="rId89" Type="http://schemas.openxmlformats.org/officeDocument/2006/relationships/slideLayout" Target="../slideLayouts/slideLayout207.xml"/><Relationship Id="rId154" Type="http://schemas.openxmlformats.org/officeDocument/2006/relationships/slideLayout" Target="../slideLayouts/slideLayout272.xml"/><Relationship Id="rId361" Type="http://schemas.openxmlformats.org/officeDocument/2006/relationships/slideLayout" Target="../slideLayouts/slideLayout479.xml"/><Relationship Id="rId599" Type="http://schemas.openxmlformats.org/officeDocument/2006/relationships/slideLayout" Target="../slideLayouts/slideLayout717.xml"/><Relationship Id="rId459" Type="http://schemas.openxmlformats.org/officeDocument/2006/relationships/slideLayout" Target="../slideLayouts/slideLayout577.xml"/><Relationship Id="rId666" Type="http://schemas.openxmlformats.org/officeDocument/2006/relationships/slideLayout" Target="../slideLayouts/slideLayout784.xml"/><Relationship Id="rId16" Type="http://schemas.openxmlformats.org/officeDocument/2006/relationships/slideLayout" Target="../slideLayouts/slideLayout134.xml"/><Relationship Id="rId221" Type="http://schemas.openxmlformats.org/officeDocument/2006/relationships/slideLayout" Target="../slideLayouts/slideLayout339.xml"/><Relationship Id="rId319" Type="http://schemas.openxmlformats.org/officeDocument/2006/relationships/slideLayout" Target="../slideLayouts/slideLayout437.xml"/><Relationship Id="rId526" Type="http://schemas.openxmlformats.org/officeDocument/2006/relationships/slideLayout" Target="../slideLayouts/slideLayout644.xml"/><Relationship Id="rId165" Type="http://schemas.openxmlformats.org/officeDocument/2006/relationships/slideLayout" Target="../slideLayouts/slideLayout283.xml"/><Relationship Id="rId372" Type="http://schemas.openxmlformats.org/officeDocument/2006/relationships/slideLayout" Target="../slideLayouts/slideLayout490.xml"/><Relationship Id="rId677" Type="http://schemas.openxmlformats.org/officeDocument/2006/relationships/slideLayout" Target="../slideLayouts/slideLayout795.xml"/><Relationship Id="rId232" Type="http://schemas.openxmlformats.org/officeDocument/2006/relationships/slideLayout" Target="../slideLayouts/slideLayout350.xml"/><Relationship Id="rId27" Type="http://schemas.openxmlformats.org/officeDocument/2006/relationships/slideLayout" Target="../slideLayouts/slideLayout145.xml"/><Relationship Id="rId537" Type="http://schemas.openxmlformats.org/officeDocument/2006/relationships/slideLayout" Target="../slideLayouts/slideLayout655.xml"/><Relationship Id="rId80" Type="http://schemas.openxmlformats.org/officeDocument/2006/relationships/slideLayout" Target="../slideLayouts/slideLayout198.xml"/><Relationship Id="rId176" Type="http://schemas.openxmlformats.org/officeDocument/2006/relationships/slideLayout" Target="../slideLayouts/slideLayout294.xml"/><Relationship Id="rId383" Type="http://schemas.openxmlformats.org/officeDocument/2006/relationships/slideLayout" Target="../slideLayouts/slideLayout501.xml"/><Relationship Id="rId590" Type="http://schemas.openxmlformats.org/officeDocument/2006/relationships/slideLayout" Target="../slideLayouts/slideLayout708.xml"/><Relationship Id="rId604" Type="http://schemas.openxmlformats.org/officeDocument/2006/relationships/slideLayout" Target="../slideLayouts/slideLayout722.xml"/><Relationship Id="rId243" Type="http://schemas.openxmlformats.org/officeDocument/2006/relationships/slideLayout" Target="../slideLayouts/slideLayout361.xml"/><Relationship Id="rId450" Type="http://schemas.openxmlformats.org/officeDocument/2006/relationships/slideLayout" Target="../slideLayouts/slideLayout568.xml"/><Relationship Id="rId688" Type="http://schemas.openxmlformats.org/officeDocument/2006/relationships/slideLayout" Target="../slideLayouts/slideLayout806.xml"/><Relationship Id="rId38" Type="http://schemas.openxmlformats.org/officeDocument/2006/relationships/slideLayout" Target="../slideLayouts/slideLayout156.xml"/><Relationship Id="rId103" Type="http://schemas.openxmlformats.org/officeDocument/2006/relationships/slideLayout" Target="../slideLayouts/slideLayout221.xml"/><Relationship Id="rId310" Type="http://schemas.openxmlformats.org/officeDocument/2006/relationships/slideLayout" Target="../slideLayouts/slideLayout428.xml"/><Relationship Id="rId548" Type="http://schemas.openxmlformats.org/officeDocument/2006/relationships/slideLayout" Target="../slideLayouts/slideLayout666.xml"/><Relationship Id="rId91" Type="http://schemas.openxmlformats.org/officeDocument/2006/relationships/slideLayout" Target="../slideLayouts/slideLayout209.xml"/><Relationship Id="rId187" Type="http://schemas.openxmlformats.org/officeDocument/2006/relationships/slideLayout" Target="../slideLayouts/slideLayout305.xml"/><Relationship Id="rId394" Type="http://schemas.openxmlformats.org/officeDocument/2006/relationships/slideLayout" Target="../slideLayouts/slideLayout512.xml"/><Relationship Id="rId408" Type="http://schemas.openxmlformats.org/officeDocument/2006/relationships/slideLayout" Target="../slideLayouts/slideLayout526.xml"/><Relationship Id="rId615" Type="http://schemas.openxmlformats.org/officeDocument/2006/relationships/slideLayout" Target="../slideLayouts/slideLayout733.xml"/><Relationship Id="rId254" Type="http://schemas.openxmlformats.org/officeDocument/2006/relationships/slideLayout" Target="../slideLayouts/slideLayout372.xml"/><Relationship Id="rId699" Type="http://schemas.openxmlformats.org/officeDocument/2006/relationships/image" Target="../media/image1.jpeg"/><Relationship Id="rId49" Type="http://schemas.openxmlformats.org/officeDocument/2006/relationships/slideLayout" Target="../slideLayouts/slideLayout167.xml"/><Relationship Id="rId114" Type="http://schemas.openxmlformats.org/officeDocument/2006/relationships/slideLayout" Target="../slideLayouts/slideLayout232.xml"/><Relationship Id="rId461" Type="http://schemas.openxmlformats.org/officeDocument/2006/relationships/slideLayout" Target="../slideLayouts/slideLayout579.xml"/><Relationship Id="rId559" Type="http://schemas.openxmlformats.org/officeDocument/2006/relationships/slideLayout" Target="../slideLayouts/slideLayout677.xml"/><Relationship Id="rId198" Type="http://schemas.openxmlformats.org/officeDocument/2006/relationships/slideLayout" Target="../slideLayouts/slideLayout316.xml"/><Relationship Id="rId321" Type="http://schemas.openxmlformats.org/officeDocument/2006/relationships/slideLayout" Target="../slideLayouts/slideLayout439.xml"/><Relationship Id="rId419" Type="http://schemas.openxmlformats.org/officeDocument/2006/relationships/slideLayout" Target="../slideLayouts/slideLayout537.xml"/><Relationship Id="rId626" Type="http://schemas.openxmlformats.org/officeDocument/2006/relationships/slideLayout" Target="../slideLayouts/slideLayout744.xml"/></Relationships>
</file>

<file path=ppt/slideMasters/_rels/slideMaster130.xml.rels><?xml version="1.0" encoding="UTF-8" standalone="yes"?>
<Relationships xmlns="http://schemas.openxmlformats.org/package/2006/relationships"><Relationship Id="rId8" Type="http://schemas.openxmlformats.org/officeDocument/2006/relationships/slideLayout" Target="../slideLayouts/slideLayout2732.xml"/><Relationship Id="rId3" Type="http://schemas.openxmlformats.org/officeDocument/2006/relationships/slideLayout" Target="../slideLayouts/slideLayout2727.xml"/><Relationship Id="rId7" Type="http://schemas.openxmlformats.org/officeDocument/2006/relationships/slideLayout" Target="../slideLayouts/slideLayout2731.xml"/><Relationship Id="rId12" Type="http://schemas.openxmlformats.org/officeDocument/2006/relationships/theme" Target="../theme/theme130.xml"/><Relationship Id="rId2" Type="http://schemas.openxmlformats.org/officeDocument/2006/relationships/slideLayout" Target="../slideLayouts/slideLayout2726.xml"/><Relationship Id="rId1" Type="http://schemas.openxmlformats.org/officeDocument/2006/relationships/slideLayout" Target="../slideLayouts/slideLayout2725.xml"/><Relationship Id="rId6" Type="http://schemas.openxmlformats.org/officeDocument/2006/relationships/slideLayout" Target="../slideLayouts/slideLayout2730.xml"/><Relationship Id="rId11" Type="http://schemas.openxmlformats.org/officeDocument/2006/relationships/slideLayout" Target="../slideLayouts/slideLayout2735.xml"/><Relationship Id="rId5" Type="http://schemas.openxmlformats.org/officeDocument/2006/relationships/slideLayout" Target="../slideLayouts/slideLayout2729.xml"/><Relationship Id="rId10" Type="http://schemas.openxmlformats.org/officeDocument/2006/relationships/slideLayout" Target="../slideLayouts/slideLayout2734.xml"/><Relationship Id="rId4" Type="http://schemas.openxmlformats.org/officeDocument/2006/relationships/slideLayout" Target="../slideLayouts/slideLayout2728.xml"/><Relationship Id="rId9" Type="http://schemas.openxmlformats.org/officeDocument/2006/relationships/slideLayout" Target="../slideLayouts/slideLayout2733.xml"/></Relationships>
</file>

<file path=ppt/slideMasters/_rels/slideMaster131.xml.rels><?xml version="1.0" encoding="UTF-8" standalone="yes"?>
<Relationships xmlns="http://schemas.openxmlformats.org/package/2006/relationships"><Relationship Id="rId8" Type="http://schemas.openxmlformats.org/officeDocument/2006/relationships/slideLayout" Target="../slideLayouts/slideLayout2743.xml"/><Relationship Id="rId13" Type="http://schemas.openxmlformats.org/officeDocument/2006/relationships/image" Target="../media/image22.jpeg"/><Relationship Id="rId3" Type="http://schemas.openxmlformats.org/officeDocument/2006/relationships/slideLayout" Target="../slideLayouts/slideLayout2738.xml"/><Relationship Id="rId7" Type="http://schemas.openxmlformats.org/officeDocument/2006/relationships/slideLayout" Target="../slideLayouts/slideLayout2742.xml"/><Relationship Id="rId12" Type="http://schemas.openxmlformats.org/officeDocument/2006/relationships/theme" Target="../theme/theme131.xml"/><Relationship Id="rId2" Type="http://schemas.openxmlformats.org/officeDocument/2006/relationships/slideLayout" Target="../slideLayouts/slideLayout2737.xml"/><Relationship Id="rId1" Type="http://schemas.openxmlformats.org/officeDocument/2006/relationships/slideLayout" Target="../slideLayouts/slideLayout2736.xml"/><Relationship Id="rId6" Type="http://schemas.openxmlformats.org/officeDocument/2006/relationships/slideLayout" Target="../slideLayouts/slideLayout2741.xml"/><Relationship Id="rId11" Type="http://schemas.openxmlformats.org/officeDocument/2006/relationships/slideLayout" Target="../slideLayouts/slideLayout2746.xml"/><Relationship Id="rId5" Type="http://schemas.openxmlformats.org/officeDocument/2006/relationships/slideLayout" Target="../slideLayouts/slideLayout2740.xml"/><Relationship Id="rId10" Type="http://schemas.openxmlformats.org/officeDocument/2006/relationships/slideLayout" Target="../slideLayouts/slideLayout2745.xml"/><Relationship Id="rId4" Type="http://schemas.openxmlformats.org/officeDocument/2006/relationships/slideLayout" Target="../slideLayouts/slideLayout2739.xml"/><Relationship Id="rId9" Type="http://schemas.openxmlformats.org/officeDocument/2006/relationships/slideLayout" Target="../slideLayouts/slideLayout2744.xml"/></Relationships>
</file>

<file path=ppt/slideMasters/_rels/slideMaster132.xml.rels><?xml version="1.0" encoding="UTF-8" standalone="yes"?>
<Relationships xmlns="http://schemas.openxmlformats.org/package/2006/relationships"><Relationship Id="rId8" Type="http://schemas.openxmlformats.org/officeDocument/2006/relationships/slideLayout" Target="../slideLayouts/slideLayout2754.xml"/><Relationship Id="rId3" Type="http://schemas.openxmlformats.org/officeDocument/2006/relationships/slideLayout" Target="../slideLayouts/slideLayout2749.xml"/><Relationship Id="rId7" Type="http://schemas.openxmlformats.org/officeDocument/2006/relationships/slideLayout" Target="../slideLayouts/slideLayout2753.xml"/><Relationship Id="rId12" Type="http://schemas.openxmlformats.org/officeDocument/2006/relationships/theme" Target="../theme/theme132.xml"/><Relationship Id="rId2" Type="http://schemas.openxmlformats.org/officeDocument/2006/relationships/slideLayout" Target="../slideLayouts/slideLayout2748.xml"/><Relationship Id="rId1" Type="http://schemas.openxmlformats.org/officeDocument/2006/relationships/slideLayout" Target="../slideLayouts/slideLayout2747.xml"/><Relationship Id="rId6" Type="http://schemas.openxmlformats.org/officeDocument/2006/relationships/slideLayout" Target="../slideLayouts/slideLayout2752.xml"/><Relationship Id="rId11" Type="http://schemas.openxmlformats.org/officeDocument/2006/relationships/slideLayout" Target="../slideLayouts/slideLayout2757.xml"/><Relationship Id="rId5" Type="http://schemas.openxmlformats.org/officeDocument/2006/relationships/slideLayout" Target="../slideLayouts/slideLayout2751.xml"/><Relationship Id="rId10" Type="http://schemas.openxmlformats.org/officeDocument/2006/relationships/slideLayout" Target="../slideLayouts/slideLayout2756.xml"/><Relationship Id="rId4" Type="http://schemas.openxmlformats.org/officeDocument/2006/relationships/slideLayout" Target="../slideLayouts/slideLayout2750.xml"/><Relationship Id="rId9" Type="http://schemas.openxmlformats.org/officeDocument/2006/relationships/slideLayout" Target="../slideLayouts/slideLayout2755.xml"/></Relationships>
</file>

<file path=ppt/slideMasters/_rels/slideMaster133.xml.rels><?xml version="1.0" encoding="UTF-8" standalone="yes"?>
<Relationships xmlns="http://schemas.openxmlformats.org/package/2006/relationships"><Relationship Id="rId8" Type="http://schemas.openxmlformats.org/officeDocument/2006/relationships/slideLayout" Target="../slideLayouts/slideLayout2765.xml"/><Relationship Id="rId13" Type="http://schemas.openxmlformats.org/officeDocument/2006/relationships/slideLayout" Target="../slideLayouts/slideLayout2770.xml"/><Relationship Id="rId3" Type="http://schemas.openxmlformats.org/officeDocument/2006/relationships/slideLayout" Target="../slideLayouts/slideLayout2760.xml"/><Relationship Id="rId7" Type="http://schemas.openxmlformats.org/officeDocument/2006/relationships/slideLayout" Target="../slideLayouts/slideLayout2764.xml"/><Relationship Id="rId12" Type="http://schemas.openxmlformats.org/officeDocument/2006/relationships/slideLayout" Target="../slideLayouts/slideLayout2769.xml"/><Relationship Id="rId2" Type="http://schemas.openxmlformats.org/officeDocument/2006/relationships/slideLayout" Target="../slideLayouts/slideLayout2759.xml"/><Relationship Id="rId1" Type="http://schemas.openxmlformats.org/officeDocument/2006/relationships/slideLayout" Target="../slideLayouts/slideLayout2758.xml"/><Relationship Id="rId6" Type="http://schemas.openxmlformats.org/officeDocument/2006/relationships/slideLayout" Target="../slideLayouts/slideLayout2763.xml"/><Relationship Id="rId11" Type="http://schemas.openxmlformats.org/officeDocument/2006/relationships/slideLayout" Target="../slideLayouts/slideLayout2768.xml"/><Relationship Id="rId5" Type="http://schemas.openxmlformats.org/officeDocument/2006/relationships/slideLayout" Target="../slideLayouts/slideLayout2762.xml"/><Relationship Id="rId15" Type="http://schemas.openxmlformats.org/officeDocument/2006/relationships/theme" Target="../theme/theme133.xml"/><Relationship Id="rId10" Type="http://schemas.openxmlformats.org/officeDocument/2006/relationships/slideLayout" Target="../slideLayouts/slideLayout2767.xml"/><Relationship Id="rId4" Type="http://schemas.openxmlformats.org/officeDocument/2006/relationships/slideLayout" Target="../slideLayouts/slideLayout2761.xml"/><Relationship Id="rId9" Type="http://schemas.openxmlformats.org/officeDocument/2006/relationships/slideLayout" Target="../slideLayouts/slideLayout2766.xml"/><Relationship Id="rId14" Type="http://schemas.openxmlformats.org/officeDocument/2006/relationships/slideLayout" Target="../slideLayouts/slideLayout2771.xml"/></Relationships>
</file>

<file path=ppt/slideMasters/_rels/slideMaster134.xml.rels><?xml version="1.0" encoding="UTF-8" standalone="yes"?>
<Relationships xmlns="http://schemas.openxmlformats.org/package/2006/relationships"><Relationship Id="rId8" Type="http://schemas.openxmlformats.org/officeDocument/2006/relationships/slideLayout" Target="../slideLayouts/slideLayout2779.xml"/><Relationship Id="rId3" Type="http://schemas.openxmlformats.org/officeDocument/2006/relationships/slideLayout" Target="../slideLayouts/slideLayout2774.xml"/><Relationship Id="rId7" Type="http://schemas.openxmlformats.org/officeDocument/2006/relationships/slideLayout" Target="../slideLayouts/slideLayout2778.xml"/><Relationship Id="rId12" Type="http://schemas.openxmlformats.org/officeDocument/2006/relationships/theme" Target="../theme/theme134.xml"/><Relationship Id="rId2" Type="http://schemas.openxmlformats.org/officeDocument/2006/relationships/slideLayout" Target="../slideLayouts/slideLayout2773.xml"/><Relationship Id="rId1" Type="http://schemas.openxmlformats.org/officeDocument/2006/relationships/slideLayout" Target="../slideLayouts/slideLayout2772.xml"/><Relationship Id="rId6" Type="http://schemas.openxmlformats.org/officeDocument/2006/relationships/slideLayout" Target="../slideLayouts/slideLayout2777.xml"/><Relationship Id="rId11" Type="http://schemas.openxmlformats.org/officeDocument/2006/relationships/slideLayout" Target="../slideLayouts/slideLayout2782.xml"/><Relationship Id="rId5" Type="http://schemas.openxmlformats.org/officeDocument/2006/relationships/slideLayout" Target="../slideLayouts/slideLayout2776.xml"/><Relationship Id="rId10" Type="http://schemas.openxmlformats.org/officeDocument/2006/relationships/slideLayout" Target="../slideLayouts/slideLayout2781.xml"/><Relationship Id="rId4" Type="http://schemas.openxmlformats.org/officeDocument/2006/relationships/slideLayout" Target="../slideLayouts/slideLayout2775.xml"/><Relationship Id="rId9" Type="http://schemas.openxmlformats.org/officeDocument/2006/relationships/slideLayout" Target="../slideLayouts/slideLayout2780.xml"/></Relationships>
</file>

<file path=ppt/slideMasters/_rels/slideMaster135.xml.rels><?xml version="1.0" encoding="UTF-8" standalone="yes"?>
<Relationships xmlns="http://schemas.openxmlformats.org/package/2006/relationships"><Relationship Id="rId2" Type="http://schemas.openxmlformats.org/officeDocument/2006/relationships/theme" Target="../theme/theme135.xml"/><Relationship Id="rId1" Type="http://schemas.openxmlformats.org/officeDocument/2006/relationships/slideLayout" Target="../slideLayouts/slideLayout2783.xml"/></Relationships>
</file>

<file path=ppt/slideMasters/_rels/slideMaster136.xml.rels><?xml version="1.0" encoding="UTF-8" standalone="yes"?>
<Relationships xmlns="http://schemas.openxmlformats.org/package/2006/relationships"><Relationship Id="rId8" Type="http://schemas.openxmlformats.org/officeDocument/2006/relationships/slideLayout" Target="../slideLayouts/slideLayout2791.xml"/><Relationship Id="rId13" Type="http://schemas.openxmlformats.org/officeDocument/2006/relationships/slideLayout" Target="../slideLayouts/slideLayout2796.xml"/><Relationship Id="rId3" Type="http://schemas.openxmlformats.org/officeDocument/2006/relationships/slideLayout" Target="../slideLayouts/slideLayout2786.xml"/><Relationship Id="rId7" Type="http://schemas.openxmlformats.org/officeDocument/2006/relationships/slideLayout" Target="../slideLayouts/slideLayout2790.xml"/><Relationship Id="rId12" Type="http://schemas.openxmlformats.org/officeDocument/2006/relationships/slideLayout" Target="../slideLayouts/slideLayout2795.xml"/><Relationship Id="rId2" Type="http://schemas.openxmlformats.org/officeDocument/2006/relationships/slideLayout" Target="../slideLayouts/slideLayout2785.xml"/><Relationship Id="rId1" Type="http://schemas.openxmlformats.org/officeDocument/2006/relationships/slideLayout" Target="../slideLayouts/slideLayout2784.xml"/><Relationship Id="rId6" Type="http://schemas.openxmlformats.org/officeDocument/2006/relationships/slideLayout" Target="../slideLayouts/slideLayout2789.xml"/><Relationship Id="rId11" Type="http://schemas.openxmlformats.org/officeDocument/2006/relationships/slideLayout" Target="../slideLayouts/slideLayout2794.xml"/><Relationship Id="rId5" Type="http://schemas.openxmlformats.org/officeDocument/2006/relationships/slideLayout" Target="../slideLayouts/slideLayout2788.xml"/><Relationship Id="rId10" Type="http://schemas.openxmlformats.org/officeDocument/2006/relationships/slideLayout" Target="../slideLayouts/slideLayout2793.xml"/><Relationship Id="rId4" Type="http://schemas.openxmlformats.org/officeDocument/2006/relationships/slideLayout" Target="../slideLayouts/slideLayout2787.xml"/><Relationship Id="rId9" Type="http://schemas.openxmlformats.org/officeDocument/2006/relationships/slideLayout" Target="../slideLayouts/slideLayout2792.xml"/><Relationship Id="rId14" Type="http://schemas.openxmlformats.org/officeDocument/2006/relationships/theme" Target="../theme/theme136.xml"/></Relationships>
</file>

<file path=ppt/slideMasters/_rels/slideMaster137.xml.rels><?xml version="1.0" encoding="UTF-8" standalone="yes"?>
<Relationships xmlns="http://schemas.openxmlformats.org/package/2006/relationships"><Relationship Id="rId8" Type="http://schemas.openxmlformats.org/officeDocument/2006/relationships/slideLayout" Target="../slideLayouts/slideLayout2804.xml"/><Relationship Id="rId3" Type="http://schemas.openxmlformats.org/officeDocument/2006/relationships/slideLayout" Target="../slideLayouts/slideLayout2799.xml"/><Relationship Id="rId7" Type="http://schemas.openxmlformats.org/officeDocument/2006/relationships/slideLayout" Target="../slideLayouts/slideLayout2803.xml"/><Relationship Id="rId12" Type="http://schemas.openxmlformats.org/officeDocument/2006/relationships/theme" Target="../theme/theme137.xml"/><Relationship Id="rId2" Type="http://schemas.openxmlformats.org/officeDocument/2006/relationships/slideLayout" Target="../slideLayouts/slideLayout2798.xml"/><Relationship Id="rId1" Type="http://schemas.openxmlformats.org/officeDocument/2006/relationships/slideLayout" Target="../slideLayouts/slideLayout2797.xml"/><Relationship Id="rId6" Type="http://schemas.openxmlformats.org/officeDocument/2006/relationships/slideLayout" Target="../slideLayouts/slideLayout2802.xml"/><Relationship Id="rId11" Type="http://schemas.openxmlformats.org/officeDocument/2006/relationships/slideLayout" Target="../slideLayouts/slideLayout2807.xml"/><Relationship Id="rId5" Type="http://schemas.openxmlformats.org/officeDocument/2006/relationships/slideLayout" Target="../slideLayouts/slideLayout2801.xml"/><Relationship Id="rId10" Type="http://schemas.openxmlformats.org/officeDocument/2006/relationships/slideLayout" Target="../slideLayouts/slideLayout2806.xml"/><Relationship Id="rId4" Type="http://schemas.openxmlformats.org/officeDocument/2006/relationships/slideLayout" Target="../slideLayouts/slideLayout2800.xml"/><Relationship Id="rId9" Type="http://schemas.openxmlformats.org/officeDocument/2006/relationships/slideLayout" Target="../slideLayouts/slideLayout2805.xml"/></Relationships>
</file>

<file path=ppt/slideMasters/_rels/slideMaster138.xml.rels><?xml version="1.0" encoding="UTF-8" standalone="yes"?>
<Relationships xmlns="http://schemas.openxmlformats.org/package/2006/relationships"><Relationship Id="rId8" Type="http://schemas.openxmlformats.org/officeDocument/2006/relationships/slideLayout" Target="../slideLayouts/slideLayout2815.xml"/><Relationship Id="rId3" Type="http://schemas.openxmlformats.org/officeDocument/2006/relationships/slideLayout" Target="../slideLayouts/slideLayout2810.xml"/><Relationship Id="rId7" Type="http://schemas.openxmlformats.org/officeDocument/2006/relationships/slideLayout" Target="../slideLayouts/slideLayout2814.xml"/><Relationship Id="rId12" Type="http://schemas.openxmlformats.org/officeDocument/2006/relationships/theme" Target="../theme/theme138.xml"/><Relationship Id="rId2" Type="http://schemas.openxmlformats.org/officeDocument/2006/relationships/slideLayout" Target="../slideLayouts/slideLayout2809.xml"/><Relationship Id="rId1" Type="http://schemas.openxmlformats.org/officeDocument/2006/relationships/slideLayout" Target="../slideLayouts/slideLayout2808.xml"/><Relationship Id="rId6" Type="http://schemas.openxmlformats.org/officeDocument/2006/relationships/slideLayout" Target="../slideLayouts/slideLayout2813.xml"/><Relationship Id="rId11" Type="http://schemas.openxmlformats.org/officeDocument/2006/relationships/slideLayout" Target="../slideLayouts/slideLayout2818.xml"/><Relationship Id="rId5" Type="http://schemas.openxmlformats.org/officeDocument/2006/relationships/slideLayout" Target="../slideLayouts/slideLayout2812.xml"/><Relationship Id="rId10" Type="http://schemas.openxmlformats.org/officeDocument/2006/relationships/slideLayout" Target="../slideLayouts/slideLayout2817.xml"/><Relationship Id="rId4" Type="http://schemas.openxmlformats.org/officeDocument/2006/relationships/slideLayout" Target="../slideLayouts/slideLayout2811.xml"/><Relationship Id="rId9" Type="http://schemas.openxmlformats.org/officeDocument/2006/relationships/slideLayout" Target="../slideLayouts/slideLayout2816.xml"/></Relationships>
</file>

<file path=ppt/slideMasters/_rels/slideMaster139.xml.rels><?xml version="1.0" encoding="UTF-8" standalone="yes"?>
<Relationships xmlns="http://schemas.openxmlformats.org/package/2006/relationships"><Relationship Id="rId8" Type="http://schemas.openxmlformats.org/officeDocument/2006/relationships/slideLayout" Target="../slideLayouts/slideLayout2826.xml"/><Relationship Id="rId3" Type="http://schemas.openxmlformats.org/officeDocument/2006/relationships/slideLayout" Target="../slideLayouts/slideLayout2821.xml"/><Relationship Id="rId7" Type="http://schemas.openxmlformats.org/officeDocument/2006/relationships/slideLayout" Target="../slideLayouts/slideLayout2825.xml"/><Relationship Id="rId12" Type="http://schemas.openxmlformats.org/officeDocument/2006/relationships/theme" Target="../theme/theme139.xml"/><Relationship Id="rId2" Type="http://schemas.openxmlformats.org/officeDocument/2006/relationships/slideLayout" Target="../slideLayouts/slideLayout2820.xml"/><Relationship Id="rId1" Type="http://schemas.openxmlformats.org/officeDocument/2006/relationships/slideLayout" Target="../slideLayouts/slideLayout2819.xml"/><Relationship Id="rId6" Type="http://schemas.openxmlformats.org/officeDocument/2006/relationships/slideLayout" Target="../slideLayouts/slideLayout2824.xml"/><Relationship Id="rId11" Type="http://schemas.openxmlformats.org/officeDocument/2006/relationships/slideLayout" Target="../slideLayouts/slideLayout2829.xml"/><Relationship Id="rId5" Type="http://schemas.openxmlformats.org/officeDocument/2006/relationships/slideLayout" Target="../slideLayouts/slideLayout2823.xml"/><Relationship Id="rId10" Type="http://schemas.openxmlformats.org/officeDocument/2006/relationships/slideLayout" Target="../slideLayouts/slideLayout2828.xml"/><Relationship Id="rId4" Type="http://schemas.openxmlformats.org/officeDocument/2006/relationships/slideLayout" Target="../slideLayouts/slideLayout2822.xml"/><Relationship Id="rId9" Type="http://schemas.openxmlformats.org/officeDocument/2006/relationships/slideLayout" Target="../slideLayouts/slideLayout282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slideLayout" Target="../slideLayouts/slideLayout828.xml"/><Relationship Id="rId3" Type="http://schemas.openxmlformats.org/officeDocument/2006/relationships/slideLayout" Target="../slideLayouts/slideLayout818.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2" Type="http://schemas.openxmlformats.org/officeDocument/2006/relationships/slideLayout" Target="../slideLayouts/slideLayout817.xml"/><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5" Type="http://schemas.openxmlformats.org/officeDocument/2006/relationships/slideLayout" Target="../slideLayouts/slideLayout820.xml"/><Relationship Id="rId10" Type="http://schemas.openxmlformats.org/officeDocument/2006/relationships/slideLayout" Target="../slideLayouts/slideLayout825.xml"/><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theme" Target="../theme/theme14.xml"/></Relationships>
</file>

<file path=ppt/slideMasters/_rels/slideMaster140.xml.rels><?xml version="1.0" encoding="UTF-8" standalone="yes"?>
<Relationships xmlns="http://schemas.openxmlformats.org/package/2006/relationships"><Relationship Id="rId8" Type="http://schemas.openxmlformats.org/officeDocument/2006/relationships/slideLayout" Target="../slideLayouts/slideLayout2837.xml"/><Relationship Id="rId3" Type="http://schemas.openxmlformats.org/officeDocument/2006/relationships/slideLayout" Target="../slideLayouts/slideLayout2832.xml"/><Relationship Id="rId7" Type="http://schemas.openxmlformats.org/officeDocument/2006/relationships/slideLayout" Target="../slideLayouts/slideLayout2836.xml"/><Relationship Id="rId12" Type="http://schemas.openxmlformats.org/officeDocument/2006/relationships/theme" Target="../theme/theme140.xml"/><Relationship Id="rId2" Type="http://schemas.openxmlformats.org/officeDocument/2006/relationships/slideLayout" Target="../slideLayouts/slideLayout2831.xml"/><Relationship Id="rId1" Type="http://schemas.openxmlformats.org/officeDocument/2006/relationships/slideLayout" Target="../slideLayouts/slideLayout2830.xml"/><Relationship Id="rId6" Type="http://schemas.openxmlformats.org/officeDocument/2006/relationships/slideLayout" Target="../slideLayouts/slideLayout2835.xml"/><Relationship Id="rId11" Type="http://schemas.openxmlformats.org/officeDocument/2006/relationships/slideLayout" Target="../slideLayouts/slideLayout2840.xml"/><Relationship Id="rId5" Type="http://schemas.openxmlformats.org/officeDocument/2006/relationships/slideLayout" Target="../slideLayouts/slideLayout2834.xml"/><Relationship Id="rId10" Type="http://schemas.openxmlformats.org/officeDocument/2006/relationships/slideLayout" Target="../slideLayouts/slideLayout2839.xml"/><Relationship Id="rId4" Type="http://schemas.openxmlformats.org/officeDocument/2006/relationships/slideLayout" Target="../slideLayouts/slideLayout2833.xml"/><Relationship Id="rId9" Type="http://schemas.openxmlformats.org/officeDocument/2006/relationships/slideLayout" Target="../slideLayouts/slideLayout283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836.xml"/><Relationship Id="rId13" Type="http://schemas.openxmlformats.org/officeDocument/2006/relationships/slideLayout" Target="../slideLayouts/slideLayout841.xml"/><Relationship Id="rId3" Type="http://schemas.openxmlformats.org/officeDocument/2006/relationships/slideLayout" Target="../slideLayouts/slideLayout831.xml"/><Relationship Id="rId7" Type="http://schemas.openxmlformats.org/officeDocument/2006/relationships/slideLayout" Target="../slideLayouts/slideLayout835.xml"/><Relationship Id="rId12" Type="http://schemas.openxmlformats.org/officeDocument/2006/relationships/slideLayout" Target="../slideLayouts/slideLayout840.xml"/><Relationship Id="rId2" Type="http://schemas.openxmlformats.org/officeDocument/2006/relationships/slideLayout" Target="../slideLayouts/slideLayout830.xml"/><Relationship Id="rId1" Type="http://schemas.openxmlformats.org/officeDocument/2006/relationships/slideLayout" Target="../slideLayouts/slideLayout829.xml"/><Relationship Id="rId6" Type="http://schemas.openxmlformats.org/officeDocument/2006/relationships/slideLayout" Target="../slideLayouts/slideLayout834.xml"/><Relationship Id="rId11" Type="http://schemas.openxmlformats.org/officeDocument/2006/relationships/slideLayout" Target="../slideLayouts/slideLayout839.xml"/><Relationship Id="rId5" Type="http://schemas.openxmlformats.org/officeDocument/2006/relationships/slideLayout" Target="../slideLayouts/slideLayout833.xml"/><Relationship Id="rId15" Type="http://schemas.openxmlformats.org/officeDocument/2006/relationships/theme" Target="../theme/theme15.xml"/><Relationship Id="rId10" Type="http://schemas.openxmlformats.org/officeDocument/2006/relationships/slideLayout" Target="../slideLayouts/slideLayout838.xml"/><Relationship Id="rId4" Type="http://schemas.openxmlformats.org/officeDocument/2006/relationships/slideLayout" Target="../slideLayouts/slideLayout832.xml"/><Relationship Id="rId9" Type="http://schemas.openxmlformats.org/officeDocument/2006/relationships/slideLayout" Target="../slideLayouts/slideLayout837.xml"/><Relationship Id="rId14" Type="http://schemas.openxmlformats.org/officeDocument/2006/relationships/slideLayout" Target="../slideLayouts/slideLayout84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850.xml"/><Relationship Id="rId3" Type="http://schemas.openxmlformats.org/officeDocument/2006/relationships/slideLayout" Target="../slideLayouts/slideLayout845.xml"/><Relationship Id="rId7" Type="http://schemas.openxmlformats.org/officeDocument/2006/relationships/slideLayout" Target="../slideLayouts/slideLayout849.xml"/><Relationship Id="rId12" Type="http://schemas.openxmlformats.org/officeDocument/2006/relationships/theme" Target="../theme/theme16.xml"/><Relationship Id="rId2" Type="http://schemas.openxmlformats.org/officeDocument/2006/relationships/slideLayout" Target="../slideLayouts/slideLayout844.xml"/><Relationship Id="rId1" Type="http://schemas.openxmlformats.org/officeDocument/2006/relationships/slideLayout" Target="../slideLayouts/slideLayout843.xml"/><Relationship Id="rId6" Type="http://schemas.openxmlformats.org/officeDocument/2006/relationships/slideLayout" Target="../slideLayouts/slideLayout848.xml"/><Relationship Id="rId11" Type="http://schemas.openxmlformats.org/officeDocument/2006/relationships/slideLayout" Target="../slideLayouts/slideLayout853.xml"/><Relationship Id="rId5" Type="http://schemas.openxmlformats.org/officeDocument/2006/relationships/slideLayout" Target="../slideLayouts/slideLayout847.xml"/><Relationship Id="rId10" Type="http://schemas.openxmlformats.org/officeDocument/2006/relationships/slideLayout" Target="../slideLayouts/slideLayout852.xml"/><Relationship Id="rId4" Type="http://schemas.openxmlformats.org/officeDocument/2006/relationships/slideLayout" Target="../slideLayouts/slideLayout846.xml"/><Relationship Id="rId9" Type="http://schemas.openxmlformats.org/officeDocument/2006/relationships/slideLayout" Target="../slideLayouts/slideLayout85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861.xml"/><Relationship Id="rId13" Type="http://schemas.openxmlformats.org/officeDocument/2006/relationships/slideLayout" Target="../slideLayouts/slideLayout866.xml"/><Relationship Id="rId3" Type="http://schemas.openxmlformats.org/officeDocument/2006/relationships/slideLayout" Target="../slideLayouts/slideLayout856.xml"/><Relationship Id="rId7" Type="http://schemas.openxmlformats.org/officeDocument/2006/relationships/slideLayout" Target="../slideLayouts/slideLayout860.xml"/><Relationship Id="rId12" Type="http://schemas.openxmlformats.org/officeDocument/2006/relationships/slideLayout" Target="../slideLayouts/slideLayout865.xml"/><Relationship Id="rId2" Type="http://schemas.openxmlformats.org/officeDocument/2006/relationships/slideLayout" Target="../slideLayouts/slideLayout855.xml"/><Relationship Id="rId1" Type="http://schemas.openxmlformats.org/officeDocument/2006/relationships/slideLayout" Target="../slideLayouts/slideLayout854.xml"/><Relationship Id="rId6" Type="http://schemas.openxmlformats.org/officeDocument/2006/relationships/slideLayout" Target="../slideLayouts/slideLayout859.xml"/><Relationship Id="rId11" Type="http://schemas.openxmlformats.org/officeDocument/2006/relationships/slideLayout" Target="../slideLayouts/slideLayout864.xml"/><Relationship Id="rId5" Type="http://schemas.openxmlformats.org/officeDocument/2006/relationships/slideLayout" Target="../slideLayouts/slideLayout858.xml"/><Relationship Id="rId10" Type="http://schemas.openxmlformats.org/officeDocument/2006/relationships/slideLayout" Target="../slideLayouts/slideLayout863.xml"/><Relationship Id="rId4" Type="http://schemas.openxmlformats.org/officeDocument/2006/relationships/slideLayout" Target="../slideLayouts/slideLayout857.xml"/><Relationship Id="rId9" Type="http://schemas.openxmlformats.org/officeDocument/2006/relationships/slideLayout" Target="../slideLayouts/slideLayout862.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874.xml"/><Relationship Id="rId13" Type="http://schemas.openxmlformats.org/officeDocument/2006/relationships/image" Target="../media/image26.png"/><Relationship Id="rId3" Type="http://schemas.openxmlformats.org/officeDocument/2006/relationships/slideLayout" Target="../slideLayouts/slideLayout869.xml"/><Relationship Id="rId7" Type="http://schemas.openxmlformats.org/officeDocument/2006/relationships/slideLayout" Target="../slideLayouts/slideLayout873.xml"/><Relationship Id="rId12" Type="http://schemas.openxmlformats.org/officeDocument/2006/relationships/theme" Target="../theme/theme18.xml"/><Relationship Id="rId2" Type="http://schemas.openxmlformats.org/officeDocument/2006/relationships/slideLayout" Target="../slideLayouts/slideLayout868.xml"/><Relationship Id="rId1" Type="http://schemas.openxmlformats.org/officeDocument/2006/relationships/slideLayout" Target="../slideLayouts/slideLayout867.xml"/><Relationship Id="rId6" Type="http://schemas.openxmlformats.org/officeDocument/2006/relationships/slideLayout" Target="../slideLayouts/slideLayout872.xml"/><Relationship Id="rId11" Type="http://schemas.openxmlformats.org/officeDocument/2006/relationships/slideLayout" Target="../slideLayouts/slideLayout877.xml"/><Relationship Id="rId5" Type="http://schemas.openxmlformats.org/officeDocument/2006/relationships/slideLayout" Target="../slideLayouts/slideLayout871.xml"/><Relationship Id="rId10" Type="http://schemas.openxmlformats.org/officeDocument/2006/relationships/slideLayout" Target="../slideLayouts/slideLayout876.xml"/><Relationship Id="rId4" Type="http://schemas.openxmlformats.org/officeDocument/2006/relationships/slideLayout" Target="../slideLayouts/slideLayout870.xml"/><Relationship Id="rId9" Type="http://schemas.openxmlformats.org/officeDocument/2006/relationships/slideLayout" Target="../slideLayouts/slideLayout87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885.xml"/><Relationship Id="rId3" Type="http://schemas.openxmlformats.org/officeDocument/2006/relationships/slideLayout" Target="../slideLayouts/slideLayout880.xml"/><Relationship Id="rId7" Type="http://schemas.openxmlformats.org/officeDocument/2006/relationships/slideLayout" Target="../slideLayouts/slideLayout884.xml"/><Relationship Id="rId12" Type="http://schemas.openxmlformats.org/officeDocument/2006/relationships/theme" Target="../theme/theme19.xml"/><Relationship Id="rId2" Type="http://schemas.openxmlformats.org/officeDocument/2006/relationships/slideLayout" Target="../slideLayouts/slideLayout879.xml"/><Relationship Id="rId1" Type="http://schemas.openxmlformats.org/officeDocument/2006/relationships/slideLayout" Target="../slideLayouts/slideLayout878.xml"/><Relationship Id="rId6" Type="http://schemas.openxmlformats.org/officeDocument/2006/relationships/slideLayout" Target="../slideLayouts/slideLayout883.xml"/><Relationship Id="rId11" Type="http://schemas.openxmlformats.org/officeDocument/2006/relationships/slideLayout" Target="../slideLayouts/slideLayout888.xml"/><Relationship Id="rId5" Type="http://schemas.openxmlformats.org/officeDocument/2006/relationships/slideLayout" Target="../slideLayouts/slideLayout882.xml"/><Relationship Id="rId10" Type="http://schemas.openxmlformats.org/officeDocument/2006/relationships/slideLayout" Target="../slideLayouts/slideLayout887.xml"/><Relationship Id="rId4" Type="http://schemas.openxmlformats.org/officeDocument/2006/relationships/slideLayout" Target="../slideLayouts/slideLayout881.xml"/><Relationship Id="rId9" Type="http://schemas.openxmlformats.org/officeDocument/2006/relationships/slideLayout" Target="../slideLayouts/slideLayout88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20.xml"/><Relationship Id="rId1" Type="http://schemas.openxmlformats.org/officeDocument/2006/relationships/slideLayout" Target="../slideLayouts/slideLayout889.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897.xml"/><Relationship Id="rId13" Type="http://schemas.openxmlformats.org/officeDocument/2006/relationships/image" Target="../media/image26.png"/><Relationship Id="rId3" Type="http://schemas.openxmlformats.org/officeDocument/2006/relationships/slideLayout" Target="../slideLayouts/slideLayout892.xml"/><Relationship Id="rId7" Type="http://schemas.openxmlformats.org/officeDocument/2006/relationships/slideLayout" Target="../slideLayouts/slideLayout896.xml"/><Relationship Id="rId12" Type="http://schemas.openxmlformats.org/officeDocument/2006/relationships/theme" Target="../theme/theme21.xml"/><Relationship Id="rId2" Type="http://schemas.openxmlformats.org/officeDocument/2006/relationships/slideLayout" Target="../slideLayouts/slideLayout891.xml"/><Relationship Id="rId1" Type="http://schemas.openxmlformats.org/officeDocument/2006/relationships/slideLayout" Target="../slideLayouts/slideLayout890.xml"/><Relationship Id="rId6" Type="http://schemas.openxmlformats.org/officeDocument/2006/relationships/slideLayout" Target="../slideLayouts/slideLayout895.xml"/><Relationship Id="rId11" Type="http://schemas.openxmlformats.org/officeDocument/2006/relationships/slideLayout" Target="../slideLayouts/slideLayout900.xml"/><Relationship Id="rId5" Type="http://schemas.openxmlformats.org/officeDocument/2006/relationships/slideLayout" Target="../slideLayouts/slideLayout894.xml"/><Relationship Id="rId10" Type="http://schemas.openxmlformats.org/officeDocument/2006/relationships/slideLayout" Target="../slideLayouts/slideLayout899.xml"/><Relationship Id="rId4" Type="http://schemas.openxmlformats.org/officeDocument/2006/relationships/slideLayout" Target="../slideLayouts/slideLayout893.xml"/><Relationship Id="rId9" Type="http://schemas.openxmlformats.org/officeDocument/2006/relationships/slideLayout" Target="../slideLayouts/slideLayout89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908.xml"/><Relationship Id="rId3" Type="http://schemas.openxmlformats.org/officeDocument/2006/relationships/slideLayout" Target="../slideLayouts/slideLayout903.xml"/><Relationship Id="rId7" Type="http://schemas.openxmlformats.org/officeDocument/2006/relationships/slideLayout" Target="../slideLayouts/slideLayout907.xml"/><Relationship Id="rId12" Type="http://schemas.openxmlformats.org/officeDocument/2006/relationships/theme" Target="../theme/theme22.xml"/><Relationship Id="rId2" Type="http://schemas.openxmlformats.org/officeDocument/2006/relationships/slideLayout" Target="../slideLayouts/slideLayout902.xml"/><Relationship Id="rId1" Type="http://schemas.openxmlformats.org/officeDocument/2006/relationships/slideLayout" Target="../slideLayouts/slideLayout901.xml"/><Relationship Id="rId6" Type="http://schemas.openxmlformats.org/officeDocument/2006/relationships/slideLayout" Target="../slideLayouts/slideLayout906.xml"/><Relationship Id="rId11" Type="http://schemas.openxmlformats.org/officeDocument/2006/relationships/slideLayout" Target="../slideLayouts/slideLayout911.xml"/><Relationship Id="rId5" Type="http://schemas.openxmlformats.org/officeDocument/2006/relationships/slideLayout" Target="../slideLayouts/slideLayout905.xml"/><Relationship Id="rId10" Type="http://schemas.openxmlformats.org/officeDocument/2006/relationships/slideLayout" Target="../slideLayouts/slideLayout910.xml"/><Relationship Id="rId4" Type="http://schemas.openxmlformats.org/officeDocument/2006/relationships/slideLayout" Target="../slideLayouts/slideLayout904.xml"/><Relationship Id="rId9" Type="http://schemas.openxmlformats.org/officeDocument/2006/relationships/slideLayout" Target="../slideLayouts/slideLayout909.xml"/></Relationships>
</file>

<file path=ppt/slideMasters/_rels/slideMaster23.xml.rels><?xml version="1.0" encoding="UTF-8" standalone="yes"?>
<Relationships xmlns="http://schemas.openxmlformats.org/package/2006/relationships"><Relationship Id="rId3" Type="http://schemas.openxmlformats.org/officeDocument/2006/relationships/theme" Target="../theme/theme23.xml"/><Relationship Id="rId2" Type="http://schemas.openxmlformats.org/officeDocument/2006/relationships/slideLayout" Target="../slideLayouts/slideLayout913.xml"/><Relationship Id="rId1" Type="http://schemas.openxmlformats.org/officeDocument/2006/relationships/slideLayout" Target="../slideLayouts/slideLayout912.xml"/><Relationship Id="rId4" Type="http://schemas.openxmlformats.org/officeDocument/2006/relationships/image" Target="../media/image22.jpeg"/></Relationships>
</file>

<file path=ppt/slideMasters/_rels/slideMaster230.xml.rels><?xml version="1.0" encoding="UTF-8" standalone="yes"?>
<Relationships xmlns="http://schemas.openxmlformats.org/package/2006/relationships"><Relationship Id="rId8" Type="http://schemas.openxmlformats.org/officeDocument/2006/relationships/slideLayout" Target="../slideLayouts/slideLayout23100.xml"/><Relationship Id="rId13" Type="http://schemas.openxmlformats.org/officeDocument/2006/relationships/slideLayout" Target="../slideLayouts/slideLayout23600.xml"/><Relationship Id="rId3" Type="http://schemas.openxmlformats.org/officeDocument/2006/relationships/slideLayout" Target="../slideLayouts/slideLayout22600.xml"/><Relationship Id="rId7" Type="http://schemas.openxmlformats.org/officeDocument/2006/relationships/slideLayout" Target="../slideLayouts/slideLayout23000.xml"/><Relationship Id="rId12" Type="http://schemas.openxmlformats.org/officeDocument/2006/relationships/slideLayout" Target="../slideLayouts/slideLayout23500.xml"/><Relationship Id="rId2" Type="http://schemas.openxmlformats.org/officeDocument/2006/relationships/slideLayout" Target="../slideLayouts/slideLayout22500.xml"/><Relationship Id="rId1" Type="http://schemas.openxmlformats.org/officeDocument/2006/relationships/slideLayout" Target="../slideLayouts/slideLayout22400.xml"/><Relationship Id="rId6" Type="http://schemas.openxmlformats.org/officeDocument/2006/relationships/slideLayout" Target="../slideLayouts/slideLayout22900.xml"/><Relationship Id="rId11" Type="http://schemas.openxmlformats.org/officeDocument/2006/relationships/slideLayout" Target="../slideLayouts/slideLayout23400.xml"/><Relationship Id="rId5" Type="http://schemas.openxmlformats.org/officeDocument/2006/relationships/slideLayout" Target="../slideLayouts/slideLayout22800.xml"/><Relationship Id="rId10" Type="http://schemas.openxmlformats.org/officeDocument/2006/relationships/slideLayout" Target="../slideLayouts/slideLayout23300.xml"/><Relationship Id="rId4" Type="http://schemas.openxmlformats.org/officeDocument/2006/relationships/slideLayout" Target="../slideLayouts/slideLayout22700.xml"/><Relationship Id="rId9" Type="http://schemas.openxmlformats.org/officeDocument/2006/relationships/slideLayout" Target="../slideLayouts/slideLayout23200.xml"/><Relationship Id="rId14" Type="http://schemas.openxmlformats.org/officeDocument/2006/relationships/theme" Target="../theme/theme23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921.xml"/><Relationship Id="rId13" Type="http://schemas.openxmlformats.org/officeDocument/2006/relationships/image" Target="../media/image28.jpeg"/><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24.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932.xml"/><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theme" Target="../theme/theme25.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943.xml"/><Relationship Id="rId13" Type="http://schemas.openxmlformats.org/officeDocument/2006/relationships/image" Target="../media/image26.png"/><Relationship Id="rId3" Type="http://schemas.openxmlformats.org/officeDocument/2006/relationships/slideLayout" Target="../slideLayouts/slideLayout938.xml"/><Relationship Id="rId7" Type="http://schemas.openxmlformats.org/officeDocument/2006/relationships/slideLayout" Target="../slideLayouts/slideLayout942.xml"/><Relationship Id="rId12" Type="http://schemas.openxmlformats.org/officeDocument/2006/relationships/theme" Target="../theme/theme26.xml"/><Relationship Id="rId2" Type="http://schemas.openxmlformats.org/officeDocument/2006/relationships/slideLayout" Target="../slideLayouts/slideLayout937.xml"/><Relationship Id="rId1" Type="http://schemas.openxmlformats.org/officeDocument/2006/relationships/slideLayout" Target="../slideLayouts/slideLayout936.xml"/><Relationship Id="rId6" Type="http://schemas.openxmlformats.org/officeDocument/2006/relationships/slideLayout" Target="../slideLayouts/slideLayout941.xml"/><Relationship Id="rId11" Type="http://schemas.openxmlformats.org/officeDocument/2006/relationships/slideLayout" Target="../slideLayouts/slideLayout946.xml"/><Relationship Id="rId5" Type="http://schemas.openxmlformats.org/officeDocument/2006/relationships/slideLayout" Target="../slideLayouts/slideLayout940.xml"/><Relationship Id="rId10" Type="http://schemas.openxmlformats.org/officeDocument/2006/relationships/slideLayout" Target="../slideLayouts/slideLayout945.xml"/><Relationship Id="rId4" Type="http://schemas.openxmlformats.org/officeDocument/2006/relationships/slideLayout" Target="../slideLayouts/slideLayout939.xml"/><Relationship Id="rId9" Type="http://schemas.openxmlformats.org/officeDocument/2006/relationships/slideLayout" Target="../slideLayouts/slideLayout94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954.xml"/><Relationship Id="rId3" Type="http://schemas.openxmlformats.org/officeDocument/2006/relationships/slideLayout" Target="../slideLayouts/slideLayout949.xml"/><Relationship Id="rId7" Type="http://schemas.openxmlformats.org/officeDocument/2006/relationships/slideLayout" Target="../slideLayouts/slideLayout953.xml"/><Relationship Id="rId12" Type="http://schemas.openxmlformats.org/officeDocument/2006/relationships/theme" Target="../theme/theme27.xml"/><Relationship Id="rId2" Type="http://schemas.openxmlformats.org/officeDocument/2006/relationships/slideLayout" Target="../slideLayouts/slideLayout948.xml"/><Relationship Id="rId1" Type="http://schemas.openxmlformats.org/officeDocument/2006/relationships/slideLayout" Target="../slideLayouts/slideLayout947.xml"/><Relationship Id="rId6" Type="http://schemas.openxmlformats.org/officeDocument/2006/relationships/slideLayout" Target="../slideLayouts/slideLayout952.xml"/><Relationship Id="rId11" Type="http://schemas.openxmlformats.org/officeDocument/2006/relationships/slideLayout" Target="../slideLayouts/slideLayout957.xml"/><Relationship Id="rId5" Type="http://schemas.openxmlformats.org/officeDocument/2006/relationships/slideLayout" Target="../slideLayouts/slideLayout951.xml"/><Relationship Id="rId10" Type="http://schemas.openxmlformats.org/officeDocument/2006/relationships/slideLayout" Target="../slideLayouts/slideLayout956.xml"/><Relationship Id="rId4" Type="http://schemas.openxmlformats.org/officeDocument/2006/relationships/slideLayout" Target="../slideLayouts/slideLayout950.xml"/><Relationship Id="rId9" Type="http://schemas.openxmlformats.org/officeDocument/2006/relationships/slideLayout" Target="../slideLayouts/slideLayout95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965.xml"/><Relationship Id="rId13" Type="http://schemas.openxmlformats.org/officeDocument/2006/relationships/slideLayout" Target="../slideLayouts/slideLayout970.xml"/><Relationship Id="rId3" Type="http://schemas.openxmlformats.org/officeDocument/2006/relationships/slideLayout" Target="../slideLayouts/slideLayout960.xml"/><Relationship Id="rId7" Type="http://schemas.openxmlformats.org/officeDocument/2006/relationships/slideLayout" Target="../slideLayouts/slideLayout964.xml"/><Relationship Id="rId12" Type="http://schemas.openxmlformats.org/officeDocument/2006/relationships/slideLayout" Target="../slideLayouts/slideLayout969.xml"/><Relationship Id="rId2" Type="http://schemas.openxmlformats.org/officeDocument/2006/relationships/slideLayout" Target="../slideLayouts/slideLayout959.xml"/><Relationship Id="rId1" Type="http://schemas.openxmlformats.org/officeDocument/2006/relationships/slideLayout" Target="../slideLayouts/slideLayout958.xml"/><Relationship Id="rId6" Type="http://schemas.openxmlformats.org/officeDocument/2006/relationships/slideLayout" Target="../slideLayouts/slideLayout963.xml"/><Relationship Id="rId11" Type="http://schemas.openxmlformats.org/officeDocument/2006/relationships/slideLayout" Target="../slideLayouts/slideLayout968.xml"/><Relationship Id="rId5" Type="http://schemas.openxmlformats.org/officeDocument/2006/relationships/slideLayout" Target="../slideLayouts/slideLayout962.xml"/><Relationship Id="rId10" Type="http://schemas.openxmlformats.org/officeDocument/2006/relationships/slideLayout" Target="../slideLayouts/slideLayout967.xml"/><Relationship Id="rId4" Type="http://schemas.openxmlformats.org/officeDocument/2006/relationships/slideLayout" Target="../slideLayouts/slideLayout961.xml"/><Relationship Id="rId9" Type="http://schemas.openxmlformats.org/officeDocument/2006/relationships/slideLayout" Target="../slideLayouts/slideLayout966.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78.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theme" Target="../theme/theme29.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98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990.xml"/><Relationship Id="rId13" Type="http://schemas.openxmlformats.org/officeDocument/2006/relationships/theme" Target="../theme/theme31.xml"/><Relationship Id="rId3" Type="http://schemas.openxmlformats.org/officeDocument/2006/relationships/slideLayout" Target="../slideLayouts/slideLayout985.xml"/><Relationship Id="rId7" Type="http://schemas.openxmlformats.org/officeDocument/2006/relationships/slideLayout" Target="../slideLayouts/slideLayout989.xml"/><Relationship Id="rId12" Type="http://schemas.openxmlformats.org/officeDocument/2006/relationships/slideLayout" Target="../slideLayouts/slideLayout994.xml"/><Relationship Id="rId2" Type="http://schemas.openxmlformats.org/officeDocument/2006/relationships/slideLayout" Target="../slideLayouts/slideLayout984.xml"/><Relationship Id="rId1" Type="http://schemas.openxmlformats.org/officeDocument/2006/relationships/slideLayout" Target="../slideLayouts/slideLayout983.xml"/><Relationship Id="rId6" Type="http://schemas.openxmlformats.org/officeDocument/2006/relationships/slideLayout" Target="../slideLayouts/slideLayout988.xml"/><Relationship Id="rId11" Type="http://schemas.openxmlformats.org/officeDocument/2006/relationships/slideLayout" Target="../slideLayouts/slideLayout993.xml"/><Relationship Id="rId5" Type="http://schemas.openxmlformats.org/officeDocument/2006/relationships/slideLayout" Target="../slideLayouts/slideLayout987.xml"/><Relationship Id="rId10" Type="http://schemas.openxmlformats.org/officeDocument/2006/relationships/slideLayout" Target="../slideLayouts/slideLayout992.xml"/><Relationship Id="rId4" Type="http://schemas.openxmlformats.org/officeDocument/2006/relationships/slideLayout" Target="../slideLayouts/slideLayout986.xml"/><Relationship Id="rId9" Type="http://schemas.openxmlformats.org/officeDocument/2006/relationships/slideLayout" Target="../slideLayouts/slideLayout99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002.xml"/><Relationship Id="rId3" Type="http://schemas.openxmlformats.org/officeDocument/2006/relationships/slideLayout" Target="../slideLayouts/slideLayout997.xml"/><Relationship Id="rId7" Type="http://schemas.openxmlformats.org/officeDocument/2006/relationships/slideLayout" Target="../slideLayouts/slideLayout1001.xml"/><Relationship Id="rId2" Type="http://schemas.openxmlformats.org/officeDocument/2006/relationships/slideLayout" Target="../slideLayouts/slideLayout996.xml"/><Relationship Id="rId1" Type="http://schemas.openxmlformats.org/officeDocument/2006/relationships/slideLayout" Target="../slideLayouts/slideLayout995.xml"/><Relationship Id="rId6" Type="http://schemas.openxmlformats.org/officeDocument/2006/relationships/slideLayout" Target="../slideLayouts/slideLayout1000.xml"/><Relationship Id="rId11" Type="http://schemas.openxmlformats.org/officeDocument/2006/relationships/theme" Target="../theme/theme32.xml"/><Relationship Id="rId5" Type="http://schemas.openxmlformats.org/officeDocument/2006/relationships/slideLayout" Target="../slideLayouts/slideLayout999.xml"/><Relationship Id="rId10" Type="http://schemas.openxmlformats.org/officeDocument/2006/relationships/slideLayout" Target="../slideLayouts/slideLayout1004.xml"/><Relationship Id="rId4" Type="http://schemas.openxmlformats.org/officeDocument/2006/relationships/slideLayout" Target="../slideLayouts/slideLayout998.xml"/><Relationship Id="rId9" Type="http://schemas.openxmlformats.org/officeDocument/2006/relationships/slideLayout" Target="../slideLayouts/slideLayout100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1012.xml"/><Relationship Id="rId3" Type="http://schemas.openxmlformats.org/officeDocument/2006/relationships/slideLayout" Target="../slideLayouts/slideLayout1007.xml"/><Relationship Id="rId7" Type="http://schemas.openxmlformats.org/officeDocument/2006/relationships/slideLayout" Target="../slideLayouts/slideLayout1011.xml"/><Relationship Id="rId12" Type="http://schemas.openxmlformats.org/officeDocument/2006/relationships/theme" Target="../theme/theme33.xml"/><Relationship Id="rId2" Type="http://schemas.openxmlformats.org/officeDocument/2006/relationships/slideLayout" Target="../slideLayouts/slideLayout1006.xml"/><Relationship Id="rId1" Type="http://schemas.openxmlformats.org/officeDocument/2006/relationships/slideLayout" Target="../slideLayouts/slideLayout1005.xml"/><Relationship Id="rId6" Type="http://schemas.openxmlformats.org/officeDocument/2006/relationships/slideLayout" Target="../slideLayouts/slideLayout1010.xml"/><Relationship Id="rId11" Type="http://schemas.openxmlformats.org/officeDocument/2006/relationships/slideLayout" Target="../slideLayouts/slideLayout1015.xml"/><Relationship Id="rId5" Type="http://schemas.openxmlformats.org/officeDocument/2006/relationships/slideLayout" Target="../slideLayouts/slideLayout1009.xml"/><Relationship Id="rId10" Type="http://schemas.openxmlformats.org/officeDocument/2006/relationships/slideLayout" Target="../slideLayouts/slideLayout1014.xml"/><Relationship Id="rId4" Type="http://schemas.openxmlformats.org/officeDocument/2006/relationships/slideLayout" Target="../slideLayouts/slideLayout1008.xml"/><Relationship Id="rId9" Type="http://schemas.openxmlformats.org/officeDocument/2006/relationships/slideLayout" Target="../slideLayouts/slideLayout101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1023.xml"/><Relationship Id="rId3" Type="http://schemas.openxmlformats.org/officeDocument/2006/relationships/slideLayout" Target="../slideLayouts/slideLayout1018.xml"/><Relationship Id="rId7" Type="http://schemas.openxmlformats.org/officeDocument/2006/relationships/slideLayout" Target="../slideLayouts/slideLayout1022.xml"/><Relationship Id="rId12" Type="http://schemas.openxmlformats.org/officeDocument/2006/relationships/theme" Target="../theme/theme34.xml"/><Relationship Id="rId2" Type="http://schemas.openxmlformats.org/officeDocument/2006/relationships/slideLayout" Target="../slideLayouts/slideLayout1017.xml"/><Relationship Id="rId1" Type="http://schemas.openxmlformats.org/officeDocument/2006/relationships/slideLayout" Target="../slideLayouts/slideLayout1016.xml"/><Relationship Id="rId6" Type="http://schemas.openxmlformats.org/officeDocument/2006/relationships/slideLayout" Target="../slideLayouts/slideLayout1021.xml"/><Relationship Id="rId11" Type="http://schemas.openxmlformats.org/officeDocument/2006/relationships/slideLayout" Target="../slideLayouts/slideLayout1026.xml"/><Relationship Id="rId5" Type="http://schemas.openxmlformats.org/officeDocument/2006/relationships/slideLayout" Target="../slideLayouts/slideLayout1020.xml"/><Relationship Id="rId10" Type="http://schemas.openxmlformats.org/officeDocument/2006/relationships/slideLayout" Target="../slideLayouts/slideLayout1025.xml"/><Relationship Id="rId4" Type="http://schemas.openxmlformats.org/officeDocument/2006/relationships/slideLayout" Target="../slideLayouts/slideLayout1019.xml"/><Relationship Id="rId9" Type="http://schemas.openxmlformats.org/officeDocument/2006/relationships/slideLayout" Target="../slideLayouts/slideLayout102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034.xml"/><Relationship Id="rId13" Type="http://schemas.openxmlformats.org/officeDocument/2006/relationships/theme" Target="../theme/theme35.xml"/><Relationship Id="rId3" Type="http://schemas.openxmlformats.org/officeDocument/2006/relationships/slideLayout" Target="../slideLayouts/slideLayout1029.xml"/><Relationship Id="rId7" Type="http://schemas.openxmlformats.org/officeDocument/2006/relationships/slideLayout" Target="../slideLayouts/slideLayout1033.xml"/><Relationship Id="rId12" Type="http://schemas.openxmlformats.org/officeDocument/2006/relationships/slideLayout" Target="../slideLayouts/slideLayout1038.xml"/><Relationship Id="rId2" Type="http://schemas.openxmlformats.org/officeDocument/2006/relationships/slideLayout" Target="../slideLayouts/slideLayout1028.xml"/><Relationship Id="rId1" Type="http://schemas.openxmlformats.org/officeDocument/2006/relationships/slideLayout" Target="../slideLayouts/slideLayout1027.xml"/><Relationship Id="rId6" Type="http://schemas.openxmlformats.org/officeDocument/2006/relationships/slideLayout" Target="../slideLayouts/slideLayout1032.xml"/><Relationship Id="rId11" Type="http://schemas.openxmlformats.org/officeDocument/2006/relationships/slideLayout" Target="../slideLayouts/slideLayout1037.xml"/><Relationship Id="rId5" Type="http://schemas.openxmlformats.org/officeDocument/2006/relationships/slideLayout" Target="../slideLayouts/slideLayout1031.xml"/><Relationship Id="rId10" Type="http://schemas.openxmlformats.org/officeDocument/2006/relationships/slideLayout" Target="../slideLayouts/slideLayout1036.xml"/><Relationship Id="rId4" Type="http://schemas.openxmlformats.org/officeDocument/2006/relationships/slideLayout" Target="../slideLayouts/slideLayout1030.xml"/><Relationship Id="rId9" Type="http://schemas.openxmlformats.org/officeDocument/2006/relationships/slideLayout" Target="../slideLayouts/slideLayout10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046.xml"/><Relationship Id="rId13" Type="http://schemas.openxmlformats.org/officeDocument/2006/relationships/slideLayout" Target="../slideLayouts/slideLayout1051.xml"/><Relationship Id="rId3" Type="http://schemas.openxmlformats.org/officeDocument/2006/relationships/slideLayout" Target="../slideLayouts/slideLayout1041.xml"/><Relationship Id="rId7" Type="http://schemas.openxmlformats.org/officeDocument/2006/relationships/slideLayout" Target="../slideLayouts/slideLayout1045.xml"/><Relationship Id="rId12" Type="http://schemas.openxmlformats.org/officeDocument/2006/relationships/slideLayout" Target="../slideLayouts/slideLayout1050.xml"/><Relationship Id="rId2" Type="http://schemas.openxmlformats.org/officeDocument/2006/relationships/slideLayout" Target="../slideLayouts/slideLayout1040.xml"/><Relationship Id="rId1" Type="http://schemas.openxmlformats.org/officeDocument/2006/relationships/slideLayout" Target="../slideLayouts/slideLayout1039.xml"/><Relationship Id="rId6" Type="http://schemas.openxmlformats.org/officeDocument/2006/relationships/slideLayout" Target="../slideLayouts/slideLayout1044.xml"/><Relationship Id="rId11" Type="http://schemas.openxmlformats.org/officeDocument/2006/relationships/slideLayout" Target="../slideLayouts/slideLayout1049.xml"/><Relationship Id="rId5" Type="http://schemas.openxmlformats.org/officeDocument/2006/relationships/slideLayout" Target="../slideLayouts/slideLayout1043.xml"/><Relationship Id="rId10" Type="http://schemas.openxmlformats.org/officeDocument/2006/relationships/slideLayout" Target="../slideLayouts/slideLayout1048.xml"/><Relationship Id="rId4" Type="http://schemas.openxmlformats.org/officeDocument/2006/relationships/slideLayout" Target="../slideLayouts/slideLayout1042.xml"/><Relationship Id="rId9" Type="http://schemas.openxmlformats.org/officeDocument/2006/relationships/slideLayout" Target="../slideLayouts/slideLayout1047.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059.xml"/><Relationship Id="rId3" Type="http://schemas.openxmlformats.org/officeDocument/2006/relationships/slideLayout" Target="../slideLayouts/slideLayout1054.xml"/><Relationship Id="rId7" Type="http://schemas.openxmlformats.org/officeDocument/2006/relationships/slideLayout" Target="../slideLayouts/slideLayout1058.xml"/><Relationship Id="rId12" Type="http://schemas.openxmlformats.org/officeDocument/2006/relationships/theme" Target="../theme/theme37.xml"/><Relationship Id="rId2" Type="http://schemas.openxmlformats.org/officeDocument/2006/relationships/slideLayout" Target="../slideLayouts/slideLayout1053.xml"/><Relationship Id="rId1" Type="http://schemas.openxmlformats.org/officeDocument/2006/relationships/slideLayout" Target="../slideLayouts/slideLayout1052.xml"/><Relationship Id="rId6" Type="http://schemas.openxmlformats.org/officeDocument/2006/relationships/slideLayout" Target="../slideLayouts/slideLayout1057.xml"/><Relationship Id="rId11" Type="http://schemas.openxmlformats.org/officeDocument/2006/relationships/slideLayout" Target="../slideLayouts/slideLayout1062.xml"/><Relationship Id="rId5" Type="http://schemas.openxmlformats.org/officeDocument/2006/relationships/slideLayout" Target="../slideLayouts/slideLayout1056.xml"/><Relationship Id="rId10" Type="http://schemas.openxmlformats.org/officeDocument/2006/relationships/slideLayout" Target="../slideLayouts/slideLayout1061.xml"/><Relationship Id="rId4" Type="http://schemas.openxmlformats.org/officeDocument/2006/relationships/slideLayout" Target="../slideLayouts/slideLayout1055.xml"/><Relationship Id="rId9" Type="http://schemas.openxmlformats.org/officeDocument/2006/relationships/slideLayout" Target="../slideLayouts/slideLayout106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70.xml"/><Relationship Id="rId3" Type="http://schemas.openxmlformats.org/officeDocument/2006/relationships/slideLayout" Target="../slideLayouts/slideLayout1065.xml"/><Relationship Id="rId7" Type="http://schemas.openxmlformats.org/officeDocument/2006/relationships/slideLayout" Target="../slideLayouts/slideLayout1069.xml"/><Relationship Id="rId12" Type="http://schemas.openxmlformats.org/officeDocument/2006/relationships/theme" Target="../theme/theme38.xml"/><Relationship Id="rId2" Type="http://schemas.openxmlformats.org/officeDocument/2006/relationships/slideLayout" Target="../slideLayouts/slideLayout1064.xml"/><Relationship Id="rId1" Type="http://schemas.openxmlformats.org/officeDocument/2006/relationships/slideLayout" Target="../slideLayouts/slideLayout1063.xml"/><Relationship Id="rId6" Type="http://schemas.openxmlformats.org/officeDocument/2006/relationships/slideLayout" Target="../slideLayouts/slideLayout1068.xml"/><Relationship Id="rId11" Type="http://schemas.openxmlformats.org/officeDocument/2006/relationships/slideLayout" Target="../slideLayouts/slideLayout1073.xml"/><Relationship Id="rId5" Type="http://schemas.openxmlformats.org/officeDocument/2006/relationships/slideLayout" Target="../slideLayouts/slideLayout1067.xml"/><Relationship Id="rId10" Type="http://schemas.openxmlformats.org/officeDocument/2006/relationships/slideLayout" Target="../slideLayouts/slideLayout1072.xml"/><Relationship Id="rId4" Type="http://schemas.openxmlformats.org/officeDocument/2006/relationships/slideLayout" Target="../slideLayouts/slideLayout1066.xml"/><Relationship Id="rId9" Type="http://schemas.openxmlformats.org/officeDocument/2006/relationships/slideLayout" Target="../slideLayouts/slideLayout107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81.xml"/><Relationship Id="rId3" Type="http://schemas.openxmlformats.org/officeDocument/2006/relationships/slideLayout" Target="../slideLayouts/slideLayout1076.xml"/><Relationship Id="rId7" Type="http://schemas.openxmlformats.org/officeDocument/2006/relationships/slideLayout" Target="../slideLayouts/slideLayout1080.xml"/><Relationship Id="rId12" Type="http://schemas.openxmlformats.org/officeDocument/2006/relationships/theme" Target="../theme/theme39.xml"/><Relationship Id="rId2" Type="http://schemas.openxmlformats.org/officeDocument/2006/relationships/slideLayout" Target="../slideLayouts/slideLayout1075.xml"/><Relationship Id="rId1" Type="http://schemas.openxmlformats.org/officeDocument/2006/relationships/slideLayout" Target="../slideLayouts/slideLayout1074.xml"/><Relationship Id="rId6" Type="http://schemas.openxmlformats.org/officeDocument/2006/relationships/slideLayout" Target="../slideLayouts/slideLayout1079.xml"/><Relationship Id="rId11" Type="http://schemas.openxmlformats.org/officeDocument/2006/relationships/slideLayout" Target="../slideLayouts/slideLayout1084.xml"/><Relationship Id="rId5" Type="http://schemas.openxmlformats.org/officeDocument/2006/relationships/slideLayout" Target="../slideLayouts/slideLayout1078.xml"/><Relationship Id="rId10" Type="http://schemas.openxmlformats.org/officeDocument/2006/relationships/slideLayout" Target="../slideLayouts/slideLayout1083.xml"/><Relationship Id="rId4" Type="http://schemas.openxmlformats.org/officeDocument/2006/relationships/slideLayout" Target="../slideLayouts/slideLayout1077.xml"/><Relationship Id="rId9" Type="http://schemas.openxmlformats.org/officeDocument/2006/relationships/slideLayout" Target="../slideLayouts/slideLayout108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4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40.xml"/><Relationship Id="rId1" Type="http://schemas.openxmlformats.org/officeDocument/2006/relationships/slideLayout" Target="../slideLayouts/slideLayout1085.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1093.xml"/><Relationship Id="rId13" Type="http://schemas.openxmlformats.org/officeDocument/2006/relationships/theme" Target="../theme/theme41.xml"/><Relationship Id="rId3" Type="http://schemas.openxmlformats.org/officeDocument/2006/relationships/slideLayout" Target="../slideLayouts/slideLayout1088.xml"/><Relationship Id="rId7" Type="http://schemas.openxmlformats.org/officeDocument/2006/relationships/slideLayout" Target="../slideLayouts/slideLayout1092.xml"/><Relationship Id="rId12" Type="http://schemas.openxmlformats.org/officeDocument/2006/relationships/slideLayout" Target="../slideLayouts/slideLayout1097.xml"/><Relationship Id="rId2" Type="http://schemas.openxmlformats.org/officeDocument/2006/relationships/slideLayout" Target="../slideLayouts/slideLayout1087.xml"/><Relationship Id="rId1" Type="http://schemas.openxmlformats.org/officeDocument/2006/relationships/slideLayout" Target="../slideLayouts/slideLayout1086.xml"/><Relationship Id="rId6" Type="http://schemas.openxmlformats.org/officeDocument/2006/relationships/slideLayout" Target="../slideLayouts/slideLayout1091.xml"/><Relationship Id="rId11" Type="http://schemas.openxmlformats.org/officeDocument/2006/relationships/slideLayout" Target="../slideLayouts/slideLayout1096.xml"/><Relationship Id="rId5" Type="http://schemas.openxmlformats.org/officeDocument/2006/relationships/slideLayout" Target="../slideLayouts/slideLayout1090.xml"/><Relationship Id="rId10" Type="http://schemas.openxmlformats.org/officeDocument/2006/relationships/slideLayout" Target="../slideLayouts/slideLayout1095.xml"/><Relationship Id="rId4" Type="http://schemas.openxmlformats.org/officeDocument/2006/relationships/slideLayout" Target="../slideLayouts/slideLayout1089.xml"/><Relationship Id="rId9" Type="http://schemas.openxmlformats.org/officeDocument/2006/relationships/slideLayout" Target="../slideLayouts/slideLayout109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105.xml"/><Relationship Id="rId13" Type="http://schemas.openxmlformats.org/officeDocument/2006/relationships/slideLayout" Target="../slideLayouts/slideLayout1110.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slideLayout" Target="../slideLayouts/slideLayout1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 Id="rId14"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1118.xml"/><Relationship Id="rId13" Type="http://schemas.openxmlformats.org/officeDocument/2006/relationships/slideLayout" Target="../slideLayouts/slideLayout1123.xml"/><Relationship Id="rId3" Type="http://schemas.openxmlformats.org/officeDocument/2006/relationships/slideLayout" Target="../slideLayouts/slideLayout1113.xml"/><Relationship Id="rId7" Type="http://schemas.openxmlformats.org/officeDocument/2006/relationships/slideLayout" Target="../slideLayouts/slideLayout1117.xml"/><Relationship Id="rId12" Type="http://schemas.openxmlformats.org/officeDocument/2006/relationships/slideLayout" Target="../slideLayouts/slideLayout1122.xml"/><Relationship Id="rId2" Type="http://schemas.openxmlformats.org/officeDocument/2006/relationships/slideLayout" Target="../slideLayouts/slideLayout1112.xml"/><Relationship Id="rId1" Type="http://schemas.openxmlformats.org/officeDocument/2006/relationships/slideLayout" Target="../slideLayouts/slideLayout1111.xml"/><Relationship Id="rId6" Type="http://schemas.openxmlformats.org/officeDocument/2006/relationships/slideLayout" Target="../slideLayouts/slideLayout1116.xml"/><Relationship Id="rId11" Type="http://schemas.openxmlformats.org/officeDocument/2006/relationships/slideLayout" Target="../slideLayouts/slideLayout1121.xml"/><Relationship Id="rId5" Type="http://schemas.openxmlformats.org/officeDocument/2006/relationships/slideLayout" Target="../slideLayouts/slideLayout1115.xml"/><Relationship Id="rId10" Type="http://schemas.openxmlformats.org/officeDocument/2006/relationships/slideLayout" Target="../slideLayouts/slideLayout1120.xml"/><Relationship Id="rId4" Type="http://schemas.openxmlformats.org/officeDocument/2006/relationships/slideLayout" Target="../slideLayouts/slideLayout1114.xml"/><Relationship Id="rId9" Type="http://schemas.openxmlformats.org/officeDocument/2006/relationships/slideLayout" Target="../slideLayouts/slideLayout1119.xml"/><Relationship Id="rId14" Type="http://schemas.openxmlformats.org/officeDocument/2006/relationships/theme" Target="../theme/theme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1131.xml"/><Relationship Id="rId13" Type="http://schemas.openxmlformats.org/officeDocument/2006/relationships/theme" Target="../theme/theme44.xml"/><Relationship Id="rId3" Type="http://schemas.openxmlformats.org/officeDocument/2006/relationships/slideLayout" Target="../slideLayouts/slideLayout1126.xml"/><Relationship Id="rId7" Type="http://schemas.openxmlformats.org/officeDocument/2006/relationships/slideLayout" Target="../slideLayouts/slideLayout1130.xml"/><Relationship Id="rId12" Type="http://schemas.openxmlformats.org/officeDocument/2006/relationships/slideLayout" Target="../slideLayouts/slideLayout1135.xml"/><Relationship Id="rId2" Type="http://schemas.openxmlformats.org/officeDocument/2006/relationships/slideLayout" Target="../slideLayouts/slideLayout1125.xml"/><Relationship Id="rId1" Type="http://schemas.openxmlformats.org/officeDocument/2006/relationships/slideLayout" Target="../slideLayouts/slideLayout1124.xml"/><Relationship Id="rId6" Type="http://schemas.openxmlformats.org/officeDocument/2006/relationships/slideLayout" Target="../slideLayouts/slideLayout1129.xml"/><Relationship Id="rId11" Type="http://schemas.openxmlformats.org/officeDocument/2006/relationships/slideLayout" Target="../slideLayouts/slideLayout1134.xml"/><Relationship Id="rId5" Type="http://schemas.openxmlformats.org/officeDocument/2006/relationships/slideLayout" Target="../slideLayouts/slideLayout1128.xml"/><Relationship Id="rId15" Type="http://schemas.openxmlformats.org/officeDocument/2006/relationships/image" Target="../media/image30.png"/><Relationship Id="rId10" Type="http://schemas.openxmlformats.org/officeDocument/2006/relationships/slideLayout" Target="../slideLayouts/slideLayout1133.xml"/><Relationship Id="rId4" Type="http://schemas.openxmlformats.org/officeDocument/2006/relationships/slideLayout" Target="../slideLayouts/slideLayout1127.xml"/><Relationship Id="rId9" Type="http://schemas.openxmlformats.org/officeDocument/2006/relationships/slideLayout" Target="../slideLayouts/slideLayout1132.xml"/><Relationship Id="rId14" Type="http://schemas.openxmlformats.org/officeDocument/2006/relationships/image" Target="../media/image29.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143.xml"/><Relationship Id="rId3" Type="http://schemas.openxmlformats.org/officeDocument/2006/relationships/slideLayout" Target="../slideLayouts/slideLayout1138.xml"/><Relationship Id="rId7" Type="http://schemas.openxmlformats.org/officeDocument/2006/relationships/slideLayout" Target="../slideLayouts/slideLayout1142.xml"/><Relationship Id="rId12" Type="http://schemas.openxmlformats.org/officeDocument/2006/relationships/theme" Target="../theme/theme45.xml"/><Relationship Id="rId2" Type="http://schemas.openxmlformats.org/officeDocument/2006/relationships/slideLayout" Target="../slideLayouts/slideLayout1137.xml"/><Relationship Id="rId1" Type="http://schemas.openxmlformats.org/officeDocument/2006/relationships/slideLayout" Target="../slideLayouts/slideLayout1136.xml"/><Relationship Id="rId6" Type="http://schemas.openxmlformats.org/officeDocument/2006/relationships/slideLayout" Target="../slideLayouts/slideLayout1141.xml"/><Relationship Id="rId11" Type="http://schemas.openxmlformats.org/officeDocument/2006/relationships/slideLayout" Target="../slideLayouts/slideLayout1146.xml"/><Relationship Id="rId5" Type="http://schemas.openxmlformats.org/officeDocument/2006/relationships/slideLayout" Target="../slideLayouts/slideLayout1140.xml"/><Relationship Id="rId10" Type="http://schemas.openxmlformats.org/officeDocument/2006/relationships/slideLayout" Target="../slideLayouts/slideLayout1145.xml"/><Relationship Id="rId4" Type="http://schemas.openxmlformats.org/officeDocument/2006/relationships/slideLayout" Target="../slideLayouts/slideLayout1139.xml"/><Relationship Id="rId9" Type="http://schemas.openxmlformats.org/officeDocument/2006/relationships/slideLayout" Target="../slideLayouts/slideLayout1144.xml"/></Relationships>
</file>

<file path=ppt/slideMasters/_rels/slideMaster46.xml.rels><?xml version="1.0" encoding="UTF-8" standalone="yes"?>
<Relationships xmlns="http://schemas.openxmlformats.org/package/2006/relationships"><Relationship Id="rId2" Type="http://schemas.openxmlformats.org/officeDocument/2006/relationships/theme" Target="../theme/theme46.xml"/><Relationship Id="rId1" Type="http://schemas.openxmlformats.org/officeDocument/2006/relationships/slideLayout" Target="../slideLayouts/slideLayout114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155.xml"/><Relationship Id="rId13" Type="http://schemas.openxmlformats.org/officeDocument/2006/relationships/image" Target="../media/image26.png"/><Relationship Id="rId3" Type="http://schemas.openxmlformats.org/officeDocument/2006/relationships/slideLayout" Target="../slideLayouts/slideLayout1150.xml"/><Relationship Id="rId7" Type="http://schemas.openxmlformats.org/officeDocument/2006/relationships/slideLayout" Target="../slideLayouts/slideLayout1154.xml"/><Relationship Id="rId12" Type="http://schemas.openxmlformats.org/officeDocument/2006/relationships/theme" Target="../theme/theme47.xml"/><Relationship Id="rId2" Type="http://schemas.openxmlformats.org/officeDocument/2006/relationships/slideLayout" Target="../slideLayouts/slideLayout1149.xml"/><Relationship Id="rId1" Type="http://schemas.openxmlformats.org/officeDocument/2006/relationships/slideLayout" Target="../slideLayouts/slideLayout1148.xml"/><Relationship Id="rId6" Type="http://schemas.openxmlformats.org/officeDocument/2006/relationships/slideLayout" Target="../slideLayouts/slideLayout1153.xml"/><Relationship Id="rId11" Type="http://schemas.openxmlformats.org/officeDocument/2006/relationships/slideLayout" Target="../slideLayouts/slideLayout1158.xml"/><Relationship Id="rId5" Type="http://schemas.openxmlformats.org/officeDocument/2006/relationships/slideLayout" Target="../slideLayouts/slideLayout1152.xml"/><Relationship Id="rId10" Type="http://schemas.openxmlformats.org/officeDocument/2006/relationships/slideLayout" Target="../slideLayouts/slideLayout1157.xml"/><Relationship Id="rId4" Type="http://schemas.openxmlformats.org/officeDocument/2006/relationships/slideLayout" Target="../slideLayouts/slideLayout1151.xml"/><Relationship Id="rId9" Type="http://schemas.openxmlformats.org/officeDocument/2006/relationships/slideLayout" Target="../slideLayouts/slideLayout1156.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166.xml"/><Relationship Id="rId3" Type="http://schemas.openxmlformats.org/officeDocument/2006/relationships/slideLayout" Target="../slideLayouts/slideLayout1161.xml"/><Relationship Id="rId7" Type="http://schemas.openxmlformats.org/officeDocument/2006/relationships/slideLayout" Target="../slideLayouts/slideLayout1165.xml"/><Relationship Id="rId12" Type="http://schemas.openxmlformats.org/officeDocument/2006/relationships/theme" Target="../theme/theme48.xml"/><Relationship Id="rId2" Type="http://schemas.openxmlformats.org/officeDocument/2006/relationships/slideLayout" Target="../slideLayouts/slideLayout1160.xml"/><Relationship Id="rId1" Type="http://schemas.openxmlformats.org/officeDocument/2006/relationships/slideLayout" Target="../slideLayouts/slideLayout1159.xml"/><Relationship Id="rId6" Type="http://schemas.openxmlformats.org/officeDocument/2006/relationships/slideLayout" Target="../slideLayouts/slideLayout1164.xml"/><Relationship Id="rId11" Type="http://schemas.openxmlformats.org/officeDocument/2006/relationships/slideLayout" Target="../slideLayouts/slideLayout1169.xml"/><Relationship Id="rId5" Type="http://schemas.openxmlformats.org/officeDocument/2006/relationships/slideLayout" Target="../slideLayouts/slideLayout1163.xml"/><Relationship Id="rId10" Type="http://schemas.openxmlformats.org/officeDocument/2006/relationships/slideLayout" Target="../slideLayouts/slideLayout1168.xml"/><Relationship Id="rId4" Type="http://schemas.openxmlformats.org/officeDocument/2006/relationships/slideLayout" Target="../slideLayouts/slideLayout1162.xml"/><Relationship Id="rId9" Type="http://schemas.openxmlformats.org/officeDocument/2006/relationships/slideLayout" Target="../slideLayouts/slideLayout1167.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177.xml"/><Relationship Id="rId3" Type="http://schemas.openxmlformats.org/officeDocument/2006/relationships/slideLayout" Target="../slideLayouts/slideLayout1172.xml"/><Relationship Id="rId7" Type="http://schemas.openxmlformats.org/officeDocument/2006/relationships/slideLayout" Target="../slideLayouts/slideLayout1176.xml"/><Relationship Id="rId12" Type="http://schemas.openxmlformats.org/officeDocument/2006/relationships/theme" Target="../theme/theme49.xml"/><Relationship Id="rId2" Type="http://schemas.openxmlformats.org/officeDocument/2006/relationships/slideLayout" Target="../slideLayouts/slideLayout1171.xml"/><Relationship Id="rId1" Type="http://schemas.openxmlformats.org/officeDocument/2006/relationships/slideLayout" Target="../slideLayouts/slideLayout1170.xml"/><Relationship Id="rId6" Type="http://schemas.openxmlformats.org/officeDocument/2006/relationships/slideLayout" Target="../slideLayouts/slideLayout1175.xml"/><Relationship Id="rId11" Type="http://schemas.openxmlformats.org/officeDocument/2006/relationships/slideLayout" Target="../slideLayouts/slideLayout1180.xml"/><Relationship Id="rId5" Type="http://schemas.openxmlformats.org/officeDocument/2006/relationships/slideLayout" Target="../slideLayouts/slideLayout1174.xml"/><Relationship Id="rId10" Type="http://schemas.openxmlformats.org/officeDocument/2006/relationships/slideLayout" Target="../slideLayouts/slideLayout1179.xml"/><Relationship Id="rId4" Type="http://schemas.openxmlformats.org/officeDocument/2006/relationships/slideLayout" Target="../slideLayouts/slideLayout1173.xml"/><Relationship Id="rId9" Type="http://schemas.openxmlformats.org/officeDocument/2006/relationships/slideLayout" Target="../slideLayouts/slideLayout117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1188.xml"/><Relationship Id="rId13" Type="http://schemas.openxmlformats.org/officeDocument/2006/relationships/theme" Target="../theme/theme50.xml"/><Relationship Id="rId3" Type="http://schemas.openxmlformats.org/officeDocument/2006/relationships/slideLayout" Target="../slideLayouts/slideLayout1183.xml"/><Relationship Id="rId7" Type="http://schemas.openxmlformats.org/officeDocument/2006/relationships/slideLayout" Target="../slideLayouts/slideLayout1187.xml"/><Relationship Id="rId12" Type="http://schemas.openxmlformats.org/officeDocument/2006/relationships/slideLayout" Target="../slideLayouts/slideLayout1192.xml"/><Relationship Id="rId2" Type="http://schemas.openxmlformats.org/officeDocument/2006/relationships/slideLayout" Target="../slideLayouts/slideLayout1182.xml"/><Relationship Id="rId1" Type="http://schemas.openxmlformats.org/officeDocument/2006/relationships/slideLayout" Target="../slideLayouts/slideLayout1181.xml"/><Relationship Id="rId6" Type="http://schemas.openxmlformats.org/officeDocument/2006/relationships/slideLayout" Target="../slideLayouts/slideLayout1186.xml"/><Relationship Id="rId11" Type="http://schemas.openxmlformats.org/officeDocument/2006/relationships/slideLayout" Target="../slideLayouts/slideLayout1191.xml"/><Relationship Id="rId5" Type="http://schemas.openxmlformats.org/officeDocument/2006/relationships/slideLayout" Target="../slideLayouts/slideLayout1185.xml"/><Relationship Id="rId15" Type="http://schemas.openxmlformats.org/officeDocument/2006/relationships/image" Target="../media/image30.png"/><Relationship Id="rId10" Type="http://schemas.openxmlformats.org/officeDocument/2006/relationships/slideLayout" Target="../slideLayouts/slideLayout1190.xml"/><Relationship Id="rId4" Type="http://schemas.openxmlformats.org/officeDocument/2006/relationships/slideLayout" Target="../slideLayouts/slideLayout1184.xml"/><Relationship Id="rId9" Type="http://schemas.openxmlformats.org/officeDocument/2006/relationships/slideLayout" Target="../slideLayouts/slideLayout1189.xml"/><Relationship Id="rId14" Type="http://schemas.openxmlformats.org/officeDocument/2006/relationships/image" Target="../media/image29.jpeg"/></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200.xml"/><Relationship Id="rId13" Type="http://schemas.openxmlformats.org/officeDocument/2006/relationships/image" Target="../media/image29.jpeg"/><Relationship Id="rId3" Type="http://schemas.openxmlformats.org/officeDocument/2006/relationships/slideLayout" Target="../slideLayouts/slideLayout1195.xml"/><Relationship Id="rId7" Type="http://schemas.openxmlformats.org/officeDocument/2006/relationships/slideLayout" Target="../slideLayouts/slideLayout1199.xml"/><Relationship Id="rId12" Type="http://schemas.openxmlformats.org/officeDocument/2006/relationships/theme" Target="../theme/theme51.xml"/><Relationship Id="rId2" Type="http://schemas.openxmlformats.org/officeDocument/2006/relationships/slideLayout" Target="../slideLayouts/slideLayout1194.xml"/><Relationship Id="rId1" Type="http://schemas.openxmlformats.org/officeDocument/2006/relationships/slideLayout" Target="../slideLayouts/slideLayout1193.xml"/><Relationship Id="rId6" Type="http://schemas.openxmlformats.org/officeDocument/2006/relationships/slideLayout" Target="../slideLayouts/slideLayout1198.xml"/><Relationship Id="rId11" Type="http://schemas.openxmlformats.org/officeDocument/2006/relationships/slideLayout" Target="../slideLayouts/slideLayout1203.xml"/><Relationship Id="rId5" Type="http://schemas.openxmlformats.org/officeDocument/2006/relationships/slideLayout" Target="../slideLayouts/slideLayout1197.xml"/><Relationship Id="rId10" Type="http://schemas.openxmlformats.org/officeDocument/2006/relationships/slideLayout" Target="../slideLayouts/slideLayout1202.xml"/><Relationship Id="rId4" Type="http://schemas.openxmlformats.org/officeDocument/2006/relationships/slideLayout" Target="../slideLayouts/slideLayout1196.xml"/><Relationship Id="rId9" Type="http://schemas.openxmlformats.org/officeDocument/2006/relationships/slideLayout" Target="../slideLayouts/slideLayout1201.xml"/><Relationship Id="rId14" Type="http://schemas.openxmlformats.org/officeDocument/2006/relationships/image" Target="../media/image30.png"/></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1211.xml"/><Relationship Id="rId13" Type="http://schemas.openxmlformats.org/officeDocument/2006/relationships/theme" Target="../theme/theme52.xml"/><Relationship Id="rId3" Type="http://schemas.openxmlformats.org/officeDocument/2006/relationships/slideLayout" Target="../slideLayouts/slideLayout1206.xml"/><Relationship Id="rId7" Type="http://schemas.openxmlformats.org/officeDocument/2006/relationships/slideLayout" Target="../slideLayouts/slideLayout1210.xml"/><Relationship Id="rId12" Type="http://schemas.openxmlformats.org/officeDocument/2006/relationships/slideLayout" Target="../slideLayouts/slideLayout1215.xml"/><Relationship Id="rId2" Type="http://schemas.openxmlformats.org/officeDocument/2006/relationships/slideLayout" Target="../slideLayouts/slideLayout1205.xml"/><Relationship Id="rId1" Type="http://schemas.openxmlformats.org/officeDocument/2006/relationships/slideLayout" Target="../slideLayouts/slideLayout1204.xml"/><Relationship Id="rId6" Type="http://schemas.openxmlformats.org/officeDocument/2006/relationships/slideLayout" Target="../slideLayouts/slideLayout1209.xml"/><Relationship Id="rId11" Type="http://schemas.openxmlformats.org/officeDocument/2006/relationships/slideLayout" Target="../slideLayouts/slideLayout1214.xml"/><Relationship Id="rId5" Type="http://schemas.openxmlformats.org/officeDocument/2006/relationships/slideLayout" Target="../slideLayouts/slideLayout1208.xml"/><Relationship Id="rId15" Type="http://schemas.openxmlformats.org/officeDocument/2006/relationships/image" Target="../media/image30.png"/><Relationship Id="rId10" Type="http://schemas.openxmlformats.org/officeDocument/2006/relationships/slideLayout" Target="../slideLayouts/slideLayout1213.xml"/><Relationship Id="rId4" Type="http://schemas.openxmlformats.org/officeDocument/2006/relationships/slideLayout" Target="../slideLayouts/slideLayout1207.xml"/><Relationship Id="rId9" Type="http://schemas.openxmlformats.org/officeDocument/2006/relationships/slideLayout" Target="../slideLayouts/slideLayout1212.xml"/><Relationship Id="rId14" Type="http://schemas.openxmlformats.org/officeDocument/2006/relationships/image" Target="../media/image29.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1223.xml"/><Relationship Id="rId13" Type="http://schemas.openxmlformats.org/officeDocument/2006/relationships/image" Target="../media/image29.jpeg"/><Relationship Id="rId3" Type="http://schemas.openxmlformats.org/officeDocument/2006/relationships/slideLayout" Target="../slideLayouts/slideLayout1218.xml"/><Relationship Id="rId7" Type="http://schemas.openxmlformats.org/officeDocument/2006/relationships/slideLayout" Target="../slideLayouts/slideLayout1222.xml"/><Relationship Id="rId12" Type="http://schemas.openxmlformats.org/officeDocument/2006/relationships/theme" Target="../theme/theme53.xml"/><Relationship Id="rId2" Type="http://schemas.openxmlformats.org/officeDocument/2006/relationships/slideLayout" Target="../slideLayouts/slideLayout1217.xml"/><Relationship Id="rId1" Type="http://schemas.openxmlformats.org/officeDocument/2006/relationships/slideLayout" Target="../slideLayouts/slideLayout1216.xml"/><Relationship Id="rId6" Type="http://schemas.openxmlformats.org/officeDocument/2006/relationships/slideLayout" Target="../slideLayouts/slideLayout1221.xml"/><Relationship Id="rId11" Type="http://schemas.openxmlformats.org/officeDocument/2006/relationships/slideLayout" Target="../slideLayouts/slideLayout1226.xml"/><Relationship Id="rId5" Type="http://schemas.openxmlformats.org/officeDocument/2006/relationships/slideLayout" Target="../slideLayouts/slideLayout1220.xml"/><Relationship Id="rId10" Type="http://schemas.openxmlformats.org/officeDocument/2006/relationships/slideLayout" Target="../slideLayouts/slideLayout1225.xml"/><Relationship Id="rId4" Type="http://schemas.openxmlformats.org/officeDocument/2006/relationships/slideLayout" Target="../slideLayouts/slideLayout1219.xml"/><Relationship Id="rId9" Type="http://schemas.openxmlformats.org/officeDocument/2006/relationships/slideLayout" Target="../slideLayouts/slideLayout1224.xml"/><Relationship Id="rId14" Type="http://schemas.openxmlformats.org/officeDocument/2006/relationships/image" Target="../media/image30.png"/></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1234.xml"/><Relationship Id="rId13" Type="http://schemas.openxmlformats.org/officeDocument/2006/relationships/theme" Target="../theme/theme54.xml"/><Relationship Id="rId3" Type="http://schemas.openxmlformats.org/officeDocument/2006/relationships/slideLayout" Target="../slideLayouts/slideLayout1229.xml"/><Relationship Id="rId7" Type="http://schemas.openxmlformats.org/officeDocument/2006/relationships/slideLayout" Target="../slideLayouts/slideLayout1233.xml"/><Relationship Id="rId12" Type="http://schemas.openxmlformats.org/officeDocument/2006/relationships/slideLayout" Target="../slideLayouts/slideLayout1238.xml"/><Relationship Id="rId2" Type="http://schemas.openxmlformats.org/officeDocument/2006/relationships/slideLayout" Target="../slideLayouts/slideLayout1228.xml"/><Relationship Id="rId1" Type="http://schemas.openxmlformats.org/officeDocument/2006/relationships/slideLayout" Target="../slideLayouts/slideLayout1227.xml"/><Relationship Id="rId6" Type="http://schemas.openxmlformats.org/officeDocument/2006/relationships/slideLayout" Target="../slideLayouts/slideLayout1232.xml"/><Relationship Id="rId11" Type="http://schemas.openxmlformats.org/officeDocument/2006/relationships/slideLayout" Target="../slideLayouts/slideLayout1237.xml"/><Relationship Id="rId5" Type="http://schemas.openxmlformats.org/officeDocument/2006/relationships/slideLayout" Target="../slideLayouts/slideLayout1231.xml"/><Relationship Id="rId10" Type="http://schemas.openxmlformats.org/officeDocument/2006/relationships/slideLayout" Target="../slideLayouts/slideLayout1236.xml"/><Relationship Id="rId4" Type="http://schemas.openxmlformats.org/officeDocument/2006/relationships/slideLayout" Target="../slideLayouts/slideLayout1230.xml"/><Relationship Id="rId9" Type="http://schemas.openxmlformats.org/officeDocument/2006/relationships/slideLayout" Target="../slideLayouts/slideLayout1235.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1246.xml"/><Relationship Id="rId13" Type="http://schemas.openxmlformats.org/officeDocument/2006/relationships/image" Target="../media/image22.jpeg"/><Relationship Id="rId3" Type="http://schemas.openxmlformats.org/officeDocument/2006/relationships/slideLayout" Target="../slideLayouts/slideLayout1241.xml"/><Relationship Id="rId7" Type="http://schemas.openxmlformats.org/officeDocument/2006/relationships/slideLayout" Target="../slideLayouts/slideLayout1245.xml"/><Relationship Id="rId12" Type="http://schemas.openxmlformats.org/officeDocument/2006/relationships/theme" Target="../theme/theme55.xml"/><Relationship Id="rId2" Type="http://schemas.openxmlformats.org/officeDocument/2006/relationships/slideLayout" Target="../slideLayouts/slideLayout1240.xml"/><Relationship Id="rId1" Type="http://schemas.openxmlformats.org/officeDocument/2006/relationships/slideLayout" Target="../slideLayouts/slideLayout1239.xml"/><Relationship Id="rId6" Type="http://schemas.openxmlformats.org/officeDocument/2006/relationships/slideLayout" Target="../slideLayouts/slideLayout1244.xml"/><Relationship Id="rId11" Type="http://schemas.openxmlformats.org/officeDocument/2006/relationships/slideLayout" Target="../slideLayouts/slideLayout1249.xml"/><Relationship Id="rId5" Type="http://schemas.openxmlformats.org/officeDocument/2006/relationships/slideLayout" Target="../slideLayouts/slideLayout1243.xml"/><Relationship Id="rId10" Type="http://schemas.openxmlformats.org/officeDocument/2006/relationships/slideLayout" Target="../slideLayouts/slideLayout1248.xml"/><Relationship Id="rId4" Type="http://schemas.openxmlformats.org/officeDocument/2006/relationships/slideLayout" Target="../slideLayouts/slideLayout1242.xml"/><Relationship Id="rId9" Type="http://schemas.openxmlformats.org/officeDocument/2006/relationships/slideLayout" Target="../slideLayouts/slideLayout124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1257.xml"/><Relationship Id="rId13" Type="http://schemas.openxmlformats.org/officeDocument/2006/relationships/image" Target="../media/image22.jpeg"/><Relationship Id="rId3" Type="http://schemas.openxmlformats.org/officeDocument/2006/relationships/slideLayout" Target="../slideLayouts/slideLayout1252.xml"/><Relationship Id="rId7" Type="http://schemas.openxmlformats.org/officeDocument/2006/relationships/slideLayout" Target="../slideLayouts/slideLayout1256.xml"/><Relationship Id="rId12" Type="http://schemas.openxmlformats.org/officeDocument/2006/relationships/theme" Target="../theme/theme56.xml"/><Relationship Id="rId2" Type="http://schemas.openxmlformats.org/officeDocument/2006/relationships/slideLayout" Target="../slideLayouts/slideLayout1251.xml"/><Relationship Id="rId1" Type="http://schemas.openxmlformats.org/officeDocument/2006/relationships/slideLayout" Target="../slideLayouts/slideLayout1250.xml"/><Relationship Id="rId6" Type="http://schemas.openxmlformats.org/officeDocument/2006/relationships/slideLayout" Target="../slideLayouts/slideLayout1255.xml"/><Relationship Id="rId11" Type="http://schemas.openxmlformats.org/officeDocument/2006/relationships/slideLayout" Target="../slideLayouts/slideLayout1260.xml"/><Relationship Id="rId5" Type="http://schemas.openxmlformats.org/officeDocument/2006/relationships/slideLayout" Target="../slideLayouts/slideLayout1254.xml"/><Relationship Id="rId10" Type="http://schemas.openxmlformats.org/officeDocument/2006/relationships/slideLayout" Target="../slideLayouts/slideLayout1259.xml"/><Relationship Id="rId4" Type="http://schemas.openxmlformats.org/officeDocument/2006/relationships/slideLayout" Target="../slideLayouts/slideLayout1253.xml"/><Relationship Id="rId9" Type="http://schemas.openxmlformats.org/officeDocument/2006/relationships/slideLayout" Target="../slideLayouts/slideLayout125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268.xml"/><Relationship Id="rId13" Type="http://schemas.openxmlformats.org/officeDocument/2006/relationships/slideLayout" Target="../slideLayouts/slideLayout1273.xml"/><Relationship Id="rId3" Type="http://schemas.openxmlformats.org/officeDocument/2006/relationships/slideLayout" Target="../slideLayouts/slideLayout1263.xml"/><Relationship Id="rId7" Type="http://schemas.openxmlformats.org/officeDocument/2006/relationships/slideLayout" Target="../slideLayouts/slideLayout1267.xml"/><Relationship Id="rId12" Type="http://schemas.openxmlformats.org/officeDocument/2006/relationships/slideLayout" Target="../slideLayouts/slideLayout1272.xml"/><Relationship Id="rId17" Type="http://schemas.openxmlformats.org/officeDocument/2006/relationships/image" Target="../media/image33.png"/><Relationship Id="rId2" Type="http://schemas.openxmlformats.org/officeDocument/2006/relationships/slideLayout" Target="../slideLayouts/slideLayout1262.xml"/><Relationship Id="rId16" Type="http://schemas.openxmlformats.org/officeDocument/2006/relationships/image" Target="../media/image32.png"/><Relationship Id="rId1" Type="http://schemas.openxmlformats.org/officeDocument/2006/relationships/slideLayout" Target="../slideLayouts/slideLayout1261.xml"/><Relationship Id="rId6" Type="http://schemas.openxmlformats.org/officeDocument/2006/relationships/slideLayout" Target="../slideLayouts/slideLayout1266.xml"/><Relationship Id="rId11" Type="http://schemas.openxmlformats.org/officeDocument/2006/relationships/slideLayout" Target="../slideLayouts/slideLayout1271.xml"/><Relationship Id="rId5" Type="http://schemas.openxmlformats.org/officeDocument/2006/relationships/slideLayout" Target="../slideLayouts/slideLayout1265.xml"/><Relationship Id="rId15" Type="http://schemas.openxmlformats.org/officeDocument/2006/relationships/theme" Target="../theme/theme57.xml"/><Relationship Id="rId10" Type="http://schemas.openxmlformats.org/officeDocument/2006/relationships/slideLayout" Target="../slideLayouts/slideLayout1270.xml"/><Relationship Id="rId4" Type="http://schemas.openxmlformats.org/officeDocument/2006/relationships/slideLayout" Target="../slideLayouts/slideLayout1264.xml"/><Relationship Id="rId9" Type="http://schemas.openxmlformats.org/officeDocument/2006/relationships/slideLayout" Target="../slideLayouts/slideLayout1269.xml"/><Relationship Id="rId14" Type="http://schemas.openxmlformats.org/officeDocument/2006/relationships/slideLayout" Target="../slideLayouts/slideLayout1274.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1282.xml"/><Relationship Id="rId3" Type="http://schemas.openxmlformats.org/officeDocument/2006/relationships/slideLayout" Target="../slideLayouts/slideLayout1277.xml"/><Relationship Id="rId7" Type="http://schemas.openxmlformats.org/officeDocument/2006/relationships/slideLayout" Target="../slideLayouts/slideLayout1281.xml"/><Relationship Id="rId12" Type="http://schemas.openxmlformats.org/officeDocument/2006/relationships/theme" Target="../theme/theme58.xml"/><Relationship Id="rId2" Type="http://schemas.openxmlformats.org/officeDocument/2006/relationships/slideLayout" Target="../slideLayouts/slideLayout1276.xml"/><Relationship Id="rId1" Type="http://schemas.openxmlformats.org/officeDocument/2006/relationships/slideLayout" Target="../slideLayouts/slideLayout1275.xml"/><Relationship Id="rId6" Type="http://schemas.openxmlformats.org/officeDocument/2006/relationships/slideLayout" Target="../slideLayouts/slideLayout1280.xml"/><Relationship Id="rId11" Type="http://schemas.openxmlformats.org/officeDocument/2006/relationships/slideLayout" Target="../slideLayouts/slideLayout1285.xml"/><Relationship Id="rId5" Type="http://schemas.openxmlformats.org/officeDocument/2006/relationships/slideLayout" Target="../slideLayouts/slideLayout1279.xml"/><Relationship Id="rId10" Type="http://schemas.openxmlformats.org/officeDocument/2006/relationships/slideLayout" Target="../slideLayouts/slideLayout1284.xml"/><Relationship Id="rId4" Type="http://schemas.openxmlformats.org/officeDocument/2006/relationships/slideLayout" Target="../slideLayouts/slideLayout1278.xml"/><Relationship Id="rId9" Type="http://schemas.openxmlformats.org/officeDocument/2006/relationships/slideLayout" Target="../slideLayouts/slideLayout128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1293.xml"/><Relationship Id="rId13" Type="http://schemas.openxmlformats.org/officeDocument/2006/relationships/slideLayout" Target="../slideLayouts/slideLayout1298.xml"/><Relationship Id="rId3" Type="http://schemas.openxmlformats.org/officeDocument/2006/relationships/slideLayout" Target="../slideLayouts/slideLayout1288.xml"/><Relationship Id="rId7" Type="http://schemas.openxmlformats.org/officeDocument/2006/relationships/slideLayout" Target="../slideLayouts/slideLayout1292.xml"/><Relationship Id="rId12" Type="http://schemas.openxmlformats.org/officeDocument/2006/relationships/slideLayout" Target="../slideLayouts/slideLayout1297.xml"/><Relationship Id="rId2" Type="http://schemas.openxmlformats.org/officeDocument/2006/relationships/slideLayout" Target="../slideLayouts/slideLayout1287.xml"/><Relationship Id="rId1" Type="http://schemas.openxmlformats.org/officeDocument/2006/relationships/slideLayout" Target="../slideLayouts/slideLayout1286.xml"/><Relationship Id="rId6" Type="http://schemas.openxmlformats.org/officeDocument/2006/relationships/slideLayout" Target="../slideLayouts/slideLayout1291.xml"/><Relationship Id="rId11" Type="http://schemas.openxmlformats.org/officeDocument/2006/relationships/slideLayout" Target="../slideLayouts/slideLayout1296.xml"/><Relationship Id="rId5" Type="http://schemas.openxmlformats.org/officeDocument/2006/relationships/slideLayout" Target="../slideLayouts/slideLayout1290.xml"/><Relationship Id="rId10" Type="http://schemas.openxmlformats.org/officeDocument/2006/relationships/slideLayout" Target="../slideLayouts/slideLayout1295.xml"/><Relationship Id="rId4" Type="http://schemas.openxmlformats.org/officeDocument/2006/relationships/slideLayout" Target="../slideLayouts/slideLayout1289.xml"/><Relationship Id="rId9" Type="http://schemas.openxmlformats.org/officeDocument/2006/relationships/slideLayout" Target="../slideLayouts/slideLayout1294.xml"/><Relationship Id="rId14" Type="http://schemas.openxmlformats.org/officeDocument/2006/relationships/theme" Target="../theme/theme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6.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1306.xml"/><Relationship Id="rId13" Type="http://schemas.openxmlformats.org/officeDocument/2006/relationships/slideLayout" Target="../slideLayouts/slideLayout1311.xml"/><Relationship Id="rId3" Type="http://schemas.openxmlformats.org/officeDocument/2006/relationships/slideLayout" Target="../slideLayouts/slideLayout1301.xml"/><Relationship Id="rId7" Type="http://schemas.openxmlformats.org/officeDocument/2006/relationships/slideLayout" Target="../slideLayouts/slideLayout1305.xml"/><Relationship Id="rId12" Type="http://schemas.openxmlformats.org/officeDocument/2006/relationships/slideLayout" Target="../slideLayouts/slideLayout1310.xml"/><Relationship Id="rId2" Type="http://schemas.openxmlformats.org/officeDocument/2006/relationships/slideLayout" Target="../slideLayouts/slideLayout1300.xml"/><Relationship Id="rId1" Type="http://schemas.openxmlformats.org/officeDocument/2006/relationships/slideLayout" Target="../slideLayouts/slideLayout1299.xml"/><Relationship Id="rId6" Type="http://schemas.openxmlformats.org/officeDocument/2006/relationships/slideLayout" Target="../slideLayouts/slideLayout1304.xml"/><Relationship Id="rId11" Type="http://schemas.openxmlformats.org/officeDocument/2006/relationships/slideLayout" Target="../slideLayouts/slideLayout1309.xml"/><Relationship Id="rId5" Type="http://schemas.openxmlformats.org/officeDocument/2006/relationships/slideLayout" Target="../slideLayouts/slideLayout1303.xml"/><Relationship Id="rId10" Type="http://schemas.openxmlformats.org/officeDocument/2006/relationships/slideLayout" Target="../slideLayouts/slideLayout1308.xml"/><Relationship Id="rId4" Type="http://schemas.openxmlformats.org/officeDocument/2006/relationships/slideLayout" Target="../slideLayouts/slideLayout1302.xml"/><Relationship Id="rId9" Type="http://schemas.openxmlformats.org/officeDocument/2006/relationships/slideLayout" Target="../slideLayouts/slideLayout1307.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1319.xml"/><Relationship Id="rId13" Type="http://schemas.openxmlformats.org/officeDocument/2006/relationships/slideLayout" Target="../slideLayouts/slideLayout1324.xml"/><Relationship Id="rId3" Type="http://schemas.openxmlformats.org/officeDocument/2006/relationships/slideLayout" Target="../slideLayouts/slideLayout1314.xml"/><Relationship Id="rId7" Type="http://schemas.openxmlformats.org/officeDocument/2006/relationships/slideLayout" Target="../slideLayouts/slideLayout1318.xml"/><Relationship Id="rId12" Type="http://schemas.openxmlformats.org/officeDocument/2006/relationships/slideLayout" Target="../slideLayouts/slideLayout1323.xml"/><Relationship Id="rId2" Type="http://schemas.openxmlformats.org/officeDocument/2006/relationships/slideLayout" Target="../slideLayouts/slideLayout1313.xml"/><Relationship Id="rId1" Type="http://schemas.openxmlformats.org/officeDocument/2006/relationships/slideLayout" Target="../slideLayouts/slideLayout1312.xml"/><Relationship Id="rId6" Type="http://schemas.openxmlformats.org/officeDocument/2006/relationships/slideLayout" Target="../slideLayouts/slideLayout1317.xml"/><Relationship Id="rId11" Type="http://schemas.openxmlformats.org/officeDocument/2006/relationships/slideLayout" Target="../slideLayouts/slideLayout1322.xml"/><Relationship Id="rId5" Type="http://schemas.openxmlformats.org/officeDocument/2006/relationships/slideLayout" Target="../slideLayouts/slideLayout1316.xml"/><Relationship Id="rId10" Type="http://schemas.openxmlformats.org/officeDocument/2006/relationships/slideLayout" Target="../slideLayouts/slideLayout1321.xml"/><Relationship Id="rId4" Type="http://schemas.openxmlformats.org/officeDocument/2006/relationships/slideLayout" Target="../slideLayouts/slideLayout1315.xml"/><Relationship Id="rId9" Type="http://schemas.openxmlformats.org/officeDocument/2006/relationships/slideLayout" Target="../slideLayouts/slideLayout1320.xml"/><Relationship Id="rId14" Type="http://schemas.openxmlformats.org/officeDocument/2006/relationships/theme" Target="../theme/theme61.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1332.xml"/><Relationship Id="rId13" Type="http://schemas.openxmlformats.org/officeDocument/2006/relationships/slideLayout" Target="../slideLayouts/slideLayout1337.xml"/><Relationship Id="rId3" Type="http://schemas.openxmlformats.org/officeDocument/2006/relationships/slideLayout" Target="../slideLayouts/slideLayout1327.xml"/><Relationship Id="rId7" Type="http://schemas.openxmlformats.org/officeDocument/2006/relationships/slideLayout" Target="../slideLayouts/slideLayout1331.xml"/><Relationship Id="rId12" Type="http://schemas.openxmlformats.org/officeDocument/2006/relationships/slideLayout" Target="../slideLayouts/slideLayout1336.xml"/><Relationship Id="rId2" Type="http://schemas.openxmlformats.org/officeDocument/2006/relationships/slideLayout" Target="../slideLayouts/slideLayout1326.xml"/><Relationship Id="rId1" Type="http://schemas.openxmlformats.org/officeDocument/2006/relationships/slideLayout" Target="../slideLayouts/slideLayout1325.xml"/><Relationship Id="rId6" Type="http://schemas.openxmlformats.org/officeDocument/2006/relationships/slideLayout" Target="../slideLayouts/slideLayout1330.xml"/><Relationship Id="rId11" Type="http://schemas.openxmlformats.org/officeDocument/2006/relationships/slideLayout" Target="../slideLayouts/slideLayout1335.xml"/><Relationship Id="rId5" Type="http://schemas.openxmlformats.org/officeDocument/2006/relationships/slideLayout" Target="../slideLayouts/slideLayout1329.xml"/><Relationship Id="rId10" Type="http://schemas.openxmlformats.org/officeDocument/2006/relationships/slideLayout" Target="../slideLayouts/slideLayout1334.xml"/><Relationship Id="rId4" Type="http://schemas.openxmlformats.org/officeDocument/2006/relationships/slideLayout" Target="../slideLayouts/slideLayout1328.xml"/><Relationship Id="rId9" Type="http://schemas.openxmlformats.org/officeDocument/2006/relationships/slideLayout" Target="../slideLayouts/slideLayout1333.xml"/><Relationship Id="rId14" Type="http://schemas.openxmlformats.org/officeDocument/2006/relationships/theme" Target="../theme/theme62.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1345.xml"/><Relationship Id="rId3" Type="http://schemas.openxmlformats.org/officeDocument/2006/relationships/slideLayout" Target="../slideLayouts/slideLayout1340.xml"/><Relationship Id="rId7" Type="http://schemas.openxmlformats.org/officeDocument/2006/relationships/slideLayout" Target="../slideLayouts/slideLayout1344.xml"/><Relationship Id="rId12" Type="http://schemas.openxmlformats.org/officeDocument/2006/relationships/theme" Target="../theme/theme63.xml"/><Relationship Id="rId2" Type="http://schemas.openxmlformats.org/officeDocument/2006/relationships/slideLayout" Target="../slideLayouts/slideLayout1339.xml"/><Relationship Id="rId1" Type="http://schemas.openxmlformats.org/officeDocument/2006/relationships/slideLayout" Target="../slideLayouts/slideLayout1338.xml"/><Relationship Id="rId6" Type="http://schemas.openxmlformats.org/officeDocument/2006/relationships/slideLayout" Target="../slideLayouts/slideLayout1343.xml"/><Relationship Id="rId11" Type="http://schemas.openxmlformats.org/officeDocument/2006/relationships/slideLayout" Target="../slideLayouts/slideLayout1348.xml"/><Relationship Id="rId5" Type="http://schemas.openxmlformats.org/officeDocument/2006/relationships/slideLayout" Target="../slideLayouts/slideLayout1342.xml"/><Relationship Id="rId10" Type="http://schemas.openxmlformats.org/officeDocument/2006/relationships/slideLayout" Target="../slideLayouts/slideLayout1347.xml"/><Relationship Id="rId4" Type="http://schemas.openxmlformats.org/officeDocument/2006/relationships/slideLayout" Target="../slideLayouts/slideLayout1341.xml"/><Relationship Id="rId9" Type="http://schemas.openxmlformats.org/officeDocument/2006/relationships/slideLayout" Target="../slideLayouts/slideLayout1346.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1356.xml"/><Relationship Id="rId13" Type="http://schemas.openxmlformats.org/officeDocument/2006/relationships/slideLayout" Target="../slideLayouts/slideLayout1361.xml"/><Relationship Id="rId3" Type="http://schemas.openxmlformats.org/officeDocument/2006/relationships/slideLayout" Target="../slideLayouts/slideLayout1351.xml"/><Relationship Id="rId7" Type="http://schemas.openxmlformats.org/officeDocument/2006/relationships/slideLayout" Target="../slideLayouts/slideLayout1355.xml"/><Relationship Id="rId12" Type="http://schemas.openxmlformats.org/officeDocument/2006/relationships/slideLayout" Target="../slideLayouts/slideLayout1360.xml"/><Relationship Id="rId2" Type="http://schemas.openxmlformats.org/officeDocument/2006/relationships/slideLayout" Target="../slideLayouts/slideLayout1350.xml"/><Relationship Id="rId1" Type="http://schemas.openxmlformats.org/officeDocument/2006/relationships/slideLayout" Target="../slideLayouts/slideLayout1349.xml"/><Relationship Id="rId6" Type="http://schemas.openxmlformats.org/officeDocument/2006/relationships/slideLayout" Target="../slideLayouts/slideLayout1354.xml"/><Relationship Id="rId11" Type="http://schemas.openxmlformats.org/officeDocument/2006/relationships/slideLayout" Target="../slideLayouts/slideLayout1359.xml"/><Relationship Id="rId5" Type="http://schemas.openxmlformats.org/officeDocument/2006/relationships/slideLayout" Target="../slideLayouts/slideLayout1353.xml"/><Relationship Id="rId10" Type="http://schemas.openxmlformats.org/officeDocument/2006/relationships/slideLayout" Target="../slideLayouts/slideLayout1358.xml"/><Relationship Id="rId4" Type="http://schemas.openxmlformats.org/officeDocument/2006/relationships/slideLayout" Target="../slideLayouts/slideLayout1352.xml"/><Relationship Id="rId9" Type="http://schemas.openxmlformats.org/officeDocument/2006/relationships/slideLayout" Target="../slideLayouts/slideLayout1357.xml"/><Relationship Id="rId14" Type="http://schemas.openxmlformats.org/officeDocument/2006/relationships/theme" Target="../theme/theme64.xml"/></Relationships>
</file>

<file path=ppt/slideMasters/_rels/slideMaster6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theme" Target="../theme/theme65.xml"/><Relationship Id="rId1" Type="http://schemas.openxmlformats.org/officeDocument/2006/relationships/slideLayout" Target="../slideLayouts/slideLayout136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1370.xml"/><Relationship Id="rId13" Type="http://schemas.openxmlformats.org/officeDocument/2006/relationships/slideLayout" Target="../slideLayouts/slideLayout1375.xml"/><Relationship Id="rId3" Type="http://schemas.openxmlformats.org/officeDocument/2006/relationships/slideLayout" Target="../slideLayouts/slideLayout1365.xml"/><Relationship Id="rId7" Type="http://schemas.openxmlformats.org/officeDocument/2006/relationships/slideLayout" Target="../slideLayouts/slideLayout1369.xml"/><Relationship Id="rId12" Type="http://schemas.openxmlformats.org/officeDocument/2006/relationships/slideLayout" Target="../slideLayouts/slideLayout1374.xml"/><Relationship Id="rId2" Type="http://schemas.openxmlformats.org/officeDocument/2006/relationships/slideLayout" Target="../slideLayouts/slideLayout1364.xml"/><Relationship Id="rId1" Type="http://schemas.openxmlformats.org/officeDocument/2006/relationships/slideLayout" Target="../slideLayouts/slideLayout1363.xml"/><Relationship Id="rId6" Type="http://schemas.openxmlformats.org/officeDocument/2006/relationships/slideLayout" Target="../slideLayouts/slideLayout1368.xml"/><Relationship Id="rId11" Type="http://schemas.openxmlformats.org/officeDocument/2006/relationships/slideLayout" Target="../slideLayouts/slideLayout1373.xml"/><Relationship Id="rId5" Type="http://schemas.openxmlformats.org/officeDocument/2006/relationships/slideLayout" Target="../slideLayouts/slideLayout1367.xml"/><Relationship Id="rId15" Type="http://schemas.openxmlformats.org/officeDocument/2006/relationships/theme" Target="../theme/theme66.xml"/><Relationship Id="rId10" Type="http://schemas.openxmlformats.org/officeDocument/2006/relationships/slideLayout" Target="../slideLayouts/slideLayout1372.xml"/><Relationship Id="rId4" Type="http://schemas.openxmlformats.org/officeDocument/2006/relationships/slideLayout" Target="../slideLayouts/slideLayout1366.xml"/><Relationship Id="rId9" Type="http://schemas.openxmlformats.org/officeDocument/2006/relationships/slideLayout" Target="../slideLayouts/slideLayout1371.xml"/><Relationship Id="rId14" Type="http://schemas.openxmlformats.org/officeDocument/2006/relationships/slideLayout" Target="../slideLayouts/slideLayout137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1384.xml"/><Relationship Id="rId13" Type="http://schemas.openxmlformats.org/officeDocument/2006/relationships/image" Target="../media/image22.jpeg"/><Relationship Id="rId3" Type="http://schemas.openxmlformats.org/officeDocument/2006/relationships/slideLayout" Target="../slideLayouts/slideLayout1379.xml"/><Relationship Id="rId7" Type="http://schemas.openxmlformats.org/officeDocument/2006/relationships/slideLayout" Target="../slideLayouts/slideLayout1383.xml"/><Relationship Id="rId12" Type="http://schemas.openxmlformats.org/officeDocument/2006/relationships/theme" Target="../theme/theme67.xml"/><Relationship Id="rId2" Type="http://schemas.openxmlformats.org/officeDocument/2006/relationships/slideLayout" Target="../slideLayouts/slideLayout1378.xml"/><Relationship Id="rId1" Type="http://schemas.openxmlformats.org/officeDocument/2006/relationships/slideLayout" Target="../slideLayouts/slideLayout1377.xml"/><Relationship Id="rId6" Type="http://schemas.openxmlformats.org/officeDocument/2006/relationships/slideLayout" Target="../slideLayouts/slideLayout1382.xml"/><Relationship Id="rId11" Type="http://schemas.openxmlformats.org/officeDocument/2006/relationships/slideLayout" Target="../slideLayouts/slideLayout1387.xml"/><Relationship Id="rId5" Type="http://schemas.openxmlformats.org/officeDocument/2006/relationships/slideLayout" Target="../slideLayouts/slideLayout1381.xml"/><Relationship Id="rId10" Type="http://schemas.openxmlformats.org/officeDocument/2006/relationships/slideLayout" Target="../slideLayouts/slideLayout1386.xml"/><Relationship Id="rId4" Type="http://schemas.openxmlformats.org/officeDocument/2006/relationships/slideLayout" Target="../slideLayouts/slideLayout1380.xml"/><Relationship Id="rId9" Type="http://schemas.openxmlformats.org/officeDocument/2006/relationships/slideLayout" Target="../slideLayouts/slideLayout1385.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1395.xml"/><Relationship Id="rId13" Type="http://schemas.openxmlformats.org/officeDocument/2006/relationships/slideLayout" Target="../slideLayouts/slideLayout1400.xml"/><Relationship Id="rId3" Type="http://schemas.openxmlformats.org/officeDocument/2006/relationships/slideLayout" Target="../slideLayouts/slideLayout1390.xml"/><Relationship Id="rId7" Type="http://schemas.openxmlformats.org/officeDocument/2006/relationships/slideLayout" Target="../slideLayouts/slideLayout1394.xml"/><Relationship Id="rId12" Type="http://schemas.openxmlformats.org/officeDocument/2006/relationships/slideLayout" Target="../slideLayouts/slideLayout1399.xml"/><Relationship Id="rId2" Type="http://schemas.openxmlformats.org/officeDocument/2006/relationships/slideLayout" Target="../slideLayouts/slideLayout1389.xml"/><Relationship Id="rId1" Type="http://schemas.openxmlformats.org/officeDocument/2006/relationships/slideLayout" Target="../slideLayouts/slideLayout1388.xml"/><Relationship Id="rId6" Type="http://schemas.openxmlformats.org/officeDocument/2006/relationships/slideLayout" Target="../slideLayouts/slideLayout1393.xml"/><Relationship Id="rId11" Type="http://schemas.openxmlformats.org/officeDocument/2006/relationships/slideLayout" Target="../slideLayouts/slideLayout1398.xml"/><Relationship Id="rId5" Type="http://schemas.openxmlformats.org/officeDocument/2006/relationships/slideLayout" Target="../slideLayouts/slideLayout1392.xml"/><Relationship Id="rId10" Type="http://schemas.openxmlformats.org/officeDocument/2006/relationships/slideLayout" Target="../slideLayouts/slideLayout1397.xml"/><Relationship Id="rId4" Type="http://schemas.openxmlformats.org/officeDocument/2006/relationships/slideLayout" Target="../slideLayouts/slideLayout1391.xml"/><Relationship Id="rId9" Type="http://schemas.openxmlformats.org/officeDocument/2006/relationships/slideLayout" Target="../slideLayouts/slideLayout1396.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1408.xml"/><Relationship Id="rId13" Type="http://schemas.openxmlformats.org/officeDocument/2006/relationships/image" Target="../media/image22.jpeg"/><Relationship Id="rId3" Type="http://schemas.openxmlformats.org/officeDocument/2006/relationships/slideLayout" Target="../slideLayouts/slideLayout1403.xml"/><Relationship Id="rId7" Type="http://schemas.openxmlformats.org/officeDocument/2006/relationships/slideLayout" Target="../slideLayouts/slideLayout1407.xml"/><Relationship Id="rId12" Type="http://schemas.openxmlformats.org/officeDocument/2006/relationships/theme" Target="../theme/theme69.xml"/><Relationship Id="rId2" Type="http://schemas.openxmlformats.org/officeDocument/2006/relationships/slideLayout" Target="../slideLayouts/slideLayout1402.xml"/><Relationship Id="rId1" Type="http://schemas.openxmlformats.org/officeDocument/2006/relationships/slideLayout" Target="../slideLayouts/slideLayout1401.xml"/><Relationship Id="rId6" Type="http://schemas.openxmlformats.org/officeDocument/2006/relationships/slideLayout" Target="../slideLayouts/slideLayout1406.xml"/><Relationship Id="rId11" Type="http://schemas.openxmlformats.org/officeDocument/2006/relationships/slideLayout" Target="../slideLayouts/slideLayout1411.xml"/><Relationship Id="rId5" Type="http://schemas.openxmlformats.org/officeDocument/2006/relationships/slideLayout" Target="../slideLayouts/slideLayout1405.xml"/><Relationship Id="rId10" Type="http://schemas.openxmlformats.org/officeDocument/2006/relationships/slideLayout" Target="../slideLayouts/slideLayout1410.xml"/><Relationship Id="rId4" Type="http://schemas.openxmlformats.org/officeDocument/2006/relationships/slideLayout" Target="../slideLayouts/slideLayout1404.xml"/><Relationship Id="rId9" Type="http://schemas.openxmlformats.org/officeDocument/2006/relationships/slideLayout" Target="../slideLayouts/slideLayout1409.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73.xml"/><Relationship Id="rId1" Type="http://schemas.openxmlformats.org/officeDocument/2006/relationships/slideLayout" Target="../slideLayouts/slideLayout72.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1419.xml"/><Relationship Id="rId3" Type="http://schemas.openxmlformats.org/officeDocument/2006/relationships/slideLayout" Target="../slideLayouts/slideLayout1414.xml"/><Relationship Id="rId7" Type="http://schemas.openxmlformats.org/officeDocument/2006/relationships/slideLayout" Target="../slideLayouts/slideLayout1418.xml"/><Relationship Id="rId12" Type="http://schemas.openxmlformats.org/officeDocument/2006/relationships/theme" Target="../theme/theme70.xml"/><Relationship Id="rId2" Type="http://schemas.openxmlformats.org/officeDocument/2006/relationships/slideLayout" Target="../slideLayouts/slideLayout1413.xml"/><Relationship Id="rId1" Type="http://schemas.openxmlformats.org/officeDocument/2006/relationships/slideLayout" Target="../slideLayouts/slideLayout1412.xml"/><Relationship Id="rId6" Type="http://schemas.openxmlformats.org/officeDocument/2006/relationships/slideLayout" Target="../slideLayouts/slideLayout1417.xml"/><Relationship Id="rId11" Type="http://schemas.openxmlformats.org/officeDocument/2006/relationships/slideLayout" Target="../slideLayouts/slideLayout1422.xml"/><Relationship Id="rId5" Type="http://schemas.openxmlformats.org/officeDocument/2006/relationships/slideLayout" Target="../slideLayouts/slideLayout1416.xml"/><Relationship Id="rId10" Type="http://schemas.openxmlformats.org/officeDocument/2006/relationships/slideLayout" Target="../slideLayouts/slideLayout1421.xml"/><Relationship Id="rId4" Type="http://schemas.openxmlformats.org/officeDocument/2006/relationships/slideLayout" Target="../slideLayouts/slideLayout1415.xml"/><Relationship Id="rId9" Type="http://schemas.openxmlformats.org/officeDocument/2006/relationships/slideLayout" Target="../slideLayouts/slideLayout142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1430.xml"/><Relationship Id="rId3" Type="http://schemas.openxmlformats.org/officeDocument/2006/relationships/slideLayout" Target="../slideLayouts/slideLayout1425.xml"/><Relationship Id="rId7" Type="http://schemas.openxmlformats.org/officeDocument/2006/relationships/slideLayout" Target="../slideLayouts/slideLayout1429.xml"/><Relationship Id="rId12" Type="http://schemas.openxmlformats.org/officeDocument/2006/relationships/theme" Target="../theme/theme71.xml"/><Relationship Id="rId2" Type="http://schemas.openxmlformats.org/officeDocument/2006/relationships/slideLayout" Target="../slideLayouts/slideLayout1424.xml"/><Relationship Id="rId1" Type="http://schemas.openxmlformats.org/officeDocument/2006/relationships/slideLayout" Target="../slideLayouts/slideLayout1423.xml"/><Relationship Id="rId6" Type="http://schemas.openxmlformats.org/officeDocument/2006/relationships/slideLayout" Target="../slideLayouts/slideLayout1428.xml"/><Relationship Id="rId11" Type="http://schemas.openxmlformats.org/officeDocument/2006/relationships/slideLayout" Target="../slideLayouts/slideLayout1433.xml"/><Relationship Id="rId5" Type="http://schemas.openxmlformats.org/officeDocument/2006/relationships/slideLayout" Target="../slideLayouts/slideLayout1427.xml"/><Relationship Id="rId10" Type="http://schemas.openxmlformats.org/officeDocument/2006/relationships/slideLayout" Target="../slideLayouts/slideLayout1432.xml"/><Relationship Id="rId4" Type="http://schemas.openxmlformats.org/officeDocument/2006/relationships/slideLayout" Target="../slideLayouts/slideLayout1426.xml"/><Relationship Id="rId9" Type="http://schemas.openxmlformats.org/officeDocument/2006/relationships/slideLayout" Target="../slideLayouts/slideLayout1431.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1441.xml"/><Relationship Id="rId3" Type="http://schemas.openxmlformats.org/officeDocument/2006/relationships/slideLayout" Target="../slideLayouts/slideLayout1436.xml"/><Relationship Id="rId7" Type="http://schemas.openxmlformats.org/officeDocument/2006/relationships/slideLayout" Target="../slideLayouts/slideLayout1440.xml"/><Relationship Id="rId12" Type="http://schemas.openxmlformats.org/officeDocument/2006/relationships/theme" Target="../theme/theme72.xml"/><Relationship Id="rId2" Type="http://schemas.openxmlformats.org/officeDocument/2006/relationships/slideLayout" Target="../slideLayouts/slideLayout1435.xml"/><Relationship Id="rId1" Type="http://schemas.openxmlformats.org/officeDocument/2006/relationships/slideLayout" Target="../slideLayouts/slideLayout1434.xml"/><Relationship Id="rId6" Type="http://schemas.openxmlformats.org/officeDocument/2006/relationships/slideLayout" Target="../slideLayouts/slideLayout1439.xml"/><Relationship Id="rId11" Type="http://schemas.openxmlformats.org/officeDocument/2006/relationships/slideLayout" Target="../slideLayouts/slideLayout1444.xml"/><Relationship Id="rId5" Type="http://schemas.openxmlformats.org/officeDocument/2006/relationships/slideLayout" Target="../slideLayouts/slideLayout1438.xml"/><Relationship Id="rId10" Type="http://schemas.openxmlformats.org/officeDocument/2006/relationships/slideLayout" Target="../slideLayouts/slideLayout1443.xml"/><Relationship Id="rId4" Type="http://schemas.openxmlformats.org/officeDocument/2006/relationships/slideLayout" Target="../slideLayouts/slideLayout1437.xml"/><Relationship Id="rId9" Type="http://schemas.openxmlformats.org/officeDocument/2006/relationships/slideLayout" Target="../slideLayouts/slideLayout144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1452.xml"/><Relationship Id="rId13" Type="http://schemas.openxmlformats.org/officeDocument/2006/relationships/theme" Target="../theme/theme73.xml"/><Relationship Id="rId3" Type="http://schemas.openxmlformats.org/officeDocument/2006/relationships/slideLayout" Target="../slideLayouts/slideLayout1447.xml"/><Relationship Id="rId7" Type="http://schemas.openxmlformats.org/officeDocument/2006/relationships/slideLayout" Target="../slideLayouts/slideLayout1451.xml"/><Relationship Id="rId12" Type="http://schemas.openxmlformats.org/officeDocument/2006/relationships/slideLayout" Target="../slideLayouts/slideLayout1456.xml"/><Relationship Id="rId2" Type="http://schemas.openxmlformats.org/officeDocument/2006/relationships/slideLayout" Target="../slideLayouts/slideLayout1446.xml"/><Relationship Id="rId1" Type="http://schemas.openxmlformats.org/officeDocument/2006/relationships/slideLayout" Target="../slideLayouts/slideLayout1445.xml"/><Relationship Id="rId6" Type="http://schemas.openxmlformats.org/officeDocument/2006/relationships/slideLayout" Target="../slideLayouts/slideLayout1450.xml"/><Relationship Id="rId11" Type="http://schemas.openxmlformats.org/officeDocument/2006/relationships/slideLayout" Target="../slideLayouts/slideLayout1455.xml"/><Relationship Id="rId5" Type="http://schemas.openxmlformats.org/officeDocument/2006/relationships/slideLayout" Target="../slideLayouts/slideLayout1449.xml"/><Relationship Id="rId10" Type="http://schemas.openxmlformats.org/officeDocument/2006/relationships/slideLayout" Target="../slideLayouts/slideLayout1454.xml"/><Relationship Id="rId4" Type="http://schemas.openxmlformats.org/officeDocument/2006/relationships/slideLayout" Target="../slideLayouts/slideLayout1448.xml"/><Relationship Id="rId9" Type="http://schemas.openxmlformats.org/officeDocument/2006/relationships/slideLayout" Target="../slideLayouts/slideLayout145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1464.xml"/><Relationship Id="rId13" Type="http://schemas.openxmlformats.org/officeDocument/2006/relationships/slideLayout" Target="../slideLayouts/slideLayout1469.xml"/><Relationship Id="rId3" Type="http://schemas.openxmlformats.org/officeDocument/2006/relationships/slideLayout" Target="../slideLayouts/slideLayout1459.xml"/><Relationship Id="rId7" Type="http://schemas.openxmlformats.org/officeDocument/2006/relationships/slideLayout" Target="../slideLayouts/slideLayout1463.xml"/><Relationship Id="rId12" Type="http://schemas.openxmlformats.org/officeDocument/2006/relationships/slideLayout" Target="../slideLayouts/slideLayout1468.xml"/><Relationship Id="rId2" Type="http://schemas.openxmlformats.org/officeDocument/2006/relationships/slideLayout" Target="../slideLayouts/slideLayout1458.xml"/><Relationship Id="rId1" Type="http://schemas.openxmlformats.org/officeDocument/2006/relationships/slideLayout" Target="../slideLayouts/slideLayout1457.xml"/><Relationship Id="rId6" Type="http://schemas.openxmlformats.org/officeDocument/2006/relationships/slideLayout" Target="../slideLayouts/slideLayout1462.xml"/><Relationship Id="rId11" Type="http://schemas.openxmlformats.org/officeDocument/2006/relationships/slideLayout" Target="../slideLayouts/slideLayout1467.xml"/><Relationship Id="rId5" Type="http://schemas.openxmlformats.org/officeDocument/2006/relationships/slideLayout" Target="../slideLayouts/slideLayout1461.xml"/><Relationship Id="rId10" Type="http://schemas.openxmlformats.org/officeDocument/2006/relationships/slideLayout" Target="../slideLayouts/slideLayout1466.xml"/><Relationship Id="rId4" Type="http://schemas.openxmlformats.org/officeDocument/2006/relationships/slideLayout" Target="../slideLayouts/slideLayout1460.xml"/><Relationship Id="rId9" Type="http://schemas.openxmlformats.org/officeDocument/2006/relationships/slideLayout" Target="../slideLayouts/slideLayout1465.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1477.xml"/><Relationship Id="rId3" Type="http://schemas.openxmlformats.org/officeDocument/2006/relationships/slideLayout" Target="../slideLayouts/slideLayout1472.xml"/><Relationship Id="rId7" Type="http://schemas.openxmlformats.org/officeDocument/2006/relationships/slideLayout" Target="../slideLayouts/slideLayout1476.xml"/><Relationship Id="rId12" Type="http://schemas.openxmlformats.org/officeDocument/2006/relationships/theme" Target="../theme/theme75.xml"/><Relationship Id="rId2" Type="http://schemas.openxmlformats.org/officeDocument/2006/relationships/slideLayout" Target="../slideLayouts/slideLayout1471.xml"/><Relationship Id="rId1" Type="http://schemas.openxmlformats.org/officeDocument/2006/relationships/slideLayout" Target="../slideLayouts/slideLayout1470.xml"/><Relationship Id="rId6" Type="http://schemas.openxmlformats.org/officeDocument/2006/relationships/slideLayout" Target="../slideLayouts/slideLayout1475.xml"/><Relationship Id="rId11" Type="http://schemas.openxmlformats.org/officeDocument/2006/relationships/slideLayout" Target="../slideLayouts/slideLayout1480.xml"/><Relationship Id="rId5" Type="http://schemas.openxmlformats.org/officeDocument/2006/relationships/slideLayout" Target="../slideLayouts/slideLayout1474.xml"/><Relationship Id="rId10" Type="http://schemas.openxmlformats.org/officeDocument/2006/relationships/slideLayout" Target="../slideLayouts/slideLayout1479.xml"/><Relationship Id="rId4" Type="http://schemas.openxmlformats.org/officeDocument/2006/relationships/slideLayout" Target="../slideLayouts/slideLayout1473.xml"/><Relationship Id="rId9" Type="http://schemas.openxmlformats.org/officeDocument/2006/relationships/slideLayout" Target="../slideLayouts/slideLayout1478.xml"/></Relationships>
</file>

<file path=ppt/slideMasters/_rels/slideMaster7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theme" Target="../theme/theme76.xml"/><Relationship Id="rId1" Type="http://schemas.openxmlformats.org/officeDocument/2006/relationships/slideLayout" Target="../slideLayouts/slideLayout1481.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1489.xml"/><Relationship Id="rId3" Type="http://schemas.openxmlformats.org/officeDocument/2006/relationships/slideLayout" Target="../slideLayouts/slideLayout1484.xml"/><Relationship Id="rId7" Type="http://schemas.openxmlformats.org/officeDocument/2006/relationships/slideLayout" Target="../slideLayouts/slideLayout1488.xml"/><Relationship Id="rId12" Type="http://schemas.openxmlformats.org/officeDocument/2006/relationships/theme" Target="../theme/theme77.xml"/><Relationship Id="rId2" Type="http://schemas.openxmlformats.org/officeDocument/2006/relationships/slideLayout" Target="../slideLayouts/slideLayout1483.xml"/><Relationship Id="rId1" Type="http://schemas.openxmlformats.org/officeDocument/2006/relationships/slideLayout" Target="../slideLayouts/slideLayout1482.xml"/><Relationship Id="rId6" Type="http://schemas.openxmlformats.org/officeDocument/2006/relationships/slideLayout" Target="../slideLayouts/slideLayout1487.xml"/><Relationship Id="rId11" Type="http://schemas.openxmlformats.org/officeDocument/2006/relationships/slideLayout" Target="../slideLayouts/slideLayout1492.xml"/><Relationship Id="rId5" Type="http://schemas.openxmlformats.org/officeDocument/2006/relationships/slideLayout" Target="../slideLayouts/slideLayout1486.xml"/><Relationship Id="rId10" Type="http://schemas.openxmlformats.org/officeDocument/2006/relationships/slideLayout" Target="../slideLayouts/slideLayout1491.xml"/><Relationship Id="rId4" Type="http://schemas.openxmlformats.org/officeDocument/2006/relationships/slideLayout" Target="../slideLayouts/slideLayout1485.xml"/><Relationship Id="rId9" Type="http://schemas.openxmlformats.org/officeDocument/2006/relationships/slideLayout" Target="../slideLayouts/slideLayout1490.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1500.xml"/><Relationship Id="rId13" Type="http://schemas.openxmlformats.org/officeDocument/2006/relationships/slideLayout" Target="../slideLayouts/slideLayout1505.xml"/><Relationship Id="rId3" Type="http://schemas.openxmlformats.org/officeDocument/2006/relationships/slideLayout" Target="../slideLayouts/slideLayout1495.xml"/><Relationship Id="rId7" Type="http://schemas.openxmlformats.org/officeDocument/2006/relationships/slideLayout" Target="../slideLayouts/slideLayout1499.xml"/><Relationship Id="rId12" Type="http://schemas.openxmlformats.org/officeDocument/2006/relationships/slideLayout" Target="../slideLayouts/slideLayout1504.xml"/><Relationship Id="rId2" Type="http://schemas.openxmlformats.org/officeDocument/2006/relationships/slideLayout" Target="../slideLayouts/slideLayout1494.xml"/><Relationship Id="rId1" Type="http://schemas.openxmlformats.org/officeDocument/2006/relationships/slideLayout" Target="../slideLayouts/slideLayout1493.xml"/><Relationship Id="rId6" Type="http://schemas.openxmlformats.org/officeDocument/2006/relationships/slideLayout" Target="../slideLayouts/slideLayout1498.xml"/><Relationship Id="rId11" Type="http://schemas.openxmlformats.org/officeDocument/2006/relationships/slideLayout" Target="../slideLayouts/slideLayout1503.xml"/><Relationship Id="rId5" Type="http://schemas.openxmlformats.org/officeDocument/2006/relationships/slideLayout" Target="../slideLayouts/slideLayout1497.xml"/><Relationship Id="rId10" Type="http://schemas.openxmlformats.org/officeDocument/2006/relationships/slideLayout" Target="../slideLayouts/slideLayout1502.xml"/><Relationship Id="rId4" Type="http://schemas.openxmlformats.org/officeDocument/2006/relationships/slideLayout" Target="../slideLayouts/slideLayout1496.xml"/><Relationship Id="rId9" Type="http://schemas.openxmlformats.org/officeDocument/2006/relationships/slideLayout" Target="../slideLayouts/slideLayout1501.xml"/><Relationship Id="rId14" Type="http://schemas.openxmlformats.org/officeDocument/2006/relationships/theme" Target="../theme/theme78.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1513.xml"/><Relationship Id="rId3" Type="http://schemas.openxmlformats.org/officeDocument/2006/relationships/slideLayout" Target="../slideLayouts/slideLayout1508.xml"/><Relationship Id="rId7" Type="http://schemas.openxmlformats.org/officeDocument/2006/relationships/slideLayout" Target="../slideLayouts/slideLayout1512.xml"/><Relationship Id="rId12" Type="http://schemas.openxmlformats.org/officeDocument/2006/relationships/theme" Target="../theme/theme79.xml"/><Relationship Id="rId2" Type="http://schemas.openxmlformats.org/officeDocument/2006/relationships/slideLayout" Target="../slideLayouts/slideLayout1507.xml"/><Relationship Id="rId1" Type="http://schemas.openxmlformats.org/officeDocument/2006/relationships/slideLayout" Target="../slideLayouts/slideLayout1506.xml"/><Relationship Id="rId6" Type="http://schemas.openxmlformats.org/officeDocument/2006/relationships/slideLayout" Target="../slideLayouts/slideLayout1511.xml"/><Relationship Id="rId11" Type="http://schemas.openxmlformats.org/officeDocument/2006/relationships/slideLayout" Target="../slideLayouts/slideLayout1516.xml"/><Relationship Id="rId5" Type="http://schemas.openxmlformats.org/officeDocument/2006/relationships/slideLayout" Target="../slideLayouts/slideLayout1510.xml"/><Relationship Id="rId10" Type="http://schemas.openxmlformats.org/officeDocument/2006/relationships/slideLayout" Target="../slideLayouts/slideLayout1515.xml"/><Relationship Id="rId4" Type="http://schemas.openxmlformats.org/officeDocument/2006/relationships/slideLayout" Target="../slideLayouts/slideLayout1509.xml"/><Relationship Id="rId9" Type="http://schemas.openxmlformats.org/officeDocument/2006/relationships/slideLayout" Target="../slideLayouts/slideLayout151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theme" Target="../theme/theme8.xml"/><Relationship Id="rId2" Type="http://schemas.openxmlformats.org/officeDocument/2006/relationships/slideLayout" Target="../slideLayouts/slideLayout75.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s>
</file>

<file path=ppt/slideMasters/_rels/slideMaster80.xml.rels><?xml version="1.0" encoding="UTF-8" standalone="yes"?>
<Relationships xmlns="http://schemas.openxmlformats.org/package/2006/relationships"><Relationship Id="rId117" Type="http://schemas.openxmlformats.org/officeDocument/2006/relationships/slideLayout" Target="../slideLayouts/slideLayout1633.xml"/><Relationship Id="rId299" Type="http://schemas.openxmlformats.org/officeDocument/2006/relationships/slideLayout" Target="../slideLayouts/slideLayout1815.xml"/><Relationship Id="rId21" Type="http://schemas.openxmlformats.org/officeDocument/2006/relationships/slideLayout" Target="../slideLayouts/slideLayout1537.xml"/><Relationship Id="rId63" Type="http://schemas.openxmlformats.org/officeDocument/2006/relationships/slideLayout" Target="../slideLayouts/slideLayout1579.xml"/><Relationship Id="rId159" Type="http://schemas.openxmlformats.org/officeDocument/2006/relationships/slideLayout" Target="../slideLayouts/slideLayout1675.xml"/><Relationship Id="rId324" Type="http://schemas.openxmlformats.org/officeDocument/2006/relationships/slideLayout" Target="../slideLayouts/slideLayout1840.xml"/><Relationship Id="rId366" Type="http://schemas.openxmlformats.org/officeDocument/2006/relationships/slideLayout" Target="../slideLayouts/slideLayout1882.xml"/><Relationship Id="rId170" Type="http://schemas.openxmlformats.org/officeDocument/2006/relationships/slideLayout" Target="../slideLayouts/slideLayout1686.xml"/><Relationship Id="rId226" Type="http://schemas.openxmlformats.org/officeDocument/2006/relationships/slideLayout" Target="../slideLayouts/slideLayout1742.xml"/><Relationship Id="rId268" Type="http://schemas.openxmlformats.org/officeDocument/2006/relationships/slideLayout" Target="../slideLayouts/slideLayout1784.xml"/><Relationship Id="rId32" Type="http://schemas.openxmlformats.org/officeDocument/2006/relationships/slideLayout" Target="../slideLayouts/slideLayout1548.xml"/><Relationship Id="rId74" Type="http://schemas.openxmlformats.org/officeDocument/2006/relationships/slideLayout" Target="../slideLayouts/slideLayout1590.xml"/><Relationship Id="rId128" Type="http://schemas.openxmlformats.org/officeDocument/2006/relationships/slideLayout" Target="../slideLayouts/slideLayout1644.xml"/><Relationship Id="rId335" Type="http://schemas.openxmlformats.org/officeDocument/2006/relationships/slideLayout" Target="../slideLayouts/slideLayout1851.xml"/><Relationship Id="rId5" Type="http://schemas.openxmlformats.org/officeDocument/2006/relationships/slideLayout" Target="../slideLayouts/slideLayout1521.xml"/><Relationship Id="rId181" Type="http://schemas.openxmlformats.org/officeDocument/2006/relationships/slideLayout" Target="../slideLayouts/slideLayout1697.xml"/><Relationship Id="rId237" Type="http://schemas.openxmlformats.org/officeDocument/2006/relationships/slideLayout" Target="../slideLayouts/slideLayout1753.xml"/><Relationship Id="rId279" Type="http://schemas.openxmlformats.org/officeDocument/2006/relationships/slideLayout" Target="../slideLayouts/slideLayout1795.xml"/><Relationship Id="rId43" Type="http://schemas.openxmlformats.org/officeDocument/2006/relationships/slideLayout" Target="../slideLayouts/slideLayout1559.xml"/><Relationship Id="rId139" Type="http://schemas.openxmlformats.org/officeDocument/2006/relationships/slideLayout" Target="../slideLayouts/slideLayout1655.xml"/><Relationship Id="rId290" Type="http://schemas.openxmlformats.org/officeDocument/2006/relationships/slideLayout" Target="../slideLayouts/slideLayout1806.xml"/><Relationship Id="rId304" Type="http://schemas.openxmlformats.org/officeDocument/2006/relationships/slideLayout" Target="../slideLayouts/slideLayout1820.xml"/><Relationship Id="rId346" Type="http://schemas.openxmlformats.org/officeDocument/2006/relationships/slideLayout" Target="../slideLayouts/slideLayout1862.xml"/><Relationship Id="rId85" Type="http://schemas.openxmlformats.org/officeDocument/2006/relationships/slideLayout" Target="../slideLayouts/slideLayout1601.xml"/><Relationship Id="rId150" Type="http://schemas.openxmlformats.org/officeDocument/2006/relationships/slideLayout" Target="../slideLayouts/slideLayout1666.xml"/><Relationship Id="rId192" Type="http://schemas.openxmlformats.org/officeDocument/2006/relationships/slideLayout" Target="../slideLayouts/slideLayout1708.xml"/><Relationship Id="rId206" Type="http://schemas.openxmlformats.org/officeDocument/2006/relationships/slideLayout" Target="../slideLayouts/slideLayout1722.xml"/><Relationship Id="rId248" Type="http://schemas.openxmlformats.org/officeDocument/2006/relationships/slideLayout" Target="../slideLayouts/slideLayout1764.xml"/><Relationship Id="rId12" Type="http://schemas.openxmlformats.org/officeDocument/2006/relationships/slideLayout" Target="../slideLayouts/slideLayout1528.xml"/><Relationship Id="rId108" Type="http://schemas.openxmlformats.org/officeDocument/2006/relationships/slideLayout" Target="../slideLayouts/slideLayout1624.xml"/><Relationship Id="rId315" Type="http://schemas.openxmlformats.org/officeDocument/2006/relationships/slideLayout" Target="../slideLayouts/slideLayout1831.xml"/><Relationship Id="rId357" Type="http://schemas.openxmlformats.org/officeDocument/2006/relationships/slideLayout" Target="../slideLayouts/slideLayout1873.xml"/><Relationship Id="rId54" Type="http://schemas.openxmlformats.org/officeDocument/2006/relationships/slideLayout" Target="../slideLayouts/slideLayout1570.xml"/><Relationship Id="rId96" Type="http://schemas.openxmlformats.org/officeDocument/2006/relationships/slideLayout" Target="../slideLayouts/slideLayout1612.xml"/><Relationship Id="rId161" Type="http://schemas.openxmlformats.org/officeDocument/2006/relationships/slideLayout" Target="../slideLayouts/slideLayout1677.xml"/><Relationship Id="rId217" Type="http://schemas.openxmlformats.org/officeDocument/2006/relationships/slideLayout" Target="../slideLayouts/slideLayout1733.xml"/><Relationship Id="rId259" Type="http://schemas.openxmlformats.org/officeDocument/2006/relationships/slideLayout" Target="../slideLayouts/slideLayout1775.xml"/><Relationship Id="rId23" Type="http://schemas.openxmlformats.org/officeDocument/2006/relationships/slideLayout" Target="../slideLayouts/slideLayout1539.xml"/><Relationship Id="rId119" Type="http://schemas.openxmlformats.org/officeDocument/2006/relationships/slideLayout" Target="../slideLayouts/slideLayout1635.xml"/><Relationship Id="rId270" Type="http://schemas.openxmlformats.org/officeDocument/2006/relationships/slideLayout" Target="../slideLayouts/slideLayout1786.xml"/><Relationship Id="rId326" Type="http://schemas.openxmlformats.org/officeDocument/2006/relationships/slideLayout" Target="../slideLayouts/slideLayout1842.xml"/><Relationship Id="rId65" Type="http://schemas.openxmlformats.org/officeDocument/2006/relationships/slideLayout" Target="../slideLayouts/slideLayout1581.xml"/><Relationship Id="rId130" Type="http://schemas.openxmlformats.org/officeDocument/2006/relationships/slideLayout" Target="../slideLayouts/slideLayout1646.xml"/><Relationship Id="rId368" Type="http://schemas.openxmlformats.org/officeDocument/2006/relationships/theme" Target="../theme/theme80.xml"/><Relationship Id="rId172" Type="http://schemas.openxmlformats.org/officeDocument/2006/relationships/slideLayout" Target="../slideLayouts/slideLayout1688.xml"/><Relationship Id="rId228" Type="http://schemas.openxmlformats.org/officeDocument/2006/relationships/slideLayout" Target="../slideLayouts/slideLayout1744.xml"/><Relationship Id="rId281" Type="http://schemas.openxmlformats.org/officeDocument/2006/relationships/slideLayout" Target="../slideLayouts/slideLayout1797.xml"/><Relationship Id="rId337" Type="http://schemas.openxmlformats.org/officeDocument/2006/relationships/slideLayout" Target="../slideLayouts/slideLayout1853.xml"/><Relationship Id="rId34" Type="http://schemas.openxmlformats.org/officeDocument/2006/relationships/slideLayout" Target="../slideLayouts/slideLayout1550.xml"/><Relationship Id="rId76" Type="http://schemas.openxmlformats.org/officeDocument/2006/relationships/slideLayout" Target="../slideLayouts/slideLayout1592.xml"/><Relationship Id="rId141" Type="http://schemas.openxmlformats.org/officeDocument/2006/relationships/slideLayout" Target="../slideLayouts/slideLayout1657.xml"/><Relationship Id="rId7" Type="http://schemas.openxmlformats.org/officeDocument/2006/relationships/slideLayout" Target="../slideLayouts/slideLayout1523.xml"/><Relationship Id="rId183" Type="http://schemas.openxmlformats.org/officeDocument/2006/relationships/slideLayout" Target="../slideLayouts/slideLayout1699.xml"/><Relationship Id="rId239" Type="http://schemas.openxmlformats.org/officeDocument/2006/relationships/slideLayout" Target="../slideLayouts/slideLayout1755.xml"/><Relationship Id="rId250" Type="http://schemas.openxmlformats.org/officeDocument/2006/relationships/slideLayout" Target="../slideLayouts/slideLayout1766.xml"/><Relationship Id="rId292" Type="http://schemas.openxmlformats.org/officeDocument/2006/relationships/slideLayout" Target="../slideLayouts/slideLayout1808.xml"/><Relationship Id="rId306" Type="http://schemas.openxmlformats.org/officeDocument/2006/relationships/slideLayout" Target="../slideLayouts/slideLayout1822.xml"/><Relationship Id="rId45" Type="http://schemas.openxmlformats.org/officeDocument/2006/relationships/slideLayout" Target="../slideLayouts/slideLayout1561.xml"/><Relationship Id="rId87" Type="http://schemas.openxmlformats.org/officeDocument/2006/relationships/slideLayout" Target="../slideLayouts/slideLayout1603.xml"/><Relationship Id="rId110" Type="http://schemas.openxmlformats.org/officeDocument/2006/relationships/slideLayout" Target="../slideLayouts/slideLayout1626.xml"/><Relationship Id="rId348" Type="http://schemas.openxmlformats.org/officeDocument/2006/relationships/slideLayout" Target="../slideLayouts/slideLayout1864.xml"/><Relationship Id="rId152" Type="http://schemas.openxmlformats.org/officeDocument/2006/relationships/slideLayout" Target="../slideLayouts/slideLayout1668.xml"/><Relationship Id="rId194" Type="http://schemas.openxmlformats.org/officeDocument/2006/relationships/slideLayout" Target="../slideLayouts/slideLayout1710.xml"/><Relationship Id="rId208" Type="http://schemas.openxmlformats.org/officeDocument/2006/relationships/slideLayout" Target="../slideLayouts/slideLayout1724.xml"/><Relationship Id="rId261" Type="http://schemas.openxmlformats.org/officeDocument/2006/relationships/slideLayout" Target="../slideLayouts/slideLayout1777.xml"/><Relationship Id="rId14" Type="http://schemas.openxmlformats.org/officeDocument/2006/relationships/slideLayout" Target="../slideLayouts/slideLayout1530.xml"/><Relationship Id="rId56" Type="http://schemas.openxmlformats.org/officeDocument/2006/relationships/slideLayout" Target="../slideLayouts/slideLayout1572.xml"/><Relationship Id="rId317" Type="http://schemas.openxmlformats.org/officeDocument/2006/relationships/slideLayout" Target="../slideLayouts/slideLayout1833.xml"/><Relationship Id="rId359" Type="http://schemas.openxmlformats.org/officeDocument/2006/relationships/slideLayout" Target="../slideLayouts/slideLayout1875.xml"/><Relationship Id="rId98" Type="http://schemas.openxmlformats.org/officeDocument/2006/relationships/slideLayout" Target="../slideLayouts/slideLayout1614.xml"/><Relationship Id="rId121" Type="http://schemas.openxmlformats.org/officeDocument/2006/relationships/slideLayout" Target="../slideLayouts/slideLayout1637.xml"/><Relationship Id="rId163" Type="http://schemas.openxmlformats.org/officeDocument/2006/relationships/slideLayout" Target="../slideLayouts/slideLayout1679.xml"/><Relationship Id="rId219" Type="http://schemas.openxmlformats.org/officeDocument/2006/relationships/slideLayout" Target="../slideLayouts/slideLayout1735.xml"/><Relationship Id="rId230" Type="http://schemas.openxmlformats.org/officeDocument/2006/relationships/slideLayout" Target="../slideLayouts/slideLayout1746.xml"/><Relationship Id="rId25" Type="http://schemas.openxmlformats.org/officeDocument/2006/relationships/slideLayout" Target="../slideLayouts/slideLayout1541.xml"/><Relationship Id="rId67" Type="http://schemas.openxmlformats.org/officeDocument/2006/relationships/slideLayout" Target="../slideLayouts/slideLayout1583.xml"/><Relationship Id="rId272" Type="http://schemas.openxmlformats.org/officeDocument/2006/relationships/slideLayout" Target="../slideLayouts/slideLayout1788.xml"/><Relationship Id="rId328" Type="http://schemas.openxmlformats.org/officeDocument/2006/relationships/slideLayout" Target="../slideLayouts/slideLayout1844.xml"/><Relationship Id="rId132" Type="http://schemas.openxmlformats.org/officeDocument/2006/relationships/slideLayout" Target="../slideLayouts/slideLayout1648.xml"/><Relationship Id="rId174" Type="http://schemas.openxmlformats.org/officeDocument/2006/relationships/slideLayout" Target="../slideLayouts/slideLayout1690.xml"/><Relationship Id="rId241" Type="http://schemas.openxmlformats.org/officeDocument/2006/relationships/slideLayout" Target="../slideLayouts/slideLayout1757.xml"/><Relationship Id="rId15" Type="http://schemas.openxmlformats.org/officeDocument/2006/relationships/slideLayout" Target="../slideLayouts/slideLayout1531.xml"/><Relationship Id="rId36" Type="http://schemas.openxmlformats.org/officeDocument/2006/relationships/slideLayout" Target="../slideLayouts/slideLayout1552.xml"/><Relationship Id="rId57" Type="http://schemas.openxmlformats.org/officeDocument/2006/relationships/slideLayout" Target="../slideLayouts/slideLayout1573.xml"/><Relationship Id="rId262" Type="http://schemas.openxmlformats.org/officeDocument/2006/relationships/slideLayout" Target="../slideLayouts/slideLayout1778.xml"/><Relationship Id="rId283" Type="http://schemas.openxmlformats.org/officeDocument/2006/relationships/slideLayout" Target="../slideLayouts/slideLayout1799.xml"/><Relationship Id="rId318" Type="http://schemas.openxmlformats.org/officeDocument/2006/relationships/slideLayout" Target="../slideLayouts/slideLayout1834.xml"/><Relationship Id="rId339" Type="http://schemas.openxmlformats.org/officeDocument/2006/relationships/slideLayout" Target="../slideLayouts/slideLayout1855.xml"/><Relationship Id="rId78" Type="http://schemas.openxmlformats.org/officeDocument/2006/relationships/slideLayout" Target="../slideLayouts/slideLayout1594.xml"/><Relationship Id="rId99" Type="http://schemas.openxmlformats.org/officeDocument/2006/relationships/slideLayout" Target="../slideLayouts/slideLayout1615.xml"/><Relationship Id="rId101" Type="http://schemas.openxmlformats.org/officeDocument/2006/relationships/slideLayout" Target="../slideLayouts/slideLayout1617.xml"/><Relationship Id="rId122" Type="http://schemas.openxmlformats.org/officeDocument/2006/relationships/slideLayout" Target="../slideLayouts/slideLayout1638.xml"/><Relationship Id="rId143" Type="http://schemas.openxmlformats.org/officeDocument/2006/relationships/slideLayout" Target="../slideLayouts/slideLayout1659.xml"/><Relationship Id="rId164" Type="http://schemas.openxmlformats.org/officeDocument/2006/relationships/slideLayout" Target="../slideLayouts/slideLayout1680.xml"/><Relationship Id="rId185" Type="http://schemas.openxmlformats.org/officeDocument/2006/relationships/slideLayout" Target="../slideLayouts/slideLayout1701.xml"/><Relationship Id="rId350" Type="http://schemas.openxmlformats.org/officeDocument/2006/relationships/slideLayout" Target="../slideLayouts/slideLayout1866.xml"/><Relationship Id="rId9" Type="http://schemas.openxmlformats.org/officeDocument/2006/relationships/slideLayout" Target="../slideLayouts/slideLayout1525.xml"/><Relationship Id="rId210" Type="http://schemas.openxmlformats.org/officeDocument/2006/relationships/slideLayout" Target="../slideLayouts/slideLayout1726.xml"/><Relationship Id="rId26" Type="http://schemas.openxmlformats.org/officeDocument/2006/relationships/slideLayout" Target="../slideLayouts/slideLayout1542.xml"/><Relationship Id="rId231" Type="http://schemas.openxmlformats.org/officeDocument/2006/relationships/slideLayout" Target="../slideLayouts/slideLayout1747.xml"/><Relationship Id="rId252" Type="http://schemas.openxmlformats.org/officeDocument/2006/relationships/slideLayout" Target="../slideLayouts/slideLayout1768.xml"/><Relationship Id="rId273" Type="http://schemas.openxmlformats.org/officeDocument/2006/relationships/slideLayout" Target="../slideLayouts/slideLayout1789.xml"/><Relationship Id="rId294" Type="http://schemas.openxmlformats.org/officeDocument/2006/relationships/slideLayout" Target="../slideLayouts/slideLayout1810.xml"/><Relationship Id="rId308" Type="http://schemas.openxmlformats.org/officeDocument/2006/relationships/slideLayout" Target="../slideLayouts/slideLayout1824.xml"/><Relationship Id="rId329" Type="http://schemas.openxmlformats.org/officeDocument/2006/relationships/slideLayout" Target="../slideLayouts/slideLayout1845.xml"/><Relationship Id="rId47" Type="http://schemas.openxmlformats.org/officeDocument/2006/relationships/slideLayout" Target="../slideLayouts/slideLayout1563.xml"/><Relationship Id="rId68" Type="http://schemas.openxmlformats.org/officeDocument/2006/relationships/slideLayout" Target="../slideLayouts/slideLayout1584.xml"/><Relationship Id="rId89" Type="http://schemas.openxmlformats.org/officeDocument/2006/relationships/slideLayout" Target="../slideLayouts/slideLayout1605.xml"/><Relationship Id="rId112" Type="http://schemas.openxmlformats.org/officeDocument/2006/relationships/slideLayout" Target="../slideLayouts/slideLayout1628.xml"/><Relationship Id="rId133" Type="http://schemas.openxmlformats.org/officeDocument/2006/relationships/slideLayout" Target="../slideLayouts/slideLayout1649.xml"/><Relationship Id="rId154" Type="http://schemas.openxmlformats.org/officeDocument/2006/relationships/slideLayout" Target="../slideLayouts/slideLayout1670.xml"/><Relationship Id="rId175" Type="http://schemas.openxmlformats.org/officeDocument/2006/relationships/slideLayout" Target="../slideLayouts/slideLayout1691.xml"/><Relationship Id="rId340" Type="http://schemas.openxmlformats.org/officeDocument/2006/relationships/slideLayout" Target="../slideLayouts/slideLayout1856.xml"/><Relationship Id="rId361" Type="http://schemas.openxmlformats.org/officeDocument/2006/relationships/slideLayout" Target="../slideLayouts/slideLayout1877.xml"/><Relationship Id="rId196" Type="http://schemas.openxmlformats.org/officeDocument/2006/relationships/slideLayout" Target="../slideLayouts/slideLayout1712.xml"/><Relationship Id="rId200" Type="http://schemas.openxmlformats.org/officeDocument/2006/relationships/slideLayout" Target="../slideLayouts/slideLayout1716.xml"/><Relationship Id="rId16" Type="http://schemas.openxmlformats.org/officeDocument/2006/relationships/slideLayout" Target="../slideLayouts/slideLayout1532.xml"/><Relationship Id="rId221" Type="http://schemas.openxmlformats.org/officeDocument/2006/relationships/slideLayout" Target="../slideLayouts/slideLayout1737.xml"/><Relationship Id="rId242" Type="http://schemas.openxmlformats.org/officeDocument/2006/relationships/slideLayout" Target="../slideLayouts/slideLayout1758.xml"/><Relationship Id="rId263" Type="http://schemas.openxmlformats.org/officeDocument/2006/relationships/slideLayout" Target="../slideLayouts/slideLayout1779.xml"/><Relationship Id="rId284" Type="http://schemas.openxmlformats.org/officeDocument/2006/relationships/slideLayout" Target="../slideLayouts/slideLayout1800.xml"/><Relationship Id="rId319" Type="http://schemas.openxmlformats.org/officeDocument/2006/relationships/slideLayout" Target="../slideLayouts/slideLayout1835.xml"/><Relationship Id="rId37" Type="http://schemas.openxmlformats.org/officeDocument/2006/relationships/slideLayout" Target="../slideLayouts/slideLayout1553.xml"/><Relationship Id="rId58" Type="http://schemas.openxmlformats.org/officeDocument/2006/relationships/slideLayout" Target="../slideLayouts/slideLayout1574.xml"/><Relationship Id="rId79" Type="http://schemas.openxmlformats.org/officeDocument/2006/relationships/slideLayout" Target="../slideLayouts/slideLayout1595.xml"/><Relationship Id="rId102" Type="http://schemas.openxmlformats.org/officeDocument/2006/relationships/slideLayout" Target="../slideLayouts/slideLayout1618.xml"/><Relationship Id="rId123" Type="http://schemas.openxmlformats.org/officeDocument/2006/relationships/slideLayout" Target="../slideLayouts/slideLayout1639.xml"/><Relationship Id="rId144" Type="http://schemas.openxmlformats.org/officeDocument/2006/relationships/slideLayout" Target="../slideLayouts/slideLayout1660.xml"/><Relationship Id="rId330" Type="http://schemas.openxmlformats.org/officeDocument/2006/relationships/slideLayout" Target="../slideLayouts/slideLayout1846.xml"/><Relationship Id="rId90" Type="http://schemas.openxmlformats.org/officeDocument/2006/relationships/slideLayout" Target="../slideLayouts/slideLayout1606.xml"/><Relationship Id="rId165" Type="http://schemas.openxmlformats.org/officeDocument/2006/relationships/slideLayout" Target="../slideLayouts/slideLayout1681.xml"/><Relationship Id="rId186" Type="http://schemas.openxmlformats.org/officeDocument/2006/relationships/slideLayout" Target="../slideLayouts/slideLayout1702.xml"/><Relationship Id="rId351" Type="http://schemas.openxmlformats.org/officeDocument/2006/relationships/slideLayout" Target="../slideLayouts/slideLayout1867.xml"/><Relationship Id="rId211" Type="http://schemas.openxmlformats.org/officeDocument/2006/relationships/slideLayout" Target="../slideLayouts/slideLayout1727.xml"/><Relationship Id="rId232" Type="http://schemas.openxmlformats.org/officeDocument/2006/relationships/slideLayout" Target="../slideLayouts/slideLayout1748.xml"/><Relationship Id="rId253" Type="http://schemas.openxmlformats.org/officeDocument/2006/relationships/slideLayout" Target="../slideLayouts/slideLayout1769.xml"/><Relationship Id="rId274" Type="http://schemas.openxmlformats.org/officeDocument/2006/relationships/slideLayout" Target="../slideLayouts/slideLayout1790.xml"/><Relationship Id="rId295" Type="http://schemas.openxmlformats.org/officeDocument/2006/relationships/slideLayout" Target="../slideLayouts/slideLayout1811.xml"/><Relationship Id="rId309" Type="http://schemas.openxmlformats.org/officeDocument/2006/relationships/slideLayout" Target="../slideLayouts/slideLayout1825.xml"/><Relationship Id="rId27" Type="http://schemas.openxmlformats.org/officeDocument/2006/relationships/slideLayout" Target="../slideLayouts/slideLayout1543.xml"/><Relationship Id="rId48" Type="http://schemas.openxmlformats.org/officeDocument/2006/relationships/slideLayout" Target="../slideLayouts/slideLayout1564.xml"/><Relationship Id="rId69" Type="http://schemas.openxmlformats.org/officeDocument/2006/relationships/slideLayout" Target="../slideLayouts/slideLayout1585.xml"/><Relationship Id="rId113" Type="http://schemas.openxmlformats.org/officeDocument/2006/relationships/slideLayout" Target="../slideLayouts/slideLayout1629.xml"/><Relationship Id="rId134" Type="http://schemas.openxmlformats.org/officeDocument/2006/relationships/slideLayout" Target="../slideLayouts/slideLayout1650.xml"/><Relationship Id="rId320" Type="http://schemas.openxmlformats.org/officeDocument/2006/relationships/slideLayout" Target="../slideLayouts/slideLayout1836.xml"/><Relationship Id="rId80" Type="http://schemas.openxmlformats.org/officeDocument/2006/relationships/slideLayout" Target="../slideLayouts/slideLayout1596.xml"/><Relationship Id="rId155" Type="http://schemas.openxmlformats.org/officeDocument/2006/relationships/slideLayout" Target="../slideLayouts/slideLayout1671.xml"/><Relationship Id="rId176" Type="http://schemas.openxmlformats.org/officeDocument/2006/relationships/slideLayout" Target="../slideLayouts/slideLayout1692.xml"/><Relationship Id="rId197" Type="http://schemas.openxmlformats.org/officeDocument/2006/relationships/slideLayout" Target="../slideLayouts/slideLayout1713.xml"/><Relationship Id="rId341" Type="http://schemas.openxmlformats.org/officeDocument/2006/relationships/slideLayout" Target="../slideLayouts/slideLayout1857.xml"/><Relationship Id="rId362" Type="http://schemas.openxmlformats.org/officeDocument/2006/relationships/slideLayout" Target="../slideLayouts/slideLayout1878.xml"/><Relationship Id="rId201" Type="http://schemas.openxmlformats.org/officeDocument/2006/relationships/slideLayout" Target="../slideLayouts/slideLayout1717.xml"/><Relationship Id="rId222" Type="http://schemas.openxmlformats.org/officeDocument/2006/relationships/slideLayout" Target="../slideLayouts/slideLayout1738.xml"/><Relationship Id="rId243" Type="http://schemas.openxmlformats.org/officeDocument/2006/relationships/slideLayout" Target="../slideLayouts/slideLayout1759.xml"/><Relationship Id="rId264" Type="http://schemas.openxmlformats.org/officeDocument/2006/relationships/slideLayout" Target="../slideLayouts/slideLayout1780.xml"/><Relationship Id="rId285" Type="http://schemas.openxmlformats.org/officeDocument/2006/relationships/slideLayout" Target="../slideLayouts/slideLayout1801.xml"/><Relationship Id="rId17" Type="http://schemas.openxmlformats.org/officeDocument/2006/relationships/slideLayout" Target="../slideLayouts/slideLayout1533.xml"/><Relationship Id="rId38" Type="http://schemas.openxmlformats.org/officeDocument/2006/relationships/slideLayout" Target="../slideLayouts/slideLayout1554.xml"/><Relationship Id="rId59" Type="http://schemas.openxmlformats.org/officeDocument/2006/relationships/slideLayout" Target="../slideLayouts/slideLayout1575.xml"/><Relationship Id="rId103" Type="http://schemas.openxmlformats.org/officeDocument/2006/relationships/slideLayout" Target="../slideLayouts/slideLayout1619.xml"/><Relationship Id="rId124" Type="http://schemas.openxmlformats.org/officeDocument/2006/relationships/slideLayout" Target="../slideLayouts/slideLayout1640.xml"/><Relationship Id="rId310" Type="http://schemas.openxmlformats.org/officeDocument/2006/relationships/slideLayout" Target="../slideLayouts/slideLayout1826.xml"/><Relationship Id="rId70" Type="http://schemas.openxmlformats.org/officeDocument/2006/relationships/slideLayout" Target="../slideLayouts/slideLayout1586.xml"/><Relationship Id="rId91" Type="http://schemas.openxmlformats.org/officeDocument/2006/relationships/slideLayout" Target="../slideLayouts/slideLayout1607.xml"/><Relationship Id="rId145" Type="http://schemas.openxmlformats.org/officeDocument/2006/relationships/slideLayout" Target="../slideLayouts/slideLayout1661.xml"/><Relationship Id="rId166" Type="http://schemas.openxmlformats.org/officeDocument/2006/relationships/slideLayout" Target="../slideLayouts/slideLayout1682.xml"/><Relationship Id="rId187" Type="http://schemas.openxmlformats.org/officeDocument/2006/relationships/slideLayout" Target="../slideLayouts/slideLayout1703.xml"/><Relationship Id="rId331" Type="http://schemas.openxmlformats.org/officeDocument/2006/relationships/slideLayout" Target="../slideLayouts/slideLayout1847.xml"/><Relationship Id="rId352" Type="http://schemas.openxmlformats.org/officeDocument/2006/relationships/slideLayout" Target="../slideLayouts/slideLayout1868.xml"/><Relationship Id="rId1" Type="http://schemas.openxmlformats.org/officeDocument/2006/relationships/slideLayout" Target="../slideLayouts/slideLayout1517.xml"/><Relationship Id="rId212" Type="http://schemas.openxmlformats.org/officeDocument/2006/relationships/slideLayout" Target="../slideLayouts/slideLayout1728.xml"/><Relationship Id="rId233" Type="http://schemas.openxmlformats.org/officeDocument/2006/relationships/slideLayout" Target="../slideLayouts/slideLayout1749.xml"/><Relationship Id="rId254" Type="http://schemas.openxmlformats.org/officeDocument/2006/relationships/slideLayout" Target="../slideLayouts/slideLayout1770.xml"/><Relationship Id="rId28" Type="http://schemas.openxmlformats.org/officeDocument/2006/relationships/slideLayout" Target="../slideLayouts/slideLayout1544.xml"/><Relationship Id="rId49" Type="http://schemas.openxmlformats.org/officeDocument/2006/relationships/slideLayout" Target="../slideLayouts/slideLayout1565.xml"/><Relationship Id="rId114" Type="http://schemas.openxmlformats.org/officeDocument/2006/relationships/slideLayout" Target="../slideLayouts/slideLayout1630.xml"/><Relationship Id="rId275" Type="http://schemas.openxmlformats.org/officeDocument/2006/relationships/slideLayout" Target="../slideLayouts/slideLayout1791.xml"/><Relationship Id="rId296" Type="http://schemas.openxmlformats.org/officeDocument/2006/relationships/slideLayout" Target="../slideLayouts/slideLayout1812.xml"/><Relationship Id="rId300" Type="http://schemas.openxmlformats.org/officeDocument/2006/relationships/slideLayout" Target="../slideLayouts/slideLayout1816.xml"/><Relationship Id="rId60" Type="http://schemas.openxmlformats.org/officeDocument/2006/relationships/slideLayout" Target="../slideLayouts/slideLayout1576.xml"/><Relationship Id="rId81" Type="http://schemas.openxmlformats.org/officeDocument/2006/relationships/slideLayout" Target="../slideLayouts/slideLayout1597.xml"/><Relationship Id="rId135" Type="http://schemas.openxmlformats.org/officeDocument/2006/relationships/slideLayout" Target="../slideLayouts/slideLayout1651.xml"/><Relationship Id="rId156" Type="http://schemas.openxmlformats.org/officeDocument/2006/relationships/slideLayout" Target="../slideLayouts/slideLayout1672.xml"/><Relationship Id="rId177" Type="http://schemas.openxmlformats.org/officeDocument/2006/relationships/slideLayout" Target="../slideLayouts/slideLayout1693.xml"/><Relationship Id="rId198" Type="http://schemas.openxmlformats.org/officeDocument/2006/relationships/slideLayout" Target="../slideLayouts/slideLayout1714.xml"/><Relationship Id="rId321" Type="http://schemas.openxmlformats.org/officeDocument/2006/relationships/slideLayout" Target="../slideLayouts/slideLayout1837.xml"/><Relationship Id="rId342" Type="http://schemas.openxmlformats.org/officeDocument/2006/relationships/slideLayout" Target="../slideLayouts/slideLayout1858.xml"/><Relationship Id="rId363" Type="http://schemas.openxmlformats.org/officeDocument/2006/relationships/slideLayout" Target="../slideLayouts/slideLayout1879.xml"/><Relationship Id="rId202" Type="http://schemas.openxmlformats.org/officeDocument/2006/relationships/slideLayout" Target="../slideLayouts/slideLayout1718.xml"/><Relationship Id="rId223" Type="http://schemas.openxmlformats.org/officeDocument/2006/relationships/slideLayout" Target="../slideLayouts/slideLayout1739.xml"/><Relationship Id="rId244" Type="http://schemas.openxmlformats.org/officeDocument/2006/relationships/slideLayout" Target="../slideLayouts/slideLayout1760.xml"/><Relationship Id="rId18" Type="http://schemas.openxmlformats.org/officeDocument/2006/relationships/slideLayout" Target="../slideLayouts/slideLayout1534.xml"/><Relationship Id="rId39" Type="http://schemas.openxmlformats.org/officeDocument/2006/relationships/slideLayout" Target="../slideLayouts/slideLayout1555.xml"/><Relationship Id="rId265" Type="http://schemas.openxmlformats.org/officeDocument/2006/relationships/slideLayout" Target="../slideLayouts/slideLayout1781.xml"/><Relationship Id="rId286" Type="http://schemas.openxmlformats.org/officeDocument/2006/relationships/slideLayout" Target="../slideLayouts/slideLayout1802.xml"/><Relationship Id="rId50" Type="http://schemas.openxmlformats.org/officeDocument/2006/relationships/slideLayout" Target="../slideLayouts/slideLayout1566.xml"/><Relationship Id="rId104" Type="http://schemas.openxmlformats.org/officeDocument/2006/relationships/slideLayout" Target="../slideLayouts/slideLayout1620.xml"/><Relationship Id="rId125" Type="http://schemas.openxmlformats.org/officeDocument/2006/relationships/slideLayout" Target="../slideLayouts/slideLayout1641.xml"/><Relationship Id="rId146" Type="http://schemas.openxmlformats.org/officeDocument/2006/relationships/slideLayout" Target="../slideLayouts/slideLayout1662.xml"/><Relationship Id="rId167" Type="http://schemas.openxmlformats.org/officeDocument/2006/relationships/slideLayout" Target="../slideLayouts/slideLayout1683.xml"/><Relationship Id="rId188" Type="http://schemas.openxmlformats.org/officeDocument/2006/relationships/slideLayout" Target="../slideLayouts/slideLayout1704.xml"/><Relationship Id="rId311" Type="http://schemas.openxmlformats.org/officeDocument/2006/relationships/slideLayout" Target="../slideLayouts/slideLayout1827.xml"/><Relationship Id="rId332" Type="http://schemas.openxmlformats.org/officeDocument/2006/relationships/slideLayout" Target="../slideLayouts/slideLayout1848.xml"/><Relationship Id="rId353" Type="http://schemas.openxmlformats.org/officeDocument/2006/relationships/slideLayout" Target="../slideLayouts/slideLayout1869.xml"/><Relationship Id="rId71" Type="http://schemas.openxmlformats.org/officeDocument/2006/relationships/slideLayout" Target="../slideLayouts/slideLayout1587.xml"/><Relationship Id="rId92" Type="http://schemas.openxmlformats.org/officeDocument/2006/relationships/slideLayout" Target="../slideLayouts/slideLayout1608.xml"/><Relationship Id="rId213" Type="http://schemas.openxmlformats.org/officeDocument/2006/relationships/slideLayout" Target="../slideLayouts/slideLayout1729.xml"/><Relationship Id="rId234" Type="http://schemas.openxmlformats.org/officeDocument/2006/relationships/slideLayout" Target="../slideLayouts/slideLayout1750.xml"/><Relationship Id="rId2" Type="http://schemas.openxmlformats.org/officeDocument/2006/relationships/slideLayout" Target="../slideLayouts/slideLayout1518.xml"/><Relationship Id="rId29" Type="http://schemas.openxmlformats.org/officeDocument/2006/relationships/slideLayout" Target="../slideLayouts/slideLayout1545.xml"/><Relationship Id="rId255" Type="http://schemas.openxmlformats.org/officeDocument/2006/relationships/slideLayout" Target="../slideLayouts/slideLayout1771.xml"/><Relationship Id="rId276" Type="http://schemas.openxmlformats.org/officeDocument/2006/relationships/slideLayout" Target="../slideLayouts/slideLayout1792.xml"/><Relationship Id="rId297" Type="http://schemas.openxmlformats.org/officeDocument/2006/relationships/slideLayout" Target="../slideLayouts/slideLayout1813.xml"/><Relationship Id="rId40" Type="http://schemas.openxmlformats.org/officeDocument/2006/relationships/slideLayout" Target="../slideLayouts/slideLayout1556.xml"/><Relationship Id="rId115" Type="http://schemas.openxmlformats.org/officeDocument/2006/relationships/slideLayout" Target="../slideLayouts/slideLayout1631.xml"/><Relationship Id="rId136" Type="http://schemas.openxmlformats.org/officeDocument/2006/relationships/slideLayout" Target="../slideLayouts/slideLayout1652.xml"/><Relationship Id="rId157" Type="http://schemas.openxmlformats.org/officeDocument/2006/relationships/slideLayout" Target="../slideLayouts/slideLayout1673.xml"/><Relationship Id="rId178" Type="http://schemas.openxmlformats.org/officeDocument/2006/relationships/slideLayout" Target="../slideLayouts/slideLayout1694.xml"/><Relationship Id="rId301" Type="http://schemas.openxmlformats.org/officeDocument/2006/relationships/slideLayout" Target="../slideLayouts/slideLayout1817.xml"/><Relationship Id="rId322" Type="http://schemas.openxmlformats.org/officeDocument/2006/relationships/slideLayout" Target="../slideLayouts/slideLayout1838.xml"/><Relationship Id="rId343" Type="http://schemas.openxmlformats.org/officeDocument/2006/relationships/slideLayout" Target="../slideLayouts/slideLayout1859.xml"/><Relationship Id="rId364" Type="http://schemas.openxmlformats.org/officeDocument/2006/relationships/slideLayout" Target="../slideLayouts/slideLayout1880.xml"/><Relationship Id="rId61" Type="http://schemas.openxmlformats.org/officeDocument/2006/relationships/slideLayout" Target="../slideLayouts/slideLayout1577.xml"/><Relationship Id="rId82" Type="http://schemas.openxmlformats.org/officeDocument/2006/relationships/slideLayout" Target="../slideLayouts/slideLayout1598.xml"/><Relationship Id="rId199" Type="http://schemas.openxmlformats.org/officeDocument/2006/relationships/slideLayout" Target="../slideLayouts/slideLayout1715.xml"/><Relationship Id="rId203" Type="http://schemas.openxmlformats.org/officeDocument/2006/relationships/slideLayout" Target="../slideLayouts/slideLayout1719.xml"/><Relationship Id="rId19" Type="http://schemas.openxmlformats.org/officeDocument/2006/relationships/slideLayout" Target="../slideLayouts/slideLayout1535.xml"/><Relationship Id="rId224" Type="http://schemas.openxmlformats.org/officeDocument/2006/relationships/slideLayout" Target="../slideLayouts/slideLayout1740.xml"/><Relationship Id="rId245" Type="http://schemas.openxmlformats.org/officeDocument/2006/relationships/slideLayout" Target="../slideLayouts/slideLayout1761.xml"/><Relationship Id="rId266" Type="http://schemas.openxmlformats.org/officeDocument/2006/relationships/slideLayout" Target="../slideLayouts/slideLayout1782.xml"/><Relationship Id="rId287" Type="http://schemas.openxmlformats.org/officeDocument/2006/relationships/slideLayout" Target="../slideLayouts/slideLayout1803.xml"/><Relationship Id="rId30" Type="http://schemas.openxmlformats.org/officeDocument/2006/relationships/slideLayout" Target="../slideLayouts/slideLayout1546.xml"/><Relationship Id="rId105" Type="http://schemas.openxmlformats.org/officeDocument/2006/relationships/slideLayout" Target="../slideLayouts/slideLayout1621.xml"/><Relationship Id="rId126" Type="http://schemas.openxmlformats.org/officeDocument/2006/relationships/slideLayout" Target="../slideLayouts/slideLayout1642.xml"/><Relationship Id="rId147" Type="http://schemas.openxmlformats.org/officeDocument/2006/relationships/slideLayout" Target="../slideLayouts/slideLayout1663.xml"/><Relationship Id="rId168" Type="http://schemas.openxmlformats.org/officeDocument/2006/relationships/slideLayout" Target="../slideLayouts/slideLayout1684.xml"/><Relationship Id="rId312" Type="http://schemas.openxmlformats.org/officeDocument/2006/relationships/slideLayout" Target="../slideLayouts/slideLayout1828.xml"/><Relationship Id="rId333" Type="http://schemas.openxmlformats.org/officeDocument/2006/relationships/slideLayout" Target="../slideLayouts/slideLayout1849.xml"/><Relationship Id="rId354" Type="http://schemas.openxmlformats.org/officeDocument/2006/relationships/slideLayout" Target="../slideLayouts/slideLayout1870.xml"/><Relationship Id="rId51" Type="http://schemas.openxmlformats.org/officeDocument/2006/relationships/slideLayout" Target="../slideLayouts/slideLayout1567.xml"/><Relationship Id="rId72" Type="http://schemas.openxmlformats.org/officeDocument/2006/relationships/slideLayout" Target="../slideLayouts/slideLayout1588.xml"/><Relationship Id="rId93" Type="http://schemas.openxmlformats.org/officeDocument/2006/relationships/slideLayout" Target="../slideLayouts/slideLayout1609.xml"/><Relationship Id="rId189" Type="http://schemas.openxmlformats.org/officeDocument/2006/relationships/slideLayout" Target="../slideLayouts/slideLayout1705.xml"/><Relationship Id="rId3" Type="http://schemas.openxmlformats.org/officeDocument/2006/relationships/slideLayout" Target="../slideLayouts/slideLayout1519.xml"/><Relationship Id="rId214" Type="http://schemas.openxmlformats.org/officeDocument/2006/relationships/slideLayout" Target="../slideLayouts/slideLayout1730.xml"/><Relationship Id="rId235" Type="http://schemas.openxmlformats.org/officeDocument/2006/relationships/slideLayout" Target="../slideLayouts/slideLayout1751.xml"/><Relationship Id="rId256" Type="http://schemas.openxmlformats.org/officeDocument/2006/relationships/slideLayout" Target="../slideLayouts/slideLayout1772.xml"/><Relationship Id="rId277" Type="http://schemas.openxmlformats.org/officeDocument/2006/relationships/slideLayout" Target="../slideLayouts/slideLayout1793.xml"/><Relationship Id="rId298" Type="http://schemas.openxmlformats.org/officeDocument/2006/relationships/slideLayout" Target="../slideLayouts/slideLayout1814.xml"/><Relationship Id="rId116" Type="http://schemas.openxmlformats.org/officeDocument/2006/relationships/slideLayout" Target="../slideLayouts/slideLayout1632.xml"/><Relationship Id="rId137" Type="http://schemas.openxmlformats.org/officeDocument/2006/relationships/slideLayout" Target="../slideLayouts/slideLayout1653.xml"/><Relationship Id="rId158" Type="http://schemas.openxmlformats.org/officeDocument/2006/relationships/slideLayout" Target="../slideLayouts/slideLayout1674.xml"/><Relationship Id="rId302" Type="http://schemas.openxmlformats.org/officeDocument/2006/relationships/slideLayout" Target="../slideLayouts/slideLayout1818.xml"/><Relationship Id="rId323" Type="http://schemas.openxmlformats.org/officeDocument/2006/relationships/slideLayout" Target="../slideLayouts/slideLayout1839.xml"/><Relationship Id="rId344" Type="http://schemas.openxmlformats.org/officeDocument/2006/relationships/slideLayout" Target="../slideLayouts/slideLayout1860.xml"/><Relationship Id="rId20" Type="http://schemas.openxmlformats.org/officeDocument/2006/relationships/slideLayout" Target="../slideLayouts/slideLayout1536.xml"/><Relationship Id="rId41" Type="http://schemas.openxmlformats.org/officeDocument/2006/relationships/slideLayout" Target="../slideLayouts/slideLayout1557.xml"/><Relationship Id="rId62" Type="http://schemas.openxmlformats.org/officeDocument/2006/relationships/slideLayout" Target="../slideLayouts/slideLayout1578.xml"/><Relationship Id="rId83" Type="http://schemas.openxmlformats.org/officeDocument/2006/relationships/slideLayout" Target="../slideLayouts/slideLayout1599.xml"/><Relationship Id="rId179" Type="http://schemas.openxmlformats.org/officeDocument/2006/relationships/slideLayout" Target="../slideLayouts/slideLayout1695.xml"/><Relationship Id="rId365" Type="http://schemas.openxmlformats.org/officeDocument/2006/relationships/slideLayout" Target="../slideLayouts/slideLayout1881.xml"/><Relationship Id="rId190" Type="http://schemas.openxmlformats.org/officeDocument/2006/relationships/slideLayout" Target="../slideLayouts/slideLayout1706.xml"/><Relationship Id="rId204" Type="http://schemas.openxmlformats.org/officeDocument/2006/relationships/slideLayout" Target="../slideLayouts/slideLayout1720.xml"/><Relationship Id="rId225" Type="http://schemas.openxmlformats.org/officeDocument/2006/relationships/slideLayout" Target="../slideLayouts/slideLayout1741.xml"/><Relationship Id="rId246" Type="http://schemas.openxmlformats.org/officeDocument/2006/relationships/slideLayout" Target="../slideLayouts/slideLayout1762.xml"/><Relationship Id="rId267" Type="http://schemas.openxmlformats.org/officeDocument/2006/relationships/slideLayout" Target="../slideLayouts/slideLayout1783.xml"/><Relationship Id="rId288" Type="http://schemas.openxmlformats.org/officeDocument/2006/relationships/slideLayout" Target="../slideLayouts/slideLayout1804.xml"/><Relationship Id="rId106" Type="http://schemas.openxmlformats.org/officeDocument/2006/relationships/slideLayout" Target="../slideLayouts/slideLayout1622.xml"/><Relationship Id="rId127" Type="http://schemas.openxmlformats.org/officeDocument/2006/relationships/slideLayout" Target="../slideLayouts/slideLayout1643.xml"/><Relationship Id="rId313" Type="http://schemas.openxmlformats.org/officeDocument/2006/relationships/slideLayout" Target="../slideLayouts/slideLayout1829.xml"/><Relationship Id="rId10" Type="http://schemas.openxmlformats.org/officeDocument/2006/relationships/slideLayout" Target="../slideLayouts/slideLayout1526.xml"/><Relationship Id="rId31" Type="http://schemas.openxmlformats.org/officeDocument/2006/relationships/slideLayout" Target="../slideLayouts/slideLayout1547.xml"/><Relationship Id="rId52" Type="http://schemas.openxmlformats.org/officeDocument/2006/relationships/slideLayout" Target="../slideLayouts/slideLayout1568.xml"/><Relationship Id="rId73" Type="http://schemas.openxmlformats.org/officeDocument/2006/relationships/slideLayout" Target="../slideLayouts/slideLayout1589.xml"/><Relationship Id="rId94" Type="http://schemas.openxmlformats.org/officeDocument/2006/relationships/slideLayout" Target="../slideLayouts/slideLayout1610.xml"/><Relationship Id="rId148" Type="http://schemas.openxmlformats.org/officeDocument/2006/relationships/slideLayout" Target="../slideLayouts/slideLayout1664.xml"/><Relationship Id="rId169" Type="http://schemas.openxmlformats.org/officeDocument/2006/relationships/slideLayout" Target="../slideLayouts/slideLayout1685.xml"/><Relationship Id="rId334" Type="http://schemas.openxmlformats.org/officeDocument/2006/relationships/slideLayout" Target="../slideLayouts/slideLayout1850.xml"/><Relationship Id="rId355" Type="http://schemas.openxmlformats.org/officeDocument/2006/relationships/slideLayout" Target="../slideLayouts/slideLayout1871.xml"/><Relationship Id="rId4" Type="http://schemas.openxmlformats.org/officeDocument/2006/relationships/slideLayout" Target="../slideLayouts/slideLayout1520.xml"/><Relationship Id="rId180" Type="http://schemas.openxmlformats.org/officeDocument/2006/relationships/slideLayout" Target="../slideLayouts/slideLayout1696.xml"/><Relationship Id="rId215" Type="http://schemas.openxmlformats.org/officeDocument/2006/relationships/slideLayout" Target="../slideLayouts/slideLayout1731.xml"/><Relationship Id="rId236" Type="http://schemas.openxmlformats.org/officeDocument/2006/relationships/slideLayout" Target="../slideLayouts/slideLayout1752.xml"/><Relationship Id="rId257" Type="http://schemas.openxmlformats.org/officeDocument/2006/relationships/slideLayout" Target="../slideLayouts/slideLayout1773.xml"/><Relationship Id="rId278" Type="http://schemas.openxmlformats.org/officeDocument/2006/relationships/slideLayout" Target="../slideLayouts/slideLayout1794.xml"/><Relationship Id="rId303" Type="http://schemas.openxmlformats.org/officeDocument/2006/relationships/slideLayout" Target="../slideLayouts/slideLayout1819.xml"/><Relationship Id="rId42" Type="http://schemas.openxmlformats.org/officeDocument/2006/relationships/slideLayout" Target="../slideLayouts/slideLayout1558.xml"/><Relationship Id="rId84" Type="http://schemas.openxmlformats.org/officeDocument/2006/relationships/slideLayout" Target="../slideLayouts/slideLayout1600.xml"/><Relationship Id="rId138" Type="http://schemas.openxmlformats.org/officeDocument/2006/relationships/slideLayout" Target="../slideLayouts/slideLayout1654.xml"/><Relationship Id="rId345" Type="http://schemas.openxmlformats.org/officeDocument/2006/relationships/slideLayout" Target="../slideLayouts/slideLayout1861.xml"/><Relationship Id="rId191" Type="http://schemas.openxmlformats.org/officeDocument/2006/relationships/slideLayout" Target="../slideLayouts/slideLayout1707.xml"/><Relationship Id="rId205" Type="http://schemas.openxmlformats.org/officeDocument/2006/relationships/slideLayout" Target="../slideLayouts/slideLayout1721.xml"/><Relationship Id="rId247" Type="http://schemas.openxmlformats.org/officeDocument/2006/relationships/slideLayout" Target="../slideLayouts/slideLayout1763.xml"/><Relationship Id="rId107" Type="http://schemas.openxmlformats.org/officeDocument/2006/relationships/slideLayout" Target="../slideLayouts/slideLayout1623.xml"/><Relationship Id="rId289" Type="http://schemas.openxmlformats.org/officeDocument/2006/relationships/slideLayout" Target="../slideLayouts/slideLayout1805.xml"/><Relationship Id="rId11" Type="http://schemas.openxmlformats.org/officeDocument/2006/relationships/slideLayout" Target="../slideLayouts/slideLayout1527.xml"/><Relationship Id="rId53" Type="http://schemas.openxmlformats.org/officeDocument/2006/relationships/slideLayout" Target="../slideLayouts/slideLayout1569.xml"/><Relationship Id="rId149" Type="http://schemas.openxmlformats.org/officeDocument/2006/relationships/slideLayout" Target="../slideLayouts/slideLayout1665.xml"/><Relationship Id="rId314" Type="http://schemas.openxmlformats.org/officeDocument/2006/relationships/slideLayout" Target="../slideLayouts/slideLayout1830.xml"/><Relationship Id="rId356" Type="http://schemas.openxmlformats.org/officeDocument/2006/relationships/slideLayout" Target="../slideLayouts/slideLayout1872.xml"/><Relationship Id="rId95" Type="http://schemas.openxmlformats.org/officeDocument/2006/relationships/slideLayout" Target="../slideLayouts/slideLayout1611.xml"/><Relationship Id="rId160" Type="http://schemas.openxmlformats.org/officeDocument/2006/relationships/slideLayout" Target="../slideLayouts/slideLayout1676.xml"/><Relationship Id="rId216" Type="http://schemas.openxmlformats.org/officeDocument/2006/relationships/slideLayout" Target="../slideLayouts/slideLayout1732.xml"/><Relationship Id="rId258" Type="http://schemas.openxmlformats.org/officeDocument/2006/relationships/slideLayout" Target="../slideLayouts/slideLayout1774.xml"/><Relationship Id="rId22" Type="http://schemas.openxmlformats.org/officeDocument/2006/relationships/slideLayout" Target="../slideLayouts/slideLayout1538.xml"/><Relationship Id="rId64" Type="http://schemas.openxmlformats.org/officeDocument/2006/relationships/slideLayout" Target="../slideLayouts/slideLayout1580.xml"/><Relationship Id="rId118" Type="http://schemas.openxmlformats.org/officeDocument/2006/relationships/slideLayout" Target="../slideLayouts/slideLayout1634.xml"/><Relationship Id="rId325" Type="http://schemas.openxmlformats.org/officeDocument/2006/relationships/slideLayout" Target="../slideLayouts/slideLayout1841.xml"/><Relationship Id="rId367" Type="http://schemas.openxmlformats.org/officeDocument/2006/relationships/slideLayout" Target="../slideLayouts/slideLayout1883.xml"/><Relationship Id="rId171" Type="http://schemas.openxmlformats.org/officeDocument/2006/relationships/slideLayout" Target="../slideLayouts/slideLayout1687.xml"/><Relationship Id="rId227" Type="http://schemas.openxmlformats.org/officeDocument/2006/relationships/slideLayout" Target="../slideLayouts/slideLayout1743.xml"/><Relationship Id="rId269" Type="http://schemas.openxmlformats.org/officeDocument/2006/relationships/slideLayout" Target="../slideLayouts/slideLayout1785.xml"/><Relationship Id="rId33" Type="http://schemas.openxmlformats.org/officeDocument/2006/relationships/slideLayout" Target="../slideLayouts/slideLayout1549.xml"/><Relationship Id="rId129" Type="http://schemas.openxmlformats.org/officeDocument/2006/relationships/slideLayout" Target="../slideLayouts/slideLayout1645.xml"/><Relationship Id="rId280" Type="http://schemas.openxmlformats.org/officeDocument/2006/relationships/slideLayout" Target="../slideLayouts/slideLayout1796.xml"/><Relationship Id="rId336" Type="http://schemas.openxmlformats.org/officeDocument/2006/relationships/slideLayout" Target="../slideLayouts/slideLayout1852.xml"/><Relationship Id="rId75" Type="http://schemas.openxmlformats.org/officeDocument/2006/relationships/slideLayout" Target="../slideLayouts/slideLayout1591.xml"/><Relationship Id="rId140" Type="http://schemas.openxmlformats.org/officeDocument/2006/relationships/slideLayout" Target="../slideLayouts/slideLayout1656.xml"/><Relationship Id="rId182" Type="http://schemas.openxmlformats.org/officeDocument/2006/relationships/slideLayout" Target="../slideLayouts/slideLayout1698.xml"/><Relationship Id="rId6" Type="http://schemas.openxmlformats.org/officeDocument/2006/relationships/slideLayout" Target="../slideLayouts/slideLayout1522.xml"/><Relationship Id="rId238" Type="http://schemas.openxmlformats.org/officeDocument/2006/relationships/slideLayout" Target="../slideLayouts/slideLayout1754.xml"/><Relationship Id="rId291" Type="http://schemas.openxmlformats.org/officeDocument/2006/relationships/slideLayout" Target="../slideLayouts/slideLayout1807.xml"/><Relationship Id="rId305" Type="http://schemas.openxmlformats.org/officeDocument/2006/relationships/slideLayout" Target="../slideLayouts/slideLayout1821.xml"/><Relationship Id="rId347" Type="http://schemas.openxmlformats.org/officeDocument/2006/relationships/slideLayout" Target="../slideLayouts/slideLayout1863.xml"/><Relationship Id="rId44" Type="http://schemas.openxmlformats.org/officeDocument/2006/relationships/slideLayout" Target="../slideLayouts/slideLayout1560.xml"/><Relationship Id="rId86" Type="http://schemas.openxmlformats.org/officeDocument/2006/relationships/slideLayout" Target="../slideLayouts/slideLayout1602.xml"/><Relationship Id="rId151" Type="http://schemas.openxmlformats.org/officeDocument/2006/relationships/slideLayout" Target="../slideLayouts/slideLayout1667.xml"/><Relationship Id="rId193" Type="http://schemas.openxmlformats.org/officeDocument/2006/relationships/slideLayout" Target="../slideLayouts/slideLayout1709.xml"/><Relationship Id="rId207" Type="http://schemas.openxmlformats.org/officeDocument/2006/relationships/slideLayout" Target="../slideLayouts/slideLayout1723.xml"/><Relationship Id="rId249" Type="http://schemas.openxmlformats.org/officeDocument/2006/relationships/slideLayout" Target="../slideLayouts/slideLayout1765.xml"/><Relationship Id="rId13" Type="http://schemas.openxmlformats.org/officeDocument/2006/relationships/slideLayout" Target="../slideLayouts/slideLayout1529.xml"/><Relationship Id="rId109" Type="http://schemas.openxmlformats.org/officeDocument/2006/relationships/slideLayout" Target="../slideLayouts/slideLayout1625.xml"/><Relationship Id="rId260" Type="http://schemas.openxmlformats.org/officeDocument/2006/relationships/slideLayout" Target="../slideLayouts/slideLayout1776.xml"/><Relationship Id="rId316" Type="http://schemas.openxmlformats.org/officeDocument/2006/relationships/slideLayout" Target="../slideLayouts/slideLayout1832.xml"/><Relationship Id="rId55" Type="http://schemas.openxmlformats.org/officeDocument/2006/relationships/slideLayout" Target="../slideLayouts/slideLayout1571.xml"/><Relationship Id="rId97" Type="http://schemas.openxmlformats.org/officeDocument/2006/relationships/slideLayout" Target="../slideLayouts/slideLayout1613.xml"/><Relationship Id="rId120" Type="http://schemas.openxmlformats.org/officeDocument/2006/relationships/slideLayout" Target="../slideLayouts/slideLayout1636.xml"/><Relationship Id="rId358" Type="http://schemas.openxmlformats.org/officeDocument/2006/relationships/slideLayout" Target="../slideLayouts/slideLayout1874.xml"/><Relationship Id="rId162" Type="http://schemas.openxmlformats.org/officeDocument/2006/relationships/slideLayout" Target="../slideLayouts/slideLayout1678.xml"/><Relationship Id="rId218" Type="http://schemas.openxmlformats.org/officeDocument/2006/relationships/slideLayout" Target="../slideLayouts/slideLayout1734.xml"/><Relationship Id="rId271" Type="http://schemas.openxmlformats.org/officeDocument/2006/relationships/slideLayout" Target="../slideLayouts/slideLayout1787.xml"/><Relationship Id="rId24" Type="http://schemas.openxmlformats.org/officeDocument/2006/relationships/slideLayout" Target="../slideLayouts/slideLayout1540.xml"/><Relationship Id="rId66" Type="http://schemas.openxmlformats.org/officeDocument/2006/relationships/slideLayout" Target="../slideLayouts/slideLayout1582.xml"/><Relationship Id="rId131" Type="http://schemas.openxmlformats.org/officeDocument/2006/relationships/slideLayout" Target="../slideLayouts/slideLayout1647.xml"/><Relationship Id="rId327" Type="http://schemas.openxmlformats.org/officeDocument/2006/relationships/slideLayout" Target="../slideLayouts/slideLayout1843.xml"/><Relationship Id="rId369" Type="http://schemas.openxmlformats.org/officeDocument/2006/relationships/image" Target="../media/image35.png"/><Relationship Id="rId173" Type="http://schemas.openxmlformats.org/officeDocument/2006/relationships/slideLayout" Target="../slideLayouts/slideLayout1689.xml"/><Relationship Id="rId229" Type="http://schemas.openxmlformats.org/officeDocument/2006/relationships/slideLayout" Target="../slideLayouts/slideLayout1745.xml"/><Relationship Id="rId240" Type="http://schemas.openxmlformats.org/officeDocument/2006/relationships/slideLayout" Target="../slideLayouts/slideLayout1756.xml"/><Relationship Id="rId35" Type="http://schemas.openxmlformats.org/officeDocument/2006/relationships/slideLayout" Target="../slideLayouts/slideLayout1551.xml"/><Relationship Id="rId77" Type="http://schemas.openxmlformats.org/officeDocument/2006/relationships/slideLayout" Target="../slideLayouts/slideLayout1593.xml"/><Relationship Id="rId100" Type="http://schemas.openxmlformats.org/officeDocument/2006/relationships/slideLayout" Target="../slideLayouts/slideLayout1616.xml"/><Relationship Id="rId282" Type="http://schemas.openxmlformats.org/officeDocument/2006/relationships/slideLayout" Target="../slideLayouts/slideLayout1798.xml"/><Relationship Id="rId338" Type="http://schemas.openxmlformats.org/officeDocument/2006/relationships/slideLayout" Target="../slideLayouts/slideLayout1854.xml"/><Relationship Id="rId8" Type="http://schemas.openxmlformats.org/officeDocument/2006/relationships/slideLayout" Target="../slideLayouts/slideLayout1524.xml"/><Relationship Id="rId142" Type="http://schemas.openxmlformats.org/officeDocument/2006/relationships/slideLayout" Target="../slideLayouts/slideLayout1658.xml"/><Relationship Id="rId184" Type="http://schemas.openxmlformats.org/officeDocument/2006/relationships/slideLayout" Target="../slideLayouts/slideLayout1700.xml"/><Relationship Id="rId251" Type="http://schemas.openxmlformats.org/officeDocument/2006/relationships/slideLayout" Target="../slideLayouts/slideLayout1767.xml"/><Relationship Id="rId46" Type="http://schemas.openxmlformats.org/officeDocument/2006/relationships/slideLayout" Target="../slideLayouts/slideLayout1562.xml"/><Relationship Id="rId293" Type="http://schemas.openxmlformats.org/officeDocument/2006/relationships/slideLayout" Target="../slideLayouts/slideLayout1809.xml"/><Relationship Id="rId307" Type="http://schemas.openxmlformats.org/officeDocument/2006/relationships/slideLayout" Target="../slideLayouts/slideLayout1823.xml"/><Relationship Id="rId349" Type="http://schemas.openxmlformats.org/officeDocument/2006/relationships/slideLayout" Target="../slideLayouts/slideLayout1865.xml"/><Relationship Id="rId88" Type="http://schemas.openxmlformats.org/officeDocument/2006/relationships/slideLayout" Target="../slideLayouts/slideLayout1604.xml"/><Relationship Id="rId111" Type="http://schemas.openxmlformats.org/officeDocument/2006/relationships/slideLayout" Target="../slideLayouts/slideLayout1627.xml"/><Relationship Id="rId153" Type="http://schemas.openxmlformats.org/officeDocument/2006/relationships/slideLayout" Target="../slideLayouts/slideLayout1669.xml"/><Relationship Id="rId195" Type="http://schemas.openxmlformats.org/officeDocument/2006/relationships/slideLayout" Target="../slideLayouts/slideLayout1711.xml"/><Relationship Id="rId209" Type="http://schemas.openxmlformats.org/officeDocument/2006/relationships/slideLayout" Target="../slideLayouts/slideLayout1725.xml"/><Relationship Id="rId360" Type="http://schemas.openxmlformats.org/officeDocument/2006/relationships/slideLayout" Target="../slideLayouts/slideLayout1876.xml"/><Relationship Id="rId220" Type="http://schemas.openxmlformats.org/officeDocument/2006/relationships/slideLayout" Target="../slideLayouts/slideLayout1736.xml"/></Relationships>
</file>

<file path=ppt/slideMasters/_rels/slideMaster81.xml.rels><?xml version="1.0" encoding="UTF-8" standalone="yes"?>
<Relationships xmlns="http://schemas.openxmlformats.org/package/2006/relationships"><Relationship Id="rId117" Type="http://schemas.openxmlformats.org/officeDocument/2006/relationships/slideLayout" Target="../slideLayouts/slideLayout2000.xml"/><Relationship Id="rId299" Type="http://schemas.openxmlformats.org/officeDocument/2006/relationships/slideLayout" Target="../slideLayouts/slideLayout2182.xml"/><Relationship Id="rId21" Type="http://schemas.openxmlformats.org/officeDocument/2006/relationships/slideLayout" Target="../slideLayouts/slideLayout1904.xml"/><Relationship Id="rId63" Type="http://schemas.openxmlformats.org/officeDocument/2006/relationships/slideLayout" Target="../slideLayouts/slideLayout1946.xml"/><Relationship Id="rId159" Type="http://schemas.openxmlformats.org/officeDocument/2006/relationships/slideLayout" Target="../slideLayouts/slideLayout2042.xml"/><Relationship Id="rId324" Type="http://schemas.openxmlformats.org/officeDocument/2006/relationships/slideLayout" Target="../slideLayouts/slideLayout2207.xml"/><Relationship Id="rId366" Type="http://schemas.openxmlformats.org/officeDocument/2006/relationships/slideLayout" Target="../slideLayouts/slideLayout2249.xml"/><Relationship Id="rId170" Type="http://schemas.openxmlformats.org/officeDocument/2006/relationships/slideLayout" Target="../slideLayouts/slideLayout2053.xml"/><Relationship Id="rId226" Type="http://schemas.openxmlformats.org/officeDocument/2006/relationships/slideLayout" Target="../slideLayouts/slideLayout2109.xml"/><Relationship Id="rId268" Type="http://schemas.openxmlformats.org/officeDocument/2006/relationships/slideLayout" Target="../slideLayouts/slideLayout2151.xml"/><Relationship Id="rId32" Type="http://schemas.openxmlformats.org/officeDocument/2006/relationships/slideLayout" Target="../slideLayouts/slideLayout1915.xml"/><Relationship Id="rId74" Type="http://schemas.openxmlformats.org/officeDocument/2006/relationships/slideLayout" Target="../slideLayouts/slideLayout1957.xml"/><Relationship Id="rId128" Type="http://schemas.openxmlformats.org/officeDocument/2006/relationships/slideLayout" Target="../slideLayouts/slideLayout2011.xml"/><Relationship Id="rId335" Type="http://schemas.openxmlformats.org/officeDocument/2006/relationships/slideLayout" Target="../slideLayouts/slideLayout2218.xml"/><Relationship Id="rId5" Type="http://schemas.openxmlformats.org/officeDocument/2006/relationships/slideLayout" Target="../slideLayouts/slideLayout1888.xml"/><Relationship Id="rId181" Type="http://schemas.openxmlformats.org/officeDocument/2006/relationships/slideLayout" Target="../slideLayouts/slideLayout2064.xml"/><Relationship Id="rId237" Type="http://schemas.openxmlformats.org/officeDocument/2006/relationships/slideLayout" Target="../slideLayouts/slideLayout2120.xml"/><Relationship Id="rId279" Type="http://schemas.openxmlformats.org/officeDocument/2006/relationships/slideLayout" Target="../slideLayouts/slideLayout2162.xml"/><Relationship Id="rId43" Type="http://schemas.openxmlformats.org/officeDocument/2006/relationships/slideLayout" Target="../slideLayouts/slideLayout1926.xml"/><Relationship Id="rId139" Type="http://schemas.openxmlformats.org/officeDocument/2006/relationships/slideLayout" Target="../slideLayouts/slideLayout2022.xml"/><Relationship Id="rId290" Type="http://schemas.openxmlformats.org/officeDocument/2006/relationships/slideLayout" Target="../slideLayouts/slideLayout2173.xml"/><Relationship Id="rId304" Type="http://schemas.openxmlformats.org/officeDocument/2006/relationships/slideLayout" Target="../slideLayouts/slideLayout2187.xml"/><Relationship Id="rId346" Type="http://schemas.openxmlformats.org/officeDocument/2006/relationships/slideLayout" Target="../slideLayouts/slideLayout2229.xml"/><Relationship Id="rId85" Type="http://schemas.openxmlformats.org/officeDocument/2006/relationships/slideLayout" Target="../slideLayouts/slideLayout1968.xml"/><Relationship Id="rId150" Type="http://schemas.openxmlformats.org/officeDocument/2006/relationships/slideLayout" Target="../slideLayouts/slideLayout2033.xml"/><Relationship Id="rId192" Type="http://schemas.openxmlformats.org/officeDocument/2006/relationships/slideLayout" Target="../slideLayouts/slideLayout2075.xml"/><Relationship Id="rId206" Type="http://schemas.openxmlformats.org/officeDocument/2006/relationships/slideLayout" Target="../slideLayouts/slideLayout2089.xml"/><Relationship Id="rId248" Type="http://schemas.openxmlformats.org/officeDocument/2006/relationships/slideLayout" Target="../slideLayouts/slideLayout2131.xml"/><Relationship Id="rId12" Type="http://schemas.openxmlformats.org/officeDocument/2006/relationships/slideLayout" Target="../slideLayouts/slideLayout1895.xml"/><Relationship Id="rId108" Type="http://schemas.openxmlformats.org/officeDocument/2006/relationships/slideLayout" Target="../slideLayouts/slideLayout1991.xml"/><Relationship Id="rId315" Type="http://schemas.openxmlformats.org/officeDocument/2006/relationships/slideLayout" Target="../slideLayouts/slideLayout2198.xml"/><Relationship Id="rId357" Type="http://schemas.openxmlformats.org/officeDocument/2006/relationships/slideLayout" Target="../slideLayouts/slideLayout2240.xml"/><Relationship Id="rId54" Type="http://schemas.openxmlformats.org/officeDocument/2006/relationships/slideLayout" Target="../slideLayouts/slideLayout1937.xml"/><Relationship Id="rId96" Type="http://schemas.openxmlformats.org/officeDocument/2006/relationships/slideLayout" Target="../slideLayouts/slideLayout1979.xml"/><Relationship Id="rId161" Type="http://schemas.openxmlformats.org/officeDocument/2006/relationships/slideLayout" Target="../slideLayouts/slideLayout2044.xml"/><Relationship Id="rId217" Type="http://schemas.openxmlformats.org/officeDocument/2006/relationships/slideLayout" Target="../slideLayouts/slideLayout2100.xml"/><Relationship Id="rId259" Type="http://schemas.openxmlformats.org/officeDocument/2006/relationships/slideLayout" Target="../slideLayouts/slideLayout2142.xml"/><Relationship Id="rId23" Type="http://schemas.openxmlformats.org/officeDocument/2006/relationships/slideLayout" Target="../slideLayouts/slideLayout1906.xml"/><Relationship Id="rId119" Type="http://schemas.openxmlformats.org/officeDocument/2006/relationships/slideLayout" Target="../slideLayouts/slideLayout2002.xml"/><Relationship Id="rId270" Type="http://schemas.openxmlformats.org/officeDocument/2006/relationships/slideLayout" Target="../slideLayouts/slideLayout2153.xml"/><Relationship Id="rId326" Type="http://schemas.openxmlformats.org/officeDocument/2006/relationships/slideLayout" Target="../slideLayouts/slideLayout2209.xml"/><Relationship Id="rId65" Type="http://schemas.openxmlformats.org/officeDocument/2006/relationships/slideLayout" Target="../slideLayouts/slideLayout1948.xml"/><Relationship Id="rId130" Type="http://schemas.openxmlformats.org/officeDocument/2006/relationships/slideLayout" Target="../slideLayouts/slideLayout2013.xml"/><Relationship Id="rId368" Type="http://schemas.openxmlformats.org/officeDocument/2006/relationships/slideLayout" Target="../slideLayouts/slideLayout2251.xml"/><Relationship Id="rId172" Type="http://schemas.openxmlformats.org/officeDocument/2006/relationships/slideLayout" Target="../slideLayouts/slideLayout2055.xml"/><Relationship Id="rId228" Type="http://schemas.openxmlformats.org/officeDocument/2006/relationships/slideLayout" Target="../slideLayouts/slideLayout2111.xml"/><Relationship Id="rId281" Type="http://schemas.openxmlformats.org/officeDocument/2006/relationships/slideLayout" Target="../slideLayouts/slideLayout2164.xml"/><Relationship Id="rId337" Type="http://schemas.openxmlformats.org/officeDocument/2006/relationships/slideLayout" Target="../slideLayouts/slideLayout2220.xml"/><Relationship Id="rId34" Type="http://schemas.openxmlformats.org/officeDocument/2006/relationships/slideLayout" Target="../slideLayouts/slideLayout1917.xml"/><Relationship Id="rId76" Type="http://schemas.openxmlformats.org/officeDocument/2006/relationships/slideLayout" Target="../slideLayouts/slideLayout1959.xml"/><Relationship Id="rId141" Type="http://schemas.openxmlformats.org/officeDocument/2006/relationships/slideLayout" Target="../slideLayouts/slideLayout2024.xml"/><Relationship Id="rId7" Type="http://schemas.openxmlformats.org/officeDocument/2006/relationships/slideLayout" Target="../slideLayouts/slideLayout1890.xml"/><Relationship Id="rId183" Type="http://schemas.openxmlformats.org/officeDocument/2006/relationships/slideLayout" Target="../slideLayouts/slideLayout2066.xml"/><Relationship Id="rId239" Type="http://schemas.openxmlformats.org/officeDocument/2006/relationships/slideLayout" Target="../slideLayouts/slideLayout2122.xml"/><Relationship Id="rId250" Type="http://schemas.openxmlformats.org/officeDocument/2006/relationships/slideLayout" Target="../slideLayouts/slideLayout2133.xml"/><Relationship Id="rId292" Type="http://schemas.openxmlformats.org/officeDocument/2006/relationships/slideLayout" Target="../slideLayouts/slideLayout2175.xml"/><Relationship Id="rId306" Type="http://schemas.openxmlformats.org/officeDocument/2006/relationships/slideLayout" Target="../slideLayouts/slideLayout2189.xml"/><Relationship Id="rId45" Type="http://schemas.openxmlformats.org/officeDocument/2006/relationships/slideLayout" Target="../slideLayouts/slideLayout1928.xml"/><Relationship Id="rId87" Type="http://schemas.openxmlformats.org/officeDocument/2006/relationships/slideLayout" Target="../slideLayouts/slideLayout1970.xml"/><Relationship Id="rId110" Type="http://schemas.openxmlformats.org/officeDocument/2006/relationships/slideLayout" Target="../slideLayouts/slideLayout1993.xml"/><Relationship Id="rId348" Type="http://schemas.openxmlformats.org/officeDocument/2006/relationships/slideLayout" Target="../slideLayouts/slideLayout2231.xml"/><Relationship Id="rId152" Type="http://schemas.openxmlformats.org/officeDocument/2006/relationships/slideLayout" Target="../slideLayouts/slideLayout2035.xml"/><Relationship Id="rId194" Type="http://schemas.openxmlformats.org/officeDocument/2006/relationships/slideLayout" Target="../slideLayouts/slideLayout2077.xml"/><Relationship Id="rId208" Type="http://schemas.openxmlformats.org/officeDocument/2006/relationships/slideLayout" Target="../slideLayouts/slideLayout2091.xml"/><Relationship Id="rId261" Type="http://schemas.openxmlformats.org/officeDocument/2006/relationships/slideLayout" Target="../slideLayouts/slideLayout2144.xml"/><Relationship Id="rId14" Type="http://schemas.openxmlformats.org/officeDocument/2006/relationships/slideLayout" Target="../slideLayouts/slideLayout1897.xml"/><Relationship Id="rId56" Type="http://schemas.openxmlformats.org/officeDocument/2006/relationships/slideLayout" Target="../slideLayouts/slideLayout1939.xml"/><Relationship Id="rId317" Type="http://schemas.openxmlformats.org/officeDocument/2006/relationships/slideLayout" Target="../slideLayouts/slideLayout2200.xml"/><Relationship Id="rId359" Type="http://schemas.openxmlformats.org/officeDocument/2006/relationships/slideLayout" Target="../slideLayouts/slideLayout2242.xml"/><Relationship Id="rId98" Type="http://schemas.openxmlformats.org/officeDocument/2006/relationships/slideLayout" Target="../slideLayouts/slideLayout1981.xml"/><Relationship Id="rId121" Type="http://schemas.openxmlformats.org/officeDocument/2006/relationships/slideLayout" Target="../slideLayouts/slideLayout2004.xml"/><Relationship Id="rId163" Type="http://schemas.openxmlformats.org/officeDocument/2006/relationships/slideLayout" Target="../slideLayouts/slideLayout2046.xml"/><Relationship Id="rId219" Type="http://schemas.openxmlformats.org/officeDocument/2006/relationships/slideLayout" Target="../slideLayouts/slideLayout2102.xml"/><Relationship Id="rId370" Type="http://schemas.openxmlformats.org/officeDocument/2006/relationships/slideLayout" Target="../slideLayouts/slideLayout2253.xml"/><Relationship Id="rId230" Type="http://schemas.openxmlformats.org/officeDocument/2006/relationships/slideLayout" Target="../slideLayouts/slideLayout2113.xml"/><Relationship Id="rId25" Type="http://schemas.openxmlformats.org/officeDocument/2006/relationships/slideLayout" Target="../slideLayouts/slideLayout1908.xml"/><Relationship Id="rId67" Type="http://schemas.openxmlformats.org/officeDocument/2006/relationships/slideLayout" Target="../slideLayouts/slideLayout1950.xml"/><Relationship Id="rId272" Type="http://schemas.openxmlformats.org/officeDocument/2006/relationships/slideLayout" Target="../slideLayouts/slideLayout2155.xml"/><Relationship Id="rId328" Type="http://schemas.openxmlformats.org/officeDocument/2006/relationships/slideLayout" Target="../slideLayouts/slideLayout2211.xml"/><Relationship Id="rId132" Type="http://schemas.openxmlformats.org/officeDocument/2006/relationships/slideLayout" Target="../slideLayouts/slideLayout2015.xml"/><Relationship Id="rId174" Type="http://schemas.openxmlformats.org/officeDocument/2006/relationships/slideLayout" Target="../slideLayouts/slideLayout2057.xml"/><Relationship Id="rId241" Type="http://schemas.openxmlformats.org/officeDocument/2006/relationships/slideLayout" Target="../slideLayouts/slideLayout2124.xml"/><Relationship Id="rId15" Type="http://schemas.openxmlformats.org/officeDocument/2006/relationships/slideLayout" Target="../slideLayouts/slideLayout1898.xml"/><Relationship Id="rId36" Type="http://schemas.openxmlformats.org/officeDocument/2006/relationships/slideLayout" Target="../slideLayouts/slideLayout1919.xml"/><Relationship Id="rId57" Type="http://schemas.openxmlformats.org/officeDocument/2006/relationships/slideLayout" Target="../slideLayouts/slideLayout1940.xml"/><Relationship Id="rId262" Type="http://schemas.openxmlformats.org/officeDocument/2006/relationships/slideLayout" Target="../slideLayouts/slideLayout2145.xml"/><Relationship Id="rId283" Type="http://schemas.openxmlformats.org/officeDocument/2006/relationships/slideLayout" Target="../slideLayouts/slideLayout2166.xml"/><Relationship Id="rId318" Type="http://schemas.openxmlformats.org/officeDocument/2006/relationships/slideLayout" Target="../slideLayouts/slideLayout2201.xml"/><Relationship Id="rId339" Type="http://schemas.openxmlformats.org/officeDocument/2006/relationships/slideLayout" Target="../slideLayouts/slideLayout2222.xml"/><Relationship Id="rId78" Type="http://schemas.openxmlformats.org/officeDocument/2006/relationships/slideLayout" Target="../slideLayouts/slideLayout1961.xml"/><Relationship Id="rId99" Type="http://schemas.openxmlformats.org/officeDocument/2006/relationships/slideLayout" Target="../slideLayouts/slideLayout1982.xml"/><Relationship Id="rId101" Type="http://schemas.openxmlformats.org/officeDocument/2006/relationships/slideLayout" Target="../slideLayouts/slideLayout1984.xml"/><Relationship Id="rId122" Type="http://schemas.openxmlformats.org/officeDocument/2006/relationships/slideLayout" Target="../slideLayouts/slideLayout2005.xml"/><Relationship Id="rId143" Type="http://schemas.openxmlformats.org/officeDocument/2006/relationships/slideLayout" Target="../slideLayouts/slideLayout2026.xml"/><Relationship Id="rId164" Type="http://schemas.openxmlformats.org/officeDocument/2006/relationships/slideLayout" Target="../slideLayouts/slideLayout2047.xml"/><Relationship Id="rId185" Type="http://schemas.openxmlformats.org/officeDocument/2006/relationships/slideLayout" Target="../slideLayouts/slideLayout2068.xml"/><Relationship Id="rId350" Type="http://schemas.openxmlformats.org/officeDocument/2006/relationships/slideLayout" Target="../slideLayouts/slideLayout2233.xml"/><Relationship Id="rId371" Type="http://schemas.openxmlformats.org/officeDocument/2006/relationships/theme" Target="../theme/theme81.xml"/><Relationship Id="rId9" Type="http://schemas.openxmlformats.org/officeDocument/2006/relationships/slideLayout" Target="../slideLayouts/slideLayout1892.xml"/><Relationship Id="rId210" Type="http://schemas.openxmlformats.org/officeDocument/2006/relationships/slideLayout" Target="../slideLayouts/slideLayout2093.xml"/><Relationship Id="rId26" Type="http://schemas.openxmlformats.org/officeDocument/2006/relationships/slideLayout" Target="../slideLayouts/slideLayout1909.xml"/><Relationship Id="rId231" Type="http://schemas.openxmlformats.org/officeDocument/2006/relationships/slideLayout" Target="../slideLayouts/slideLayout2114.xml"/><Relationship Id="rId252" Type="http://schemas.openxmlformats.org/officeDocument/2006/relationships/slideLayout" Target="../slideLayouts/slideLayout2135.xml"/><Relationship Id="rId273" Type="http://schemas.openxmlformats.org/officeDocument/2006/relationships/slideLayout" Target="../slideLayouts/slideLayout2156.xml"/><Relationship Id="rId294" Type="http://schemas.openxmlformats.org/officeDocument/2006/relationships/slideLayout" Target="../slideLayouts/slideLayout2177.xml"/><Relationship Id="rId308" Type="http://schemas.openxmlformats.org/officeDocument/2006/relationships/slideLayout" Target="../slideLayouts/slideLayout2191.xml"/><Relationship Id="rId329" Type="http://schemas.openxmlformats.org/officeDocument/2006/relationships/slideLayout" Target="../slideLayouts/slideLayout2212.xml"/><Relationship Id="rId47" Type="http://schemas.openxmlformats.org/officeDocument/2006/relationships/slideLayout" Target="../slideLayouts/slideLayout1930.xml"/><Relationship Id="rId68" Type="http://schemas.openxmlformats.org/officeDocument/2006/relationships/slideLayout" Target="../slideLayouts/slideLayout1951.xml"/><Relationship Id="rId89" Type="http://schemas.openxmlformats.org/officeDocument/2006/relationships/slideLayout" Target="../slideLayouts/slideLayout1972.xml"/><Relationship Id="rId112" Type="http://schemas.openxmlformats.org/officeDocument/2006/relationships/slideLayout" Target="../slideLayouts/slideLayout1995.xml"/><Relationship Id="rId133" Type="http://schemas.openxmlformats.org/officeDocument/2006/relationships/slideLayout" Target="../slideLayouts/slideLayout2016.xml"/><Relationship Id="rId154" Type="http://schemas.openxmlformats.org/officeDocument/2006/relationships/slideLayout" Target="../slideLayouts/slideLayout2037.xml"/><Relationship Id="rId175" Type="http://schemas.openxmlformats.org/officeDocument/2006/relationships/slideLayout" Target="../slideLayouts/slideLayout2058.xml"/><Relationship Id="rId340" Type="http://schemas.openxmlformats.org/officeDocument/2006/relationships/slideLayout" Target="../slideLayouts/slideLayout2223.xml"/><Relationship Id="rId361" Type="http://schemas.openxmlformats.org/officeDocument/2006/relationships/slideLayout" Target="../slideLayouts/slideLayout2244.xml"/><Relationship Id="rId196" Type="http://schemas.openxmlformats.org/officeDocument/2006/relationships/slideLayout" Target="../slideLayouts/slideLayout2079.xml"/><Relationship Id="rId200" Type="http://schemas.openxmlformats.org/officeDocument/2006/relationships/slideLayout" Target="../slideLayouts/slideLayout2083.xml"/><Relationship Id="rId16" Type="http://schemas.openxmlformats.org/officeDocument/2006/relationships/slideLayout" Target="../slideLayouts/slideLayout1899.xml"/><Relationship Id="rId221" Type="http://schemas.openxmlformats.org/officeDocument/2006/relationships/slideLayout" Target="../slideLayouts/slideLayout2104.xml"/><Relationship Id="rId242" Type="http://schemas.openxmlformats.org/officeDocument/2006/relationships/slideLayout" Target="../slideLayouts/slideLayout2125.xml"/><Relationship Id="rId263" Type="http://schemas.openxmlformats.org/officeDocument/2006/relationships/slideLayout" Target="../slideLayouts/slideLayout2146.xml"/><Relationship Id="rId284" Type="http://schemas.openxmlformats.org/officeDocument/2006/relationships/slideLayout" Target="../slideLayouts/slideLayout2167.xml"/><Relationship Id="rId319" Type="http://schemas.openxmlformats.org/officeDocument/2006/relationships/slideLayout" Target="../slideLayouts/slideLayout2202.xml"/><Relationship Id="rId37" Type="http://schemas.openxmlformats.org/officeDocument/2006/relationships/slideLayout" Target="../slideLayouts/slideLayout1920.xml"/><Relationship Id="rId58" Type="http://schemas.openxmlformats.org/officeDocument/2006/relationships/slideLayout" Target="../slideLayouts/slideLayout1941.xml"/><Relationship Id="rId79" Type="http://schemas.openxmlformats.org/officeDocument/2006/relationships/slideLayout" Target="../slideLayouts/slideLayout1962.xml"/><Relationship Id="rId102" Type="http://schemas.openxmlformats.org/officeDocument/2006/relationships/slideLayout" Target="../slideLayouts/slideLayout1985.xml"/><Relationship Id="rId123" Type="http://schemas.openxmlformats.org/officeDocument/2006/relationships/slideLayout" Target="../slideLayouts/slideLayout2006.xml"/><Relationship Id="rId144" Type="http://schemas.openxmlformats.org/officeDocument/2006/relationships/slideLayout" Target="../slideLayouts/slideLayout2027.xml"/><Relationship Id="rId330" Type="http://schemas.openxmlformats.org/officeDocument/2006/relationships/slideLayout" Target="../slideLayouts/slideLayout2213.xml"/><Relationship Id="rId90" Type="http://schemas.openxmlformats.org/officeDocument/2006/relationships/slideLayout" Target="../slideLayouts/slideLayout1973.xml"/><Relationship Id="rId165" Type="http://schemas.openxmlformats.org/officeDocument/2006/relationships/slideLayout" Target="../slideLayouts/slideLayout2048.xml"/><Relationship Id="rId186" Type="http://schemas.openxmlformats.org/officeDocument/2006/relationships/slideLayout" Target="../slideLayouts/slideLayout2069.xml"/><Relationship Id="rId351" Type="http://schemas.openxmlformats.org/officeDocument/2006/relationships/slideLayout" Target="../slideLayouts/slideLayout2234.xml"/><Relationship Id="rId372" Type="http://schemas.openxmlformats.org/officeDocument/2006/relationships/image" Target="../media/image35.png"/><Relationship Id="rId211" Type="http://schemas.openxmlformats.org/officeDocument/2006/relationships/slideLayout" Target="../slideLayouts/slideLayout2094.xml"/><Relationship Id="rId232" Type="http://schemas.openxmlformats.org/officeDocument/2006/relationships/slideLayout" Target="../slideLayouts/slideLayout2115.xml"/><Relationship Id="rId253" Type="http://schemas.openxmlformats.org/officeDocument/2006/relationships/slideLayout" Target="../slideLayouts/slideLayout2136.xml"/><Relationship Id="rId274" Type="http://schemas.openxmlformats.org/officeDocument/2006/relationships/slideLayout" Target="../slideLayouts/slideLayout2157.xml"/><Relationship Id="rId295" Type="http://schemas.openxmlformats.org/officeDocument/2006/relationships/slideLayout" Target="../slideLayouts/slideLayout2178.xml"/><Relationship Id="rId309" Type="http://schemas.openxmlformats.org/officeDocument/2006/relationships/slideLayout" Target="../slideLayouts/slideLayout2192.xml"/><Relationship Id="rId27" Type="http://schemas.openxmlformats.org/officeDocument/2006/relationships/slideLayout" Target="../slideLayouts/slideLayout1910.xml"/><Relationship Id="rId48" Type="http://schemas.openxmlformats.org/officeDocument/2006/relationships/slideLayout" Target="../slideLayouts/slideLayout1931.xml"/><Relationship Id="rId69" Type="http://schemas.openxmlformats.org/officeDocument/2006/relationships/slideLayout" Target="../slideLayouts/slideLayout1952.xml"/><Relationship Id="rId113" Type="http://schemas.openxmlformats.org/officeDocument/2006/relationships/slideLayout" Target="../slideLayouts/slideLayout1996.xml"/><Relationship Id="rId134" Type="http://schemas.openxmlformats.org/officeDocument/2006/relationships/slideLayout" Target="../slideLayouts/slideLayout2017.xml"/><Relationship Id="rId320" Type="http://schemas.openxmlformats.org/officeDocument/2006/relationships/slideLayout" Target="../slideLayouts/slideLayout2203.xml"/><Relationship Id="rId80" Type="http://schemas.openxmlformats.org/officeDocument/2006/relationships/slideLayout" Target="../slideLayouts/slideLayout1963.xml"/><Relationship Id="rId155" Type="http://schemas.openxmlformats.org/officeDocument/2006/relationships/slideLayout" Target="../slideLayouts/slideLayout2038.xml"/><Relationship Id="rId176" Type="http://schemas.openxmlformats.org/officeDocument/2006/relationships/slideLayout" Target="../slideLayouts/slideLayout2059.xml"/><Relationship Id="rId197" Type="http://schemas.openxmlformats.org/officeDocument/2006/relationships/slideLayout" Target="../slideLayouts/slideLayout2080.xml"/><Relationship Id="rId341" Type="http://schemas.openxmlformats.org/officeDocument/2006/relationships/slideLayout" Target="../slideLayouts/slideLayout2224.xml"/><Relationship Id="rId362" Type="http://schemas.openxmlformats.org/officeDocument/2006/relationships/slideLayout" Target="../slideLayouts/slideLayout2245.xml"/><Relationship Id="rId201" Type="http://schemas.openxmlformats.org/officeDocument/2006/relationships/slideLayout" Target="../slideLayouts/slideLayout2084.xml"/><Relationship Id="rId222" Type="http://schemas.openxmlformats.org/officeDocument/2006/relationships/slideLayout" Target="../slideLayouts/slideLayout2105.xml"/><Relationship Id="rId243" Type="http://schemas.openxmlformats.org/officeDocument/2006/relationships/slideLayout" Target="../slideLayouts/slideLayout2126.xml"/><Relationship Id="rId264" Type="http://schemas.openxmlformats.org/officeDocument/2006/relationships/slideLayout" Target="../slideLayouts/slideLayout2147.xml"/><Relationship Id="rId285" Type="http://schemas.openxmlformats.org/officeDocument/2006/relationships/slideLayout" Target="../slideLayouts/slideLayout2168.xml"/><Relationship Id="rId17" Type="http://schemas.openxmlformats.org/officeDocument/2006/relationships/slideLayout" Target="../slideLayouts/slideLayout1900.xml"/><Relationship Id="rId38" Type="http://schemas.openxmlformats.org/officeDocument/2006/relationships/slideLayout" Target="../slideLayouts/slideLayout1921.xml"/><Relationship Id="rId59" Type="http://schemas.openxmlformats.org/officeDocument/2006/relationships/slideLayout" Target="../slideLayouts/slideLayout1942.xml"/><Relationship Id="rId103" Type="http://schemas.openxmlformats.org/officeDocument/2006/relationships/slideLayout" Target="../slideLayouts/slideLayout1986.xml"/><Relationship Id="rId124" Type="http://schemas.openxmlformats.org/officeDocument/2006/relationships/slideLayout" Target="../slideLayouts/slideLayout2007.xml"/><Relationship Id="rId310" Type="http://schemas.openxmlformats.org/officeDocument/2006/relationships/slideLayout" Target="../slideLayouts/slideLayout2193.xml"/><Relationship Id="rId70" Type="http://schemas.openxmlformats.org/officeDocument/2006/relationships/slideLayout" Target="../slideLayouts/slideLayout1953.xml"/><Relationship Id="rId91" Type="http://schemas.openxmlformats.org/officeDocument/2006/relationships/slideLayout" Target="../slideLayouts/slideLayout1974.xml"/><Relationship Id="rId145" Type="http://schemas.openxmlformats.org/officeDocument/2006/relationships/slideLayout" Target="../slideLayouts/slideLayout2028.xml"/><Relationship Id="rId166" Type="http://schemas.openxmlformats.org/officeDocument/2006/relationships/slideLayout" Target="../slideLayouts/slideLayout2049.xml"/><Relationship Id="rId187" Type="http://schemas.openxmlformats.org/officeDocument/2006/relationships/slideLayout" Target="../slideLayouts/slideLayout2070.xml"/><Relationship Id="rId331" Type="http://schemas.openxmlformats.org/officeDocument/2006/relationships/slideLayout" Target="../slideLayouts/slideLayout2214.xml"/><Relationship Id="rId352" Type="http://schemas.openxmlformats.org/officeDocument/2006/relationships/slideLayout" Target="../slideLayouts/slideLayout2235.xml"/><Relationship Id="rId1" Type="http://schemas.openxmlformats.org/officeDocument/2006/relationships/slideLayout" Target="../slideLayouts/slideLayout1884.xml"/><Relationship Id="rId212" Type="http://schemas.openxmlformats.org/officeDocument/2006/relationships/slideLayout" Target="../slideLayouts/slideLayout2095.xml"/><Relationship Id="rId233" Type="http://schemas.openxmlformats.org/officeDocument/2006/relationships/slideLayout" Target="../slideLayouts/slideLayout2116.xml"/><Relationship Id="rId254" Type="http://schemas.openxmlformats.org/officeDocument/2006/relationships/slideLayout" Target="../slideLayouts/slideLayout2137.xml"/><Relationship Id="rId28" Type="http://schemas.openxmlformats.org/officeDocument/2006/relationships/slideLayout" Target="../slideLayouts/slideLayout1911.xml"/><Relationship Id="rId49" Type="http://schemas.openxmlformats.org/officeDocument/2006/relationships/slideLayout" Target="../slideLayouts/slideLayout1932.xml"/><Relationship Id="rId114" Type="http://schemas.openxmlformats.org/officeDocument/2006/relationships/slideLayout" Target="../slideLayouts/slideLayout1997.xml"/><Relationship Id="rId275" Type="http://schemas.openxmlformats.org/officeDocument/2006/relationships/slideLayout" Target="../slideLayouts/slideLayout2158.xml"/><Relationship Id="rId296" Type="http://schemas.openxmlformats.org/officeDocument/2006/relationships/slideLayout" Target="../slideLayouts/slideLayout2179.xml"/><Relationship Id="rId300" Type="http://schemas.openxmlformats.org/officeDocument/2006/relationships/slideLayout" Target="../slideLayouts/slideLayout2183.xml"/><Relationship Id="rId60" Type="http://schemas.openxmlformats.org/officeDocument/2006/relationships/slideLayout" Target="../slideLayouts/slideLayout1943.xml"/><Relationship Id="rId81" Type="http://schemas.openxmlformats.org/officeDocument/2006/relationships/slideLayout" Target="../slideLayouts/slideLayout1964.xml"/><Relationship Id="rId135" Type="http://schemas.openxmlformats.org/officeDocument/2006/relationships/slideLayout" Target="../slideLayouts/slideLayout2018.xml"/><Relationship Id="rId156" Type="http://schemas.openxmlformats.org/officeDocument/2006/relationships/slideLayout" Target="../slideLayouts/slideLayout2039.xml"/><Relationship Id="rId177" Type="http://schemas.openxmlformats.org/officeDocument/2006/relationships/slideLayout" Target="../slideLayouts/slideLayout2060.xml"/><Relationship Id="rId198" Type="http://schemas.openxmlformats.org/officeDocument/2006/relationships/slideLayout" Target="../slideLayouts/slideLayout2081.xml"/><Relationship Id="rId321" Type="http://schemas.openxmlformats.org/officeDocument/2006/relationships/slideLayout" Target="../slideLayouts/slideLayout2204.xml"/><Relationship Id="rId342" Type="http://schemas.openxmlformats.org/officeDocument/2006/relationships/slideLayout" Target="../slideLayouts/slideLayout2225.xml"/><Relationship Id="rId363" Type="http://schemas.openxmlformats.org/officeDocument/2006/relationships/slideLayout" Target="../slideLayouts/slideLayout2246.xml"/><Relationship Id="rId202" Type="http://schemas.openxmlformats.org/officeDocument/2006/relationships/slideLayout" Target="../slideLayouts/slideLayout2085.xml"/><Relationship Id="rId223" Type="http://schemas.openxmlformats.org/officeDocument/2006/relationships/slideLayout" Target="../slideLayouts/slideLayout2106.xml"/><Relationship Id="rId244" Type="http://schemas.openxmlformats.org/officeDocument/2006/relationships/slideLayout" Target="../slideLayouts/slideLayout2127.xml"/><Relationship Id="rId18" Type="http://schemas.openxmlformats.org/officeDocument/2006/relationships/slideLayout" Target="../slideLayouts/slideLayout1901.xml"/><Relationship Id="rId39" Type="http://schemas.openxmlformats.org/officeDocument/2006/relationships/slideLayout" Target="../slideLayouts/slideLayout1922.xml"/><Relationship Id="rId265" Type="http://schemas.openxmlformats.org/officeDocument/2006/relationships/slideLayout" Target="../slideLayouts/slideLayout2148.xml"/><Relationship Id="rId286" Type="http://schemas.openxmlformats.org/officeDocument/2006/relationships/slideLayout" Target="../slideLayouts/slideLayout2169.xml"/><Relationship Id="rId50" Type="http://schemas.openxmlformats.org/officeDocument/2006/relationships/slideLayout" Target="../slideLayouts/slideLayout1933.xml"/><Relationship Id="rId104" Type="http://schemas.openxmlformats.org/officeDocument/2006/relationships/slideLayout" Target="../slideLayouts/slideLayout1987.xml"/><Relationship Id="rId125" Type="http://schemas.openxmlformats.org/officeDocument/2006/relationships/slideLayout" Target="../slideLayouts/slideLayout2008.xml"/><Relationship Id="rId146" Type="http://schemas.openxmlformats.org/officeDocument/2006/relationships/slideLayout" Target="../slideLayouts/slideLayout2029.xml"/><Relationship Id="rId167" Type="http://schemas.openxmlformats.org/officeDocument/2006/relationships/slideLayout" Target="../slideLayouts/slideLayout2050.xml"/><Relationship Id="rId188" Type="http://schemas.openxmlformats.org/officeDocument/2006/relationships/slideLayout" Target="../slideLayouts/slideLayout2071.xml"/><Relationship Id="rId311" Type="http://schemas.openxmlformats.org/officeDocument/2006/relationships/slideLayout" Target="../slideLayouts/slideLayout2194.xml"/><Relationship Id="rId332" Type="http://schemas.openxmlformats.org/officeDocument/2006/relationships/slideLayout" Target="../slideLayouts/slideLayout2215.xml"/><Relationship Id="rId353" Type="http://schemas.openxmlformats.org/officeDocument/2006/relationships/slideLayout" Target="../slideLayouts/slideLayout2236.xml"/><Relationship Id="rId71" Type="http://schemas.openxmlformats.org/officeDocument/2006/relationships/slideLayout" Target="../slideLayouts/slideLayout1954.xml"/><Relationship Id="rId92" Type="http://schemas.openxmlformats.org/officeDocument/2006/relationships/slideLayout" Target="../slideLayouts/slideLayout1975.xml"/><Relationship Id="rId213" Type="http://schemas.openxmlformats.org/officeDocument/2006/relationships/slideLayout" Target="../slideLayouts/slideLayout2096.xml"/><Relationship Id="rId234" Type="http://schemas.openxmlformats.org/officeDocument/2006/relationships/slideLayout" Target="../slideLayouts/slideLayout2117.xml"/><Relationship Id="rId2" Type="http://schemas.openxmlformats.org/officeDocument/2006/relationships/slideLayout" Target="../slideLayouts/slideLayout1885.xml"/><Relationship Id="rId29" Type="http://schemas.openxmlformats.org/officeDocument/2006/relationships/slideLayout" Target="../slideLayouts/slideLayout1912.xml"/><Relationship Id="rId255" Type="http://schemas.openxmlformats.org/officeDocument/2006/relationships/slideLayout" Target="../slideLayouts/slideLayout2138.xml"/><Relationship Id="rId276" Type="http://schemas.openxmlformats.org/officeDocument/2006/relationships/slideLayout" Target="../slideLayouts/slideLayout2159.xml"/><Relationship Id="rId297" Type="http://schemas.openxmlformats.org/officeDocument/2006/relationships/slideLayout" Target="../slideLayouts/slideLayout2180.xml"/><Relationship Id="rId40" Type="http://schemas.openxmlformats.org/officeDocument/2006/relationships/slideLayout" Target="../slideLayouts/slideLayout1923.xml"/><Relationship Id="rId115" Type="http://schemas.openxmlformats.org/officeDocument/2006/relationships/slideLayout" Target="../slideLayouts/slideLayout1998.xml"/><Relationship Id="rId136" Type="http://schemas.openxmlformats.org/officeDocument/2006/relationships/slideLayout" Target="../slideLayouts/slideLayout2019.xml"/><Relationship Id="rId157" Type="http://schemas.openxmlformats.org/officeDocument/2006/relationships/slideLayout" Target="../slideLayouts/slideLayout2040.xml"/><Relationship Id="rId178" Type="http://schemas.openxmlformats.org/officeDocument/2006/relationships/slideLayout" Target="../slideLayouts/slideLayout2061.xml"/><Relationship Id="rId301" Type="http://schemas.openxmlformats.org/officeDocument/2006/relationships/slideLayout" Target="../slideLayouts/slideLayout2184.xml"/><Relationship Id="rId322" Type="http://schemas.openxmlformats.org/officeDocument/2006/relationships/slideLayout" Target="../slideLayouts/slideLayout2205.xml"/><Relationship Id="rId343" Type="http://schemas.openxmlformats.org/officeDocument/2006/relationships/slideLayout" Target="../slideLayouts/slideLayout2226.xml"/><Relationship Id="rId364" Type="http://schemas.openxmlformats.org/officeDocument/2006/relationships/slideLayout" Target="../slideLayouts/slideLayout2247.xml"/><Relationship Id="rId61" Type="http://schemas.openxmlformats.org/officeDocument/2006/relationships/slideLayout" Target="../slideLayouts/slideLayout1944.xml"/><Relationship Id="rId82" Type="http://schemas.openxmlformats.org/officeDocument/2006/relationships/slideLayout" Target="../slideLayouts/slideLayout1965.xml"/><Relationship Id="rId199" Type="http://schemas.openxmlformats.org/officeDocument/2006/relationships/slideLayout" Target="../slideLayouts/slideLayout2082.xml"/><Relationship Id="rId203" Type="http://schemas.openxmlformats.org/officeDocument/2006/relationships/slideLayout" Target="../slideLayouts/slideLayout2086.xml"/><Relationship Id="rId19" Type="http://schemas.openxmlformats.org/officeDocument/2006/relationships/slideLayout" Target="../slideLayouts/slideLayout1902.xml"/><Relationship Id="rId224" Type="http://schemas.openxmlformats.org/officeDocument/2006/relationships/slideLayout" Target="../slideLayouts/slideLayout2107.xml"/><Relationship Id="rId245" Type="http://schemas.openxmlformats.org/officeDocument/2006/relationships/slideLayout" Target="../slideLayouts/slideLayout2128.xml"/><Relationship Id="rId266" Type="http://schemas.openxmlformats.org/officeDocument/2006/relationships/slideLayout" Target="../slideLayouts/slideLayout2149.xml"/><Relationship Id="rId287" Type="http://schemas.openxmlformats.org/officeDocument/2006/relationships/slideLayout" Target="../slideLayouts/slideLayout2170.xml"/><Relationship Id="rId30" Type="http://schemas.openxmlformats.org/officeDocument/2006/relationships/slideLayout" Target="../slideLayouts/slideLayout1913.xml"/><Relationship Id="rId105" Type="http://schemas.openxmlformats.org/officeDocument/2006/relationships/slideLayout" Target="../slideLayouts/slideLayout1988.xml"/><Relationship Id="rId126" Type="http://schemas.openxmlformats.org/officeDocument/2006/relationships/slideLayout" Target="../slideLayouts/slideLayout2009.xml"/><Relationship Id="rId147" Type="http://schemas.openxmlformats.org/officeDocument/2006/relationships/slideLayout" Target="../slideLayouts/slideLayout2030.xml"/><Relationship Id="rId168" Type="http://schemas.openxmlformats.org/officeDocument/2006/relationships/slideLayout" Target="../slideLayouts/slideLayout2051.xml"/><Relationship Id="rId312" Type="http://schemas.openxmlformats.org/officeDocument/2006/relationships/slideLayout" Target="../slideLayouts/slideLayout2195.xml"/><Relationship Id="rId333" Type="http://schemas.openxmlformats.org/officeDocument/2006/relationships/slideLayout" Target="../slideLayouts/slideLayout2216.xml"/><Relationship Id="rId354" Type="http://schemas.openxmlformats.org/officeDocument/2006/relationships/slideLayout" Target="../slideLayouts/slideLayout2237.xml"/><Relationship Id="rId51" Type="http://schemas.openxmlformats.org/officeDocument/2006/relationships/slideLayout" Target="../slideLayouts/slideLayout1934.xml"/><Relationship Id="rId72" Type="http://schemas.openxmlformats.org/officeDocument/2006/relationships/slideLayout" Target="../slideLayouts/slideLayout1955.xml"/><Relationship Id="rId93" Type="http://schemas.openxmlformats.org/officeDocument/2006/relationships/slideLayout" Target="../slideLayouts/slideLayout1976.xml"/><Relationship Id="rId189" Type="http://schemas.openxmlformats.org/officeDocument/2006/relationships/slideLayout" Target="../slideLayouts/slideLayout2072.xml"/><Relationship Id="rId3" Type="http://schemas.openxmlformats.org/officeDocument/2006/relationships/slideLayout" Target="../slideLayouts/slideLayout1886.xml"/><Relationship Id="rId214" Type="http://schemas.openxmlformats.org/officeDocument/2006/relationships/slideLayout" Target="../slideLayouts/slideLayout2097.xml"/><Relationship Id="rId235" Type="http://schemas.openxmlformats.org/officeDocument/2006/relationships/slideLayout" Target="../slideLayouts/slideLayout2118.xml"/><Relationship Id="rId256" Type="http://schemas.openxmlformats.org/officeDocument/2006/relationships/slideLayout" Target="../slideLayouts/slideLayout2139.xml"/><Relationship Id="rId277" Type="http://schemas.openxmlformats.org/officeDocument/2006/relationships/slideLayout" Target="../slideLayouts/slideLayout2160.xml"/><Relationship Id="rId298" Type="http://schemas.openxmlformats.org/officeDocument/2006/relationships/slideLayout" Target="../slideLayouts/slideLayout2181.xml"/><Relationship Id="rId116" Type="http://schemas.openxmlformats.org/officeDocument/2006/relationships/slideLayout" Target="../slideLayouts/slideLayout1999.xml"/><Relationship Id="rId137" Type="http://schemas.openxmlformats.org/officeDocument/2006/relationships/slideLayout" Target="../slideLayouts/slideLayout2020.xml"/><Relationship Id="rId158" Type="http://schemas.openxmlformats.org/officeDocument/2006/relationships/slideLayout" Target="../slideLayouts/slideLayout2041.xml"/><Relationship Id="rId302" Type="http://schemas.openxmlformats.org/officeDocument/2006/relationships/slideLayout" Target="../slideLayouts/slideLayout2185.xml"/><Relationship Id="rId323" Type="http://schemas.openxmlformats.org/officeDocument/2006/relationships/slideLayout" Target="../slideLayouts/slideLayout2206.xml"/><Relationship Id="rId344" Type="http://schemas.openxmlformats.org/officeDocument/2006/relationships/slideLayout" Target="../slideLayouts/slideLayout2227.xml"/><Relationship Id="rId20" Type="http://schemas.openxmlformats.org/officeDocument/2006/relationships/slideLayout" Target="../slideLayouts/slideLayout1903.xml"/><Relationship Id="rId41" Type="http://schemas.openxmlformats.org/officeDocument/2006/relationships/slideLayout" Target="../slideLayouts/slideLayout1924.xml"/><Relationship Id="rId62" Type="http://schemas.openxmlformats.org/officeDocument/2006/relationships/slideLayout" Target="../slideLayouts/slideLayout1945.xml"/><Relationship Id="rId83" Type="http://schemas.openxmlformats.org/officeDocument/2006/relationships/slideLayout" Target="../slideLayouts/slideLayout1966.xml"/><Relationship Id="rId179" Type="http://schemas.openxmlformats.org/officeDocument/2006/relationships/slideLayout" Target="../slideLayouts/slideLayout2062.xml"/><Relationship Id="rId365" Type="http://schemas.openxmlformats.org/officeDocument/2006/relationships/slideLayout" Target="../slideLayouts/slideLayout2248.xml"/><Relationship Id="rId190" Type="http://schemas.openxmlformats.org/officeDocument/2006/relationships/slideLayout" Target="../slideLayouts/slideLayout2073.xml"/><Relationship Id="rId204" Type="http://schemas.openxmlformats.org/officeDocument/2006/relationships/slideLayout" Target="../slideLayouts/slideLayout2087.xml"/><Relationship Id="rId225" Type="http://schemas.openxmlformats.org/officeDocument/2006/relationships/slideLayout" Target="../slideLayouts/slideLayout2108.xml"/><Relationship Id="rId246" Type="http://schemas.openxmlformats.org/officeDocument/2006/relationships/slideLayout" Target="../slideLayouts/slideLayout2129.xml"/><Relationship Id="rId267" Type="http://schemas.openxmlformats.org/officeDocument/2006/relationships/slideLayout" Target="../slideLayouts/slideLayout2150.xml"/><Relationship Id="rId288" Type="http://schemas.openxmlformats.org/officeDocument/2006/relationships/slideLayout" Target="../slideLayouts/slideLayout2171.xml"/><Relationship Id="rId106" Type="http://schemas.openxmlformats.org/officeDocument/2006/relationships/slideLayout" Target="../slideLayouts/slideLayout1989.xml"/><Relationship Id="rId127" Type="http://schemas.openxmlformats.org/officeDocument/2006/relationships/slideLayout" Target="../slideLayouts/slideLayout2010.xml"/><Relationship Id="rId313" Type="http://schemas.openxmlformats.org/officeDocument/2006/relationships/slideLayout" Target="../slideLayouts/slideLayout2196.xml"/><Relationship Id="rId10" Type="http://schemas.openxmlformats.org/officeDocument/2006/relationships/slideLayout" Target="../slideLayouts/slideLayout1893.xml"/><Relationship Id="rId31" Type="http://schemas.openxmlformats.org/officeDocument/2006/relationships/slideLayout" Target="../slideLayouts/slideLayout1914.xml"/><Relationship Id="rId52" Type="http://schemas.openxmlformats.org/officeDocument/2006/relationships/slideLayout" Target="../slideLayouts/slideLayout1935.xml"/><Relationship Id="rId73" Type="http://schemas.openxmlformats.org/officeDocument/2006/relationships/slideLayout" Target="../slideLayouts/slideLayout1956.xml"/><Relationship Id="rId94" Type="http://schemas.openxmlformats.org/officeDocument/2006/relationships/slideLayout" Target="../slideLayouts/slideLayout1977.xml"/><Relationship Id="rId148" Type="http://schemas.openxmlformats.org/officeDocument/2006/relationships/slideLayout" Target="../slideLayouts/slideLayout2031.xml"/><Relationship Id="rId169" Type="http://schemas.openxmlformats.org/officeDocument/2006/relationships/slideLayout" Target="../slideLayouts/slideLayout2052.xml"/><Relationship Id="rId334" Type="http://schemas.openxmlformats.org/officeDocument/2006/relationships/slideLayout" Target="../slideLayouts/slideLayout2217.xml"/><Relationship Id="rId355" Type="http://schemas.openxmlformats.org/officeDocument/2006/relationships/slideLayout" Target="../slideLayouts/slideLayout2238.xml"/><Relationship Id="rId4" Type="http://schemas.openxmlformats.org/officeDocument/2006/relationships/slideLayout" Target="../slideLayouts/slideLayout1887.xml"/><Relationship Id="rId180" Type="http://schemas.openxmlformats.org/officeDocument/2006/relationships/slideLayout" Target="../slideLayouts/slideLayout2063.xml"/><Relationship Id="rId215" Type="http://schemas.openxmlformats.org/officeDocument/2006/relationships/slideLayout" Target="../slideLayouts/slideLayout2098.xml"/><Relationship Id="rId236" Type="http://schemas.openxmlformats.org/officeDocument/2006/relationships/slideLayout" Target="../slideLayouts/slideLayout2119.xml"/><Relationship Id="rId257" Type="http://schemas.openxmlformats.org/officeDocument/2006/relationships/slideLayout" Target="../slideLayouts/slideLayout2140.xml"/><Relationship Id="rId278" Type="http://schemas.openxmlformats.org/officeDocument/2006/relationships/slideLayout" Target="../slideLayouts/slideLayout2161.xml"/><Relationship Id="rId303" Type="http://schemas.openxmlformats.org/officeDocument/2006/relationships/slideLayout" Target="../slideLayouts/slideLayout2186.xml"/><Relationship Id="rId42" Type="http://schemas.openxmlformats.org/officeDocument/2006/relationships/slideLayout" Target="../slideLayouts/slideLayout1925.xml"/><Relationship Id="rId84" Type="http://schemas.openxmlformats.org/officeDocument/2006/relationships/slideLayout" Target="../slideLayouts/slideLayout1967.xml"/><Relationship Id="rId138" Type="http://schemas.openxmlformats.org/officeDocument/2006/relationships/slideLayout" Target="../slideLayouts/slideLayout2021.xml"/><Relationship Id="rId345" Type="http://schemas.openxmlformats.org/officeDocument/2006/relationships/slideLayout" Target="../slideLayouts/slideLayout2228.xml"/><Relationship Id="rId191" Type="http://schemas.openxmlformats.org/officeDocument/2006/relationships/slideLayout" Target="../slideLayouts/slideLayout2074.xml"/><Relationship Id="rId205" Type="http://schemas.openxmlformats.org/officeDocument/2006/relationships/slideLayout" Target="../slideLayouts/slideLayout2088.xml"/><Relationship Id="rId247" Type="http://schemas.openxmlformats.org/officeDocument/2006/relationships/slideLayout" Target="../slideLayouts/slideLayout2130.xml"/><Relationship Id="rId107" Type="http://schemas.openxmlformats.org/officeDocument/2006/relationships/slideLayout" Target="../slideLayouts/slideLayout1990.xml"/><Relationship Id="rId289" Type="http://schemas.openxmlformats.org/officeDocument/2006/relationships/slideLayout" Target="../slideLayouts/slideLayout2172.xml"/><Relationship Id="rId11" Type="http://schemas.openxmlformats.org/officeDocument/2006/relationships/slideLayout" Target="../slideLayouts/slideLayout1894.xml"/><Relationship Id="rId53" Type="http://schemas.openxmlformats.org/officeDocument/2006/relationships/slideLayout" Target="../slideLayouts/slideLayout1936.xml"/><Relationship Id="rId149" Type="http://schemas.openxmlformats.org/officeDocument/2006/relationships/slideLayout" Target="../slideLayouts/slideLayout2032.xml"/><Relationship Id="rId314" Type="http://schemas.openxmlformats.org/officeDocument/2006/relationships/slideLayout" Target="../slideLayouts/slideLayout2197.xml"/><Relationship Id="rId356" Type="http://schemas.openxmlformats.org/officeDocument/2006/relationships/slideLayout" Target="../slideLayouts/slideLayout2239.xml"/><Relationship Id="rId95" Type="http://schemas.openxmlformats.org/officeDocument/2006/relationships/slideLayout" Target="../slideLayouts/slideLayout1978.xml"/><Relationship Id="rId160" Type="http://schemas.openxmlformats.org/officeDocument/2006/relationships/slideLayout" Target="../slideLayouts/slideLayout2043.xml"/><Relationship Id="rId216" Type="http://schemas.openxmlformats.org/officeDocument/2006/relationships/slideLayout" Target="../slideLayouts/slideLayout2099.xml"/><Relationship Id="rId258" Type="http://schemas.openxmlformats.org/officeDocument/2006/relationships/slideLayout" Target="../slideLayouts/slideLayout2141.xml"/><Relationship Id="rId22" Type="http://schemas.openxmlformats.org/officeDocument/2006/relationships/slideLayout" Target="../slideLayouts/slideLayout1905.xml"/><Relationship Id="rId64" Type="http://schemas.openxmlformats.org/officeDocument/2006/relationships/slideLayout" Target="../slideLayouts/slideLayout1947.xml"/><Relationship Id="rId118" Type="http://schemas.openxmlformats.org/officeDocument/2006/relationships/slideLayout" Target="../slideLayouts/slideLayout2001.xml"/><Relationship Id="rId325" Type="http://schemas.openxmlformats.org/officeDocument/2006/relationships/slideLayout" Target="../slideLayouts/slideLayout2208.xml"/><Relationship Id="rId367" Type="http://schemas.openxmlformats.org/officeDocument/2006/relationships/slideLayout" Target="../slideLayouts/slideLayout2250.xml"/><Relationship Id="rId171" Type="http://schemas.openxmlformats.org/officeDocument/2006/relationships/slideLayout" Target="../slideLayouts/slideLayout2054.xml"/><Relationship Id="rId227" Type="http://schemas.openxmlformats.org/officeDocument/2006/relationships/slideLayout" Target="../slideLayouts/slideLayout2110.xml"/><Relationship Id="rId269" Type="http://schemas.openxmlformats.org/officeDocument/2006/relationships/slideLayout" Target="../slideLayouts/slideLayout2152.xml"/><Relationship Id="rId33" Type="http://schemas.openxmlformats.org/officeDocument/2006/relationships/slideLayout" Target="../slideLayouts/slideLayout1916.xml"/><Relationship Id="rId129" Type="http://schemas.openxmlformats.org/officeDocument/2006/relationships/slideLayout" Target="../slideLayouts/slideLayout2012.xml"/><Relationship Id="rId280" Type="http://schemas.openxmlformats.org/officeDocument/2006/relationships/slideLayout" Target="../slideLayouts/slideLayout2163.xml"/><Relationship Id="rId336" Type="http://schemas.openxmlformats.org/officeDocument/2006/relationships/slideLayout" Target="../slideLayouts/slideLayout2219.xml"/><Relationship Id="rId75" Type="http://schemas.openxmlformats.org/officeDocument/2006/relationships/slideLayout" Target="../slideLayouts/slideLayout1958.xml"/><Relationship Id="rId140" Type="http://schemas.openxmlformats.org/officeDocument/2006/relationships/slideLayout" Target="../slideLayouts/slideLayout2023.xml"/><Relationship Id="rId182" Type="http://schemas.openxmlformats.org/officeDocument/2006/relationships/slideLayout" Target="../slideLayouts/slideLayout2065.xml"/><Relationship Id="rId6" Type="http://schemas.openxmlformats.org/officeDocument/2006/relationships/slideLayout" Target="../slideLayouts/slideLayout1889.xml"/><Relationship Id="rId238" Type="http://schemas.openxmlformats.org/officeDocument/2006/relationships/slideLayout" Target="../slideLayouts/slideLayout2121.xml"/><Relationship Id="rId291" Type="http://schemas.openxmlformats.org/officeDocument/2006/relationships/slideLayout" Target="../slideLayouts/slideLayout2174.xml"/><Relationship Id="rId305" Type="http://schemas.openxmlformats.org/officeDocument/2006/relationships/slideLayout" Target="../slideLayouts/slideLayout2188.xml"/><Relationship Id="rId347" Type="http://schemas.openxmlformats.org/officeDocument/2006/relationships/slideLayout" Target="../slideLayouts/slideLayout2230.xml"/><Relationship Id="rId44" Type="http://schemas.openxmlformats.org/officeDocument/2006/relationships/slideLayout" Target="../slideLayouts/slideLayout1927.xml"/><Relationship Id="rId86" Type="http://schemas.openxmlformats.org/officeDocument/2006/relationships/slideLayout" Target="../slideLayouts/slideLayout1969.xml"/><Relationship Id="rId151" Type="http://schemas.openxmlformats.org/officeDocument/2006/relationships/slideLayout" Target="../slideLayouts/slideLayout2034.xml"/><Relationship Id="rId193" Type="http://schemas.openxmlformats.org/officeDocument/2006/relationships/slideLayout" Target="../slideLayouts/slideLayout2076.xml"/><Relationship Id="rId207" Type="http://schemas.openxmlformats.org/officeDocument/2006/relationships/slideLayout" Target="../slideLayouts/slideLayout2090.xml"/><Relationship Id="rId249" Type="http://schemas.openxmlformats.org/officeDocument/2006/relationships/slideLayout" Target="../slideLayouts/slideLayout2132.xml"/><Relationship Id="rId13" Type="http://schemas.openxmlformats.org/officeDocument/2006/relationships/slideLayout" Target="../slideLayouts/slideLayout1896.xml"/><Relationship Id="rId109" Type="http://schemas.openxmlformats.org/officeDocument/2006/relationships/slideLayout" Target="../slideLayouts/slideLayout1992.xml"/><Relationship Id="rId260" Type="http://schemas.openxmlformats.org/officeDocument/2006/relationships/slideLayout" Target="../slideLayouts/slideLayout2143.xml"/><Relationship Id="rId316" Type="http://schemas.openxmlformats.org/officeDocument/2006/relationships/slideLayout" Target="../slideLayouts/slideLayout2199.xml"/><Relationship Id="rId55" Type="http://schemas.openxmlformats.org/officeDocument/2006/relationships/slideLayout" Target="../slideLayouts/slideLayout1938.xml"/><Relationship Id="rId97" Type="http://schemas.openxmlformats.org/officeDocument/2006/relationships/slideLayout" Target="../slideLayouts/slideLayout1980.xml"/><Relationship Id="rId120" Type="http://schemas.openxmlformats.org/officeDocument/2006/relationships/slideLayout" Target="../slideLayouts/slideLayout2003.xml"/><Relationship Id="rId358" Type="http://schemas.openxmlformats.org/officeDocument/2006/relationships/slideLayout" Target="../slideLayouts/slideLayout2241.xml"/><Relationship Id="rId162" Type="http://schemas.openxmlformats.org/officeDocument/2006/relationships/slideLayout" Target="../slideLayouts/slideLayout2045.xml"/><Relationship Id="rId218" Type="http://schemas.openxmlformats.org/officeDocument/2006/relationships/slideLayout" Target="../slideLayouts/slideLayout2101.xml"/><Relationship Id="rId271" Type="http://schemas.openxmlformats.org/officeDocument/2006/relationships/slideLayout" Target="../slideLayouts/slideLayout2154.xml"/><Relationship Id="rId24" Type="http://schemas.openxmlformats.org/officeDocument/2006/relationships/slideLayout" Target="../slideLayouts/slideLayout1907.xml"/><Relationship Id="rId66" Type="http://schemas.openxmlformats.org/officeDocument/2006/relationships/slideLayout" Target="../slideLayouts/slideLayout1949.xml"/><Relationship Id="rId131" Type="http://schemas.openxmlformats.org/officeDocument/2006/relationships/slideLayout" Target="../slideLayouts/slideLayout2014.xml"/><Relationship Id="rId327" Type="http://schemas.openxmlformats.org/officeDocument/2006/relationships/slideLayout" Target="../slideLayouts/slideLayout2210.xml"/><Relationship Id="rId369" Type="http://schemas.openxmlformats.org/officeDocument/2006/relationships/slideLayout" Target="../slideLayouts/slideLayout2252.xml"/><Relationship Id="rId173" Type="http://schemas.openxmlformats.org/officeDocument/2006/relationships/slideLayout" Target="../slideLayouts/slideLayout2056.xml"/><Relationship Id="rId229" Type="http://schemas.openxmlformats.org/officeDocument/2006/relationships/slideLayout" Target="../slideLayouts/slideLayout2112.xml"/><Relationship Id="rId240" Type="http://schemas.openxmlformats.org/officeDocument/2006/relationships/slideLayout" Target="../slideLayouts/slideLayout2123.xml"/><Relationship Id="rId35" Type="http://schemas.openxmlformats.org/officeDocument/2006/relationships/slideLayout" Target="../slideLayouts/slideLayout1918.xml"/><Relationship Id="rId77" Type="http://schemas.openxmlformats.org/officeDocument/2006/relationships/slideLayout" Target="../slideLayouts/slideLayout1960.xml"/><Relationship Id="rId100" Type="http://schemas.openxmlformats.org/officeDocument/2006/relationships/slideLayout" Target="../slideLayouts/slideLayout1983.xml"/><Relationship Id="rId282" Type="http://schemas.openxmlformats.org/officeDocument/2006/relationships/slideLayout" Target="../slideLayouts/slideLayout2165.xml"/><Relationship Id="rId338" Type="http://schemas.openxmlformats.org/officeDocument/2006/relationships/slideLayout" Target="../slideLayouts/slideLayout2221.xml"/><Relationship Id="rId8" Type="http://schemas.openxmlformats.org/officeDocument/2006/relationships/slideLayout" Target="../slideLayouts/slideLayout1891.xml"/><Relationship Id="rId142" Type="http://schemas.openxmlformats.org/officeDocument/2006/relationships/slideLayout" Target="../slideLayouts/slideLayout2025.xml"/><Relationship Id="rId184" Type="http://schemas.openxmlformats.org/officeDocument/2006/relationships/slideLayout" Target="../slideLayouts/slideLayout2067.xml"/><Relationship Id="rId251" Type="http://schemas.openxmlformats.org/officeDocument/2006/relationships/slideLayout" Target="../slideLayouts/slideLayout2134.xml"/><Relationship Id="rId46" Type="http://schemas.openxmlformats.org/officeDocument/2006/relationships/slideLayout" Target="../slideLayouts/slideLayout1929.xml"/><Relationship Id="rId293" Type="http://schemas.openxmlformats.org/officeDocument/2006/relationships/slideLayout" Target="../slideLayouts/slideLayout2176.xml"/><Relationship Id="rId307" Type="http://schemas.openxmlformats.org/officeDocument/2006/relationships/slideLayout" Target="../slideLayouts/slideLayout2190.xml"/><Relationship Id="rId349" Type="http://schemas.openxmlformats.org/officeDocument/2006/relationships/slideLayout" Target="../slideLayouts/slideLayout2232.xml"/><Relationship Id="rId88" Type="http://schemas.openxmlformats.org/officeDocument/2006/relationships/slideLayout" Target="../slideLayouts/slideLayout1971.xml"/><Relationship Id="rId111" Type="http://schemas.openxmlformats.org/officeDocument/2006/relationships/slideLayout" Target="../slideLayouts/slideLayout1994.xml"/><Relationship Id="rId153" Type="http://schemas.openxmlformats.org/officeDocument/2006/relationships/slideLayout" Target="../slideLayouts/slideLayout2036.xml"/><Relationship Id="rId195" Type="http://schemas.openxmlformats.org/officeDocument/2006/relationships/slideLayout" Target="../slideLayouts/slideLayout2078.xml"/><Relationship Id="rId209" Type="http://schemas.openxmlformats.org/officeDocument/2006/relationships/slideLayout" Target="../slideLayouts/slideLayout2092.xml"/><Relationship Id="rId360" Type="http://schemas.openxmlformats.org/officeDocument/2006/relationships/slideLayout" Target="../slideLayouts/slideLayout2243.xml"/><Relationship Id="rId220" Type="http://schemas.openxmlformats.org/officeDocument/2006/relationships/slideLayout" Target="../slideLayouts/slideLayout210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2261.xml"/><Relationship Id="rId3" Type="http://schemas.openxmlformats.org/officeDocument/2006/relationships/slideLayout" Target="../slideLayouts/slideLayout2256.xml"/><Relationship Id="rId7" Type="http://schemas.openxmlformats.org/officeDocument/2006/relationships/slideLayout" Target="../slideLayouts/slideLayout2260.xml"/><Relationship Id="rId12" Type="http://schemas.openxmlformats.org/officeDocument/2006/relationships/theme" Target="../theme/theme82.xml"/><Relationship Id="rId2" Type="http://schemas.openxmlformats.org/officeDocument/2006/relationships/slideLayout" Target="../slideLayouts/slideLayout2255.xml"/><Relationship Id="rId1" Type="http://schemas.openxmlformats.org/officeDocument/2006/relationships/slideLayout" Target="../slideLayouts/slideLayout2254.xml"/><Relationship Id="rId6" Type="http://schemas.openxmlformats.org/officeDocument/2006/relationships/slideLayout" Target="../slideLayouts/slideLayout2259.xml"/><Relationship Id="rId11" Type="http://schemas.openxmlformats.org/officeDocument/2006/relationships/slideLayout" Target="../slideLayouts/slideLayout2264.xml"/><Relationship Id="rId5" Type="http://schemas.openxmlformats.org/officeDocument/2006/relationships/slideLayout" Target="../slideLayouts/slideLayout2258.xml"/><Relationship Id="rId10" Type="http://schemas.openxmlformats.org/officeDocument/2006/relationships/slideLayout" Target="../slideLayouts/slideLayout2263.xml"/><Relationship Id="rId4" Type="http://schemas.openxmlformats.org/officeDocument/2006/relationships/slideLayout" Target="../slideLayouts/slideLayout2257.xml"/><Relationship Id="rId9" Type="http://schemas.openxmlformats.org/officeDocument/2006/relationships/slideLayout" Target="../slideLayouts/slideLayout226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2272.xml"/><Relationship Id="rId13" Type="http://schemas.openxmlformats.org/officeDocument/2006/relationships/slideLayout" Target="../slideLayouts/slideLayout2277.xml"/><Relationship Id="rId3" Type="http://schemas.openxmlformats.org/officeDocument/2006/relationships/slideLayout" Target="../slideLayouts/slideLayout2267.xml"/><Relationship Id="rId7" Type="http://schemas.openxmlformats.org/officeDocument/2006/relationships/slideLayout" Target="../slideLayouts/slideLayout2271.xml"/><Relationship Id="rId12" Type="http://schemas.openxmlformats.org/officeDocument/2006/relationships/slideLayout" Target="../slideLayouts/slideLayout2276.xml"/><Relationship Id="rId2" Type="http://schemas.openxmlformats.org/officeDocument/2006/relationships/slideLayout" Target="../slideLayouts/slideLayout2266.xml"/><Relationship Id="rId1" Type="http://schemas.openxmlformats.org/officeDocument/2006/relationships/slideLayout" Target="../slideLayouts/slideLayout2265.xml"/><Relationship Id="rId6" Type="http://schemas.openxmlformats.org/officeDocument/2006/relationships/slideLayout" Target="../slideLayouts/slideLayout2270.xml"/><Relationship Id="rId11" Type="http://schemas.openxmlformats.org/officeDocument/2006/relationships/slideLayout" Target="../slideLayouts/slideLayout2275.xml"/><Relationship Id="rId5" Type="http://schemas.openxmlformats.org/officeDocument/2006/relationships/slideLayout" Target="../slideLayouts/slideLayout2269.xml"/><Relationship Id="rId10" Type="http://schemas.openxmlformats.org/officeDocument/2006/relationships/slideLayout" Target="../slideLayouts/slideLayout2274.xml"/><Relationship Id="rId4" Type="http://schemas.openxmlformats.org/officeDocument/2006/relationships/slideLayout" Target="../slideLayouts/slideLayout2268.xml"/><Relationship Id="rId9" Type="http://schemas.openxmlformats.org/officeDocument/2006/relationships/slideLayout" Target="../slideLayouts/slideLayout2273.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2285.xml"/><Relationship Id="rId13" Type="http://schemas.openxmlformats.org/officeDocument/2006/relationships/slideLayout" Target="../slideLayouts/slideLayout2290.xml"/><Relationship Id="rId3" Type="http://schemas.openxmlformats.org/officeDocument/2006/relationships/slideLayout" Target="../slideLayouts/slideLayout2280.xml"/><Relationship Id="rId7" Type="http://schemas.openxmlformats.org/officeDocument/2006/relationships/slideLayout" Target="../slideLayouts/slideLayout2284.xml"/><Relationship Id="rId12" Type="http://schemas.openxmlformats.org/officeDocument/2006/relationships/slideLayout" Target="../slideLayouts/slideLayout2289.xml"/><Relationship Id="rId2" Type="http://schemas.openxmlformats.org/officeDocument/2006/relationships/slideLayout" Target="../slideLayouts/slideLayout2279.xml"/><Relationship Id="rId1" Type="http://schemas.openxmlformats.org/officeDocument/2006/relationships/slideLayout" Target="../slideLayouts/slideLayout2278.xml"/><Relationship Id="rId6" Type="http://schemas.openxmlformats.org/officeDocument/2006/relationships/slideLayout" Target="../slideLayouts/slideLayout2283.xml"/><Relationship Id="rId11" Type="http://schemas.openxmlformats.org/officeDocument/2006/relationships/slideLayout" Target="../slideLayouts/slideLayout2288.xml"/><Relationship Id="rId5" Type="http://schemas.openxmlformats.org/officeDocument/2006/relationships/slideLayout" Target="../slideLayouts/slideLayout2282.xml"/><Relationship Id="rId10" Type="http://schemas.openxmlformats.org/officeDocument/2006/relationships/slideLayout" Target="../slideLayouts/slideLayout2287.xml"/><Relationship Id="rId4" Type="http://schemas.openxmlformats.org/officeDocument/2006/relationships/slideLayout" Target="../slideLayouts/slideLayout2281.xml"/><Relationship Id="rId9" Type="http://schemas.openxmlformats.org/officeDocument/2006/relationships/slideLayout" Target="../slideLayouts/slideLayout2286.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2298.xml"/><Relationship Id="rId3" Type="http://schemas.openxmlformats.org/officeDocument/2006/relationships/slideLayout" Target="../slideLayouts/slideLayout2293.xml"/><Relationship Id="rId7" Type="http://schemas.openxmlformats.org/officeDocument/2006/relationships/slideLayout" Target="../slideLayouts/slideLayout2297.xml"/><Relationship Id="rId12" Type="http://schemas.openxmlformats.org/officeDocument/2006/relationships/theme" Target="../theme/theme85.xml"/><Relationship Id="rId2" Type="http://schemas.openxmlformats.org/officeDocument/2006/relationships/slideLayout" Target="../slideLayouts/slideLayout2292.xml"/><Relationship Id="rId1" Type="http://schemas.openxmlformats.org/officeDocument/2006/relationships/slideLayout" Target="../slideLayouts/slideLayout2291.xml"/><Relationship Id="rId6" Type="http://schemas.openxmlformats.org/officeDocument/2006/relationships/slideLayout" Target="../slideLayouts/slideLayout2296.xml"/><Relationship Id="rId11" Type="http://schemas.openxmlformats.org/officeDocument/2006/relationships/slideLayout" Target="../slideLayouts/slideLayout2301.xml"/><Relationship Id="rId5" Type="http://schemas.openxmlformats.org/officeDocument/2006/relationships/slideLayout" Target="../slideLayouts/slideLayout2295.xml"/><Relationship Id="rId10" Type="http://schemas.openxmlformats.org/officeDocument/2006/relationships/slideLayout" Target="../slideLayouts/slideLayout2300.xml"/><Relationship Id="rId4" Type="http://schemas.openxmlformats.org/officeDocument/2006/relationships/slideLayout" Target="../slideLayouts/slideLayout2294.xml"/><Relationship Id="rId9" Type="http://schemas.openxmlformats.org/officeDocument/2006/relationships/slideLayout" Target="../slideLayouts/slideLayout2299.xml"/></Relationships>
</file>

<file path=ppt/slideMasters/_rels/slideMaster86.xml.rels><?xml version="1.0" encoding="UTF-8" standalone="yes"?>
<Relationships xmlns="http://schemas.openxmlformats.org/package/2006/relationships"><Relationship Id="rId3" Type="http://schemas.openxmlformats.org/officeDocument/2006/relationships/theme" Target="../theme/theme86.xml"/><Relationship Id="rId2" Type="http://schemas.openxmlformats.org/officeDocument/2006/relationships/slideLayout" Target="../slideLayouts/slideLayout2303.xml"/><Relationship Id="rId1" Type="http://schemas.openxmlformats.org/officeDocument/2006/relationships/slideLayout" Target="../slideLayouts/slideLayout2302.xml"/></Relationships>
</file>

<file path=ppt/slideMasters/_rels/slideMaster87.xml.rels><?xml version="1.0" encoding="UTF-8" standalone="yes"?>
<Relationships xmlns="http://schemas.openxmlformats.org/package/2006/relationships"><Relationship Id="rId3" Type="http://schemas.openxmlformats.org/officeDocument/2006/relationships/theme" Target="../theme/theme87.xml"/><Relationship Id="rId2" Type="http://schemas.openxmlformats.org/officeDocument/2006/relationships/slideLayout" Target="../slideLayouts/slideLayout2305.xml"/><Relationship Id="rId1" Type="http://schemas.openxmlformats.org/officeDocument/2006/relationships/slideLayout" Target="../slideLayouts/slideLayout2304.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2313.xml"/><Relationship Id="rId13" Type="http://schemas.openxmlformats.org/officeDocument/2006/relationships/theme" Target="../theme/theme88.xml"/><Relationship Id="rId3" Type="http://schemas.openxmlformats.org/officeDocument/2006/relationships/slideLayout" Target="../slideLayouts/slideLayout2308.xml"/><Relationship Id="rId7" Type="http://schemas.openxmlformats.org/officeDocument/2006/relationships/slideLayout" Target="../slideLayouts/slideLayout2312.xml"/><Relationship Id="rId12" Type="http://schemas.openxmlformats.org/officeDocument/2006/relationships/slideLayout" Target="../slideLayouts/slideLayout2317.xml"/><Relationship Id="rId2" Type="http://schemas.openxmlformats.org/officeDocument/2006/relationships/slideLayout" Target="../slideLayouts/slideLayout2307.xml"/><Relationship Id="rId1" Type="http://schemas.openxmlformats.org/officeDocument/2006/relationships/slideLayout" Target="../slideLayouts/slideLayout2306.xml"/><Relationship Id="rId6" Type="http://schemas.openxmlformats.org/officeDocument/2006/relationships/slideLayout" Target="../slideLayouts/slideLayout2311.xml"/><Relationship Id="rId11" Type="http://schemas.openxmlformats.org/officeDocument/2006/relationships/slideLayout" Target="../slideLayouts/slideLayout2316.xml"/><Relationship Id="rId5" Type="http://schemas.openxmlformats.org/officeDocument/2006/relationships/slideLayout" Target="../slideLayouts/slideLayout2310.xml"/><Relationship Id="rId10" Type="http://schemas.openxmlformats.org/officeDocument/2006/relationships/slideLayout" Target="../slideLayouts/slideLayout2315.xml"/><Relationship Id="rId4" Type="http://schemas.openxmlformats.org/officeDocument/2006/relationships/slideLayout" Target="../slideLayouts/slideLayout2309.xml"/><Relationship Id="rId9" Type="http://schemas.openxmlformats.org/officeDocument/2006/relationships/slideLayout" Target="../slideLayouts/slideLayout2314.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2325.xml"/><Relationship Id="rId13" Type="http://schemas.openxmlformats.org/officeDocument/2006/relationships/slideLayout" Target="../slideLayouts/slideLayout2330.xml"/><Relationship Id="rId3" Type="http://schemas.openxmlformats.org/officeDocument/2006/relationships/slideLayout" Target="../slideLayouts/slideLayout2320.xml"/><Relationship Id="rId7" Type="http://schemas.openxmlformats.org/officeDocument/2006/relationships/slideLayout" Target="../slideLayouts/slideLayout2324.xml"/><Relationship Id="rId12" Type="http://schemas.openxmlformats.org/officeDocument/2006/relationships/slideLayout" Target="../slideLayouts/slideLayout2329.xml"/><Relationship Id="rId2" Type="http://schemas.openxmlformats.org/officeDocument/2006/relationships/slideLayout" Target="../slideLayouts/slideLayout2319.xml"/><Relationship Id="rId1" Type="http://schemas.openxmlformats.org/officeDocument/2006/relationships/slideLayout" Target="../slideLayouts/slideLayout2318.xml"/><Relationship Id="rId6" Type="http://schemas.openxmlformats.org/officeDocument/2006/relationships/slideLayout" Target="../slideLayouts/slideLayout2323.xml"/><Relationship Id="rId11" Type="http://schemas.openxmlformats.org/officeDocument/2006/relationships/slideLayout" Target="../slideLayouts/slideLayout2328.xml"/><Relationship Id="rId5" Type="http://schemas.openxmlformats.org/officeDocument/2006/relationships/slideLayout" Target="../slideLayouts/slideLayout2322.xml"/><Relationship Id="rId10" Type="http://schemas.openxmlformats.org/officeDocument/2006/relationships/slideLayout" Target="../slideLayouts/slideLayout2327.xml"/><Relationship Id="rId4" Type="http://schemas.openxmlformats.org/officeDocument/2006/relationships/slideLayout" Target="../slideLayouts/slideLayout2321.xml"/><Relationship Id="rId9" Type="http://schemas.openxmlformats.org/officeDocument/2006/relationships/slideLayout" Target="../slideLayouts/slideLayout2326.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2.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theme" Target="../theme/theme9.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s>
</file>

<file path=ppt/slideMasters/_rels/slideMaster90.xml.rels><?xml version="1.0" encoding="UTF-8" standalone="yes"?>
<Relationships xmlns="http://schemas.openxmlformats.org/package/2006/relationships"><Relationship Id="rId2" Type="http://schemas.openxmlformats.org/officeDocument/2006/relationships/theme" Target="../theme/theme90.xml"/><Relationship Id="rId1" Type="http://schemas.openxmlformats.org/officeDocument/2006/relationships/slideLayout" Target="../slideLayouts/slideLayout2331.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2339.xml"/><Relationship Id="rId3" Type="http://schemas.openxmlformats.org/officeDocument/2006/relationships/slideLayout" Target="../slideLayouts/slideLayout2334.xml"/><Relationship Id="rId7" Type="http://schemas.openxmlformats.org/officeDocument/2006/relationships/slideLayout" Target="../slideLayouts/slideLayout2338.xml"/><Relationship Id="rId12" Type="http://schemas.openxmlformats.org/officeDocument/2006/relationships/theme" Target="../theme/theme91.xml"/><Relationship Id="rId2" Type="http://schemas.openxmlformats.org/officeDocument/2006/relationships/slideLayout" Target="../slideLayouts/slideLayout2333.xml"/><Relationship Id="rId1" Type="http://schemas.openxmlformats.org/officeDocument/2006/relationships/slideLayout" Target="../slideLayouts/slideLayout2332.xml"/><Relationship Id="rId6" Type="http://schemas.openxmlformats.org/officeDocument/2006/relationships/slideLayout" Target="../slideLayouts/slideLayout2337.xml"/><Relationship Id="rId11" Type="http://schemas.openxmlformats.org/officeDocument/2006/relationships/slideLayout" Target="../slideLayouts/slideLayout2342.xml"/><Relationship Id="rId5" Type="http://schemas.openxmlformats.org/officeDocument/2006/relationships/slideLayout" Target="../slideLayouts/slideLayout2336.xml"/><Relationship Id="rId10" Type="http://schemas.openxmlformats.org/officeDocument/2006/relationships/slideLayout" Target="../slideLayouts/slideLayout2341.xml"/><Relationship Id="rId4" Type="http://schemas.openxmlformats.org/officeDocument/2006/relationships/slideLayout" Target="../slideLayouts/slideLayout2335.xml"/><Relationship Id="rId9" Type="http://schemas.openxmlformats.org/officeDocument/2006/relationships/slideLayout" Target="../slideLayouts/slideLayout2340.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2343.xml"/></Relationships>
</file>

<file path=ppt/slideMasters/_rels/slideMaster93.xml.rels><?xml version="1.0" encoding="UTF-8" standalone="yes"?>
<Relationships xmlns="http://schemas.openxmlformats.org/package/2006/relationships"><Relationship Id="rId3" Type="http://schemas.openxmlformats.org/officeDocument/2006/relationships/theme" Target="../theme/theme93.xml"/><Relationship Id="rId2" Type="http://schemas.openxmlformats.org/officeDocument/2006/relationships/slideLayout" Target="../slideLayouts/slideLayout2345.xml"/><Relationship Id="rId1" Type="http://schemas.openxmlformats.org/officeDocument/2006/relationships/slideLayout" Target="../slideLayouts/slideLayout234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2353.xml"/><Relationship Id="rId13" Type="http://schemas.openxmlformats.org/officeDocument/2006/relationships/theme" Target="../theme/theme94.xml"/><Relationship Id="rId3" Type="http://schemas.openxmlformats.org/officeDocument/2006/relationships/slideLayout" Target="../slideLayouts/slideLayout2348.xml"/><Relationship Id="rId7" Type="http://schemas.openxmlformats.org/officeDocument/2006/relationships/slideLayout" Target="../slideLayouts/slideLayout2352.xml"/><Relationship Id="rId12" Type="http://schemas.openxmlformats.org/officeDocument/2006/relationships/slideLayout" Target="../slideLayouts/slideLayout2357.xml"/><Relationship Id="rId2" Type="http://schemas.openxmlformats.org/officeDocument/2006/relationships/slideLayout" Target="../slideLayouts/slideLayout2347.xml"/><Relationship Id="rId1" Type="http://schemas.openxmlformats.org/officeDocument/2006/relationships/slideLayout" Target="../slideLayouts/slideLayout2346.xml"/><Relationship Id="rId6" Type="http://schemas.openxmlformats.org/officeDocument/2006/relationships/slideLayout" Target="../slideLayouts/slideLayout2351.xml"/><Relationship Id="rId11" Type="http://schemas.openxmlformats.org/officeDocument/2006/relationships/slideLayout" Target="../slideLayouts/slideLayout2356.xml"/><Relationship Id="rId5" Type="http://schemas.openxmlformats.org/officeDocument/2006/relationships/slideLayout" Target="../slideLayouts/slideLayout2350.xml"/><Relationship Id="rId10" Type="http://schemas.openxmlformats.org/officeDocument/2006/relationships/slideLayout" Target="../slideLayouts/slideLayout2355.xml"/><Relationship Id="rId4" Type="http://schemas.openxmlformats.org/officeDocument/2006/relationships/slideLayout" Target="../slideLayouts/slideLayout2349.xml"/><Relationship Id="rId9" Type="http://schemas.openxmlformats.org/officeDocument/2006/relationships/slideLayout" Target="../slideLayouts/slideLayout235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2365.xml"/><Relationship Id="rId13" Type="http://schemas.openxmlformats.org/officeDocument/2006/relationships/slideLayout" Target="../slideLayouts/slideLayout2370.xml"/><Relationship Id="rId3" Type="http://schemas.openxmlformats.org/officeDocument/2006/relationships/slideLayout" Target="../slideLayouts/slideLayout2360.xml"/><Relationship Id="rId7" Type="http://schemas.openxmlformats.org/officeDocument/2006/relationships/slideLayout" Target="../slideLayouts/slideLayout2364.xml"/><Relationship Id="rId12" Type="http://schemas.openxmlformats.org/officeDocument/2006/relationships/slideLayout" Target="../slideLayouts/slideLayout2369.xml"/><Relationship Id="rId2" Type="http://schemas.openxmlformats.org/officeDocument/2006/relationships/slideLayout" Target="../slideLayouts/slideLayout2359.xml"/><Relationship Id="rId1" Type="http://schemas.openxmlformats.org/officeDocument/2006/relationships/slideLayout" Target="../slideLayouts/slideLayout2358.xml"/><Relationship Id="rId6" Type="http://schemas.openxmlformats.org/officeDocument/2006/relationships/slideLayout" Target="../slideLayouts/slideLayout2363.xml"/><Relationship Id="rId11" Type="http://schemas.openxmlformats.org/officeDocument/2006/relationships/slideLayout" Target="../slideLayouts/slideLayout2368.xml"/><Relationship Id="rId5" Type="http://schemas.openxmlformats.org/officeDocument/2006/relationships/slideLayout" Target="../slideLayouts/slideLayout2362.xml"/><Relationship Id="rId10" Type="http://schemas.openxmlformats.org/officeDocument/2006/relationships/slideLayout" Target="../slideLayouts/slideLayout2367.xml"/><Relationship Id="rId4" Type="http://schemas.openxmlformats.org/officeDocument/2006/relationships/slideLayout" Target="../slideLayouts/slideLayout2361.xml"/><Relationship Id="rId9" Type="http://schemas.openxmlformats.org/officeDocument/2006/relationships/slideLayout" Target="../slideLayouts/slideLayout2366.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2378.xml"/><Relationship Id="rId13" Type="http://schemas.openxmlformats.org/officeDocument/2006/relationships/image" Target="../media/image22.jpeg"/><Relationship Id="rId3" Type="http://schemas.openxmlformats.org/officeDocument/2006/relationships/slideLayout" Target="../slideLayouts/slideLayout2373.xml"/><Relationship Id="rId7" Type="http://schemas.openxmlformats.org/officeDocument/2006/relationships/slideLayout" Target="../slideLayouts/slideLayout2377.xml"/><Relationship Id="rId12" Type="http://schemas.openxmlformats.org/officeDocument/2006/relationships/theme" Target="../theme/theme96.xml"/><Relationship Id="rId2" Type="http://schemas.openxmlformats.org/officeDocument/2006/relationships/slideLayout" Target="../slideLayouts/slideLayout2372.xml"/><Relationship Id="rId1" Type="http://schemas.openxmlformats.org/officeDocument/2006/relationships/slideLayout" Target="../slideLayouts/slideLayout2371.xml"/><Relationship Id="rId6" Type="http://schemas.openxmlformats.org/officeDocument/2006/relationships/slideLayout" Target="../slideLayouts/slideLayout2376.xml"/><Relationship Id="rId11" Type="http://schemas.openxmlformats.org/officeDocument/2006/relationships/slideLayout" Target="../slideLayouts/slideLayout2381.xml"/><Relationship Id="rId5" Type="http://schemas.openxmlformats.org/officeDocument/2006/relationships/slideLayout" Target="../slideLayouts/slideLayout2375.xml"/><Relationship Id="rId10" Type="http://schemas.openxmlformats.org/officeDocument/2006/relationships/slideLayout" Target="../slideLayouts/slideLayout2380.xml"/><Relationship Id="rId4" Type="http://schemas.openxmlformats.org/officeDocument/2006/relationships/slideLayout" Target="../slideLayouts/slideLayout2374.xml"/><Relationship Id="rId9" Type="http://schemas.openxmlformats.org/officeDocument/2006/relationships/slideLayout" Target="../slideLayouts/slideLayout2379.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2389.xml"/><Relationship Id="rId3" Type="http://schemas.openxmlformats.org/officeDocument/2006/relationships/slideLayout" Target="../slideLayouts/slideLayout2384.xml"/><Relationship Id="rId7" Type="http://schemas.openxmlformats.org/officeDocument/2006/relationships/slideLayout" Target="../slideLayouts/slideLayout2388.xml"/><Relationship Id="rId12" Type="http://schemas.openxmlformats.org/officeDocument/2006/relationships/theme" Target="../theme/theme97.xml"/><Relationship Id="rId2" Type="http://schemas.openxmlformats.org/officeDocument/2006/relationships/slideLayout" Target="../slideLayouts/slideLayout2383.xml"/><Relationship Id="rId1" Type="http://schemas.openxmlformats.org/officeDocument/2006/relationships/slideLayout" Target="../slideLayouts/slideLayout2382.xml"/><Relationship Id="rId6" Type="http://schemas.openxmlformats.org/officeDocument/2006/relationships/slideLayout" Target="../slideLayouts/slideLayout2387.xml"/><Relationship Id="rId11" Type="http://schemas.openxmlformats.org/officeDocument/2006/relationships/slideLayout" Target="../slideLayouts/slideLayout2392.xml"/><Relationship Id="rId5" Type="http://schemas.openxmlformats.org/officeDocument/2006/relationships/slideLayout" Target="../slideLayouts/slideLayout2386.xml"/><Relationship Id="rId10" Type="http://schemas.openxmlformats.org/officeDocument/2006/relationships/slideLayout" Target="../slideLayouts/slideLayout2391.xml"/><Relationship Id="rId4" Type="http://schemas.openxmlformats.org/officeDocument/2006/relationships/slideLayout" Target="../slideLayouts/slideLayout2385.xml"/><Relationship Id="rId9" Type="http://schemas.openxmlformats.org/officeDocument/2006/relationships/slideLayout" Target="../slideLayouts/slideLayout2390.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2400.xml"/><Relationship Id="rId13" Type="http://schemas.openxmlformats.org/officeDocument/2006/relationships/image" Target="../media/image22.jpeg"/><Relationship Id="rId3" Type="http://schemas.openxmlformats.org/officeDocument/2006/relationships/slideLayout" Target="../slideLayouts/slideLayout2395.xml"/><Relationship Id="rId7" Type="http://schemas.openxmlformats.org/officeDocument/2006/relationships/slideLayout" Target="../slideLayouts/slideLayout2399.xml"/><Relationship Id="rId12" Type="http://schemas.openxmlformats.org/officeDocument/2006/relationships/theme" Target="../theme/theme98.xml"/><Relationship Id="rId2" Type="http://schemas.openxmlformats.org/officeDocument/2006/relationships/slideLayout" Target="../slideLayouts/slideLayout2394.xml"/><Relationship Id="rId1" Type="http://schemas.openxmlformats.org/officeDocument/2006/relationships/slideLayout" Target="../slideLayouts/slideLayout2393.xml"/><Relationship Id="rId6" Type="http://schemas.openxmlformats.org/officeDocument/2006/relationships/slideLayout" Target="../slideLayouts/slideLayout2398.xml"/><Relationship Id="rId11" Type="http://schemas.openxmlformats.org/officeDocument/2006/relationships/slideLayout" Target="../slideLayouts/slideLayout2403.xml"/><Relationship Id="rId5" Type="http://schemas.openxmlformats.org/officeDocument/2006/relationships/slideLayout" Target="../slideLayouts/slideLayout2397.xml"/><Relationship Id="rId10" Type="http://schemas.openxmlformats.org/officeDocument/2006/relationships/slideLayout" Target="../slideLayouts/slideLayout2402.xml"/><Relationship Id="rId4" Type="http://schemas.openxmlformats.org/officeDocument/2006/relationships/slideLayout" Target="../slideLayouts/slideLayout2396.xml"/><Relationship Id="rId9" Type="http://schemas.openxmlformats.org/officeDocument/2006/relationships/slideLayout" Target="../slideLayouts/slideLayout240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2411.xml"/><Relationship Id="rId13" Type="http://schemas.openxmlformats.org/officeDocument/2006/relationships/image" Target="../media/image22.jpeg"/><Relationship Id="rId3" Type="http://schemas.openxmlformats.org/officeDocument/2006/relationships/slideLayout" Target="../slideLayouts/slideLayout2406.xml"/><Relationship Id="rId7" Type="http://schemas.openxmlformats.org/officeDocument/2006/relationships/slideLayout" Target="../slideLayouts/slideLayout2410.xml"/><Relationship Id="rId12" Type="http://schemas.openxmlformats.org/officeDocument/2006/relationships/theme" Target="../theme/theme99.xml"/><Relationship Id="rId2" Type="http://schemas.openxmlformats.org/officeDocument/2006/relationships/slideLayout" Target="../slideLayouts/slideLayout2405.xml"/><Relationship Id="rId1" Type="http://schemas.openxmlformats.org/officeDocument/2006/relationships/slideLayout" Target="../slideLayouts/slideLayout2404.xml"/><Relationship Id="rId6" Type="http://schemas.openxmlformats.org/officeDocument/2006/relationships/slideLayout" Target="../slideLayouts/slideLayout2409.xml"/><Relationship Id="rId11" Type="http://schemas.openxmlformats.org/officeDocument/2006/relationships/slideLayout" Target="../slideLayouts/slideLayout2414.xml"/><Relationship Id="rId5" Type="http://schemas.openxmlformats.org/officeDocument/2006/relationships/slideLayout" Target="../slideLayouts/slideLayout2408.xml"/><Relationship Id="rId10" Type="http://schemas.openxmlformats.org/officeDocument/2006/relationships/slideLayout" Target="../slideLayouts/slideLayout2413.xml"/><Relationship Id="rId4" Type="http://schemas.openxmlformats.org/officeDocument/2006/relationships/slideLayout" Target="../slideLayouts/slideLayout2407.xml"/><Relationship Id="rId9" Type="http://schemas.openxmlformats.org/officeDocument/2006/relationships/slideLayout" Target="../slideLayouts/slideLayout24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chemeClr val="tx1"/>
                </a:solidFill>
                <a:latin typeface="Times New Roman" charset="0"/>
                <a:ea typeface="+mn-ea"/>
                <a:cs typeface="+mn-cs"/>
              </a:defRPr>
            </a:lvl1pPr>
          </a:lstStyle>
          <a:p>
            <a:pPr>
              <a:defRPr/>
            </a:pPr>
            <a:endParaRPr lang="en-US"/>
          </a:p>
        </p:txBody>
      </p:sp>
      <p:sp>
        <p:nvSpPr>
          <p:cNvPr id="614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chemeClr val="tx1"/>
                </a:solidFill>
                <a:latin typeface="Times New Roman" charset="0"/>
                <a:ea typeface="+mn-ea"/>
                <a:cs typeface="+mn-cs"/>
              </a:defRPr>
            </a:lvl1pPr>
          </a:lstStyle>
          <a:p>
            <a:pPr>
              <a:defRPr/>
            </a:pPr>
            <a:endParaRPr lang="en-US"/>
          </a:p>
        </p:txBody>
      </p:sp>
      <p:sp>
        <p:nvSpPr>
          <p:cNvPr id="614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chemeClr val="tx1"/>
                </a:solidFill>
                <a:latin typeface="Times New Roman" charset="0"/>
              </a:defRPr>
            </a:lvl1pPr>
          </a:lstStyle>
          <a:p>
            <a:pPr>
              <a:defRPr/>
            </a:pPr>
            <a:fld id="{8D013C9A-F618-244F-8699-EB402E9C8B54}" type="slidenum">
              <a:rPr lang="en-US"/>
              <a:pPr>
                <a:defRPr/>
              </a:pPr>
              <a:t>‹#›</a:t>
            </a:fld>
            <a:endParaRPr lang="en-US"/>
          </a:p>
        </p:txBody>
      </p:sp>
    </p:spTree>
    <p:extLst>
      <p:ext uri="{BB962C8B-B14F-4D97-AF65-F5344CB8AC3E}">
        <p14:creationId xmlns:p14="http://schemas.microsoft.com/office/powerpoint/2010/main" val="3611862740"/>
      </p:ext>
    </p:extLst>
  </p:cSld>
  <p:clrMap bg1="lt1" tx1="dk1" bg2="lt2" tx2="dk2" accent1="accent1" accent2="accent2" accent3="accent3" accent4="accent4" accent5="accent5" accent6="accent6" hlink="hlink" folHlink="folHlink"/>
  <p:sldLayoutIdLst>
    <p:sldLayoutId id="2147485801" r:id="rId1"/>
    <p:sldLayoutId id="2147485802" r:id="rId2"/>
    <p:sldLayoutId id="2147485803" r:id="rId3"/>
    <p:sldLayoutId id="2147485804" r:id="rId4"/>
    <p:sldLayoutId id="2147485805" r:id="rId5"/>
    <p:sldLayoutId id="2147485806" r:id="rId6"/>
    <p:sldLayoutId id="2147485807" r:id="rId7"/>
    <p:sldLayoutId id="2147485808" r:id="rId8"/>
    <p:sldLayoutId id="2147485809" r:id="rId9"/>
    <p:sldLayoutId id="2147485810" r:id="rId10"/>
    <p:sldLayoutId id="214748581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D003E78-BDAE-134D-AA45-CDBE6D63A53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BFA239E-F2A9-E44A-94F9-0C3726CB45C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D9E12290-105D-2B42-A35E-28C72D42A2AA}"/>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fld id="{5F110DF0-DA52-8F4C-92EE-2D53BAA28134}" type="datetimeFigureOut">
              <a:rPr lang="en-US" altLang="en-US"/>
              <a:pPr/>
              <a:t>2/5/26</a:t>
            </a:fld>
            <a:endParaRPr lang="en-US" altLang="en-US"/>
          </a:p>
        </p:txBody>
      </p:sp>
      <p:sp>
        <p:nvSpPr>
          <p:cNvPr id="5" name="Footer Placeholder 4">
            <a:extLst>
              <a:ext uri="{FF2B5EF4-FFF2-40B4-BE49-F238E27FC236}">
                <a16:creationId xmlns:a16="http://schemas.microsoft.com/office/drawing/2014/main" id="{4586DAA2-9EA5-6C4F-B1D7-AC09FCF039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2963D20D-BF93-7B4A-A07C-FB6F02A5385D}"/>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fld id="{31B2E9A5-2861-9340-AF74-C5372DDF6A6D}" type="slidenum">
              <a:rPr lang="en-US" altLang="en-US"/>
              <a:pPr/>
              <a:t>‹#›</a:t>
            </a:fld>
            <a:endParaRPr lang="en-US" altLang="en-US"/>
          </a:p>
        </p:txBody>
      </p:sp>
    </p:spTree>
    <p:extLst>
      <p:ext uri="{BB962C8B-B14F-4D97-AF65-F5344CB8AC3E}">
        <p14:creationId xmlns:p14="http://schemas.microsoft.com/office/powerpoint/2010/main" val="1532656347"/>
      </p:ext>
    </p:extLst>
  </p:cSld>
  <p:clrMap bg1="lt1" tx1="dk1" bg2="lt2" tx2="dk2" accent1="accent1" accent2="accent2" accent3="accent3" accent4="accent4" accent5="accent5" accent6="accent6" hlink="hlink" folHlink="folHlink"/>
  <p:sldLayoutIdLst>
    <p:sldLayoutId id="2147488607" r:id="rId1"/>
    <p:sldLayoutId id="2147488608" r:id="rId2"/>
    <p:sldLayoutId id="2147488609" r:id="rId3"/>
    <p:sldLayoutId id="2147488610" r:id="rId4"/>
    <p:sldLayoutId id="2147488611" r:id="rId5"/>
    <p:sldLayoutId id="2147488612" r:id="rId6"/>
    <p:sldLayoutId id="2147488613" r:id="rId7"/>
    <p:sldLayoutId id="2147488614" r:id="rId8"/>
    <p:sldLayoutId id="2147488615" r:id="rId9"/>
    <p:sldLayoutId id="2147488616" r:id="rId10"/>
    <p:sldLayoutId id="214748861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eaLnBrk="1" hangingPunct="1">
              <a:defRPr sz="1200">
                <a:ea typeface="ＭＳ Ｐゴシック" charset="-128"/>
                <a:cs typeface="ＭＳ Ｐゴシック" charset="-128"/>
              </a:defRPr>
            </a:lvl1pPr>
          </a:lstStyle>
          <a:p>
            <a:pPr>
              <a:defRPr/>
            </a:pPr>
            <a:endParaRPr lang="en-US"/>
          </a:p>
        </p:txBody>
      </p:sp>
      <p:sp>
        <p:nvSpPr>
          <p:cNvPr id="3075" name="Rectangle 3"/>
          <p:cNvSpPr>
            <a:spLocks noGrp="1" noChangeArrowheads="1"/>
          </p:cNvSpPr>
          <p:nvPr>
            <p:ph type="sldNum" sz="quarter" idx="4"/>
          </p:nvPr>
        </p:nvSpPr>
        <p:spPr bwMode="auto">
          <a:xfrm>
            <a:off x="6553200" y="6248401"/>
            <a:ext cx="2133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eaLnBrk="1" hangingPunct="1">
              <a:defRPr sz="1200"/>
            </a:lvl1pPr>
          </a:lstStyle>
          <a:p>
            <a:fld id="{E298D5E9-7021-BD46-94F8-8A53CA04E4B1}" type="slidenum">
              <a:rPr lang="en-US"/>
              <a:pPr/>
              <a:t>‹#›</a:t>
            </a:fld>
            <a:endParaRPr lang="en-US"/>
          </a:p>
        </p:txBody>
      </p:sp>
      <p:grpSp>
        <p:nvGrpSpPr>
          <p:cNvPr id="142340" name="Group 4"/>
          <p:cNvGrpSpPr>
            <a:grpSpLocks/>
          </p:cNvGrpSpPr>
          <p:nvPr/>
        </p:nvGrpSpPr>
        <p:grpSpPr bwMode="auto">
          <a:xfrm>
            <a:off x="1" y="1"/>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a:defRPr/>
                </a:pPr>
                <a:endParaRPr lang="en-US">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1" y="6248401"/>
            <a:ext cx="2895600" cy="47625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eaLnBrk="1" hangingPunct="1">
              <a:defRPr sz="1200">
                <a:ea typeface="ＭＳ Ｐゴシック" charset="-128"/>
                <a:cs typeface="ＭＳ Ｐゴシック" charset="-128"/>
              </a:defRPr>
            </a:lvl1pPr>
          </a:lstStyle>
          <a:p>
            <a:pPr>
              <a:defRPr/>
            </a:pPr>
            <a:endParaRPr lang="en-US"/>
          </a:p>
        </p:txBody>
      </p:sp>
      <p:sp>
        <p:nvSpPr>
          <p:cNvPr id="3087" name="Rectangle 15"/>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25823994"/>
      </p:ext>
    </p:extLst>
  </p:cSld>
  <p:clrMap bg1="dk2" tx1="lt1" bg2="dk1" tx2="lt2" accent1="accent1" accent2="accent2" accent3="accent3" accent4="accent4" accent5="accent5" accent6="accent6" hlink="hlink" folHlink="folHlink"/>
  <p:sldLayoutIdLst>
    <p:sldLayoutId id="2147488619" r:id="rId1"/>
    <p:sldLayoutId id="2147488620" r:id="rId2"/>
    <p:sldLayoutId id="2147488621" r:id="rId3"/>
    <p:sldLayoutId id="2147488622" r:id="rId4"/>
    <p:sldLayoutId id="2147488623" r:id="rId5"/>
    <p:sldLayoutId id="2147488624" r:id="rId6"/>
    <p:sldLayoutId id="2147488625" r:id="rId7"/>
    <p:sldLayoutId id="2147488626" r:id="rId8"/>
    <p:sldLayoutId id="2147488627" r:id="rId9"/>
    <p:sldLayoutId id="2147488628" r:id="rId10"/>
    <p:sldLayoutId id="214748862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177"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353"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53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706"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882" indent="-342882"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marL="742912" indent="-285736"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2pPr>
      <a:lvl3pPr marL="1142942" indent="-228588"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3pPr>
      <a:lvl4pPr marL="1600118" indent="-228588"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4pPr>
      <a:lvl5pPr marL="2057295" indent="-228588"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5pPr>
      <a:lvl6pPr marL="251447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12355" name="Rectangle 67"/>
          <p:cNvSpPr>
            <a:spLocks noGrp="1" noChangeArrowheads="1"/>
          </p:cNvSpPr>
          <p:nvPr>
            <p:ph type="title"/>
          </p:nvPr>
        </p:nvSpPr>
        <p:spPr bwMode="auto">
          <a:xfrm>
            <a:off x="457200" y="277814"/>
            <a:ext cx="8229600" cy="1139825"/>
          </a:xfrm>
          <a:prstGeom prst="rect">
            <a:avLst/>
          </a:prstGeom>
          <a:noFill/>
          <a:ln w="9525">
            <a:noFill/>
            <a:miter lim="800000"/>
            <a:headEnd/>
            <a:tailEnd/>
          </a:ln>
          <a:effectLst/>
        </p:spPr>
        <p:txBody>
          <a:bodyPr vert="horz" wrap="square" lIns="91435" tIns="45718" rIns="91435" bIns="45718" numCol="1" anchor="ctr" anchorCtr="1" compatLnSpc="1">
            <a:prstTxWarp prst="textNoShape">
              <a:avLst/>
            </a:prstTxWarp>
          </a:bodyPr>
          <a:lstStyle/>
          <a:p>
            <a:pPr lvl="0"/>
            <a:r>
              <a:rPr lang="en-US" dirty="0"/>
              <a:t>Click to edit Master title style</a:t>
            </a:r>
          </a:p>
        </p:txBody>
      </p:sp>
      <p:sp>
        <p:nvSpPr>
          <p:cNvPr id="12356" name="Rectangle 68"/>
          <p:cNvSpPr>
            <a:spLocks noGrp="1" noChangeArrowheads="1"/>
          </p:cNvSpPr>
          <p:nvPr>
            <p:ph type="body" idx="1"/>
          </p:nvPr>
        </p:nvSpPr>
        <p:spPr bwMode="auto">
          <a:xfrm>
            <a:off x="457200" y="1600201"/>
            <a:ext cx="8229600" cy="4525963"/>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13832190"/>
      </p:ext>
    </p:extLst>
  </p:cSld>
  <p:clrMap bg1="dk2" tx1="lt1" bg2="dk1" tx2="lt2" accent1="accent1" accent2="accent2" accent3="accent3" accent4="accent4" accent5="accent5" accent6="accent6" hlink="hlink" folHlink="folHlink"/>
  <p:sldLayoutIdLst>
    <p:sldLayoutId id="2147488631" r:id="rId1"/>
    <p:sldLayoutId id="2147488632" r:id="rId2"/>
    <p:sldLayoutId id="2147488633" r:id="rId3"/>
    <p:sldLayoutId id="2147488634" r:id="rId4"/>
    <p:sldLayoutId id="2147488635" r:id="rId5"/>
    <p:sldLayoutId id="2147488636" r:id="rId6"/>
    <p:sldLayoutId id="2147488637" r:id="rId7"/>
    <p:sldLayoutId id="2147488638" r:id="rId8"/>
    <p:sldLayoutId id="2147488639" r:id="rId9"/>
    <p:sldLayoutId id="2147488640" r:id="rId10"/>
    <p:sldLayoutId id="2147488641" r:id="rId11"/>
    <p:sldLayoutId id="2147488642" r:id="rId12"/>
    <p:sldLayoutId id="2147488643" r:id="rId13"/>
    <p:sldLayoutId id="2147488644" r:id="rId14"/>
    <p:sldLayoutId id="2147488645" r:id="rId15"/>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17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353"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706"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882" indent="-342882" algn="l" rtl="0" eaLnBrk="0" fontAlgn="base" hangingPunct="0">
        <a:spcBef>
          <a:spcPct val="20000"/>
        </a:spcBef>
        <a:spcAft>
          <a:spcPct val="0"/>
        </a:spcAft>
        <a:buClr>
          <a:schemeClr val="hlink"/>
        </a:buClr>
        <a:buSzPct val="80000"/>
        <a:buFont typeface="Wingdings" charset="0"/>
        <a:buChar char="Ø"/>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12" indent="-285736" algn="l" rtl="0" eaLnBrk="0" fontAlgn="base" hangingPunct="0">
        <a:spcBef>
          <a:spcPct val="20000"/>
        </a:spcBef>
        <a:spcAft>
          <a:spcPct val="0"/>
        </a:spcAft>
        <a:buClr>
          <a:schemeClr val="tx2"/>
        </a:buClr>
        <a:buSzPct val="50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942" indent="-228588" algn="l" rtl="0" eaLnBrk="0" fontAlgn="base" hangingPunct="0">
        <a:spcBef>
          <a:spcPct val="20000"/>
        </a:spcBef>
        <a:spcAft>
          <a:spcPct val="0"/>
        </a:spcAft>
        <a:buClr>
          <a:schemeClr val="accent2"/>
        </a:buClr>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118" indent="-228588" algn="l" rtl="0" eaLnBrk="0" fontAlgn="base" hangingPunct="0">
        <a:spcBef>
          <a:spcPct val="20000"/>
        </a:spcBef>
        <a:spcAft>
          <a:spcPct val="0"/>
        </a:spcAft>
        <a:buClr>
          <a:schemeClr val="folHlink"/>
        </a:buClr>
        <a:buSzPct val="5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295" indent="-228588" algn="l" rtl="0" eaLnBrk="0" fontAlgn="base" hangingPunct="0">
        <a:spcBef>
          <a:spcPct val="20000"/>
        </a:spcBef>
        <a:spcAft>
          <a:spcPct val="0"/>
        </a:spcAft>
        <a:buClr>
          <a:schemeClr val="hlink"/>
        </a:buClr>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47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648"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8825"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001" indent="-228588"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1" y="6400800"/>
            <a:ext cx="28956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198" name="Rectangle 6"/>
          <p:cNvSpPr>
            <a:spLocks noGrp="1" noChangeArrowheads="1"/>
          </p:cNvSpPr>
          <p:nvPr>
            <p:ph type="sldNum" sz="quarter" idx="4"/>
          </p:nvPr>
        </p:nvSpPr>
        <p:spPr bwMode="auto">
          <a:xfrm>
            <a:off x="6477001" y="6400800"/>
            <a:ext cx="1905000" cy="457200"/>
          </a:xfrm>
          <a:prstGeom prst="rect">
            <a:avLst/>
          </a:prstGeom>
          <a:noFill/>
          <a:ln w="9525">
            <a:noFill/>
            <a:miter lim="800000"/>
            <a:headEnd/>
            <a:tailEnd/>
          </a:ln>
          <a:effectLst/>
        </p:spPr>
        <p:txBody>
          <a:bodyPr vert="horz" wrap="square" lIns="91435" tIns="45718" rIns="91435" bIns="45718" numCol="1" anchor="b" anchorCtr="0" compatLnSpc="1">
            <a:prstTxWarp prst="textNoShape">
              <a:avLst/>
            </a:prstTxWarp>
          </a:bodyPr>
          <a:lstStyle>
            <a:lvl1pPr algn="r">
              <a:defRPr sz="1400" b="1" i="0">
                <a:latin typeface="Arial" panose="020B0604020202020204" pitchFamily="34" charset="0"/>
              </a:defRPr>
            </a:lvl1pPr>
          </a:lstStyle>
          <a:p>
            <a:fld id="{4FBB96F5-118D-714A-A26C-C436BD735C63}" type="slidenum">
              <a:rPr lang="en-US" smtClean="0"/>
              <a:pPr/>
              <a:t>‹#›</a:t>
            </a:fld>
            <a:endParaRPr lang="en-US" dirty="0"/>
          </a:p>
        </p:txBody>
      </p:sp>
    </p:spTree>
    <p:extLst>
      <p:ext uri="{BB962C8B-B14F-4D97-AF65-F5344CB8AC3E}">
        <p14:creationId xmlns:p14="http://schemas.microsoft.com/office/powerpoint/2010/main" val="150524546"/>
      </p:ext>
    </p:extLst>
  </p:cSld>
  <p:clrMap bg1="dk2" tx1="lt1" bg2="dk1" tx2="lt2" accent1="accent1" accent2="accent2" accent3="accent3" accent4="accent4" accent5="accent5" accent6="accent6" hlink="hlink" folHlink="folHlink"/>
  <p:sldLayoutIdLst>
    <p:sldLayoutId id="2147488647" r:id="rId1"/>
    <p:sldLayoutId id="2147488648" r:id="rId2"/>
    <p:sldLayoutId id="2147488649" r:id="rId3"/>
    <p:sldLayoutId id="2147488650" r:id="rId4"/>
    <p:sldLayoutId id="2147488651" r:id="rId5"/>
    <p:sldLayoutId id="2147488652" r:id="rId6"/>
    <p:sldLayoutId id="2147488653" r:id="rId7"/>
    <p:sldLayoutId id="2147488654" r:id="rId8"/>
    <p:sldLayoutId id="2147488655" r:id="rId9"/>
    <p:sldLayoutId id="2147488656" r:id="rId10"/>
    <p:sldLayoutId id="214748865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p:titleStyle>
    <p:bodyStyle>
      <a:lvl1pPr marL="342882" indent="-342882"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charset="-128"/>
          <a:cs typeface="ＭＳ Ｐゴシック" charset="-128"/>
        </a:defRPr>
      </a:lvl1pPr>
      <a:lvl2pPr marL="742912" indent="-285736"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11" charset="-128"/>
        </a:defRPr>
      </a:lvl2pPr>
      <a:lvl3pPr marL="1142942" indent="-228588"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11" charset="-128"/>
        </a:defRPr>
      </a:lvl3pPr>
      <a:lvl4pPr marL="1600118" indent="-228588"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11" charset="-128"/>
        </a:defRPr>
      </a:lvl4pPr>
      <a:lvl5pPr marL="2057295" indent="-228588"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11" charset="-128"/>
        </a:defRPr>
      </a:lvl5pPr>
      <a:lvl6pPr marL="251447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6pPr>
      <a:lvl7pPr marL="2971648"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7pPr>
      <a:lvl8pPr marL="3428825"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8pPr>
      <a:lvl9pPr marL="3886001" indent="-228588" algn="l" rtl="0" eaLnBrk="0" fontAlgn="base" hangingPunct="0">
        <a:lnSpc>
          <a:spcPct val="90000"/>
        </a:lnSpc>
        <a:spcBef>
          <a:spcPct val="20000"/>
        </a:spcBef>
        <a:spcAft>
          <a:spcPct val="0"/>
        </a:spcAft>
        <a:buSzPct val="80000"/>
        <a:buFont typeface="Wingdings" pitchFamily="-111" charset="2"/>
        <a:buChar char="l"/>
        <a:defRPr sz="2000">
          <a:solidFill>
            <a:schemeClr val="tx1"/>
          </a:solidFill>
          <a:latin typeface="+mn-lt"/>
          <a:ea typeface="ＭＳ Ｐゴシック" pitchFamily="-111"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9074" name="Group 2"/>
          <p:cNvGrpSpPr>
            <a:grpSpLocks/>
          </p:cNvGrpSpPr>
          <p:nvPr/>
        </p:nvGrpSpPr>
        <p:grpSpPr bwMode="auto">
          <a:xfrm>
            <a:off x="457200" y="992188"/>
            <a:ext cx="8153400" cy="1600200"/>
            <a:chOff x="288" y="625"/>
            <a:chExt cx="5136" cy="1008"/>
          </a:xfrm>
        </p:grpSpPr>
        <p:sp>
          <p:nvSpPr>
            <p:cNvPr id="25908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sp>
          <p:nvSpPr>
            <p:cNvPr id="25908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FFFFCC"/>
                </a:solidFill>
                <a:latin typeface="Verdana" charset="0"/>
                <a:ea typeface="ＭＳ Ｐゴシック" charset="0"/>
                <a:cs typeface="ＭＳ Ｐゴシック" charset="0"/>
              </a:endParaRPr>
            </a:p>
          </p:txBody>
        </p:sp>
      </p:grpSp>
      <p:sp>
        <p:nvSpPr>
          <p:cNvPr id="25907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25907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3305"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6"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CC"/>
              </a:solidFill>
            </a:endParaRPr>
          </a:p>
        </p:txBody>
      </p:sp>
      <p:sp>
        <p:nvSpPr>
          <p:cNvPr id="183307"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b="1" i="0">
                <a:latin typeface="Arial" panose="020B0604020202020204" pitchFamily="34" charset="0"/>
              </a:defRPr>
            </a:lvl1pPr>
          </a:lstStyle>
          <a:p>
            <a:pPr defTabSz="914400" fontAlgn="base">
              <a:spcBef>
                <a:spcPct val="0"/>
              </a:spcBef>
              <a:spcAft>
                <a:spcPct val="0"/>
              </a:spcAft>
              <a:defRPr/>
            </a:pPr>
            <a:fld id="{6237997F-B353-0840-B04C-04297AA5B173}" type="slidenum">
              <a:rPr lang="en-US" smtClean="0">
                <a:solidFill>
                  <a:srgbClr val="FFFFCC"/>
                </a:solidFill>
                <a:ea typeface="ＭＳ Ｐゴシック" charset="0"/>
                <a:cs typeface="ＭＳ Ｐゴシック" charset="0"/>
              </a:rPr>
              <a:pPr defTabSz="914400" fontAlgn="base">
                <a:spcBef>
                  <a:spcPct val="0"/>
                </a:spcBef>
                <a:spcAft>
                  <a:spcPct val="0"/>
                </a:spcAft>
                <a:defRPr/>
              </a:pPr>
              <a:t>‹#›</a:t>
            </a:fld>
            <a:endParaRPr lang="en-US" dirty="0">
              <a:solidFill>
                <a:srgbClr val="FFFFCC"/>
              </a:solidFill>
              <a:ea typeface="ＭＳ Ｐゴシック" charset="0"/>
              <a:cs typeface="ＭＳ Ｐゴシック" charset="0"/>
            </a:endParaRPr>
          </a:p>
        </p:txBody>
      </p:sp>
    </p:spTree>
    <p:extLst>
      <p:ext uri="{BB962C8B-B14F-4D97-AF65-F5344CB8AC3E}">
        <p14:creationId xmlns:p14="http://schemas.microsoft.com/office/powerpoint/2010/main" val="1474832909"/>
      </p:ext>
    </p:extLst>
  </p:cSld>
  <p:clrMap bg1="dk2" tx1="lt1" bg2="dk1" tx2="lt2" accent1="accent1" accent2="accent2" accent3="accent3" accent4="accent4" accent5="accent5" accent6="accent6" hlink="hlink" folHlink="folHlink"/>
  <p:sldLayoutIdLst>
    <p:sldLayoutId id="2147488659" r:id="rId1"/>
    <p:sldLayoutId id="2147488660" r:id="rId2"/>
    <p:sldLayoutId id="2147488661" r:id="rId3"/>
    <p:sldLayoutId id="2147488662" r:id="rId4"/>
    <p:sldLayoutId id="2147488663" r:id="rId5"/>
    <p:sldLayoutId id="2147488664" r:id="rId6"/>
    <p:sldLayoutId id="2147488665" r:id="rId7"/>
    <p:sldLayoutId id="2147488666" r:id="rId8"/>
    <p:sldLayoutId id="2147488667" r:id="rId9"/>
    <p:sldLayoutId id="2147488668" r:id="rId10"/>
    <p:sldLayoutId id="2147488669" r:id="rId1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2700000" scaled="1"/>
        </a:gradFill>
        <a:effectLst/>
      </p:bgPr>
    </p:bg>
    <p:spTree>
      <p:nvGrpSpPr>
        <p:cNvPr id="1" name=""/>
        <p:cNvGrpSpPr/>
        <p:nvPr/>
      </p:nvGrpSpPr>
      <p:grpSpPr>
        <a:xfrm>
          <a:off x="0" y="0"/>
          <a:ext cx="0" cy="0"/>
          <a:chOff x="0" y="0"/>
          <a:chExt cx="0" cy="0"/>
        </a:xfrm>
      </p:grpSpPr>
      <p:grpSp>
        <p:nvGrpSpPr>
          <p:cNvPr id="295938" name="Group 1026"/>
          <p:cNvGrpSpPr>
            <a:grpSpLocks/>
          </p:cNvGrpSpPr>
          <p:nvPr/>
        </p:nvGrpSpPr>
        <p:grpSpPr bwMode="auto">
          <a:xfrm>
            <a:off x="-496888" y="1308100"/>
            <a:ext cx="10429876" cy="5908675"/>
            <a:chOff x="-313" y="824"/>
            <a:chExt cx="6570" cy="3722"/>
          </a:xfrm>
        </p:grpSpPr>
        <p:sp>
          <p:nvSpPr>
            <p:cNvPr id="65539" name="Rectangle 1027"/>
            <p:cNvSpPr>
              <a:spLocks noChangeArrowheads="1"/>
            </p:cNvSpPr>
            <p:nvPr userDrawn="1"/>
          </p:nvSpPr>
          <p:spPr bwMode="hidden">
            <a:xfrm rot="20798144" flipV="1">
              <a:off x="-14" y="1033"/>
              <a:ext cx="1744"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0" name="Rectangle 1028"/>
            <p:cNvSpPr>
              <a:spLocks noChangeArrowheads="1"/>
            </p:cNvSpPr>
            <p:nvPr userDrawn="1"/>
          </p:nvSpPr>
          <p:spPr bwMode="hidden">
            <a:xfrm rot="20774366" flipV="1">
              <a:off x="-24" y="1127"/>
              <a:ext cx="203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1" name="Rectangle 1029"/>
            <p:cNvSpPr>
              <a:spLocks noChangeArrowheads="1"/>
            </p:cNvSpPr>
            <p:nvPr userDrawn="1"/>
          </p:nvSpPr>
          <p:spPr bwMode="hidden">
            <a:xfrm rot="20757421" flipV="1">
              <a:off x="-27" y="1198"/>
              <a:ext cx="224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2" name="Rectangle 1030"/>
            <p:cNvSpPr>
              <a:spLocks noChangeArrowheads="1"/>
            </p:cNvSpPr>
            <p:nvPr userDrawn="1"/>
          </p:nvSpPr>
          <p:spPr bwMode="hidden">
            <a:xfrm rot="20684206" flipV="1">
              <a:off x="-43" y="1283"/>
              <a:ext cx="2476"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3" name="Rectangle 1031"/>
            <p:cNvSpPr>
              <a:spLocks noChangeArrowheads="1"/>
            </p:cNvSpPr>
            <p:nvPr userDrawn="1"/>
          </p:nvSpPr>
          <p:spPr bwMode="hidden">
            <a:xfrm rot="20631226" flipV="1">
              <a:off x="-51" y="1397"/>
              <a:ext cx="2770"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4" name="Rectangle 1032"/>
            <p:cNvSpPr>
              <a:spLocks noChangeArrowheads="1"/>
            </p:cNvSpPr>
            <p:nvPr userDrawn="1"/>
          </p:nvSpPr>
          <p:spPr bwMode="hidden">
            <a:xfrm rot="20554235" flipV="1">
              <a:off x="-65" y="1523"/>
              <a:ext cx="3058"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5" name="Rectangle 1033"/>
            <p:cNvSpPr>
              <a:spLocks noChangeArrowheads="1"/>
            </p:cNvSpPr>
            <p:nvPr userDrawn="1"/>
          </p:nvSpPr>
          <p:spPr bwMode="hidden">
            <a:xfrm rot="20466593" flipV="1">
              <a:off x="-93" y="1694"/>
              <a:ext cx="3403" cy="6"/>
            </a:xfrm>
            <a:prstGeom prst="rect">
              <a:avLst/>
            </a:prstGeom>
            <a:gradFill rotWithShape="0">
              <a:gsLst>
                <a:gs pos="0">
                  <a:schemeClr val="bg1">
                    <a:gamma/>
                    <a:shade val="90980"/>
                    <a:invGamma/>
                  </a:schemeClr>
                </a:gs>
                <a:gs pos="100000">
                  <a:schemeClr val="bg1"/>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6" name="Rectangle 1034"/>
            <p:cNvSpPr>
              <a:spLocks noChangeArrowheads="1"/>
            </p:cNvSpPr>
            <p:nvPr userDrawn="1"/>
          </p:nvSpPr>
          <p:spPr bwMode="hidden">
            <a:xfrm rot="20343219" flipV="1">
              <a:off x="-99" y="1863"/>
              <a:ext cx="3749" cy="6"/>
            </a:xfrm>
            <a:prstGeom prst="rect">
              <a:avLst/>
            </a:prstGeom>
            <a:gradFill rotWithShape="0">
              <a:gsLst>
                <a:gs pos="0">
                  <a:schemeClr val="bg1"/>
                </a:gs>
                <a:gs pos="100000">
                  <a:schemeClr val="bg1">
                    <a:gamma/>
                    <a:shade val="8470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7" name="Rectangle 1035"/>
            <p:cNvSpPr>
              <a:spLocks noChangeArrowheads="1"/>
            </p:cNvSpPr>
            <p:nvPr userDrawn="1"/>
          </p:nvSpPr>
          <p:spPr bwMode="hidden">
            <a:xfrm rot="20211065" flipV="1">
              <a:off x="-165" y="2053"/>
              <a:ext cx="4209" cy="6"/>
            </a:xfrm>
            <a:prstGeom prst="rect">
              <a:avLst/>
            </a:prstGeom>
            <a:gradFill rotWithShape="0">
              <a:gsLst>
                <a:gs pos="0">
                  <a:schemeClr val="bg1"/>
                </a:gs>
                <a:gs pos="100000">
                  <a:schemeClr val="bg1">
                    <a:gamma/>
                    <a:shade val="7568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8" name="Rectangle 1036"/>
            <p:cNvSpPr>
              <a:spLocks noChangeArrowheads="1"/>
            </p:cNvSpPr>
            <p:nvPr userDrawn="1"/>
          </p:nvSpPr>
          <p:spPr bwMode="hidden">
            <a:xfrm rot="20102912" flipV="1">
              <a:off x="-214" y="2289"/>
              <a:ext cx="4612"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49" name="Rectangle 1037"/>
            <p:cNvSpPr>
              <a:spLocks noChangeArrowheads="1"/>
            </p:cNvSpPr>
            <p:nvPr userDrawn="1"/>
          </p:nvSpPr>
          <p:spPr bwMode="hidden">
            <a:xfrm rot="19923405" flipV="1">
              <a:off x="-313" y="2617"/>
              <a:ext cx="5200"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0" name="Rectangle 1038"/>
            <p:cNvSpPr>
              <a:spLocks noChangeArrowheads="1"/>
            </p:cNvSpPr>
            <p:nvPr userDrawn="1"/>
          </p:nvSpPr>
          <p:spPr bwMode="hidden">
            <a:xfrm rot="19686284" flipV="1">
              <a:off x="9" y="2881"/>
              <a:ext cx="5401" cy="6"/>
            </a:xfrm>
            <a:prstGeom prst="rect">
              <a:avLst/>
            </a:prstGeom>
            <a:gradFill rotWithShape="0">
              <a:gsLst>
                <a:gs pos="0">
                  <a:schemeClr val="bg1"/>
                </a:gs>
                <a:gs pos="100000">
                  <a:schemeClr val="bg1">
                    <a:gamma/>
                    <a:shade val="46275"/>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1" name="Rectangle 1039"/>
            <p:cNvSpPr>
              <a:spLocks noChangeArrowheads="1"/>
            </p:cNvSpPr>
            <p:nvPr userDrawn="1"/>
          </p:nvSpPr>
          <p:spPr bwMode="hidden">
            <a:xfrm rot="19383534" flipV="1">
              <a:off x="1319" y="2928"/>
              <a:ext cx="4612" cy="6"/>
            </a:xfrm>
            <a:prstGeom prst="rect">
              <a:avLst/>
            </a:prstGeom>
            <a:gradFill rotWithShape="0">
              <a:gsLst>
                <a:gs pos="0">
                  <a:schemeClr val="bg1"/>
                </a:gs>
                <a:gs pos="100000">
                  <a:schemeClr val="bg1">
                    <a:gamma/>
                    <a:shade val="30196"/>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2" name="Rectangle 1040"/>
            <p:cNvSpPr>
              <a:spLocks noChangeArrowheads="1"/>
            </p:cNvSpPr>
            <p:nvPr userDrawn="1"/>
          </p:nvSpPr>
          <p:spPr bwMode="hidden">
            <a:xfrm rot="18994182" flipV="1">
              <a:off x="2681" y="3071"/>
              <a:ext cx="3576" cy="6"/>
            </a:xfrm>
            <a:prstGeom prst="rect">
              <a:avLst/>
            </a:prstGeom>
            <a:gradFill rotWithShape="0">
              <a:gsLst>
                <a:gs pos="0">
                  <a:schemeClr val="bg1"/>
                </a:gs>
                <a:gs pos="100000">
                  <a:schemeClr val="bg1">
                    <a:gamma/>
                    <a:shade val="313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3" name="Rectangle 1041"/>
            <p:cNvSpPr>
              <a:spLocks noChangeArrowheads="1"/>
            </p:cNvSpPr>
            <p:nvPr userDrawn="1"/>
          </p:nvSpPr>
          <p:spPr bwMode="hidden">
            <a:xfrm rot="18603245" flipV="1">
              <a:off x="4053" y="3503"/>
              <a:ext cx="2079"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4" name="Rectangle 1042"/>
            <p:cNvSpPr>
              <a:spLocks noChangeArrowheads="1"/>
            </p:cNvSpPr>
            <p:nvPr userDrawn="1"/>
          </p:nvSpPr>
          <p:spPr bwMode="hidden">
            <a:xfrm rot="39991575" flipH="1" flipV="1">
              <a:off x="5368" y="4167"/>
              <a:ext cx="501" cy="6"/>
            </a:xfrm>
            <a:prstGeom prst="rect">
              <a:avLst/>
            </a:prstGeom>
            <a:gradFill rotWithShape="0">
              <a:gsLst>
                <a:gs pos="0">
                  <a:schemeClr val="bg1"/>
                </a:gs>
                <a:gs pos="100000">
                  <a:schemeClr val="bg1">
                    <a:gamma/>
                    <a:shade val="0"/>
                    <a:invGamma/>
                  </a:schemeClr>
                </a:gs>
              </a:gsLst>
              <a:lin ang="2700000" scaled="1"/>
            </a:gradFill>
            <a:ln w="9525">
              <a:noFill/>
              <a:miter lim="800000"/>
              <a:headEnd/>
              <a:tailEnd/>
            </a:ln>
            <a:effectLst/>
          </p:spPr>
          <p:txBody>
            <a:bodyPr rot="10800000" vert="eaVert"/>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5" name="Rectangle 1043"/>
            <p:cNvSpPr>
              <a:spLocks noChangeArrowheads="1"/>
            </p:cNvSpPr>
            <p:nvPr userDrawn="1"/>
          </p:nvSpPr>
          <p:spPr bwMode="hidden">
            <a:xfrm rot="-20541361">
              <a:off x="-146" y="2360"/>
              <a:ext cx="6046"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6" name="Rectangle 1044"/>
            <p:cNvSpPr>
              <a:spLocks noChangeArrowheads="1"/>
            </p:cNvSpPr>
            <p:nvPr userDrawn="1"/>
          </p:nvSpPr>
          <p:spPr bwMode="hidden">
            <a:xfrm rot="-20036206">
              <a:off x="-198" y="3396"/>
              <a:ext cx="4142"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7" name="Rectangle 1045"/>
            <p:cNvSpPr>
              <a:spLocks noChangeArrowheads="1"/>
            </p:cNvSpPr>
            <p:nvPr userDrawn="1"/>
          </p:nvSpPr>
          <p:spPr bwMode="hidden">
            <a:xfrm rot="1732981">
              <a:off x="-165" y="3624"/>
              <a:ext cx="2804" cy="6"/>
            </a:xfrm>
            <a:prstGeom prst="rect">
              <a:avLst/>
            </a:prstGeom>
            <a:gradFill rotWithShape="0">
              <a:gsLst>
                <a:gs pos="0">
                  <a:schemeClr val="bg1"/>
                </a:gs>
                <a:gs pos="100000">
                  <a:schemeClr val="bg1">
                    <a:gamma/>
                    <a:shade val="63529"/>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8" name="Rectangle 1046"/>
            <p:cNvSpPr>
              <a:spLocks noChangeArrowheads="1"/>
            </p:cNvSpPr>
            <p:nvPr userDrawn="1"/>
          </p:nvSpPr>
          <p:spPr bwMode="hidden">
            <a:xfrm rot="1969083">
              <a:off x="-110" y="3922"/>
              <a:ext cx="1400" cy="6"/>
            </a:xfrm>
            <a:prstGeom prst="rect">
              <a:avLst/>
            </a:prstGeom>
            <a:gradFill rotWithShape="0">
              <a:gsLst>
                <a:gs pos="0">
                  <a:schemeClr val="bg1"/>
                </a:gs>
                <a:gs pos="100000">
                  <a:schemeClr val="bg1">
                    <a:gamma/>
                    <a:shade val="6980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59" name="Rectangle 1047"/>
            <p:cNvSpPr>
              <a:spLocks noChangeArrowheads="1"/>
            </p:cNvSpPr>
            <p:nvPr userDrawn="1"/>
          </p:nvSpPr>
          <p:spPr bwMode="hidden">
            <a:xfrm rot="-20213826">
              <a:off x="-216" y="3221"/>
              <a:ext cx="5477" cy="6"/>
            </a:xfrm>
            <a:prstGeom prst="rect">
              <a:avLst/>
            </a:prstGeom>
            <a:gradFill rotWithShape="0">
              <a:gsLst>
                <a:gs pos="0">
                  <a:schemeClr val="bg1"/>
                </a:gs>
                <a:gs pos="100000">
                  <a:schemeClr val="bg1">
                    <a:gamma/>
                    <a:shade val="4862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0" name="Rectangle 1048"/>
            <p:cNvSpPr>
              <a:spLocks noChangeArrowheads="1"/>
            </p:cNvSpPr>
            <p:nvPr userDrawn="1"/>
          </p:nvSpPr>
          <p:spPr bwMode="hidden">
            <a:xfrm rot="22583969">
              <a:off x="-115" y="2129"/>
              <a:ext cx="6016" cy="6"/>
            </a:xfrm>
            <a:prstGeom prst="rect">
              <a:avLst/>
            </a:prstGeom>
            <a:gradFill rotWithShape="0">
              <a:gsLst>
                <a:gs pos="0">
                  <a:schemeClr val="bg1"/>
                </a:gs>
                <a:gs pos="100000">
                  <a:schemeClr val="bg1">
                    <a:gamma/>
                    <a:shade val="57647"/>
                    <a:invGamma/>
                  </a:schemeClr>
                </a:gs>
              </a:gsLst>
              <a:lin ang="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1" name="Rectangle 1049"/>
            <p:cNvSpPr>
              <a:spLocks noChangeArrowheads="1"/>
            </p:cNvSpPr>
            <p:nvPr userDrawn="1"/>
          </p:nvSpPr>
          <p:spPr bwMode="hidden">
            <a:xfrm rot="930109" flipV="1">
              <a:off x="80" y="1946"/>
              <a:ext cx="575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2" name="Rectangle 1050"/>
            <p:cNvSpPr>
              <a:spLocks noChangeArrowheads="1"/>
            </p:cNvSpPr>
            <p:nvPr userDrawn="1"/>
          </p:nvSpPr>
          <p:spPr bwMode="hidden">
            <a:xfrm rot="-20731987">
              <a:off x="374" y="1802"/>
              <a:ext cx="5475"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3" name="Rectangle 1051"/>
            <p:cNvSpPr>
              <a:spLocks noChangeArrowheads="1"/>
            </p:cNvSpPr>
            <p:nvPr userDrawn="1"/>
          </p:nvSpPr>
          <p:spPr bwMode="hidden">
            <a:xfrm rot="-64024402">
              <a:off x="848" y="1582"/>
              <a:ext cx="4976"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4" name="Rectangle 1052"/>
            <p:cNvSpPr>
              <a:spLocks noChangeArrowheads="1"/>
            </p:cNvSpPr>
            <p:nvPr userDrawn="1"/>
          </p:nvSpPr>
          <p:spPr bwMode="hidden">
            <a:xfrm rot="-42464612">
              <a:off x="1053" y="1476"/>
              <a:ext cx="4759"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5" name="Rectangle 1053"/>
            <p:cNvSpPr>
              <a:spLocks noChangeArrowheads="1"/>
            </p:cNvSpPr>
            <p:nvPr userDrawn="1"/>
          </p:nvSpPr>
          <p:spPr bwMode="hidden">
            <a:xfrm rot="-20907336">
              <a:off x="1244" y="1377"/>
              <a:ext cx="4557"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6" name="Rectangle 1054"/>
            <p:cNvSpPr>
              <a:spLocks noChangeArrowheads="1"/>
            </p:cNvSpPr>
            <p:nvPr userDrawn="1"/>
          </p:nvSpPr>
          <p:spPr bwMode="hidden">
            <a:xfrm rot="655690" flipV="1">
              <a:off x="1487" y="1305"/>
              <a:ext cx="431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7" name="Rectangle 1055"/>
            <p:cNvSpPr>
              <a:spLocks noChangeArrowheads="1"/>
            </p:cNvSpPr>
            <p:nvPr userDrawn="1"/>
          </p:nvSpPr>
          <p:spPr bwMode="hidden">
            <a:xfrm rot="636921" flipV="1">
              <a:off x="1650" y="1218"/>
              <a:ext cx="4154" cy="6"/>
            </a:xfrm>
            <a:prstGeom prst="rect">
              <a:avLst/>
            </a:prstGeom>
            <a:gradFill rotWithShape="0">
              <a:gsLst>
                <a:gs pos="0">
                  <a:schemeClr val="bg1"/>
                </a:gs>
                <a:gs pos="100000">
                  <a:schemeClr val="bg1">
                    <a:gamma/>
                    <a:shade val="66667"/>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8" name="Rectangle 1056"/>
            <p:cNvSpPr>
              <a:spLocks noChangeArrowheads="1"/>
            </p:cNvSpPr>
            <p:nvPr userDrawn="1"/>
          </p:nvSpPr>
          <p:spPr bwMode="hidden">
            <a:xfrm rot="803987" flipV="1">
              <a:off x="611" y="1684"/>
              <a:ext cx="5204" cy="6"/>
            </a:xfrm>
            <a:prstGeom prst="rect">
              <a:avLst/>
            </a:prstGeom>
            <a:gradFill rotWithShape="0">
              <a:gsLst>
                <a:gs pos="0">
                  <a:schemeClr val="bg1"/>
                </a:gs>
                <a:gs pos="100000">
                  <a:schemeClr val="bg1">
                    <a:gamma/>
                    <a:shade val="60784"/>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69" name="Rectangle 1057"/>
            <p:cNvSpPr>
              <a:spLocks noChangeArrowheads="1"/>
            </p:cNvSpPr>
            <p:nvPr userDrawn="1"/>
          </p:nvSpPr>
          <p:spPr bwMode="hidden">
            <a:xfrm rot="1273217" flipV="1">
              <a:off x="-204" y="2976"/>
              <a:ext cx="6150" cy="6"/>
            </a:xfrm>
            <a:prstGeom prst="rect">
              <a:avLst/>
            </a:prstGeom>
            <a:gradFill rotWithShape="0">
              <a:gsLst>
                <a:gs pos="0">
                  <a:schemeClr val="bg1"/>
                </a:gs>
                <a:gs pos="100000">
                  <a:schemeClr val="bg1">
                    <a:gamma/>
                    <a:shade val="54510"/>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0" name="Rectangle 1058"/>
            <p:cNvSpPr>
              <a:spLocks noChangeArrowheads="1"/>
            </p:cNvSpPr>
            <p:nvPr userDrawn="1"/>
          </p:nvSpPr>
          <p:spPr bwMode="hidden">
            <a:xfrm rot="1169729" flipV="1">
              <a:off x="-174" y="2663"/>
              <a:ext cx="6104" cy="6"/>
            </a:xfrm>
            <a:prstGeom prst="rect">
              <a:avLst/>
            </a:prstGeom>
            <a:gradFill rotWithShape="0">
              <a:gsLst>
                <a:gs pos="0">
                  <a:schemeClr val="bg1"/>
                </a:gs>
                <a:gs pos="100000">
                  <a:schemeClr val="bg1">
                    <a:gamma/>
                    <a:shade val="51373"/>
                    <a:invGamma/>
                  </a:schemeClr>
                </a:gs>
              </a:gsLst>
              <a:lin ang="2700000" scaled="1"/>
            </a:gradFill>
            <a:ln w="9525">
              <a:noFill/>
              <a:miter lim="800000"/>
              <a:headEnd/>
              <a:tailEnd/>
            </a:ln>
            <a:effectLst/>
          </p:spPr>
          <p:txBody>
            <a:bodyPr rot="10800000"/>
            <a:lstStyle/>
            <a:p>
              <a:pPr algn="ctr" defTabSz="914400" fontAlgn="base">
                <a:spcBef>
                  <a:spcPct val="0"/>
                </a:spcBef>
                <a:spcAft>
                  <a:spcPct val="0"/>
                </a:spcAft>
                <a:defRPr/>
              </a:pPr>
              <a:endParaRPr lang="en-US" b="1" i="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p:txBody>
        </p:sp>
        <p:sp>
          <p:nvSpPr>
            <p:cNvPr id="65571" name="Oval 1059"/>
            <p:cNvSpPr>
              <a:spLocks noChangeArrowheads="1"/>
            </p:cNvSpPr>
            <p:nvPr/>
          </p:nvSpPr>
          <p:spPr bwMode="hidden">
            <a:xfrm>
              <a:off x="740" y="3359"/>
              <a:ext cx="168" cy="9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2" name="Oval 1060"/>
            <p:cNvSpPr>
              <a:spLocks noChangeArrowheads="1"/>
            </p:cNvSpPr>
            <p:nvPr/>
          </p:nvSpPr>
          <p:spPr bwMode="hidden">
            <a:xfrm>
              <a:off x="236" y="3074"/>
              <a:ext cx="168" cy="9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3" name="Oval 1061"/>
            <p:cNvSpPr>
              <a:spLocks noChangeArrowheads="1"/>
            </p:cNvSpPr>
            <p:nvPr/>
          </p:nvSpPr>
          <p:spPr bwMode="hidden">
            <a:xfrm>
              <a:off x="159" y="3652"/>
              <a:ext cx="196" cy="106"/>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4" name="Oval 1062"/>
            <p:cNvSpPr>
              <a:spLocks noChangeArrowheads="1"/>
            </p:cNvSpPr>
            <p:nvPr/>
          </p:nvSpPr>
          <p:spPr bwMode="hidden">
            <a:xfrm>
              <a:off x="2077" y="2661"/>
              <a:ext cx="156" cy="8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5" name="Oval 1063"/>
            <p:cNvSpPr>
              <a:spLocks noChangeArrowheads="1"/>
            </p:cNvSpPr>
            <p:nvPr/>
          </p:nvSpPr>
          <p:spPr bwMode="hidden">
            <a:xfrm>
              <a:off x="1223" y="3076"/>
              <a:ext cx="168" cy="9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6" name="Oval 1064"/>
            <p:cNvSpPr>
              <a:spLocks noChangeArrowheads="1"/>
            </p:cNvSpPr>
            <p:nvPr/>
          </p:nvSpPr>
          <p:spPr bwMode="hidden">
            <a:xfrm>
              <a:off x="1686" y="2857"/>
              <a:ext cx="156" cy="9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7" name="Oval 1065"/>
            <p:cNvSpPr>
              <a:spLocks noChangeArrowheads="1"/>
            </p:cNvSpPr>
            <p:nvPr/>
          </p:nvSpPr>
          <p:spPr bwMode="hidden">
            <a:xfrm>
              <a:off x="750" y="2839"/>
              <a:ext cx="151"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8" name="Oval 1066"/>
            <p:cNvSpPr>
              <a:spLocks noChangeArrowheads="1"/>
            </p:cNvSpPr>
            <p:nvPr/>
          </p:nvSpPr>
          <p:spPr bwMode="hidden">
            <a:xfrm>
              <a:off x="367" y="2656"/>
              <a:ext cx="150" cy="84"/>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79" name="Oval 1067"/>
            <p:cNvSpPr>
              <a:spLocks noChangeArrowheads="1"/>
            </p:cNvSpPr>
            <p:nvPr/>
          </p:nvSpPr>
          <p:spPr bwMode="hidden">
            <a:xfrm>
              <a:off x="1172" y="2642"/>
              <a:ext cx="156" cy="8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0" name="Oval 1068"/>
            <p:cNvSpPr>
              <a:spLocks noChangeArrowheads="1"/>
            </p:cNvSpPr>
            <p:nvPr/>
          </p:nvSpPr>
          <p:spPr bwMode="hidden">
            <a:xfrm>
              <a:off x="2401" y="2485"/>
              <a:ext cx="156" cy="83"/>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1" name="Oval 1069"/>
            <p:cNvSpPr>
              <a:spLocks noChangeArrowheads="1"/>
            </p:cNvSpPr>
            <p:nvPr/>
          </p:nvSpPr>
          <p:spPr bwMode="hidden">
            <a:xfrm>
              <a:off x="1910" y="2314"/>
              <a:ext cx="134" cy="73"/>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2" name="Oval 1070"/>
            <p:cNvSpPr>
              <a:spLocks noChangeArrowheads="1"/>
            </p:cNvSpPr>
            <p:nvPr/>
          </p:nvSpPr>
          <p:spPr bwMode="hidden">
            <a:xfrm>
              <a:off x="2254" y="2154"/>
              <a:ext cx="134"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3" name="Oval 1071"/>
            <p:cNvSpPr>
              <a:spLocks noChangeArrowheads="1"/>
            </p:cNvSpPr>
            <p:nvPr/>
          </p:nvSpPr>
          <p:spPr bwMode="hidden">
            <a:xfrm>
              <a:off x="2742" y="2305"/>
              <a:ext cx="140" cy="72"/>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4" name="Oval 1072"/>
            <p:cNvSpPr>
              <a:spLocks noChangeArrowheads="1"/>
            </p:cNvSpPr>
            <p:nvPr/>
          </p:nvSpPr>
          <p:spPr bwMode="hidden">
            <a:xfrm>
              <a:off x="2812" y="1898"/>
              <a:ext cx="129"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5" name="Oval 1073"/>
            <p:cNvSpPr>
              <a:spLocks noChangeArrowheads="1"/>
            </p:cNvSpPr>
            <p:nvPr/>
          </p:nvSpPr>
          <p:spPr bwMode="hidden">
            <a:xfrm>
              <a:off x="3721" y="1792"/>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6" name="Oval 1074"/>
            <p:cNvSpPr>
              <a:spLocks noChangeArrowheads="1"/>
            </p:cNvSpPr>
            <p:nvPr/>
          </p:nvSpPr>
          <p:spPr bwMode="hidden">
            <a:xfrm>
              <a:off x="3528" y="1896"/>
              <a:ext cx="128" cy="61"/>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7" name="Oval 1075"/>
            <p:cNvSpPr>
              <a:spLocks noChangeArrowheads="1"/>
            </p:cNvSpPr>
            <p:nvPr/>
          </p:nvSpPr>
          <p:spPr bwMode="hidden">
            <a:xfrm>
              <a:off x="3064" y="1778"/>
              <a:ext cx="128" cy="6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8" name="Oval 1076"/>
            <p:cNvSpPr>
              <a:spLocks noChangeArrowheads="1"/>
            </p:cNvSpPr>
            <p:nvPr/>
          </p:nvSpPr>
          <p:spPr bwMode="hidden">
            <a:xfrm>
              <a:off x="3277" y="2024"/>
              <a:ext cx="134" cy="73"/>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89" name="Oval 1077"/>
            <p:cNvSpPr>
              <a:spLocks noChangeArrowheads="1"/>
            </p:cNvSpPr>
            <p:nvPr/>
          </p:nvSpPr>
          <p:spPr bwMode="hidden">
            <a:xfrm>
              <a:off x="3027" y="2160"/>
              <a:ext cx="133" cy="61"/>
            </a:xfrm>
            <a:prstGeom prst="ellipse">
              <a:avLst/>
            </a:prstGeom>
            <a:gradFill rotWithShape="0">
              <a:gsLst>
                <a:gs pos="0">
                  <a:schemeClr val="bg1"/>
                </a:gs>
                <a:gs pos="100000">
                  <a:schemeClr val="bg1">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0" name="Oval 1078"/>
            <p:cNvSpPr>
              <a:spLocks noChangeArrowheads="1"/>
            </p:cNvSpPr>
            <p:nvPr/>
          </p:nvSpPr>
          <p:spPr bwMode="hidden">
            <a:xfrm>
              <a:off x="1569" y="2453"/>
              <a:ext cx="150" cy="9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1" name="Oval 1079"/>
            <p:cNvSpPr>
              <a:spLocks noChangeArrowheads="1"/>
            </p:cNvSpPr>
            <p:nvPr/>
          </p:nvSpPr>
          <p:spPr bwMode="hidden">
            <a:xfrm>
              <a:off x="1863" y="2028"/>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2" name="Oval 1080"/>
            <p:cNvSpPr>
              <a:spLocks noChangeArrowheads="1"/>
            </p:cNvSpPr>
            <p:nvPr/>
          </p:nvSpPr>
          <p:spPr bwMode="hidden">
            <a:xfrm>
              <a:off x="1513" y="2175"/>
              <a:ext cx="139" cy="6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3" name="Oval 1081"/>
            <p:cNvSpPr>
              <a:spLocks noChangeArrowheads="1"/>
            </p:cNvSpPr>
            <p:nvPr/>
          </p:nvSpPr>
          <p:spPr bwMode="hidden">
            <a:xfrm>
              <a:off x="1191" y="2311"/>
              <a:ext cx="134" cy="72"/>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4" name="Oval 1082"/>
            <p:cNvSpPr>
              <a:spLocks noChangeArrowheads="1"/>
            </p:cNvSpPr>
            <p:nvPr/>
          </p:nvSpPr>
          <p:spPr bwMode="hidden">
            <a:xfrm>
              <a:off x="1154" y="2047"/>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5" name="Oval 1083"/>
            <p:cNvSpPr>
              <a:spLocks noChangeArrowheads="1"/>
            </p:cNvSpPr>
            <p:nvPr/>
          </p:nvSpPr>
          <p:spPr bwMode="hidden">
            <a:xfrm>
              <a:off x="1142" y="1803"/>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6" name="Oval 1084"/>
            <p:cNvSpPr>
              <a:spLocks noChangeArrowheads="1"/>
            </p:cNvSpPr>
            <p:nvPr/>
          </p:nvSpPr>
          <p:spPr bwMode="hidden">
            <a:xfrm>
              <a:off x="1500" y="1912"/>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7" name="Oval 1085"/>
            <p:cNvSpPr>
              <a:spLocks noChangeArrowheads="1"/>
            </p:cNvSpPr>
            <p:nvPr/>
          </p:nvSpPr>
          <p:spPr bwMode="hidden">
            <a:xfrm>
              <a:off x="1804" y="1801"/>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8" name="Oval 1086"/>
            <p:cNvSpPr>
              <a:spLocks noChangeArrowheads="1"/>
            </p:cNvSpPr>
            <p:nvPr/>
          </p:nvSpPr>
          <p:spPr bwMode="hidden">
            <a:xfrm>
              <a:off x="2159" y="1905"/>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599" name="Oval 1087"/>
            <p:cNvSpPr>
              <a:spLocks noChangeArrowheads="1"/>
            </p:cNvSpPr>
            <p:nvPr/>
          </p:nvSpPr>
          <p:spPr bwMode="hidden">
            <a:xfrm>
              <a:off x="2432" y="1787"/>
              <a:ext cx="128"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0" name="Oval 1088"/>
            <p:cNvSpPr>
              <a:spLocks noChangeArrowheads="1"/>
            </p:cNvSpPr>
            <p:nvPr/>
          </p:nvSpPr>
          <p:spPr bwMode="hidden">
            <a:xfrm>
              <a:off x="470" y="2032"/>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1" name="Oval 1089"/>
            <p:cNvSpPr>
              <a:spLocks noChangeArrowheads="1"/>
            </p:cNvSpPr>
            <p:nvPr/>
          </p:nvSpPr>
          <p:spPr bwMode="hidden">
            <a:xfrm>
              <a:off x="68" y="2166"/>
              <a:ext cx="134" cy="73"/>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2" name="Oval 1090"/>
            <p:cNvSpPr>
              <a:spLocks noChangeArrowheads="1"/>
            </p:cNvSpPr>
            <p:nvPr/>
          </p:nvSpPr>
          <p:spPr bwMode="hidden">
            <a:xfrm>
              <a:off x="798" y="1916"/>
              <a:ext cx="128" cy="6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3" name="Oval 1091"/>
            <p:cNvSpPr>
              <a:spLocks noChangeArrowheads="1"/>
            </p:cNvSpPr>
            <p:nvPr/>
          </p:nvSpPr>
          <p:spPr bwMode="hidden">
            <a:xfrm>
              <a:off x="455" y="1797"/>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4" name="Oval 1092"/>
            <p:cNvSpPr>
              <a:spLocks noChangeArrowheads="1"/>
            </p:cNvSpPr>
            <p:nvPr/>
          </p:nvSpPr>
          <p:spPr bwMode="hidden">
            <a:xfrm>
              <a:off x="113" y="1901"/>
              <a:ext cx="128" cy="6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5" name="Oval 1093"/>
            <p:cNvSpPr>
              <a:spLocks noChangeArrowheads="1"/>
            </p:cNvSpPr>
            <p:nvPr/>
          </p:nvSpPr>
          <p:spPr bwMode="hidden">
            <a:xfrm>
              <a:off x="432" y="2323"/>
              <a:ext cx="139"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6" name="Oval 1094"/>
            <p:cNvSpPr>
              <a:spLocks noChangeArrowheads="1"/>
            </p:cNvSpPr>
            <p:nvPr/>
          </p:nvSpPr>
          <p:spPr bwMode="hidden">
            <a:xfrm>
              <a:off x="814" y="2178"/>
              <a:ext cx="134" cy="6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7" name="Oval 1095"/>
            <p:cNvSpPr>
              <a:spLocks noChangeArrowheads="1"/>
            </p:cNvSpPr>
            <p:nvPr/>
          </p:nvSpPr>
          <p:spPr bwMode="hidden">
            <a:xfrm>
              <a:off x="789" y="2472"/>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8" name="Oval 1096"/>
            <p:cNvSpPr>
              <a:spLocks noChangeArrowheads="1"/>
            </p:cNvSpPr>
            <p:nvPr/>
          </p:nvSpPr>
          <p:spPr bwMode="hidden">
            <a:xfrm>
              <a:off x="2544" y="2015"/>
              <a:ext cx="140" cy="72"/>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09" name="Oval 1097"/>
            <p:cNvSpPr>
              <a:spLocks noChangeArrowheads="1"/>
            </p:cNvSpPr>
            <p:nvPr/>
          </p:nvSpPr>
          <p:spPr bwMode="hidden">
            <a:xfrm>
              <a:off x="1457" y="1700"/>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0" name="Oval 1098"/>
            <p:cNvSpPr>
              <a:spLocks noChangeArrowheads="1"/>
            </p:cNvSpPr>
            <p:nvPr/>
          </p:nvSpPr>
          <p:spPr bwMode="hidden">
            <a:xfrm>
              <a:off x="1747"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1" name="Oval 1099"/>
            <p:cNvSpPr>
              <a:spLocks noChangeArrowheads="1"/>
            </p:cNvSpPr>
            <p:nvPr/>
          </p:nvSpPr>
          <p:spPr bwMode="hidden">
            <a:xfrm>
              <a:off x="1385"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2" name="Oval 1100"/>
            <p:cNvSpPr>
              <a:spLocks noChangeArrowheads="1"/>
            </p:cNvSpPr>
            <p:nvPr/>
          </p:nvSpPr>
          <p:spPr bwMode="hidden">
            <a:xfrm>
              <a:off x="1093" y="1595"/>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3" name="Oval 1101"/>
            <p:cNvSpPr>
              <a:spLocks noChangeArrowheads="1"/>
            </p:cNvSpPr>
            <p:nvPr/>
          </p:nvSpPr>
          <p:spPr bwMode="hidden">
            <a:xfrm>
              <a:off x="792" y="1690"/>
              <a:ext cx="124"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4" name="Oval 1102"/>
            <p:cNvSpPr>
              <a:spLocks noChangeArrowheads="1"/>
            </p:cNvSpPr>
            <p:nvPr/>
          </p:nvSpPr>
          <p:spPr bwMode="hidden">
            <a:xfrm>
              <a:off x="2011" y="1512"/>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5" name="Oval 1103"/>
            <p:cNvSpPr>
              <a:spLocks noChangeArrowheads="1"/>
            </p:cNvSpPr>
            <p:nvPr/>
          </p:nvSpPr>
          <p:spPr bwMode="hidden">
            <a:xfrm>
              <a:off x="2087" y="169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6" name="Oval 1104"/>
            <p:cNvSpPr>
              <a:spLocks noChangeArrowheads="1"/>
            </p:cNvSpPr>
            <p:nvPr/>
          </p:nvSpPr>
          <p:spPr bwMode="hidden">
            <a:xfrm>
              <a:off x="2345" y="1601"/>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7" name="Oval 1105"/>
            <p:cNvSpPr>
              <a:spLocks noChangeArrowheads="1"/>
            </p:cNvSpPr>
            <p:nvPr/>
          </p:nvSpPr>
          <p:spPr bwMode="hidden">
            <a:xfrm>
              <a:off x="2684" y="1686"/>
              <a:ext cx="123"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8" name="Oval 1106"/>
            <p:cNvSpPr>
              <a:spLocks noChangeArrowheads="1"/>
            </p:cNvSpPr>
            <p:nvPr/>
          </p:nvSpPr>
          <p:spPr bwMode="hidden">
            <a:xfrm>
              <a:off x="806" y="1512"/>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19" name="Oval 1107"/>
            <p:cNvSpPr>
              <a:spLocks noChangeArrowheads="1"/>
            </p:cNvSpPr>
            <p:nvPr/>
          </p:nvSpPr>
          <p:spPr bwMode="hidden">
            <a:xfrm>
              <a:off x="495" y="1597"/>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0" name="Oval 1108"/>
            <p:cNvSpPr>
              <a:spLocks noChangeArrowheads="1"/>
            </p:cNvSpPr>
            <p:nvPr/>
          </p:nvSpPr>
          <p:spPr bwMode="hidden">
            <a:xfrm>
              <a:off x="228" y="1508"/>
              <a:ext cx="123"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1" name="Oval 1109"/>
            <p:cNvSpPr>
              <a:spLocks noChangeArrowheads="1"/>
            </p:cNvSpPr>
            <p:nvPr/>
          </p:nvSpPr>
          <p:spPr bwMode="hidden">
            <a:xfrm>
              <a:off x="157" y="1698"/>
              <a:ext cx="123"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2" name="Oval 1110"/>
            <p:cNvSpPr>
              <a:spLocks noChangeArrowheads="1"/>
            </p:cNvSpPr>
            <p:nvPr/>
          </p:nvSpPr>
          <p:spPr bwMode="hidden">
            <a:xfrm>
              <a:off x="2887" y="1595"/>
              <a:ext cx="124"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3" name="Oval 1111"/>
            <p:cNvSpPr>
              <a:spLocks noChangeArrowheads="1"/>
            </p:cNvSpPr>
            <p:nvPr/>
          </p:nvSpPr>
          <p:spPr bwMode="hidden">
            <a:xfrm>
              <a:off x="3079" y="1511"/>
              <a:ext cx="124"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4" name="Oval 1112"/>
            <p:cNvSpPr>
              <a:spLocks noChangeArrowheads="1"/>
            </p:cNvSpPr>
            <p:nvPr/>
          </p:nvSpPr>
          <p:spPr bwMode="hidden">
            <a:xfrm>
              <a:off x="3270" y="1688"/>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5" name="Oval 1113"/>
            <p:cNvSpPr>
              <a:spLocks noChangeArrowheads="1"/>
            </p:cNvSpPr>
            <p:nvPr/>
          </p:nvSpPr>
          <p:spPr bwMode="hidden">
            <a:xfrm>
              <a:off x="3453" y="1599"/>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6" name="Oval 1114"/>
            <p:cNvSpPr>
              <a:spLocks noChangeArrowheads="1"/>
            </p:cNvSpPr>
            <p:nvPr/>
          </p:nvSpPr>
          <p:spPr bwMode="hidden">
            <a:xfrm>
              <a:off x="3651" y="1506"/>
              <a:ext cx="123"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7" name="Oval 1115"/>
            <p:cNvSpPr>
              <a:spLocks noChangeArrowheads="1"/>
            </p:cNvSpPr>
            <p:nvPr/>
          </p:nvSpPr>
          <p:spPr bwMode="hidden">
            <a:xfrm>
              <a:off x="4251" y="1513"/>
              <a:ext cx="124"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8" name="Oval 1116"/>
            <p:cNvSpPr>
              <a:spLocks noChangeArrowheads="1"/>
            </p:cNvSpPr>
            <p:nvPr/>
          </p:nvSpPr>
          <p:spPr bwMode="hidden">
            <a:xfrm>
              <a:off x="3901" y="1701"/>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29" name="Oval 1117"/>
            <p:cNvSpPr>
              <a:spLocks noChangeArrowheads="1"/>
            </p:cNvSpPr>
            <p:nvPr/>
          </p:nvSpPr>
          <p:spPr bwMode="hidden">
            <a:xfrm>
              <a:off x="4086" y="1608"/>
              <a:ext cx="128" cy="50"/>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0" name="Oval 1118"/>
            <p:cNvSpPr>
              <a:spLocks noChangeArrowheads="1"/>
            </p:cNvSpPr>
            <p:nvPr/>
          </p:nvSpPr>
          <p:spPr bwMode="hidden">
            <a:xfrm>
              <a:off x="1282" y="3653"/>
              <a:ext cx="196" cy="11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1" name="Oval 1119"/>
            <p:cNvSpPr>
              <a:spLocks noChangeArrowheads="1"/>
            </p:cNvSpPr>
            <p:nvPr/>
          </p:nvSpPr>
          <p:spPr bwMode="hidden">
            <a:xfrm>
              <a:off x="707" y="4014"/>
              <a:ext cx="191" cy="11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2" name="Oval 1120"/>
            <p:cNvSpPr>
              <a:spLocks noChangeArrowheads="1"/>
            </p:cNvSpPr>
            <p:nvPr/>
          </p:nvSpPr>
          <p:spPr bwMode="hidden">
            <a:xfrm>
              <a:off x="2229" y="309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3" name="Oval 1121"/>
            <p:cNvSpPr>
              <a:spLocks noChangeArrowheads="1"/>
            </p:cNvSpPr>
            <p:nvPr/>
          </p:nvSpPr>
          <p:spPr bwMode="hidden">
            <a:xfrm>
              <a:off x="2604" y="2867"/>
              <a:ext cx="156" cy="89"/>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4" name="Oval 1122"/>
            <p:cNvSpPr>
              <a:spLocks noChangeArrowheads="1"/>
            </p:cNvSpPr>
            <p:nvPr/>
          </p:nvSpPr>
          <p:spPr bwMode="hidden">
            <a:xfrm>
              <a:off x="2907" y="2668"/>
              <a:ext cx="156" cy="84"/>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5" name="Oval 1123"/>
            <p:cNvSpPr>
              <a:spLocks noChangeArrowheads="1"/>
            </p:cNvSpPr>
            <p:nvPr/>
          </p:nvSpPr>
          <p:spPr bwMode="hidden">
            <a:xfrm>
              <a:off x="3248" y="2454"/>
              <a:ext cx="150" cy="9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6" name="Oval 1124"/>
            <p:cNvSpPr>
              <a:spLocks noChangeArrowheads="1"/>
            </p:cNvSpPr>
            <p:nvPr/>
          </p:nvSpPr>
          <p:spPr bwMode="hidden">
            <a:xfrm>
              <a:off x="1801" y="3360"/>
              <a:ext cx="168" cy="95"/>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7" name="Oval 1125"/>
            <p:cNvSpPr>
              <a:spLocks noChangeArrowheads="1"/>
            </p:cNvSpPr>
            <p:nvPr/>
          </p:nvSpPr>
          <p:spPr bwMode="hidden">
            <a:xfrm>
              <a:off x="3512" y="2302"/>
              <a:ext cx="134" cy="73"/>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8" name="Oval 1126"/>
            <p:cNvSpPr>
              <a:spLocks noChangeArrowheads="1"/>
            </p:cNvSpPr>
            <p:nvPr/>
          </p:nvSpPr>
          <p:spPr bwMode="hidden">
            <a:xfrm>
              <a:off x="3980" y="2014"/>
              <a:ext cx="134" cy="72"/>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39" name="Oval 1127"/>
            <p:cNvSpPr>
              <a:spLocks noChangeArrowheads="1"/>
            </p:cNvSpPr>
            <p:nvPr/>
          </p:nvSpPr>
          <p:spPr bwMode="hidden">
            <a:xfrm>
              <a:off x="3753" y="2158"/>
              <a:ext cx="134" cy="6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0" name="Oval 1128"/>
            <p:cNvSpPr>
              <a:spLocks noChangeArrowheads="1"/>
            </p:cNvSpPr>
            <p:nvPr/>
          </p:nvSpPr>
          <p:spPr bwMode="hidden">
            <a:xfrm>
              <a:off x="4176" y="1898"/>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1" name="Oval 1129"/>
            <p:cNvSpPr>
              <a:spLocks noChangeArrowheads="1"/>
            </p:cNvSpPr>
            <p:nvPr/>
          </p:nvSpPr>
          <p:spPr bwMode="hidden">
            <a:xfrm>
              <a:off x="4338" y="1797"/>
              <a:ext cx="12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2" name="Oval 1130"/>
            <p:cNvSpPr>
              <a:spLocks noChangeArrowheads="1"/>
            </p:cNvSpPr>
            <p:nvPr/>
          </p:nvSpPr>
          <p:spPr bwMode="hidden">
            <a:xfrm>
              <a:off x="4505" y="1700"/>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3" name="Oval 1131"/>
            <p:cNvSpPr>
              <a:spLocks noChangeArrowheads="1"/>
            </p:cNvSpPr>
            <p:nvPr/>
          </p:nvSpPr>
          <p:spPr bwMode="hidden">
            <a:xfrm>
              <a:off x="4661" y="1603"/>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4" name="Oval 1132"/>
            <p:cNvSpPr>
              <a:spLocks noChangeArrowheads="1"/>
            </p:cNvSpPr>
            <p:nvPr/>
          </p:nvSpPr>
          <p:spPr bwMode="hidden">
            <a:xfrm>
              <a:off x="4803" y="1512"/>
              <a:ext cx="128" cy="51"/>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5" name="Oval 1133"/>
            <p:cNvSpPr>
              <a:spLocks noChangeArrowheads="1"/>
            </p:cNvSpPr>
            <p:nvPr/>
          </p:nvSpPr>
          <p:spPr bwMode="hidden">
            <a:xfrm>
              <a:off x="4930" y="1431"/>
              <a:ext cx="111" cy="50"/>
            </a:xfrm>
            <a:prstGeom prst="ellipse">
              <a:avLst/>
            </a:prstGeom>
            <a:gradFill rotWithShape="0">
              <a:gsLst>
                <a:gs pos="0">
                  <a:schemeClr val="bg2"/>
                </a:gs>
                <a:gs pos="100000">
                  <a:schemeClr val="bg2">
                    <a:gamma/>
                    <a:shade val="6078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6" name="Oval 1134"/>
            <p:cNvSpPr>
              <a:spLocks noChangeArrowheads="1"/>
            </p:cNvSpPr>
            <p:nvPr/>
          </p:nvSpPr>
          <p:spPr bwMode="hidden">
            <a:xfrm>
              <a:off x="3835" y="1430"/>
              <a:ext cx="112" cy="50"/>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7" name="Oval 1135"/>
            <p:cNvSpPr>
              <a:spLocks noChangeArrowheads="1"/>
            </p:cNvSpPr>
            <p:nvPr/>
          </p:nvSpPr>
          <p:spPr bwMode="hidden">
            <a:xfrm>
              <a:off x="3286" y="1430"/>
              <a:ext cx="112" cy="50"/>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8" name="Oval 1136"/>
            <p:cNvSpPr>
              <a:spLocks noChangeArrowheads="1"/>
            </p:cNvSpPr>
            <p:nvPr/>
          </p:nvSpPr>
          <p:spPr bwMode="hidden">
            <a:xfrm>
              <a:off x="2972" y="1366"/>
              <a:ext cx="111"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49" name="Oval 1137"/>
            <p:cNvSpPr>
              <a:spLocks noChangeArrowheads="1"/>
            </p:cNvSpPr>
            <p:nvPr/>
          </p:nvSpPr>
          <p:spPr bwMode="hidden">
            <a:xfrm>
              <a:off x="3152" y="1292"/>
              <a:ext cx="112" cy="50"/>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0" name="Oval 1138"/>
            <p:cNvSpPr>
              <a:spLocks noChangeArrowheads="1"/>
            </p:cNvSpPr>
            <p:nvPr/>
          </p:nvSpPr>
          <p:spPr bwMode="hidden">
            <a:xfrm>
              <a:off x="3020" y="1170"/>
              <a:ext cx="112"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1" name="Oval 1139"/>
            <p:cNvSpPr>
              <a:spLocks noChangeArrowheads="1"/>
            </p:cNvSpPr>
            <p:nvPr/>
          </p:nvSpPr>
          <p:spPr bwMode="hidden">
            <a:xfrm>
              <a:off x="2443" y="1368"/>
              <a:ext cx="112" cy="51"/>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2" name="Oval 1140"/>
            <p:cNvSpPr>
              <a:spLocks noChangeArrowheads="1"/>
            </p:cNvSpPr>
            <p:nvPr/>
          </p:nvSpPr>
          <p:spPr bwMode="hidden">
            <a:xfrm>
              <a:off x="2301" y="1220"/>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3" name="Oval 1141"/>
            <p:cNvSpPr>
              <a:spLocks noChangeArrowheads="1"/>
            </p:cNvSpPr>
            <p:nvPr/>
          </p:nvSpPr>
          <p:spPr bwMode="hidden">
            <a:xfrm>
              <a:off x="2095" y="1284"/>
              <a:ext cx="112"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4" name="Oval 1142"/>
            <p:cNvSpPr>
              <a:spLocks noChangeArrowheads="1"/>
            </p:cNvSpPr>
            <p:nvPr/>
          </p:nvSpPr>
          <p:spPr bwMode="hidden">
            <a:xfrm>
              <a:off x="2228" y="1442"/>
              <a:ext cx="111" cy="50"/>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5" name="Oval 1143"/>
            <p:cNvSpPr>
              <a:spLocks noChangeArrowheads="1"/>
            </p:cNvSpPr>
            <p:nvPr/>
          </p:nvSpPr>
          <p:spPr bwMode="hidden">
            <a:xfrm>
              <a:off x="1109" y="1424"/>
              <a:ext cx="112" cy="50"/>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6" name="Oval 1144"/>
            <p:cNvSpPr>
              <a:spLocks noChangeArrowheads="1"/>
            </p:cNvSpPr>
            <p:nvPr/>
          </p:nvSpPr>
          <p:spPr bwMode="hidden">
            <a:xfrm>
              <a:off x="611" y="1284"/>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7" name="Oval 1145"/>
            <p:cNvSpPr>
              <a:spLocks noChangeArrowheads="1"/>
            </p:cNvSpPr>
            <p:nvPr/>
          </p:nvSpPr>
          <p:spPr bwMode="hidden">
            <a:xfrm>
              <a:off x="305" y="1358"/>
              <a:ext cx="111" cy="51"/>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8" name="Oval 1146"/>
            <p:cNvSpPr>
              <a:spLocks noChangeArrowheads="1"/>
            </p:cNvSpPr>
            <p:nvPr/>
          </p:nvSpPr>
          <p:spPr bwMode="hidden">
            <a:xfrm>
              <a:off x="156" y="1154"/>
              <a:ext cx="112" cy="50"/>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59" name="Oval 1147"/>
            <p:cNvSpPr>
              <a:spLocks noChangeArrowheads="1"/>
            </p:cNvSpPr>
            <p:nvPr/>
          </p:nvSpPr>
          <p:spPr bwMode="hidden">
            <a:xfrm>
              <a:off x="4538" y="1365"/>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0" name="Oval 1148"/>
            <p:cNvSpPr>
              <a:spLocks noChangeArrowheads="1"/>
            </p:cNvSpPr>
            <p:nvPr/>
          </p:nvSpPr>
          <p:spPr bwMode="hidden">
            <a:xfrm>
              <a:off x="4407" y="1440"/>
              <a:ext cx="105" cy="44"/>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1" name="Oval 1149"/>
            <p:cNvSpPr>
              <a:spLocks noChangeArrowheads="1"/>
            </p:cNvSpPr>
            <p:nvPr/>
          </p:nvSpPr>
          <p:spPr bwMode="hidden">
            <a:xfrm>
              <a:off x="3992" y="1356"/>
              <a:ext cx="106" cy="45"/>
            </a:xfrm>
            <a:prstGeom prst="ellipse">
              <a:avLst/>
            </a:prstGeom>
            <a:gradFill rotWithShape="0">
              <a:gsLst>
                <a:gs pos="0">
                  <a:schemeClr val="bg1"/>
                </a:gs>
                <a:gs pos="100000">
                  <a:schemeClr val="bg1">
                    <a:gamma/>
                    <a:shade val="6666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2" name="Oval 1150"/>
            <p:cNvSpPr>
              <a:spLocks noChangeArrowheads="1"/>
            </p:cNvSpPr>
            <p:nvPr/>
          </p:nvSpPr>
          <p:spPr bwMode="hidden">
            <a:xfrm>
              <a:off x="3466" y="1356"/>
              <a:ext cx="106" cy="45"/>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3" name="Oval 1151"/>
            <p:cNvSpPr>
              <a:spLocks noChangeArrowheads="1"/>
            </p:cNvSpPr>
            <p:nvPr/>
          </p:nvSpPr>
          <p:spPr bwMode="hidden">
            <a:xfrm>
              <a:off x="2852" y="1228"/>
              <a:ext cx="106"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4" name="Oval 1152"/>
            <p:cNvSpPr>
              <a:spLocks noChangeArrowheads="1"/>
            </p:cNvSpPr>
            <p:nvPr/>
          </p:nvSpPr>
          <p:spPr bwMode="hidden">
            <a:xfrm>
              <a:off x="2678" y="1109"/>
              <a:ext cx="106" cy="44"/>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5" name="Oval 1153"/>
            <p:cNvSpPr>
              <a:spLocks noChangeArrowheads="1"/>
            </p:cNvSpPr>
            <p:nvPr/>
          </p:nvSpPr>
          <p:spPr bwMode="hidden">
            <a:xfrm>
              <a:off x="2859" y="1045"/>
              <a:ext cx="106"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6" name="Oval 1154"/>
            <p:cNvSpPr>
              <a:spLocks noChangeArrowheads="1"/>
            </p:cNvSpPr>
            <p:nvPr/>
          </p:nvSpPr>
          <p:spPr bwMode="hidden">
            <a:xfrm>
              <a:off x="1942" y="104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7" name="Oval 1155"/>
            <p:cNvSpPr>
              <a:spLocks noChangeArrowheads="1"/>
            </p:cNvSpPr>
            <p:nvPr/>
          </p:nvSpPr>
          <p:spPr bwMode="hidden">
            <a:xfrm>
              <a:off x="1088" y="1277"/>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8" name="Oval 1156"/>
            <p:cNvSpPr>
              <a:spLocks noChangeArrowheads="1"/>
            </p:cNvSpPr>
            <p:nvPr/>
          </p:nvSpPr>
          <p:spPr bwMode="hidden">
            <a:xfrm>
              <a:off x="827" y="13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69" name="Oval 1157"/>
            <p:cNvSpPr>
              <a:spLocks noChangeArrowheads="1"/>
            </p:cNvSpPr>
            <p:nvPr/>
          </p:nvSpPr>
          <p:spPr bwMode="hidden">
            <a:xfrm>
              <a:off x="537" y="1428"/>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0" name="Oval 1158"/>
            <p:cNvSpPr>
              <a:spLocks noChangeArrowheads="1"/>
            </p:cNvSpPr>
            <p:nvPr/>
          </p:nvSpPr>
          <p:spPr bwMode="hidden">
            <a:xfrm>
              <a:off x="635" y="106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1" name="Oval 1159"/>
            <p:cNvSpPr>
              <a:spLocks noChangeArrowheads="1"/>
            </p:cNvSpPr>
            <p:nvPr/>
          </p:nvSpPr>
          <p:spPr bwMode="hidden">
            <a:xfrm>
              <a:off x="1540" y="1050"/>
              <a:ext cx="106"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2" name="Oval 1160"/>
            <p:cNvSpPr>
              <a:spLocks noChangeArrowheads="1"/>
            </p:cNvSpPr>
            <p:nvPr/>
          </p:nvSpPr>
          <p:spPr bwMode="hidden">
            <a:xfrm>
              <a:off x="1120" y="1063"/>
              <a:ext cx="10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3" name="Oval 1161"/>
            <p:cNvSpPr>
              <a:spLocks noChangeArrowheads="1"/>
            </p:cNvSpPr>
            <p:nvPr/>
          </p:nvSpPr>
          <p:spPr bwMode="hidden">
            <a:xfrm>
              <a:off x="4131" y="1284"/>
              <a:ext cx="111" cy="45"/>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4" name="Oval 1162"/>
            <p:cNvSpPr>
              <a:spLocks noChangeArrowheads="1"/>
            </p:cNvSpPr>
            <p:nvPr/>
          </p:nvSpPr>
          <p:spPr bwMode="hidden">
            <a:xfrm>
              <a:off x="3477" y="1163"/>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5" name="Oval 1163"/>
            <p:cNvSpPr>
              <a:spLocks noChangeArrowheads="1"/>
            </p:cNvSpPr>
            <p:nvPr/>
          </p:nvSpPr>
          <p:spPr bwMode="hidden">
            <a:xfrm>
              <a:off x="3315" y="1229"/>
              <a:ext cx="112" cy="45"/>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6" name="Oval 1164"/>
            <p:cNvSpPr>
              <a:spLocks noChangeArrowheads="1"/>
            </p:cNvSpPr>
            <p:nvPr/>
          </p:nvSpPr>
          <p:spPr bwMode="hidden">
            <a:xfrm>
              <a:off x="3174" y="1112"/>
              <a:ext cx="112" cy="44"/>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7" name="Oval 1165"/>
            <p:cNvSpPr>
              <a:spLocks noChangeArrowheads="1"/>
            </p:cNvSpPr>
            <p:nvPr/>
          </p:nvSpPr>
          <p:spPr bwMode="hidden">
            <a:xfrm>
              <a:off x="2396" y="1051"/>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8" name="Oval 1166"/>
            <p:cNvSpPr>
              <a:spLocks noChangeArrowheads="1"/>
            </p:cNvSpPr>
            <p:nvPr/>
          </p:nvSpPr>
          <p:spPr bwMode="hidden">
            <a:xfrm>
              <a:off x="2769" y="1446"/>
              <a:ext cx="111" cy="44"/>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79" name="Oval 1167"/>
            <p:cNvSpPr>
              <a:spLocks noChangeArrowheads="1"/>
            </p:cNvSpPr>
            <p:nvPr/>
          </p:nvSpPr>
          <p:spPr bwMode="hidden">
            <a:xfrm>
              <a:off x="2656" y="1294"/>
              <a:ext cx="112" cy="45"/>
            </a:xfrm>
            <a:prstGeom prst="ellipse">
              <a:avLst/>
            </a:prstGeom>
            <a:gradFill rotWithShape="0">
              <a:gsLst>
                <a:gs pos="0">
                  <a:schemeClr val="bg1"/>
                </a:gs>
                <a:gs pos="100000">
                  <a:schemeClr val="bg1">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0" name="Oval 1168"/>
            <p:cNvSpPr>
              <a:spLocks noChangeArrowheads="1"/>
            </p:cNvSpPr>
            <p:nvPr/>
          </p:nvSpPr>
          <p:spPr bwMode="hidden">
            <a:xfrm>
              <a:off x="2501" y="1159"/>
              <a:ext cx="111"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1" name="Oval 1169"/>
            <p:cNvSpPr>
              <a:spLocks noChangeArrowheads="1"/>
            </p:cNvSpPr>
            <p:nvPr/>
          </p:nvSpPr>
          <p:spPr bwMode="hidden">
            <a:xfrm>
              <a:off x="2222" y="1101"/>
              <a:ext cx="112" cy="44"/>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2" name="Oval 1170"/>
            <p:cNvSpPr>
              <a:spLocks noChangeArrowheads="1"/>
            </p:cNvSpPr>
            <p:nvPr/>
          </p:nvSpPr>
          <p:spPr bwMode="hidden">
            <a:xfrm>
              <a:off x="2029" y="1162"/>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3" name="Oval 1171"/>
            <p:cNvSpPr>
              <a:spLocks noChangeArrowheads="1"/>
            </p:cNvSpPr>
            <p:nvPr/>
          </p:nvSpPr>
          <p:spPr bwMode="hidden">
            <a:xfrm>
              <a:off x="1875" y="1356"/>
              <a:ext cx="112" cy="45"/>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4" name="Oval 1172"/>
            <p:cNvSpPr>
              <a:spLocks noChangeArrowheads="1"/>
            </p:cNvSpPr>
            <p:nvPr/>
          </p:nvSpPr>
          <p:spPr bwMode="hidden">
            <a:xfrm>
              <a:off x="1809" y="1223"/>
              <a:ext cx="111"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5" name="Oval 1173"/>
            <p:cNvSpPr>
              <a:spLocks noChangeArrowheads="1"/>
            </p:cNvSpPr>
            <p:nvPr/>
          </p:nvSpPr>
          <p:spPr bwMode="hidden">
            <a:xfrm>
              <a:off x="1738" y="1098"/>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6" name="Oval 1174"/>
            <p:cNvSpPr>
              <a:spLocks noChangeArrowheads="1"/>
            </p:cNvSpPr>
            <p:nvPr/>
          </p:nvSpPr>
          <p:spPr bwMode="hidden">
            <a:xfrm>
              <a:off x="1583" y="1289"/>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7" name="Oval 1175"/>
            <p:cNvSpPr>
              <a:spLocks noChangeArrowheads="1"/>
            </p:cNvSpPr>
            <p:nvPr/>
          </p:nvSpPr>
          <p:spPr bwMode="hidden">
            <a:xfrm>
              <a:off x="1379" y="1343"/>
              <a:ext cx="112" cy="45"/>
            </a:xfrm>
            <a:prstGeom prst="ellipse">
              <a:avLst/>
            </a:prstGeom>
            <a:gradFill rotWithShape="0">
              <a:gsLst>
                <a:gs pos="0">
                  <a:schemeClr val="bg1"/>
                </a:gs>
                <a:gs pos="100000">
                  <a:schemeClr val="bg1">
                    <a:gamma/>
                    <a:shade val="87843"/>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8" name="Oval 1176"/>
            <p:cNvSpPr>
              <a:spLocks noChangeArrowheads="1"/>
            </p:cNvSpPr>
            <p:nvPr/>
          </p:nvSpPr>
          <p:spPr bwMode="hidden">
            <a:xfrm>
              <a:off x="1529" y="1156"/>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89" name="Oval 1177"/>
            <p:cNvSpPr>
              <a:spLocks noChangeArrowheads="1"/>
            </p:cNvSpPr>
            <p:nvPr/>
          </p:nvSpPr>
          <p:spPr bwMode="hidden">
            <a:xfrm>
              <a:off x="1294" y="1222"/>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0" name="Oval 1178"/>
            <p:cNvSpPr>
              <a:spLocks noChangeArrowheads="1"/>
            </p:cNvSpPr>
            <p:nvPr/>
          </p:nvSpPr>
          <p:spPr bwMode="hidden">
            <a:xfrm>
              <a:off x="1314" y="1112"/>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1" name="Oval 1179"/>
            <p:cNvSpPr>
              <a:spLocks noChangeArrowheads="1"/>
            </p:cNvSpPr>
            <p:nvPr/>
          </p:nvSpPr>
          <p:spPr bwMode="hidden">
            <a:xfrm>
              <a:off x="1082" y="116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2" name="Oval 1180"/>
            <p:cNvSpPr>
              <a:spLocks noChangeArrowheads="1"/>
            </p:cNvSpPr>
            <p:nvPr/>
          </p:nvSpPr>
          <p:spPr bwMode="hidden">
            <a:xfrm>
              <a:off x="877" y="1121"/>
              <a:ext cx="112"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3" name="Oval 1181"/>
            <p:cNvSpPr>
              <a:spLocks noChangeArrowheads="1"/>
            </p:cNvSpPr>
            <p:nvPr/>
          </p:nvSpPr>
          <p:spPr bwMode="hidden">
            <a:xfrm>
              <a:off x="875" y="1216"/>
              <a:ext cx="11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4" name="Oval 1182"/>
            <p:cNvSpPr>
              <a:spLocks noChangeArrowheads="1"/>
            </p:cNvSpPr>
            <p:nvPr/>
          </p:nvSpPr>
          <p:spPr bwMode="hidden">
            <a:xfrm>
              <a:off x="680" y="117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5" name="Oval 1183"/>
            <p:cNvSpPr>
              <a:spLocks noChangeArrowheads="1"/>
            </p:cNvSpPr>
            <p:nvPr/>
          </p:nvSpPr>
          <p:spPr bwMode="hidden">
            <a:xfrm>
              <a:off x="411" y="123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6" name="Oval 1184"/>
            <p:cNvSpPr>
              <a:spLocks noChangeArrowheads="1"/>
            </p:cNvSpPr>
            <p:nvPr/>
          </p:nvSpPr>
          <p:spPr bwMode="hidden">
            <a:xfrm>
              <a:off x="434" y="1100"/>
              <a:ext cx="112"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7" name="Oval 1185"/>
            <p:cNvSpPr>
              <a:spLocks noChangeArrowheads="1"/>
            </p:cNvSpPr>
            <p:nvPr/>
          </p:nvSpPr>
          <p:spPr bwMode="hidden">
            <a:xfrm>
              <a:off x="119" y="1312"/>
              <a:ext cx="111"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8" name="Oval 1186"/>
            <p:cNvSpPr>
              <a:spLocks noChangeArrowheads="1"/>
            </p:cNvSpPr>
            <p:nvPr/>
          </p:nvSpPr>
          <p:spPr bwMode="hidden">
            <a:xfrm>
              <a:off x="858" y="1001"/>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699" name="Oval 1187"/>
            <p:cNvSpPr>
              <a:spLocks noChangeArrowheads="1"/>
            </p:cNvSpPr>
            <p:nvPr/>
          </p:nvSpPr>
          <p:spPr bwMode="hidden">
            <a:xfrm>
              <a:off x="1341" y="1013"/>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0" name="Oval 1188"/>
            <p:cNvSpPr>
              <a:spLocks noChangeArrowheads="1"/>
            </p:cNvSpPr>
            <p:nvPr/>
          </p:nvSpPr>
          <p:spPr bwMode="hidden">
            <a:xfrm>
              <a:off x="1739" y="1008"/>
              <a:ext cx="101" cy="38"/>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1" name="Oval 1189"/>
            <p:cNvSpPr>
              <a:spLocks noChangeArrowheads="1"/>
            </p:cNvSpPr>
            <p:nvPr/>
          </p:nvSpPr>
          <p:spPr bwMode="hidden">
            <a:xfrm>
              <a:off x="2116" y="1001"/>
              <a:ext cx="100"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2" name="Oval 1190"/>
            <p:cNvSpPr>
              <a:spLocks noChangeArrowheads="1"/>
            </p:cNvSpPr>
            <p:nvPr/>
          </p:nvSpPr>
          <p:spPr bwMode="hidden">
            <a:xfrm>
              <a:off x="2320" y="941"/>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3" name="Oval 1191"/>
            <p:cNvSpPr>
              <a:spLocks noChangeArrowheads="1"/>
            </p:cNvSpPr>
            <p:nvPr/>
          </p:nvSpPr>
          <p:spPr bwMode="hidden">
            <a:xfrm>
              <a:off x="2601" y="995"/>
              <a:ext cx="101" cy="39"/>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4" name="Oval 1192"/>
            <p:cNvSpPr>
              <a:spLocks noChangeArrowheads="1"/>
            </p:cNvSpPr>
            <p:nvPr/>
          </p:nvSpPr>
          <p:spPr bwMode="hidden">
            <a:xfrm>
              <a:off x="1667" y="1420"/>
              <a:ext cx="106" cy="51"/>
            </a:xfrm>
            <a:prstGeom prst="ellipse">
              <a:avLst/>
            </a:prstGeom>
            <a:gradFill rotWithShape="0">
              <a:gsLst>
                <a:gs pos="0">
                  <a:schemeClr val="bg1"/>
                </a:gs>
                <a:gs pos="100000">
                  <a:schemeClr val="bg1">
                    <a:gamma/>
                    <a:shade val="8470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5" name="Oval 1193"/>
            <p:cNvSpPr>
              <a:spLocks noChangeArrowheads="1"/>
            </p:cNvSpPr>
            <p:nvPr/>
          </p:nvSpPr>
          <p:spPr bwMode="hidden">
            <a:xfrm>
              <a:off x="2557" y="1516"/>
              <a:ext cx="123" cy="51"/>
            </a:xfrm>
            <a:prstGeom prst="ellipse">
              <a:avLst/>
            </a:prstGeom>
            <a:gradFill rotWithShape="0">
              <a:gsLst>
                <a:gs pos="0">
                  <a:schemeClr val="bg1"/>
                </a:gs>
                <a:gs pos="100000">
                  <a:schemeClr val="bg1">
                    <a:gamma/>
                    <a:shade val="7882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6" name="Oval 1194"/>
            <p:cNvSpPr>
              <a:spLocks noChangeArrowheads="1"/>
            </p:cNvSpPr>
            <p:nvPr/>
          </p:nvSpPr>
          <p:spPr bwMode="hidden">
            <a:xfrm>
              <a:off x="3619" y="1287"/>
              <a:ext cx="112"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7" name="Oval 1195"/>
            <p:cNvSpPr>
              <a:spLocks noChangeArrowheads="1"/>
            </p:cNvSpPr>
            <p:nvPr/>
          </p:nvSpPr>
          <p:spPr bwMode="hidden">
            <a:xfrm>
              <a:off x="3791" y="1212"/>
              <a:ext cx="111" cy="51"/>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8" name="Oval 1196"/>
            <p:cNvSpPr>
              <a:spLocks noChangeArrowheads="1"/>
            </p:cNvSpPr>
            <p:nvPr/>
          </p:nvSpPr>
          <p:spPr bwMode="hidden">
            <a:xfrm>
              <a:off x="213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09" name="Oval 1197"/>
            <p:cNvSpPr>
              <a:spLocks noChangeArrowheads="1"/>
            </p:cNvSpPr>
            <p:nvPr/>
          </p:nvSpPr>
          <p:spPr bwMode="hidden">
            <a:xfrm>
              <a:off x="1264" y="908"/>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0" name="Oval 1198"/>
            <p:cNvSpPr>
              <a:spLocks noChangeArrowheads="1"/>
            </p:cNvSpPr>
            <p:nvPr/>
          </p:nvSpPr>
          <p:spPr bwMode="hidden">
            <a:xfrm>
              <a:off x="1471" y="869"/>
              <a:ext cx="79"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1" name="Oval 1199"/>
            <p:cNvSpPr>
              <a:spLocks noChangeArrowheads="1"/>
            </p:cNvSpPr>
            <p:nvPr/>
          </p:nvSpPr>
          <p:spPr bwMode="hidden">
            <a:xfrm>
              <a:off x="1650" y="824"/>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2" name="Oval 1200"/>
            <p:cNvSpPr>
              <a:spLocks noChangeArrowheads="1"/>
            </p:cNvSpPr>
            <p:nvPr/>
          </p:nvSpPr>
          <p:spPr bwMode="hidden">
            <a:xfrm>
              <a:off x="1918" y="869"/>
              <a:ext cx="84"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3" name="Oval 1201"/>
            <p:cNvSpPr>
              <a:spLocks noChangeArrowheads="1"/>
            </p:cNvSpPr>
            <p:nvPr/>
          </p:nvSpPr>
          <p:spPr bwMode="hidden">
            <a:xfrm>
              <a:off x="1720" y="923"/>
              <a:ext cx="83" cy="3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4" name="Oval 1202"/>
            <p:cNvSpPr>
              <a:spLocks noChangeArrowheads="1"/>
            </p:cNvSpPr>
            <p:nvPr/>
          </p:nvSpPr>
          <p:spPr bwMode="hidden">
            <a:xfrm>
              <a:off x="1913" y="957"/>
              <a:ext cx="95"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5" name="Oval 1203"/>
            <p:cNvSpPr>
              <a:spLocks noChangeArrowheads="1"/>
            </p:cNvSpPr>
            <p:nvPr/>
          </p:nvSpPr>
          <p:spPr bwMode="hidden">
            <a:xfrm>
              <a:off x="1541" y="962"/>
              <a:ext cx="89"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6" name="Oval 1204"/>
            <p:cNvSpPr>
              <a:spLocks noChangeArrowheads="1"/>
            </p:cNvSpPr>
            <p:nvPr/>
          </p:nvSpPr>
          <p:spPr bwMode="hidden">
            <a:xfrm>
              <a:off x="1076" y="953"/>
              <a:ext cx="101" cy="45"/>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7" name="Oval 1205"/>
            <p:cNvSpPr>
              <a:spLocks noChangeArrowheads="1"/>
            </p:cNvSpPr>
            <p:nvPr/>
          </p:nvSpPr>
          <p:spPr bwMode="hidden">
            <a:xfrm>
              <a:off x="1983" y="4027"/>
              <a:ext cx="195" cy="10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8" name="Oval 1206"/>
            <p:cNvSpPr>
              <a:spLocks noChangeArrowheads="1"/>
            </p:cNvSpPr>
            <p:nvPr/>
          </p:nvSpPr>
          <p:spPr bwMode="hidden">
            <a:xfrm>
              <a:off x="2460" y="3671"/>
              <a:ext cx="196" cy="11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19" name="Oval 1207"/>
            <p:cNvSpPr>
              <a:spLocks noChangeArrowheads="1"/>
            </p:cNvSpPr>
            <p:nvPr/>
          </p:nvSpPr>
          <p:spPr bwMode="hidden">
            <a:xfrm>
              <a:off x="3238" y="3121"/>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0" name="Oval 1208"/>
            <p:cNvSpPr>
              <a:spLocks noChangeArrowheads="1"/>
            </p:cNvSpPr>
            <p:nvPr/>
          </p:nvSpPr>
          <p:spPr bwMode="hidden">
            <a:xfrm>
              <a:off x="3550" y="2880"/>
              <a:ext cx="157"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1" name="Oval 1209"/>
            <p:cNvSpPr>
              <a:spLocks noChangeArrowheads="1"/>
            </p:cNvSpPr>
            <p:nvPr/>
          </p:nvSpPr>
          <p:spPr bwMode="hidden">
            <a:xfrm>
              <a:off x="2892" y="3377"/>
              <a:ext cx="168" cy="95"/>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2" name="Oval 1210"/>
            <p:cNvSpPr>
              <a:spLocks noChangeArrowheads="1"/>
            </p:cNvSpPr>
            <p:nvPr/>
          </p:nvSpPr>
          <p:spPr bwMode="hidden">
            <a:xfrm>
              <a:off x="3869" y="2657"/>
              <a:ext cx="151" cy="84"/>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3" name="Oval 1211"/>
            <p:cNvSpPr>
              <a:spLocks noChangeArrowheads="1"/>
            </p:cNvSpPr>
            <p:nvPr/>
          </p:nvSpPr>
          <p:spPr bwMode="hidden">
            <a:xfrm>
              <a:off x="4090" y="2475"/>
              <a:ext cx="156" cy="89"/>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4" name="Oval 1212"/>
            <p:cNvSpPr>
              <a:spLocks noChangeArrowheads="1"/>
            </p:cNvSpPr>
            <p:nvPr/>
          </p:nvSpPr>
          <p:spPr bwMode="hidden">
            <a:xfrm>
              <a:off x="4327" y="2314"/>
              <a:ext cx="134" cy="72"/>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5" name="Oval 1213"/>
            <p:cNvSpPr>
              <a:spLocks noChangeArrowheads="1"/>
            </p:cNvSpPr>
            <p:nvPr/>
          </p:nvSpPr>
          <p:spPr bwMode="hidden">
            <a:xfrm>
              <a:off x="4712" y="2022"/>
              <a:ext cx="134" cy="73"/>
            </a:xfrm>
            <a:prstGeom prst="ellipse">
              <a:avLst/>
            </a:prstGeom>
            <a:gradFill rotWithShape="0">
              <a:gsLst>
                <a:gs pos="0">
                  <a:schemeClr val="bg2"/>
                </a:gs>
                <a:gs pos="100000">
                  <a:schemeClr val="bg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6" name="Oval 1214"/>
            <p:cNvSpPr>
              <a:spLocks noChangeArrowheads="1"/>
            </p:cNvSpPr>
            <p:nvPr/>
          </p:nvSpPr>
          <p:spPr bwMode="hidden">
            <a:xfrm>
              <a:off x="4533" y="2162"/>
              <a:ext cx="139"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7" name="Oval 1215"/>
            <p:cNvSpPr>
              <a:spLocks noChangeArrowheads="1"/>
            </p:cNvSpPr>
            <p:nvPr/>
          </p:nvSpPr>
          <p:spPr bwMode="hidden">
            <a:xfrm>
              <a:off x="4863" y="1920"/>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8" name="Oval 1216"/>
            <p:cNvSpPr>
              <a:spLocks noChangeArrowheads="1"/>
            </p:cNvSpPr>
            <p:nvPr/>
          </p:nvSpPr>
          <p:spPr bwMode="hidden">
            <a:xfrm>
              <a:off x="5009" y="1807"/>
              <a:ext cx="128" cy="61"/>
            </a:xfrm>
            <a:prstGeom prst="ellipse">
              <a:avLst/>
            </a:prstGeom>
            <a:gradFill rotWithShape="0">
              <a:gsLst>
                <a:gs pos="0">
                  <a:schemeClr val="bg2"/>
                </a:gs>
                <a:gs pos="100000">
                  <a:schemeClr val="bg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29" name="Oval 1217"/>
            <p:cNvSpPr>
              <a:spLocks noChangeArrowheads="1"/>
            </p:cNvSpPr>
            <p:nvPr/>
          </p:nvSpPr>
          <p:spPr bwMode="hidden">
            <a:xfrm>
              <a:off x="5161" y="1702"/>
              <a:ext cx="123" cy="50"/>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0" name="Oval 1218"/>
            <p:cNvSpPr>
              <a:spLocks noChangeArrowheads="1"/>
            </p:cNvSpPr>
            <p:nvPr/>
          </p:nvSpPr>
          <p:spPr bwMode="hidden">
            <a:xfrm>
              <a:off x="5277" y="1614"/>
              <a:ext cx="124"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1" name="Oval 1219"/>
            <p:cNvSpPr>
              <a:spLocks noChangeArrowheads="1"/>
            </p:cNvSpPr>
            <p:nvPr/>
          </p:nvSpPr>
          <p:spPr bwMode="hidden">
            <a:xfrm>
              <a:off x="5398" y="1521"/>
              <a:ext cx="123" cy="51"/>
            </a:xfrm>
            <a:prstGeom prst="ellipse">
              <a:avLst/>
            </a:prstGeom>
            <a:gradFill rotWithShape="0">
              <a:gsLst>
                <a:gs pos="0">
                  <a:schemeClr val="bg2"/>
                </a:gs>
                <a:gs pos="100000">
                  <a:schemeClr val="bg2">
                    <a:gamma/>
                    <a:shade val="81961"/>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2" name="Oval 1220"/>
            <p:cNvSpPr>
              <a:spLocks noChangeArrowheads="1"/>
            </p:cNvSpPr>
            <p:nvPr/>
          </p:nvSpPr>
          <p:spPr bwMode="hidden">
            <a:xfrm>
              <a:off x="3255" y="4071"/>
              <a:ext cx="196" cy="10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3" name="Oval 1221"/>
            <p:cNvSpPr>
              <a:spLocks noChangeArrowheads="1"/>
            </p:cNvSpPr>
            <p:nvPr/>
          </p:nvSpPr>
          <p:spPr bwMode="hidden">
            <a:xfrm>
              <a:off x="3651" y="3693"/>
              <a:ext cx="196" cy="11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4" name="Oval 1222"/>
            <p:cNvSpPr>
              <a:spLocks noChangeArrowheads="1"/>
            </p:cNvSpPr>
            <p:nvPr/>
          </p:nvSpPr>
          <p:spPr bwMode="hidden">
            <a:xfrm>
              <a:off x="4773" y="3705"/>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5" name="Oval 1223"/>
            <p:cNvSpPr>
              <a:spLocks noChangeArrowheads="1"/>
            </p:cNvSpPr>
            <p:nvPr/>
          </p:nvSpPr>
          <p:spPr bwMode="hidden">
            <a:xfrm>
              <a:off x="4491" y="4049"/>
              <a:ext cx="196" cy="10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6" name="Oval 1224"/>
            <p:cNvSpPr>
              <a:spLocks noChangeArrowheads="1"/>
            </p:cNvSpPr>
            <p:nvPr/>
          </p:nvSpPr>
          <p:spPr bwMode="hidden">
            <a:xfrm>
              <a:off x="3989" y="3396"/>
              <a:ext cx="168" cy="96"/>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7" name="Oval 1225"/>
            <p:cNvSpPr>
              <a:spLocks noChangeArrowheads="1"/>
            </p:cNvSpPr>
            <p:nvPr/>
          </p:nvSpPr>
          <p:spPr bwMode="hidden">
            <a:xfrm>
              <a:off x="4263" y="3141"/>
              <a:ext cx="167"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8" name="Oval 1226"/>
            <p:cNvSpPr>
              <a:spLocks noChangeArrowheads="1"/>
            </p:cNvSpPr>
            <p:nvPr/>
          </p:nvSpPr>
          <p:spPr bwMode="hidden">
            <a:xfrm>
              <a:off x="5044" y="3418"/>
              <a:ext cx="167" cy="95"/>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39" name="Oval 1227"/>
            <p:cNvSpPr>
              <a:spLocks noChangeArrowheads="1"/>
            </p:cNvSpPr>
            <p:nvPr/>
          </p:nvSpPr>
          <p:spPr bwMode="hidden">
            <a:xfrm>
              <a:off x="4553" y="28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0" name="Oval 1228"/>
            <p:cNvSpPr>
              <a:spLocks noChangeArrowheads="1"/>
            </p:cNvSpPr>
            <p:nvPr/>
          </p:nvSpPr>
          <p:spPr bwMode="hidden">
            <a:xfrm>
              <a:off x="5293" y="3116"/>
              <a:ext cx="168" cy="95"/>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1" name="Oval 1229"/>
            <p:cNvSpPr>
              <a:spLocks noChangeArrowheads="1"/>
            </p:cNvSpPr>
            <p:nvPr/>
          </p:nvSpPr>
          <p:spPr bwMode="hidden">
            <a:xfrm>
              <a:off x="5497" y="2879"/>
              <a:ext cx="156" cy="89"/>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2" name="Oval 1230"/>
            <p:cNvSpPr>
              <a:spLocks noChangeArrowheads="1"/>
            </p:cNvSpPr>
            <p:nvPr/>
          </p:nvSpPr>
          <p:spPr bwMode="hidden">
            <a:xfrm>
              <a:off x="4772" y="2673"/>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3" name="Oval 1231"/>
            <p:cNvSpPr>
              <a:spLocks noChangeArrowheads="1"/>
            </p:cNvSpPr>
            <p:nvPr/>
          </p:nvSpPr>
          <p:spPr bwMode="hidden">
            <a:xfrm>
              <a:off x="4966" y="2488"/>
              <a:ext cx="156" cy="84"/>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4" name="Oval 1232"/>
            <p:cNvSpPr>
              <a:spLocks noChangeArrowheads="1"/>
            </p:cNvSpPr>
            <p:nvPr/>
          </p:nvSpPr>
          <p:spPr bwMode="hidden">
            <a:xfrm>
              <a:off x="5444" y="2052"/>
              <a:ext cx="134"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5" name="Oval 1233"/>
            <p:cNvSpPr>
              <a:spLocks noChangeArrowheads="1"/>
            </p:cNvSpPr>
            <p:nvPr/>
          </p:nvSpPr>
          <p:spPr bwMode="hidden">
            <a:xfrm>
              <a:off x="5161" y="2314"/>
              <a:ext cx="140" cy="7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6" name="Oval 1234"/>
            <p:cNvSpPr>
              <a:spLocks noChangeArrowheads="1"/>
            </p:cNvSpPr>
            <p:nvPr/>
          </p:nvSpPr>
          <p:spPr bwMode="hidden">
            <a:xfrm>
              <a:off x="5318" y="2176"/>
              <a:ext cx="134" cy="61"/>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7" name="Oval 1235"/>
            <p:cNvSpPr>
              <a:spLocks noChangeArrowheads="1"/>
            </p:cNvSpPr>
            <p:nvPr/>
          </p:nvSpPr>
          <p:spPr bwMode="hidden">
            <a:xfrm>
              <a:off x="5581" y="1933"/>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8" name="Oval 1236"/>
            <p:cNvSpPr>
              <a:spLocks noChangeArrowheads="1"/>
            </p:cNvSpPr>
            <p:nvPr/>
          </p:nvSpPr>
          <p:spPr bwMode="hidden">
            <a:xfrm>
              <a:off x="5689" y="1811"/>
              <a:ext cx="128" cy="61"/>
            </a:xfrm>
            <a:prstGeom prst="ellipse">
              <a:avLst/>
            </a:prstGeom>
            <a:gradFill rotWithShape="0">
              <a:gsLst>
                <a:gs pos="0">
                  <a:schemeClr val="accent2"/>
                </a:gs>
                <a:gs pos="100000">
                  <a:schemeClr val="accent2">
                    <a:gamma/>
                    <a:shade val="57647"/>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49" name="Oval 1237"/>
            <p:cNvSpPr>
              <a:spLocks noChangeArrowheads="1"/>
            </p:cNvSpPr>
            <p:nvPr/>
          </p:nvSpPr>
          <p:spPr bwMode="hidden">
            <a:xfrm>
              <a:off x="5663" y="2680"/>
              <a:ext cx="156" cy="83"/>
            </a:xfrm>
            <a:prstGeom prst="ellipse">
              <a:avLst/>
            </a:prstGeom>
            <a:gradFill rotWithShape="0">
              <a:gsLst>
                <a:gs pos="0">
                  <a:schemeClr val="accent2"/>
                </a:gs>
                <a:gs pos="100000">
                  <a:schemeClr val="accent2">
                    <a:gamma/>
                    <a:shade val="5451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0" name="Oval 1238"/>
            <p:cNvSpPr>
              <a:spLocks noChangeArrowheads="1"/>
            </p:cNvSpPr>
            <p:nvPr/>
          </p:nvSpPr>
          <p:spPr bwMode="hidden">
            <a:xfrm>
              <a:off x="-65" y="2865"/>
              <a:ext cx="150" cy="89"/>
            </a:xfrm>
            <a:prstGeom prst="ellipse">
              <a:avLst/>
            </a:prstGeom>
            <a:gradFill rotWithShape="0">
              <a:gsLst>
                <a:gs pos="0">
                  <a:schemeClr val="bg1"/>
                </a:gs>
                <a:gs pos="100000">
                  <a:schemeClr val="bg1">
                    <a:gamma/>
                    <a:shade val="69804"/>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1" name="Oval 1239"/>
            <p:cNvSpPr>
              <a:spLocks noChangeArrowheads="1"/>
            </p:cNvSpPr>
            <p:nvPr/>
          </p:nvSpPr>
          <p:spPr bwMode="hidden">
            <a:xfrm>
              <a:off x="2" y="2477"/>
              <a:ext cx="156" cy="89"/>
            </a:xfrm>
            <a:prstGeom prst="ellipse">
              <a:avLst/>
            </a:prstGeom>
            <a:gradFill rotWithShape="0">
              <a:gsLst>
                <a:gs pos="0">
                  <a:schemeClr val="bg1"/>
                </a:gs>
                <a:gs pos="100000">
                  <a:schemeClr val="bg1">
                    <a:gamma/>
                    <a:shade val="7568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2" name="Oval 1240"/>
            <p:cNvSpPr>
              <a:spLocks noChangeArrowheads="1"/>
            </p:cNvSpPr>
            <p:nvPr/>
          </p:nvSpPr>
          <p:spPr bwMode="hidden">
            <a:xfrm>
              <a:off x="-9" y="1436"/>
              <a:ext cx="106" cy="44"/>
            </a:xfrm>
            <a:prstGeom prst="ellipse">
              <a:avLst/>
            </a:prstGeom>
            <a:gradFill rotWithShape="0">
              <a:gsLst>
                <a:gs pos="0">
                  <a:schemeClr val="bg1"/>
                </a:gs>
                <a:gs pos="100000">
                  <a:schemeClr val="bg1">
                    <a:gamma/>
                    <a:shade val="90980"/>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65753" name="Oval 1241"/>
            <p:cNvSpPr>
              <a:spLocks noChangeArrowheads="1"/>
            </p:cNvSpPr>
            <p:nvPr/>
          </p:nvSpPr>
          <p:spPr bwMode="hidden">
            <a:xfrm>
              <a:off x="5624" y="4010"/>
              <a:ext cx="201" cy="106"/>
            </a:xfrm>
            <a:prstGeom prst="ellipse">
              <a:avLst/>
            </a:prstGeom>
            <a:gradFill rotWithShape="0">
              <a:gsLst>
                <a:gs pos="0">
                  <a:schemeClr val="accent2"/>
                </a:gs>
                <a:gs pos="100000">
                  <a:schemeClr val="accent2">
                    <a:gamma/>
                    <a:shade val="39216"/>
                    <a:invGamma/>
                  </a:schemeClr>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sp>
        <p:nvSpPr>
          <p:cNvPr id="65754" name="Rectangle 1242"/>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1CFCB85F-495F-E146-8680-614D8D6466C2}"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65755" name="Rectangle 1243"/>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6" name="Rectangle 1244"/>
          <p:cNvSpPr>
            <a:spLocks noGrp="1" noChangeArrowheads="1"/>
          </p:cNvSpPr>
          <p:nvPr>
            <p:ph type="ftr" sz="quarter" idx="3"/>
          </p:nvPr>
        </p:nvSpPr>
        <p:spPr bwMode="auto">
          <a:xfrm>
            <a:off x="3124200" y="62436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5757" name="Rectangle 1245"/>
          <p:cNvSpPr>
            <a:spLocks noGrp="1" noChangeArrowheads="1"/>
          </p:cNvSpPr>
          <p:nvPr>
            <p:ph type="body" idx="1"/>
          </p:nvPr>
        </p:nvSpPr>
        <p:spPr bwMode="auto">
          <a:xfrm>
            <a:off x="457200" y="1600200"/>
            <a:ext cx="8229600" cy="45339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5758" name="Rectangle 1246"/>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911354978"/>
      </p:ext>
    </p:extLst>
  </p:cSld>
  <p:clrMap bg1="dk2" tx1="lt1" bg2="dk1" tx2="lt2" accent1="accent1" accent2="accent2" accent3="accent3" accent4="accent4" accent5="accent5" accent6="accent6" hlink="hlink" folHlink="folHlink"/>
  <p:sldLayoutIdLst>
    <p:sldLayoutId id="2147488671" r:id="rId1"/>
    <p:sldLayoutId id="2147488672" r:id="rId2"/>
    <p:sldLayoutId id="2147488673" r:id="rId3"/>
    <p:sldLayoutId id="2147488674" r:id="rId4"/>
    <p:sldLayoutId id="2147488675" r:id="rId5"/>
    <p:sldLayoutId id="2147488676" r:id="rId6"/>
    <p:sldLayoutId id="2147488677" r:id="rId7"/>
    <p:sldLayoutId id="2147488678" r:id="rId8"/>
    <p:sldLayoutId id="2147488679" r:id="rId9"/>
    <p:sldLayoutId id="2147488680" r:id="rId10"/>
    <p:sldLayoutId id="214748868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folHlink"/>
        </a:buClr>
        <a:buSzPct val="5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hlink"/>
        </a:buClr>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folHlink"/>
        </a:buClr>
        <a:buSzPct val="5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0"/>
        <a:buBlip>
          <a:blip r:embed="rId13"/>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Font typeface="Wingdings" charset="2"/>
        <a:buBlip>
          <a:blip r:embed="rId13"/>
        </a:buBlip>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04623C9D-1D5E-814B-BC97-0788E92C0EA5}" type="slidenum">
              <a:rPr lang="en-US"/>
              <a:pPr>
                <a:defRPr/>
              </a:pPr>
              <a:t>‹#›</a:t>
            </a:fld>
            <a:endParaRPr lang="en-US"/>
          </a:p>
        </p:txBody>
      </p:sp>
    </p:spTree>
    <p:extLst>
      <p:ext uri="{BB962C8B-B14F-4D97-AF65-F5344CB8AC3E}">
        <p14:creationId xmlns:p14="http://schemas.microsoft.com/office/powerpoint/2010/main" val="811145885"/>
      </p:ext>
    </p:extLst>
  </p:cSld>
  <p:clrMap bg1="lt1" tx1="dk1" bg2="lt2" tx2="dk2" accent1="accent1" accent2="accent2" accent3="accent3" accent4="accent4" accent5="accent5" accent6="accent6" hlink="hlink" folHlink="folHlink"/>
  <p:sldLayoutIdLst>
    <p:sldLayoutId id="2147488683" r:id="rId1"/>
    <p:sldLayoutId id="2147488684" r:id="rId2"/>
    <p:sldLayoutId id="2147488685" r:id="rId3"/>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83650" name="Group 2"/>
          <p:cNvGrpSpPr>
            <a:grpSpLocks/>
          </p:cNvGrpSpPr>
          <p:nvPr/>
        </p:nvGrpSpPr>
        <p:grpSpPr bwMode="auto">
          <a:xfrm>
            <a:off x="0" y="0"/>
            <a:ext cx="9159875" cy="6870700"/>
            <a:chOff x="0" y="0"/>
            <a:chExt cx="5770" cy="4328"/>
          </a:xfrm>
        </p:grpSpPr>
        <p:sp>
          <p:nvSpPr>
            <p:cNvPr id="283656"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283657"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49"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0"/>
                <a:cs typeface="ＭＳ Ｐゴシック" charset="0"/>
              </a:endParaRPr>
            </a:p>
          </p:txBody>
        </p:sp>
        <p:grpSp>
          <p:nvGrpSpPr>
            <p:cNvPr id="283659" name="Group 6"/>
            <p:cNvGrpSpPr>
              <a:grpSpLocks/>
            </p:cNvGrpSpPr>
            <p:nvPr/>
          </p:nvGrpSpPr>
          <p:grpSpPr bwMode="auto">
            <a:xfrm>
              <a:off x="4944" y="1"/>
              <a:ext cx="816" cy="3974"/>
              <a:chOff x="4944" y="1"/>
              <a:chExt cx="816" cy="3974"/>
            </a:xfrm>
          </p:grpSpPr>
          <p:grpSp>
            <p:nvGrpSpPr>
              <p:cNvPr id="283671" name="Group 7"/>
              <p:cNvGrpSpPr>
                <a:grpSpLocks/>
              </p:cNvGrpSpPr>
              <p:nvPr userDrawn="1"/>
            </p:nvGrpSpPr>
            <p:grpSpPr bwMode="auto">
              <a:xfrm>
                <a:off x="5280" y="1"/>
                <a:ext cx="480" cy="1430"/>
                <a:chOff x="5280" y="1"/>
                <a:chExt cx="480" cy="1430"/>
              </a:xfrm>
            </p:grpSpPr>
            <p:grpSp>
              <p:nvGrpSpPr>
                <p:cNvPr id="283692" name="Group 8"/>
                <p:cNvGrpSpPr>
                  <a:grpSpLocks/>
                </p:cNvGrpSpPr>
                <p:nvPr userDrawn="1"/>
              </p:nvGrpSpPr>
              <p:grpSpPr bwMode="auto">
                <a:xfrm rot="-5400000">
                  <a:off x="5484" y="0"/>
                  <a:ext cx="174" cy="176"/>
                  <a:chOff x="1657" y="323"/>
                  <a:chExt cx="1691" cy="2560"/>
                </a:xfrm>
              </p:grpSpPr>
              <p:grpSp>
                <p:nvGrpSpPr>
                  <p:cNvPr id="283701" name="Group 9"/>
                  <p:cNvGrpSpPr>
                    <a:grpSpLocks/>
                  </p:cNvGrpSpPr>
                  <p:nvPr/>
                </p:nvGrpSpPr>
                <p:grpSpPr bwMode="auto">
                  <a:xfrm>
                    <a:off x="1657" y="323"/>
                    <a:ext cx="1691" cy="2560"/>
                    <a:chOff x="1657" y="323"/>
                    <a:chExt cx="1691" cy="2560"/>
                  </a:xfrm>
                </p:grpSpPr>
                <p:sp>
                  <p:nvSpPr>
                    <p:cNvPr id="283708" name="Freeform 10"/>
                    <p:cNvSpPr>
                      <a:spLocks/>
                    </p:cNvSpPr>
                    <p:nvPr/>
                  </p:nvSpPr>
                  <p:spPr bwMode="auto">
                    <a:xfrm>
                      <a:off x="2192" y="323"/>
                      <a:ext cx="1234" cy="2560"/>
                    </a:xfrm>
                    <a:custGeom>
                      <a:avLst/>
                      <a:gdLst>
                        <a:gd name="T0" fmla="*/ 341 w 1231"/>
                        <a:gd name="T1" fmla="*/ 283 h 2560"/>
                        <a:gd name="T2" fmla="*/ 419 w 1231"/>
                        <a:gd name="T3" fmla="*/ 115 h 2560"/>
                        <a:gd name="T4" fmla="*/ 587 w 1231"/>
                        <a:gd name="T5" fmla="*/ 7 h 2560"/>
                        <a:gd name="T6" fmla="*/ 903 w 1231"/>
                        <a:gd name="T7" fmla="*/ 61 h 2560"/>
                        <a:gd name="T8" fmla="*/ 1063 w 1231"/>
                        <a:gd name="T9" fmla="*/ 349 h 2560"/>
                        <a:gd name="T10" fmla="*/ 987 w 1231"/>
                        <a:gd name="T11" fmla="*/ 769 h 2560"/>
                        <a:gd name="T12" fmla="*/ 951 w 1231"/>
                        <a:gd name="T13" fmla="*/ 943 h 2560"/>
                        <a:gd name="T14" fmla="*/ 1117 w 1231"/>
                        <a:gd name="T15" fmla="*/ 1075 h 2560"/>
                        <a:gd name="T16" fmla="*/ 1243 w 1231"/>
                        <a:gd name="T17" fmla="*/ 1525 h 2560"/>
                        <a:gd name="T18" fmla="*/ 1135 w 1231"/>
                        <a:gd name="T19" fmla="*/ 1969 h 2560"/>
                        <a:gd name="T20" fmla="*/ 915 w 1231"/>
                        <a:gd name="T21" fmla="*/ 2077 h 2560"/>
                        <a:gd name="T22" fmla="*/ 729 w 1231"/>
                        <a:gd name="T23" fmla="*/ 2059 h 2560"/>
                        <a:gd name="T24" fmla="*/ 663 w 1231"/>
                        <a:gd name="T25" fmla="*/ 2251 h 2560"/>
                        <a:gd name="T26" fmla="*/ 533 w 1231"/>
                        <a:gd name="T27" fmla="*/ 2527 h 2560"/>
                        <a:gd name="T28" fmla="*/ 215 w 1231"/>
                        <a:gd name="T29" fmla="*/ 2509 h 2560"/>
                        <a:gd name="T30" fmla="*/ 31 w 1231"/>
                        <a:gd name="T31" fmla="*/ 2227 h 2560"/>
                        <a:gd name="T32" fmla="*/ 25 w 1231"/>
                        <a:gd name="T33" fmla="*/ 1969 h 2560"/>
                        <a:gd name="T34" fmla="*/ 145 w 1231"/>
                        <a:gd name="T35" fmla="*/ 1651 h 2560"/>
                        <a:gd name="T36" fmla="*/ 263 w 1231"/>
                        <a:gd name="T37" fmla="*/ 1513 h 2560"/>
                        <a:gd name="T38" fmla="*/ 221 w 1231"/>
                        <a:gd name="T39" fmla="*/ 1729 h 2560"/>
                        <a:gd name="T40" fmla="*/ 73 w 1231"/>
                        <a:gd name="T41" fmla="*/ 2023 h 2560"/>
                        <a:gd name="T42" fmla="*/ 169 w 1231"/>
                        <a:gd name="T43" fmla="*/ 2323 h 2560"/>
                        <a:gd name="T44" fmla="*/ 443 w 1231"/>
                        <a:gd name="T45" fmla="*/ 2431 h 2560"/>
                        <a:gd name="T46" fmla="*/ 599 w 1231"/>
                        <a:gd name="T47" fmla="*/ 2227 h 2560"/>
                        <a:gd name="T48" fmla="*/ 581 w 1231"/>
                        <a:gd name="T49" fmla="*/ 1807 h 2560"/>
                        <a:gd name="T50" fmla="*/ 497 w 1231"/>
                        <a:gd name="T51" fmla="*/ 1531 h 2560"/>
                        <a:gd name="T52" fmla="*/ 539 w 1231"/>
                        <a:gd name="T53" fmla="*/ 1459 h 2560"/>
                        <a:gd name="T54" fmla="*/ 633 w 1231"/>
                        <a:gd name="T55" fmla="*/ 1633 h 2560"/>
                        <a:gd name="T56" fmla="*/ 729 w 1231"/>
                        <a:gd name="T57" fmla="*/ 1933 h 2560"/>
                        <a:gd name="T58" fmla="*/ 975 w 1231"/>
                        <a:gd name="T59" fmla="*/ 1963 h 2560"/>
                        <a:gd name="T60" fmla="*/ 1147 w 1231"/>
                        <a:gd name="T61" fmla="*/ 1687 h 2560"/>
                        <a:gd name="T62" fmla="*/ 1129 w 1231"/>
                        <a:gd name="T63" fmla="*/ 1273 h 2560"/>
                        <a:gd name="T64" fmla="*/ 891 w 1231"/>
                        <a:gd name="T65" fmla="*/ 1057 h 2560"/>
                        <a:gd name="T66" fmla="*/ 687 w 1231"/>
                        <a:gd name="T67" fmla="*/ 1129 h 2560"/>
                        <a:gd name="T68" fmla="*/ 581 w 1231"/>
                        <a:gd name="T69" fmla="*/ 1117 h 2560"/>
                        <a:gd name="T70" fmla="*/ 627 w 1231"/>
                        <a:gd name="T71" fmla="*/ 1033 h 2560"/>
                        <a:gd name="T72" fmla="*/ 819 w 1231"/>
                        <a:gd name="T73" fmla="*/ 937 h 2560"/>
                        <a:gd name="T74" fmla="*/ 957 w 1231"/>
                        <a:gd name="T75" fmla="*/ 613 h 2560"/>
                        <a:gd name="T76" fmla="*/ 891 w 1231"/>
                        <a:gd name="T77" fmla="*/ 175 h 2560"/>
                        <a:gd name="T78" fmla="*/ 627 w 1231"/>
                        <a:gd name="T79" fmla="*/ 103 h 2560"/>
                        <a:gd name="T80" fmla="*/ 395 w 1231"/>
                        <a:gd name="T81" fmla="*/ 355 h 2560"/>
                        <a:gd name="T82" fmla="*/ 407 w 1231"/>
                        <a:gd name="T83" fmla="*/ 763 h 2560"/>
                        <a:gd name="T84" fmla="*/ 347 w 1231"/>
                        <a:gd name="T85" fmla="*/ 949 h 2560"/>
                        <a:gd name="T86" fmla="*/ 293 w 1231"/>
                        <a:gd name="T87" fmla="*/ 685 h 2560"/>
                        <a:gd name="T88" fmla="*/ 311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9" name="Freeform 11"/>
                    <p:cNvSpPr>
                      <a:spLocks/>
                    </p:cNvSpPr>
                    <p:nvPr/>
                  </p:nvSpPr>
                  <p:spPr bwMode="auto">
                    <a:xfrm>
                      <a:off x="1696" y="323"/>
                      <a:ext cx="865" cy="2065"/>
                    </a:xfrm>
                    <a:custGeom>
                      <a:avLst/>
                      <a:gdLst>
                        <a:gd name="T0" fmla="*/ 785 w 865"/>
                        <a:gd name="T1" fmla="*/ 522 h 2071"/>
                        <a:gd name="T2" fmla="*/ 797 w 865"/>
                        <a:gd name="T3" fmla="*/ 346 h 2071"/>
                        <a:gd name="T4" fmla="*/ 863 w 865"/>
                        <a:gd name="T5" fmla="*/ 202 h 2071"/>
                        <a:gd name="T6" fmla="*/ 809 w 865"/>
                        <a:gd name="T7" fmla="*/ 214 h 2071"/>
                        <a:gd name="T8" fmla="*/ 749 w 865"/>
                        <a:gd name="T9" fmla="*/ 214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2 h 2071"/>
                        <a:gd name="T22" fmla="*/ 119 w 865"/>
                        <a:gd name="T23" fmla="*/ 400 h 2071"/>
                        <a:gd name="T24" fmla="*/ 131 w 865"/>
                        <a:gd name="T25" fmla="*/ 582 h 2071"/>
                        <a:gd name="T26" fmla="*/ 173 w 865"/>
                        <a:gd name="T27" fmla="*/ 774 h 2071"/>
                        <a:gd name="T28" fmla="*/ 197 w 865"/>
                        <a:gd name="T29" fmla="*/ 872 h 2071"/>
                        <a:gd name="T30" fmla="*/ 167 w 865"/>
                        <a:gd name="T31" fmla="*/ 974 h 2071"/>
                        <a:gd name="T32" fmla="*/ 65 w 865"/>
                        <a:gd name="T33" fmla="*/ 1112 h 2071"/>
                        <a:gd name="T34" fmla="*/ 17 w 865"/>
                        <a:gd name="T35" fmla="*/ 1282 h 2071"/>
                        <a:gd name="T36" fmla="*/ 5 w 865"/>
                        <a:gd name="T37" fmla="*/ 1534 h 2071"/>
                        <a:gd name="T38" fmla="*/ 47 w 865"/>
                        <a:gd name="T39" fmla="*/ 1728 h 2071"/>
                        <a:gd name="T40" fmla="*/ 131 w 865"/>
                        <a:gd name="T41" fmla="*/ 1878 h 2071"/>
                        <a:gd name="T42" fmla="*/ 299 w 865"/>
                        <a:gd name="T43" fmla="*/ 1964 h 2071"/>
                        <a:gd name="T44" fmla="*/ 425 w 865"/>
                        <a:gd name="T45" fmla="*/ 1958 h 2071"/>
                        <a:gd name="T46" fmla="*/ 467 w 865"/>
                        <a:gd name="T47" fmla="*/ 1970 h 2071"/>
                        <a:gd name="T48" fmla="*/ 497 w 865"/>
                        <a:gd name="T49" fmla="*/ 2042 h 2071"/>
                        <a:gd name="T50" fmla="*/ 497 w 865"/>
                        <a:gd name="T51" fmla="*/ 1940 h 2071"/>
                        <a:gd name="T52" fmla="*/ 557 w 865"/>
                        <a:gd name="T53" fmla="*/ 1758 h 2071"/>
                        <a:gd name="T54" fmla="*/ 617 w 865"/>
                        <a:gd name="T55" fmla="*/ 1638 h 2071"/>
                        <a:gd name="T56" fmla="*/ 581 w 865"/>
                        <a:gd name="T57" fmla="*/ 1680 h 2071"/>
                        <a:gd name="T58" fmla="*/ 515 w 865"/>
                        <a:gd name="T59" fmla="*/ 1800 h 2071"/>
                        <a:gd name="T60" fmla="*/ 407 w 865"/>
                        <a:gd name="T61" fmla="*/ 1883 h 2071"/>
                        <a:gd name="T62" fmla="*/ 269 w 865"/>
                        <a:gd name="T63" fmla="*/ 1878 h 2071"/>
                        <a:gd name="T64" fmla="*/ 179 w 865"/>
                        <a:gd name="T65" fmla="*/ 1794 h 2071"/>
                        <a:gd name="T66" fmla="*/ 113 w 865"/>
                        <a:gd name="T67" fmla="*/ 1620 h 2071"/>
                        <a:gd name="T68" fmla="*/ 107 w 865"/>
                        <a:gd name="T69" fmla="*/ 1378 h 2071"/>
                        <a:gd name="T70" fmla="*/ 137 w 865"/>
                        <a:gd name="T71" fmla="*/ 1178 h 2071"/>
                        <a:gd name="T72" fmla="*/ 203 w 865"/>
                        <a:gd name="T73" fmla="*/ 1058 h 2071"/>
                        <a:gd name="T74" fmla="*/ 323 w 865"/>
                        <a:gd name="T75" fmla="*/ 1010 h 2071"/>
                        <a:gd name="T76" fmla="*/ 509 w 865"/>
                        <a:gd name="T77" fmla="*/ 1064 h 2071"/>
                        <a:gd name="T78" fmla="*/ 611 w 865"/>
                        <a:gd name="T79" fmla="*/ 1112 h 2071"/>
                        <a:gd name="T80" fmla="*/ 665 w 865"/>
                        <a:gd name="T81" fmla="*/ 1088 h 2071"/>
                        <a:gd name="T82" fmla="*/ 659 w 865"/>
                        <a:gd name="T83" fmla="*/ 1034 h 2071"/>
                        <a:gd name="T84" fmla="*/ 611 w 865"/>
                        <a:gd name="T85" fmla="*/ 992 h 2071"/>
                        <a:gd name="T86" fmla="*/ 497 w 865"/>
                        <a:gd name="T87" fmla="*/ 968 h 2071"/>
                        <a:gd name="T88" fmla="*/ 323 w 865"/>
                        <a:gd name="T89" fmla="*/ 884 h 2071"/>
                        <a:gd name="T90" fmla="*/ 233 w 865"/>
                        <a:gd name="T91" fmla="*/ 672 h 2071"/>
                        <a:gd name="T92" fmla="*/ 209 w 865"/>
                        <a:gd name="T93" fmla="*/ 412 h 2071"/>
                        <a:gd name="T94" fmla="*/ 317 w 865"/>
                        <a:gd name="T95" fmla="*/ 170 h 2071"/>
                        <a:gd name="T96" fmla="*/ 485 w 865"/>
                        <a:gd name="T97" fmla="*/ 110 h 2071"/>
                        <a:gd name="T98" fmla="*/ 617 w 865"/>
                        <a:gd name="T99" fmla="*/ 164 h 2071"/>
                        <a:gd name="T100" fmla="*/ 707 w 865"/>
                        <a:gd name="T101" fmla="*/ 286 h 2071"/>
                        <a:gd name="T102" fmla="*/ 737 w 865"/>
                        <a:gd name="T103" fmla="*/ 424 h 2071"/>
                        <a:gd name="T104" fmla="*/ 773 w 865"/>
                        <a:gd name="T105" fmla="*/ 594 h 2071"/>
                        <a:gd name="T106" fmla="*/ 809 w 865"/>
                        <a:gd name="T107" fmla="*/ 576 h 2071"/>
                        <a:gd name="T108" fmla="*/ 785 w 865"/>
                        <a:gd name="T109" fmla="*/ 522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702" name="Oval 12"/>
                  <p:cNvSpPr>
                    <a:spLocks noChangeArrowheads="1"/>
                  </p:cNvSpPr>
                  <p:nvPr/>
                </p:nvSpPr>
                <p:spPr bwMode="auto">
                  <a:xfrm>
                    <a:off x="2396" y="1370"/>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3" name="Freeform 13"/>
                  <p:cNvSpPr>
                    <a:spLocks/>
                  </p:cNvSpPr>
                  <p:nvPr/>
                </p:nvSpPr>
                <p:spPr bwMode="auto">
                  <a:xfrm>
                    <a:off x="2677" y="687"/>
                    <a:ext cx="262" cy="524"/>
                  </a:xfrm>
                  <a:custGeom>
                    <a:avLst/>
                    <a:gdLst>
                      <a:gd name="T0" fmla="*/ 3 w 266"/>
                      <a:gd name="T1" fmla="*/ 495 h 521"/>
                      <a:gd name="T2" fmla="*/ 27 w 266"/>
                      <a:gd name="T3" fmla="*/ 281 h 521"/>
                      <a:gd name="T4" fmla="*/ 103 w 266"/>
                      <a:gd name="T5" fmla="*/ 45 h 521"/>
                      <a:gd name="T6" fmla="*/ 171 w 266"/>
                      <a:gd name="T7" fmla="*/ 3 h 521"/>
                      <a:gd name="T8" fmla="*/ 223 w 266"/>
                      <a:gd name="T9" fmla="*/ 39 h 521"/>
                      <a:gd name="T10" fmla="*/ 245 w 266"/>
                      <a:gd name="T11" fmla="*/ 133 h 521"/>
                      <a:gd name="T12" fmla="*/ 195 w 266"/>
                      <a:gd name="T13" fmla="*/ 281 h 521"/>
                      <a:gd name="T14" fmla="*/ 98 w 266"/>
                      <a:gd name="T15" fmla="*/ 489 h 521"/>
                      <a:gd name="T16" fmla="*/ 41 w 266"/>
                      <a:gd name="T17" fmla="*/ 513 h 521"/>
                      <a:gd name="T18" fmla="*/ 3 w 266"/>
                      <a:gd name="T19" fmla="*/ 495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4" name="Freeform 14"/>
                  <p:cNvSpPr>
                    <a:spLocks/>
                  </p:cNvSpPr>
                  <p:nvPr/>
                </p:nvSpPr>
                <p:spPr bwMode="auto">
                  <a:xfrm>
                    <a:off x="2745" y="1588"/>
                    <a:ext cx="398" cy="349"/>
                  </a:xfrm>
                  <a:custGeom>
                    <a:avLst/>
                    <a:gdLst>
                      <a:gd name="T0" fmla="*/ 108 w 392"/>
                      <a:gd name="T1" fmla="*/ 223 h 340"/>
                      <a:gd name="T2" fmla="*/ 16 w 392"/>
                      <a:gd name="T3" fmla="*/ 95 h 340"/>
                      <a:gd name="T4" fmla="*/ 4 w 392"/>
                      <a:gd name="T5" fmla="*/ 49 h 340"/>
                      <a:gd name="T6" fmla="*/ 28 w 392"/>
                      <a:gd name="T7" fmla="*/ 3 h 340"/>
                      <a:gd name="T8" fmla="*/ 138 w 392"/>
                      <a:gd name="T9" fmla="*/ 31 h 340"/>
                      <a:gd name="T10" fmla="*/ 266 w 392"/>
                      <a:gd name="T11" fmla="*/ 83 h 340"/>
                      <a:gd name="T12" fmla="*/ 388 w 392"/>
                      <a:gd name="T13" fmla="*/ 176 h 340"/>
                      <a:gd name="T14" fmla="*/ 412 w 392"/>
                      <a:gd name="T15" fmla="*/ 303 h 340"/>
                      <a:gd name="T16" fmla="*/ 360 w 392"/>
                      <a:gd name="T17" fmla="*/ 370 h 340"/>
                      <a:gd name="T18" fmla="*/ 260 w 392"/>
                      <a:gd name="T19" fmla="*/ 350 h 340"/>
                      <a:gd name="T20" fmla="*/ 108 w 392"/>
                      <a:gd name="T21" fmla="*/ 223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5" name="Freeform 15"/>
                  <p:cNvSpPr>
                    <a:spLocks/>
                  </p:cNvSpPr>
                  <p:nvPr/>
                </p:nvSpPr>
                <p:spPr bwMode="auto">
                  <a:xfrm>
                    <a:off x="2454" y="1923"/>
                    <a:ext cx="146" cy="567"/>
                  </a:xfrm>
                  <a:custGeom>
                    <a:avLst/>
                    <a:gdLst>
                      <a:gd name="T0" fmla="*/ 15 w 151"/>
                      <a:gd name="T1" fmla="*/ 177 h 558"/>
                      <a:gd name="T2" fmla="*/ 38 w 151"/>
                      <a:gd name="T3" fmla="*/ 43 h 558"/>
                      <a:gd name="T4" fmla="*/ 58 w 151"/>
                      <a:gd name="T5" fmla="*/ 3 h 558"/>
                      <a:gd name="T6" fmla="*/ 95 w 151"/>
                      <a:gd name="T7" fmla="*/ 27 h 558"/>
                      <a:gd name="T8" fmla="*/ 121 w 151"/>
                      <a:gd name="T9" fmla="*/ 177 h 558"/>
                      <a:gd name="T10" fmla="*/ 126 w 151"/>
                      <a:gd name="T11" fmla="*/ 451 h 558"/>
                      <a:gd name="T12" fmla="*/ 84 w 151"/>
                      <a:gd name="T13" fmla="*/ 579 h 558"/>
                      <a:gd name="T14" fmla="*/ 20 w 151"/>
                      <a:gd name="T15" fmla="*/ 547 h 558"/>
                      <a:gd name="T16" fmla="*/ 0 w 151"/>
                      <a:gd name="T17" fmla="*/ 335 h 558"/>
                      <a:gd name="T18" fmla="*/ 15 w 151"/>
                      <a:gd name="T19" fmla="*/ 177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6" name="Freeform 16"/>
                  <p:cNvSpPr>
                    <a:spLocks/>
                  </p:cNvSpPr>
                  <p:nvPr/>
                </p:nvSpPr>
                <p:spPr bwMode="auto">
                  <a:xfrm>
                    <a:off x="1910" y="1588"/>
                    <a:ext cx="389" cy="247"/>
                  </a:xfrm>
                  <a:custGeom>
                    <a:avLst/>
                    <a:gdLst>
                      <a:gd name="T0" fmla="*/ 171 w 392"/>
                      <a:gd name="T1" fmla="*/ 57 h 253"/>
                      <a:gd name="T2" fmla="*/ 299 w 392"/>
                      <a:gd name="T3" fmla="*/ 19 h 253"/>
                      <a:gd name="T4" fmla="*/ 355 w 392"/>
                      <a:gd name="T5" fmla="*/ 7 h 253"/>
                      <a:gd name="T6" fmla="*/ 373 w 392"/>
                      <a:gd name="T7" fmla="*/ 57 h 253"/>
                      <a:gd name="T8" fmla="*/ 317 w 392"/>
                      <a:gd name="T9" fmla="*/ 121 h 253"/>
                      <a:gd name="T10" fmla="*/ 189 w 392"/>
                      <a:gd name="T11" fmla="*/ 203 h 253"/>
                      <a:gd name="T12" fmla="*/ 37 w 392"/>
                      <a:gd name="T13" fmla="*/ 224 h 253"/>
                      <a:gd name="T14" fmla="*/ 1 w 392"/>
                      <a:gd name="T15" fmla="*/ 171 h 253"/>
                      <a:gd name="T16" fmla="*/ 43 w 392"/>
                      <a:gd name="T17" fmla="*/ 103 h 253"/>
                      <a:gd name="T18" fmla="*/ 171 w 392"/>
                      <a:gd name="T19" fmla="*/ 57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707" name="Freeform 17"/>
                  <p:cNvSpPr>
                    <a:spLocks/>
                  </p:cNvSpPr>
                  <p:nvPr/>
                </p:nvSpPr>
                <p:spPr bwMode="auto">
                  <a:xfrm>
                    <a:off x="2094" y="876"/>
                    <a:ext cx="233" cy="378"/>
                  </a:xfrm>
                  <a:custGeom>
                    <a:avLst/>
                    <a:gdLst>
                      <a:gd name="T0" fmla="*/ 70 w 238"/>
                      <a:gd name="T1" fmla="*/ 249 h 386"/>
                      <a:gd name="T2" fmla="*/ 23 w 238"/>
                      <a:gd name="T3" fmla="*/ 176 h 386"/>
                      <a:gd name="T4" fmla="*/ 0 w 238"/>
                      <a:gd name="T5" fmla="*/ 88 h 386"/>
                      <a:gd name="T6" fmla="*/ 23 w 238"/>
                      <a:gd name="T7" fmla="*/ 12 h 386"/>
                      <a:gd name="T8" fmla="*/ 111 w 238"/>
                      <a:gd name="T9" fmla="*/ 24 h 386"/>
                      <a:gd name="T10" fmla="*/ 164 w 238"/>
                      <a:gd name="T11" fmla="*/ 120 h 386"/>
                      <a:gd name="T12" fmla="*/ 214 w 238"/>
                      <a:gd name="T13" fmla="*/ 282 h 386"/>
                      <a:gd name="T14" fmla="*/ 188 w 238"/>
                      <a:gd name="T15" fmla="*/ 347 h 386"/>
                      <a:gd name="T16" fmla="*/ 155 w 238"/>
                      <a:gd name="T17" fmla="*/ 326 h 386"/>
                      <a:gd name="T18" fmla="*/ 70 w 238"/>
                      <a:gd name="T19" fmla="*/ 24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pic>
              <p:nvPicPr>
                <p:cNvPr id="283693" name="Picture 1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4" name="Picture 1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5" name="Picture 2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6" name="Picture 2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7" name="Picture 2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8" name="Picture 2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9" name="Picture 2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700" name="Picture 2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283672" name="Group 26"/>
              <p:cNvGrpSpPr>
                <a:grpSpLocks/>
              </p:cNvGrpSpPr>
              <p:nvPr userDrawn="1"/>
            </p:nvGrpSpPr>
            <p:grpSpPr bwMode="auto">
              <a:xfrm>
                <a:off x="4944" y="1008"/>
                <a:ext cx="522" cy="2967"/>
                <a:chOff x="4944" y="1008"/>
                <a:chExt cx="522" cy="2967"/>
              </a:xfrm>
            </p:grpSpPr>
            <p:pic>
              <p:nvPicPr>
                <p:cNvPr id="283673" name="Picture 2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4" name="Picture 2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5" name="Picture 2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6" name="Picture 3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7" name="Picture 3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8" name="Picture 3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79" name="Picture 3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0" name="Picture 3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1" name="Picture 3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2" name="Picture 36"/>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3" name="Picture 37"/>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4" name="Picture 38"/>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5" name="Picture 39"/>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6" name="Picture 40"/>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7" name="Picture 41"/>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8" name="Picture 42"/>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89" name="Picture 43"/>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0" name="Picture 44"/>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83691" name="Picture 45"/>
                <p:cNvPicPr>
                  <a:picLocks noChangeAspect="1" noChangeArrowheads="1"/>
                </p:cNvPicPr>
                <p:nvPr userDrawn="1"/>
              </p:nvPicPr>
              <p:blipFill>
                <a:blip r:embed="rId1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83660"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1"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57392"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3"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4"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4"/>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5"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283666"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sp>
          <p:nvSpPr>
            <p:cNvPr id="57397"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68"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b="1" i="0" dirty="0">
                <a:solidFill>
                  <a:srgbClr val="2F1311"/>
                </a:solidFill>
                <a:latin typeface="Arial" panose="020B0604020202020204" pitchFamily="34" charset="0"/>
                <a:ea typeface="ＭＳ Ｐゴシック" charset="0"/>
                <a:cs typeface="ＭＳ Ｐゴシック" charset="0"/>
              </a:endParaRPr>
            </a:p>
          </p:txBody>
        </p:sp>
        <p:sp>
          <p:nvSpPr>
            <p:cNvPr id="57399"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eaLnBrk="0" fontAlgn="base" hangingPunct="0">
                <a:spcBef>
                  <a:spcPct val="0"/>
                </a:spcBef>
                <a:spcAft>
                  <a:spcPct val="0"/>
                </a:spcAft>
                <a:defRPr/>
              </a:pPr>
              <a:endParaRPr lang="en-US">
                <a:solidFill>
                  <a:srgbClr val="2F1311"/>
                </a:solidFill>
                <a:latin typeface="Verdana" pitchFamily="-112" charset="0"/>
                <a:ea typeface="ＭＳ Ｐゴシック" charset="0"/>
                <a:cs typeface="ＭＳ Ｐゴシック" charset="0"/>
              </a:endParaRPr>
            </a:p>
          </p:txBody>
        </p:sp>
        <p:sp>
          <p:nvSpPr>
            <p:cNvPr id="283670" name="AutoShape 56"/>
            <p:cNvSpPr>
              <a:spLocks noChangeArrowheads="1"/>
            </p:cNvSpPr>
            <p:nvPr/>
          </p:nvSpPr>
          <p:spPr bwMode="hidden">
            <a:xfrm rot="5400000">
              <a:off x="2724" y="2089"/>
              <a:ext cx="4320" cy="142"/>
            </a:xfrm>
            <a:custGeom>
              <a:avLst/>
              <a:gdLst>
                <a:gd name="T0" fmla="*/ 7 w 21600"/>
                <a:gd name="T1" fmla="*/ 0 h 21600"/>
                <a:gd name="T2" fmla="*/ 3 w 21600"/>
                <a:gd name="T3" fmla="*/ 0 h 21600"/>
                <a:gd name="T4" fmla="*/ 0 w 21600"/>
                <a:gd name="T5" fmla="*/ 0 h 21600"/>
                <a:gd name="T6" fmla="*/ 3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defTabSz="914400" eaLnBrk="0" fontAlgn="base" hangingPunct="0">
                <a:spcBef>
                  <a:spcPct val="0"/>
                </a:spcBef>
                <a:spcAft>
                  <a:spcPct val="0"/>
                </a:spcAft>
              </a:pPr>
              <a:endParaRPr lang="en-US">
                <a:solidFill>
                  <a:srgbClr val="2F1311"/>
                </a:solidFill>
                <a:latin typeface="Verdana" charset="0"/>
                <a:ea typeface="ＭＳ Ｐゴシック" charset="0"/>
                <a:cs typeface="ＭＳ Ｐゴシック" charset="0"/>
              </a:endParaRPr>
            </a:p>
          </p:txBody>
        </p:sp>
      </p:grpSp>
      <p:sp>
        <p:nvSpPr>
          <p:cNvPr id="283651"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83652"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7403"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4"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57405"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28A70E2E-49E3-9E40-9E63-D5B8A809148B}" type="slidenum">
              <a:rPr lang="en-US" smtClean="0">
                <a:solidFill>
                  <a:srgbClr val="2F1311"/>
                </a:solidFill>
                <a:ea typeface="ＭＳ Ｐゴシック" charset="0"/>
                <a:cs typeface="ＭＳ Ｐゴシック" charset="0"/>
              </a:rPr>
              <a:pPr defTabSz="914400" fontAlgn="base">
                <a:spcBef>
                  <a:spcPct val="0"/>
                </a:spcBef>
                <a:spcAft>
                  <a:spcPct val="0"/>
                </a:spcAft>
                <a:defRPr/>
              </a:pPr>
              <a:t>‹#›</a:t>
            </a:fld>
            <a:endParaRPr lang="en-US" dirty="0">
              <a:solidFill>
                <a:srgbClr val="2F1311"/>
              </a:solidFill>
              <a:ea typeface="ＭＳ Ｐゴシック" charset="0"/>
              <a:cs typeface="ＭＳ Ｐゴシック" charset="0"/>
            </a:endParaRPr>
          </a:p>
        </p:txBody>
      </p:sp>
    </p:spTree>
    <p:extLst>
      <p:ext uri="{BB962C8B-B14F-4D97-AF65-F5344CB8AC3E}">
        <p14:creationId xmlns:p14="http://schemas.microsoft.com/office/powerpoint/2010/main" val="1689120182"/>
      </p:ext>
    </p:extLst>
  </p:cSld>
  <p:clrMap bg1="lt1" tx1="dk1" bg2="lt2" tx2="dk2" accent1="accent1" accent2="accent2" accent3="accent3" accent4="accent4" accent5="accent5" accent6="accent6" hlink="hlink" folHlink="folHlink"/>
  <p:sldLayoutIdLst>
    <p:sldLayoutId id="2147488687" r:id="rId1"/>
    <p:sldLayoutId id="2147488688" r:id="rId2"/>
    <p:sldLayoutId id="2147488689" r:id="rId3"/>
    <p:sldLayoutId id="2147488690" r:id="rId4"/>
    <p:sldLayoutId id="2147488691" r:id="rId5"/>
    <p:sldLayoutId id="2147488692" r:id="rId6"/>
    <p:sldLayoutId id="2147488693" r:id="rId7"/>
    <p:sldLayoutId id="2147488694" r:id="rId8"/>
    <p:sldLayoutId id="2147488695" r:id="rId9"/>
    <p:sldLayoutId id="2147488696" r:id="rId10"/>
    <p:sldLayoutId id="2147488697" r:id="rId1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0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0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0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000">
          <a:solidFill>
            <a:schemeClr val="tx2"/>
          </a:solidFill>
          <a:latin typeface="Arial" charset="0"/>
          <a:ea typeface="ＭＳ Ｐゴシック" charset="0"/>
          <a:cs typeface="Geneva" charset="0"/>
        </a:defRPr>
      </a:lvl5pPr>
      <a:lvl6pPr marL="457200" algn="l" rtl="0" fontAlgn="base">
        <a:spcBef>
          <a:spcPct val="0"/>
        </a:spcBef>
        <a:spcAft>
          <a:spcPct val="0"/>
        </a:spcAft>
        <a:defRPr sz="4000">
          <a:solidFill>
            <a:schemeClr val="tx2"/>
          </a:solidFill>
          <a:latin typeface="Arial" charset="0"/>
        </a:defRPr>
      </a:lvl6pPr>
      <a:lvl7pPr marL="914400" algn="l" rtl="0" fontAlgn="base">
        <a:spcBef>
          <a:spcPct val="0"/>
        </a:spcBef>
        <a:spcAft>
          <a:spcPct val="0"/>
        </a:spcAft>
        <a:defRPr sz="4000">
          <a:solidFill>
            <a:schemeClr val="tx2"/>
          </a:solidFill>
          <a:latin typeface="Arial" charset="0"/>
        </a:defRPr>
      </a:lvl7pPr>
      <a:lvl8pPr marL="1371600" algn="l" rtl="0" fontAlgn="base">
        <a:spcBef>
          <a:spcPct val="0"/>
        </a:spcBef>
        <a:spcAft>
          <a:spcPct val="0"/>
        </a:spcAft>
        <a:defRPr sz="4000">
          <a:solidFill>
            <a:schemeClr val="tx2"/>
          </a:solidFill>
          <a:latin typeface="Arial" charset="0"/>
        </a:defRPr>
      </a:lvl8pPr>
      <a:lvl9pPr marL="1828800" algn="l" rtl="0" fontAlgn="base">
        <a:spcBef>
          <a:spcPct val="0"/>
        </a:spcBef>
        <a:spcAft>
          <a:spcPct val="0"/>
        </a:spcAft>
        <a:defRPr sz="4000">
          <a:solidFill>
            <a:schemeClr val="tx2"/>
          </a:solidFill>
          <a:latin typeface="Arial" charset="0"/>
        </a:defRPr>
      </a:lvl9pPr>
    </p:titleStyle>
    <p:bodyStyle>
      <a:lvl1pPr marL="342900" indent="-342900" algn="l" rtl="0" eaLnBrk="0" fontAlgn="base" hangingPunct="0">
        <a:spcBef>
          <a:spcPct val="20000"/>
        </a:spcBef>
        <a:spcAft>
          <a:spcPct val="0"/>
        </a:spcAft>
        <a:buBlip>
          <a:blip r:embed="rId15"/>
        </a:buBlip>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SzPct val="80000"/>
        <a:buBlip>
          <a:blip r:embed="rId16"/>
        </a:buBlip>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SzPct val="70000"/>
        <a:buBlip>
          <a:blip r:embed="rId17"/>
        </a:buBlip>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332802" name="Group 2"/>
          <p:cNvGrpSpPr>
            <a:grpSpLocks/>
          </p:cNvGrpSpPr>
          <p:nvPr/>
        </p:nvGrpSpPr>
        <p:grpSpPr bwMode="auto">
          <a:xfrm>
            <a:off x="0" y="1422400"/>
            <a:ext cx="9147175" cy="5435600"/>
            <a:chOff x="0" y="896"/>
            <a:chExt cx="5762" cy="3424"/>
          </a:xfrm>
        </p:grpSpPr>
        <p:grpSp>
          <p:nvGrpSpPr>
            <p:cNvPr id="332808" name="Group 3"/>
            <p:cNvGrpSpPr>
              <a:grpSpLocks/>
            </p:cNvGrpSpPr>
            <p:nvPr userDrawn="1"/>
          </p:nvGrpSpPr>
          <p:grpSpPr bwMode="auto">
            <a:xfrm>
              <a:off x="20" y="896"/>
              <a:ext cx="5742" cy="3424"/>
              <a:chOff x="20" y="896"/>
              <a:chExt cx="5742" cy="3424"/>
            </a:xfrm>
          </p:grpSpPr>
          <p:sp>
            <p:nvSpPr>
              <p:cNvPr id="3329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grpSp>
        <p:grpSp>
          <p:nvGrpSpPr>
            <p:cNvPr id="332809" name="Group 17"/>
            <p:cNvGrpSpPr>
              <a:grpSpLocks/>
            </p:cNvGrpSpPr>
            <p:nvPr userDrawn="1"/>
          </p:nvGrpSpPr>
          <p:grpSpPr bwMode="auto">
            <a:xfrm>
              <a:off x="0" y="2291"/>
              <a:ext cx="1385" cy="1702"/>
              <a:chOff x="0" y="2291"/>
              <a:chExt cx="1385" cy="1702"/>
            </a:xfrm>
          </p:grpSpPr>
          <p:sp>
            <p:nvSpPr>
              <p:cNvPr id="3328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8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332942" name="Freeform 150"/>
              <p:cNvSpPr>
                <a:spLocks/>
              </p:cNvSpPr>
              <p:nvPr userDrawn="1"/>
            </p:nvSpPr>
            <p:spPr bwMode="ltGray">
              <a:xfrm rot="-2857037">
                <a:off x="619" y="3550"/>
                <a:ext cx="68" cy="69"/>
              </a:xfrm>
              <a:custGeom>
                <a:avLst/>
                <a:gdLst>
                  <a:gd name="T0" fmla="*/ 0 w 144"/>
                  <a:gd name="T1" fmla="*/ 4 h 154"/>
                  <a:gd name="T2" fmla="*/ 3 w 144"/>
                  <a:gd name="T3" fmla="*/ 6 h 154"/>
                  <a:gd name="T4" fmla="*/ 6 w 144"/>
                  <a:gd name="T5" fmla="*/ 5 h 154"/>
                  <a:gd name="T6" fmla="*/ 3 w 144"/>
                  <a:gd name="T7" fmla="*/ 2 h 154"/>
                  <a:gd name="T8" fmla="*/ 5 w 144"/>
                  <a:gd name="T9" fmla="*/ 1 h 154"/>
                  <a:gd name="T10" fmla="*/ 6 w 144"/>
                  <a:gd name="T11" fmla="*/ 2 h 154"/>
                  <a:gd name="T12" fmla="*/ 7 w 144"/>
                  <a:gd name="T13" fmla="*/ 2 h 154"/>
                  <a:gd name="T14" fmla="*/ 5 w 144"/>
                  <a:gd name="T15" fmla="*/ 0 h 154"/>
                  <a:gd name="T16" fmla="*/ 2 w 144"/>
                  <a:gd name="T17" fmla="*/ 1 h 154"/>
                  <a:gd name="T18" fmla="*/ 4 w 144"/>
                  <a:gd name="T19" fmla="*/ 4 h 154"/>
                  <a:gd name="T20" fmla="*/ 1 w 144"/>
                  <a:gd name="T21" fmla="*/ 4 h 154"/>
                  <a:gd name="T22" fmla="*/ 0 w 144"/>
                  <a:gd name="T23" fmla="*/ 4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a:solidFill>
                    <a:srgbClr val="FFFFFF"/>
                  </a:solidFill>
                  <a:latin typeface="Verdana" charset="0"/>
                  <a:ea typeface="ＭＳ Ｐゴシック" charset="0"/>
                  <a:cs typeface="ＭＳ Ｐゴシック" charset="0"/>
                </a:endParaRPr>
              </a:p>
            </p:txBody>
          </p:sp>
          <p:sp>
            <p:nvSpPr>
              <p:cNvPr id="83095"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sp>
            <p:nvSpPr>
              <p:cNvPr id="83096"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Verdana" pitchFamily="-112" charset="0"/>
                  <a:ea typeface="ＭＳ Ｐゴシック" charset="0"/>
                  <a:cs typeface="ＭＳ Ｐゴシック" charset="0"/>
                </a:endParaRPr>
              </a:p>
            </p:txBody>
          </p:sp>
        </p:grpSp>
      </p:grpSp>
      <p:sp>
        <p:nvSpPr>
          <p:cNvPr id="83097" name="Rectangle 153"/>
          <p:cNvSpPr>
            <a:spLocks noGrp="1" noRot="1" noChangeArrowheads="1"/>
          </p:cNvSpPr>
          <p:nvPr>
            <p:ph type="title"/>
          </p:nvPr>
        </p:nvSpPr>
        <p:spPr bwMode="auto">
          <a:xfrm>
            <a:off x="301625" y="228600"/>
            <a:ext cx="854075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3098" name="Rectangle 154"/>
          <p:cNvSpPr>
            <a:spLocks noGrp="1" noChangeArrowheads="1"/>
          </p:cNvSpPr>
          <p:nvPr>
            <p:ph type="dt" sz="half" idx="2"/>
          </p:nvPr>
        </p:nvSpPr>
        <p:spPr bwMode="auto">
          <a:xfrm>
            <a:off x="301625"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099" name="Rectangle 15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83100" name="Rectangle 156"/>
          <p:cNvSpPr>
            <a:spLocks noGrp="1" noChangeArrowheads="1"/>
          </p:cNvSpPr>
          <p:nvPr>
            <p:ph type="sldNum" sz="quarter" idx="4"/>
          </p:nvPr>
        </p:nvSpPr>
        <p:spPr bwMode="auto">
          <a:xfrm>
            <a:off x="6553200" y="6245225"/>
            <a:ext cx="2289175"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latin typeface="Arial" panose="020B0604020202020204" pitchFamily="34" charset="0"/>
              </a:defRPr>
            </a:lvl1pPr>
          </a:lstStyle>
          <a:p>
            <a:pPr defTabSz="914400" fontAlgn="base">
              <a:spcBef>
                <a:spcPct val="0"/>
              </a:spcBef>
              <a:spcAft>
                <a:spcPct val="0"/>
              </a:spcAft>
              <a:defRPr/>
            </a:pPr>
            <a:fld id="{BCD8D4E8-AD1D-2844-BA75-51819F7C4F08}"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
        <p:nvSpPr>
          <p:cNvPr id="83101" name="Rectangle 157"/>
          <p:cNvSpPr>
            <a:spLocks noGrp="1" noRot="1" noChangeArrowheads="1"/>
          </p:cNvSpPr>
          <p:nvPr>
            <p:ph type="body" idx="1"/>
          </p:nvPr>
        </p:nvSpPr>
        <p:spPr bwMode="auto">
          <a:xfrm>
            <a:off x="301625" y="1600200"/>
            <a:ext cx="8540750" cy="449897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2883977"/>
      </p:ext>
    </p:extLst>
  </p:cSld>
  <p:clrMap bg1="dk2" tx1="lt1" bg2="dk1" tx2="lt2" accent1="accent1" accent2="accent2" accent3="accent3" accent4="accent4" accent5="accent5" accent6="accent6" hlink="hlink" folHlink="folHlink"/>
  <p:sldLayoutIdLst>
    <p:sldLayoutId id="2147488699" r:id="rId1"/>
    <p:sldLayoutId id="2147488700" r:id="rId2"/>
    <p:sldLayoutId id="2147488701" r:id="rId3"/>
    <p:sldLayoutId id="2147488702" r:id="rId4"/>
    <p:sldLayoutId id="2147488703" r:id="rId5"/>
    <p:sldLayoutId id="2147488704" r:id="rId6"/>
    <p:sldLayoutId id="2147488705" r:id="rId7"/>
    <p:sldLayoutId id="2147488706" r:id="rId8"/>
    <p:sldLayoutId id="2147488707" r:id="rId9"/>
    <p:sldLayoutId id="2147488708" r:id="rId10"/>
    <p:sldLayoutId id="2147488709"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chemeClr val="tx1"/>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chemeClr val="tx1"/>
                </a:solidFill>
                <a:effectLst>
                  <a:outerShdw blurRad="38100" dist="38100" dir="2700000" algn="tl">
                    <a:srgbClr val="000000"/>
                  </a:outerShdw>
                </a:effectLst>
                <a:latin typeface="Arial" panose="020B0604020202020204" pitchFamily="34" charset="0"/>
              </a:defRPr>
            </a:lvl1pPr>
          </a:lstStyle>
          <a:p>
            <a:pPr>
              <a:defRPr/>
            </a:pPr>
            <a:fld id="{953A75BF-C909-7C4B-AB75-8FBE4B19DA00}" type="slidenum">
              <a:rPr lang="en-US" smtClean="0"/>
              <a:pPr>
                <a:defRPr/>
              </a:pPr>
              <a:t>‹#›</a:t>
            </a:fld>
            <a:endParaRPr lang="en-US" dirty="0"/>
          </a:p>
        </p:txBody>
      </p:sp>
    </p:spTree>
    <p:extLst>
      <p:ext uri="{BB962C8B-B14F-4D97-AF65-F5344CB8AC3E}">
        <p14:creationId xmlns:p14="http://schemas.microsoft.com/office/powerpoint/2010/main" val="640282854"/>
      </p:ext>
    </p:extLst>
  </p:cSld>
  <p:clrMap bg1="dk2" tx1="lt1" bg2="dk1" tx2="lt2" accent1="accent1" accent2="accent2" accent3="accent3" accent4="accent4" accent5="accent5" accent6="accent6" hlink="hlink" folHlink="folHlink"/>
  <p:sldLayoutIdLst>
    <p:sldLayoutId id="2147488711" r:id="rId1"/>
    <p:sldLayoutId id="2147488712" r:id="rId2"/>
    <p:sldLayoutId id="2147488713" r:id="rId3"/>
    <p:sldLayoutId id="2147488714" r:id="rId4"/>
    <p:sldLayoutId id="2147488715" r:id="rId5"/>
    <p:sldLayoutId id="2147488716" r:id="rId6"/>
    <p:sldLayoutId id="2147488717" r:id="rId7"/>
    <p:sldLayoutId id="2147488718" r:id="rId8"/>
    <p:sldLayoutId id="2147488719" r:id="rId9"/>
    <p:sldLayoutId id="2147488720" r:id="rId10"/>
    <p:sldLayoutId id="2147488721" r:id="rId11"/>
    <p:sldLayoutId id="2147488722" r:id="rId12"/>
    <p:sldLayoutId id="2147488723" r:id="rId13"/>
    <p:sldLayoutId id="2147488724" r:id="rId14"/>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46786"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b="1" i="0" dirty="0">
                <a:solidFill>
                  <a:srgbClr val="FFFFFF"/>
                </a:solidFill>
                <a:latin typeface="Arial" panose="020B0604020202020204" pitchFamily="34" charset="0"/>
                <a:ea typeface="ＭＳ Ｐゴシック" charset="-128"/>
                <a:cs typeface="ＭＳ Ｐゴシック" charset="-128"/>
              </a:endParaRPr>
            </a:p>
          </p:txBody>
        </p:sp>
        <p:sp>
          <p:nvSpPr>
            <p:cNvPr id="24679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sp>
          <p:nvSpPr>
            <p:cNvPr id="24679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4A8EB069-008A-AE46-B7DE-B88172F2DF38}" type="slidenum">
              <a:rPr lang="en-US" smtClean="0"/>
              <a:pPr>
                <a:defRPr/>
              </a:pPr>
              <a:t>‹#›</a:t>
            </a:fld>
            <a:endParaRPr lang="en-US" dirty="0"/>
          </a:p>
        </p:txBody>
      </p:sp>
    </p:spTree>
    <p:extLst>
      <p:ext uri="{BB962C8B-B14F-4D97-AF65-F5344CB8AC3E}">
        <p14:creationId xmlns:p14="http://schemas.microsoft.com/office/powerpoint/2010/main" val="1175422058"/>
      </p:ext>
    </p:extLst>
  </p:cSld>
  <p:clrMap bg1="dk2" tx1="lt1" bg2="dk1" tx2="lt2" accent1="accent1" accent2="accent2" accent3="accent3" accent4="accent4" accent5="accent5" accent6="accent6" hlink="hlink" folHlink="folHlink"/>
  <p:sldLayoutIdLst>
    <p:sldLayoutId id="2147486053" r:id="rId1"/>
    <p:sldLayoutId id="2147486054" r:id="rId2"/>
    <p:sldLayoutId id="2147486055" r:id="rId3"/>
    <p:sldLayoutId id="2147486056" r:id="rId4"/>
    <p:sldLayoutId id="2147486057" r:id="rId5"/>
    <p:sldLayoutId id="2147486058" r:id="rId6"/>
    <p:sldLayoutId id="2147486059" r:id="rId7"/>
    <p:sldLayoutId id="2147486060" r:id="rId8"/>
    <p:sldLayoutId id="2147486061" r:id="rId9"/>
    <p:sldLayoutId id="2147486062" r:id="rId10"/>
    <p:sldLayoutId id="214748606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843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6E7F74C9-9B7A-0E46-A8B1-F002EABB0E2A}" type="slidenum">
              <a:rPr lang="en-US" smtClean="0"/>
              <a:pPr>
                <a:defRPr/>
              </a:pPr>
              <a:t>‹#›</a:t>
            </a:fld>
            <a:endParaRPr lang="en-US" dirty="0"/>
          </a:p>
        </p:txBody>
      </p:sp>
    </p:spTree>
    <p:extLst>
      <p:ext uri="{BB962C8B-B14F-4D97-AF65-F5344CB8AC3E}">
        <p14:creationId xmlns:p14="http://schemas.microsoft.com/office/powerpoint/2010/main" val="1548730171"/>
      </p:ext>
    </p:extLst>
  </p:cSld>
  <p:clrMap bg1="dk2" tx1="lt1" bg2="dk1" tx2="lt2" accent1="accent1" accent2="accent2" accent3="accent3" accent4="accent4" accent5="accent5" accent6="accent6" hlink="hlink" folHlink="folHlink"/>
  <p:sldLayoutIdLst>
    <p:sldLayoutId id="2147488726"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80000"/>
        <a:buFont typeface="Wingdings" pitchFamily="-111" charset="2"/>
        <a:buChar char="v"/>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3"/>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1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491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491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B1EF5F1-F4B1-544B-B909-14753A65E8F5}" type="slidenum">
              <a:rPr lang="en-US" smtClean="0"/>
              <a:pPr>
                <a:defRPr/>
              </a:pPr>
              <a:t>‹#›</a:t>
            </a:fld>
            <a:endParaRPr lang="en-US" dirty="0"/>
          </a:p>
        </p:txBody>
      </p:sp>
    </p:spTree>
    <p:extLst>
      <p:ext uri="{BB962C8B-B14F-4D97-AF65-F5344CB8AC3E}">
        <p14:creationId xmlns:p14="http://schemas.microsoft.com/office/powerpoint/2010/main" val="13184204"/>
      </p:ext>
    </p:extLst>
  </p:cSld>
  <p:clrMap bg1="lt1" tx1="dk1" bg2="lt2" tx2="dk2" accent1="accent1" accent2="accent2" accent3="accent3" accent4="accent4" accent5="accent5" accent6="accent6" hlink="hlink" folHlink="folHlink"/>
  <p:sldLayoutIdLst>
    <p:sldLayoutId id="2147488728" r:id="rId1"/>
    <p:sldLayoutId id="2147488729" r:id="rId2"/>
    <p:sldLayoutId id="2147488730" r:id="rId3"/>
    <p:sldLayoutId id="2147488731" r:id="rId4"/>
    <p:sldLayoutId id="2147488732" r:id="rId5"/>
    <p:sldLayoutId id="2147488733" r:id="rId6"/>
    <p:sldLayoutId id="2147488734" r:id="rId7"/>
    <p:sldLayoutId id="2147488735" r:id="rId8"/>
    <p:sldLayoutId id="2147488736" r:id="rId9"/>
    <p:sldLayoutId id="2147488737" r:id="rId10"/>
    <p:sldLayoutId id="2147488738" r:id="rId11"/>
    <p:sldLayoutId id="2147488739" r:id="rId12"/>
    <p:sldLayoutId id="2147488740" r:id="rId13"/>
    <p:sldLayoutId id="2147488741" r:id="rId14"/>
    <p:sldLayoutId id="2147488742" r:id="rId15"/>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b="1">
          <a:solidFill>
            <a:schemeClr val="tx1"/>
          </a:solidFill>
          <a:latin typeface="Arial" pitchFamily="26" charset="0"/>
        </a:defRPr>
      </a:lvl6pPr>
      <a:lvl7pPr marL="914400" algn="ctr" rtl="0" fontAlgn="base">
        <a:spcBef>
          <a:spcPct val="0"/>
        </a:spcBef>
        <a:spcAft>
          <a:spcPct val="0"/>
        </a:spcAft>
        <a:defRPr sz="4400" b="1">
          <a:solidFill>
            <a:schemeClr val="tx1"/>
          </a:solidFill>
          <a:latin typeface="Arial" pitchFamily="26" charset="0"/>
        </a:defRPr>
      </a:lvl7pPr>
      <a:lvl8pPr marL="1371600" algn="ctr" rtl="0" fontAlgn="base">
        <a:spcBef>
          <a:spcPct val="0"/>
        </a:spcBef>
        <a:spcAft>
          <a:spcPct val="0"/>
        </a:spcAft>
        <a:defRPr sz="4400" b="1">
          <a:solidFill>
            <a:schemeClr val="tx1"/>
          </a:solidFill>
          <a:latin typeface="Arial" pitchFamily="26" charset="0"/>
        </a:defRPr>
      </a:lvl8pPr>
      <a:lvl9pPr marL="1828800" algn="ctr" rtl="0" fontAlgn="base">
        <a:spcBef>
          <a:spcPct val="0"/>
        </a:spcBef>
        <a:spcAft>
          <a:spcPct val="0"/>
        </a:spcAft>
        <a:defRPr sz="4400" b="1">
          <a:solidFill>
            <a:schemeClr val="tx1"/>
          </a:solidFill>
          <a:latin typeface="Arial" pitchFamily="26"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5B5249"/>
              </a:solidFill>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rPr>
              <a:pPr>
                <a:defRPr/>
              </a:pPr>
              <a:t>‹#›</a:t>
            </a:fld>
            <a:endParaRPr lang="en-US" sz="1400">
              <a:solidFill>
                <a:srgbClr val="2A3D7A"/>
              </a:solidFill>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1988301"/>
      </p:ext>
    </p:extLst>
  </p:cSld>
  <p:clrMap bg1="lt1" tx1="dk1" bg2="lt2" tx2="dk2" accent1="accent1" accent2="accent2" accent3="accent3" accent4="accent4" accent5="accent5" accent6="accent6" hlink="hlink" folHlink="folHlink"/>
  <p:sldLayoutIdLst>
    <p:sldLayoutId id="2147488744" r:id="rId1"/>
    <p:sldLayoutId id="2147488745" r:id="rId2"/>
    <p:sldLayoutId id="2147488746" r:id="rId3"/>
    <p:sldLayoutId id="2147488747" r:id="rId4"/>
    <p:sldLayoutId id="2147488748" r:id="rId5"/>
    <p:sldLayoutId id="2147488749" r:id="rId6"/>
    <p:sldLayoutId id="2147488750" r:id="rId7"/>
    <p:sldLayoutId id="2147488751" r:id="rId8"/>
    <p:sldLayoutId id="2147488752" r:id="rId9"/>
    <p:sldLayoutId id="2147488753" r:id="rId10"/>
    <p:sldLayoutId id="2147488754"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434975" y="609600"/>
            <a:ext cx="84582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3"/>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a:defRPr/>
            </a:pPr>
            <a:fld id="{28E43074-1FCE-8A44-B44C-1C400B42D3B4}" type="slidenum">
              <a:rPr lang="en-US"/>
              <a:pPr>
                <a:defRPr/>
              </a:pPr>
              <a:t>‹#›</a:t>
            </a:fld>
            <a:endParaRPr lang="en-US"/>
          </a:p>
        </p:txBody>
      </p:sp>
    </p:spTree>
    <p:extLst>
      <p:ext uri="{BB962C8B-B14F-4D97-AF65-F5344CB8AC3E}">
        <p14:creationId xmlns:p14="http://schemas.microsoft.com/office/powerpoint/2010/main" val="3601354157"/>
      </p:ext>
    </p:extLst>
  </p:cSld>
  <p:clrMap bg1="dk2" tx1="lt1" bg2="dk1" tx2="lt2" accent1="accent1" accent2="accent2" accent3="accent3" accent4="accent4" accent5="accent5" accent6="accent6" hlink="hlink" folHlink="folHlink"/>
  <p:sldLayoutIdLst>
    <p:sldLayoutId id="2147488756" r:id="rId1"/>
    <p:sldLayoutId id="2147488757" r:id="rId2"/>
    <p:sldLayoutId id="2147488758" r:id="rId3"/>
    <p:sldLayoutId id="2147488759" r:id="rId4"/>
    <p:sldLayoutId id="2147488760" r:id="rId5"/>
    <p:sldLayoutId id="2147488761" r:id="rId6"/>
    <p:sldLayoutId id="2147488762" r:id="rId7"/>
    <p:sldLayoutId id="2147488763" r:id="rId8"/>
    <p:sldLayoutId id="2147488764" r:id="rId9"/>
    <p:sldLayoutId id="2147488765" r:id="rId10"/>
    <p:sldLayoutId id="2147488766" r:id="rId11"/>
  </p:sldLayoutIdLst>
  <p:hf sldNum="0" hdr="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2pPr>
      <a:lvl3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3pPr>
      <a:lvl4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4pPr>
      <a:lvl5pPr algn="ctr" rtl="0" eaLnBrk="0" fontAlgn="base" hangingPunct="0">
        <a:spcBef>
          <a:spcPct val="0"/>
        </a:spcBef>
        <a:spcAft>
          <a:spcPct val="0"/>
        </a:spcAft>
        <a:defRPr sz="4400" b="1">
          <a:solidFill>
            <a:schemeClr val="tx2"/>
          </a:solidFill>
          <a:latin typeface="Arial" charset="0"/>
          <a:ea typeface="Osaka" pitchFamily="26" charset="-128"/>
          <a:cs typeface="Osaka" pitchFamily="26" charset="-128"/>
        </a:defRPr>
      </a:lvl5pPr>
      <a:lvl6pPr marL="4572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6pPr>
      <a:lvl7pPr marL="9144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7pPr>
      <a:lvl8pPr marL="13716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8pPr>
      <a:lvl9pPr marL="1828800" algn="ctr" rtl="0" fontAlgn="base">
        <a:spcBef>
          <a:spcPct val="0"/>
        </a:spcBef>
        <a:spcAft>
          <a:spcPct val="0"/>
        </a:spcAft>
        <a:defRPr sz="4400" b="1">
          <a:solidFill>
            <a:schemeClr val="tx2"/>
          </a:solidFill>
          <a:latin typeface="Trebuchet MS" pitchFamily="26" charset="0"/>
          <a:ea typeface="Osaka" pitchFamily="26" charset="-128"/>
          <a:cs typeface="Osaka" pitchFamily="26" charset="-128"/>
        </a:defRPr>
      </a:lvl9pPr>
    </p:titleStyle>
    <p:bodyStyle>
      <a:lvl1pPr marL="342900" indent="-342900" algn="l" rtl="0" eaLnBrk="0" fontAlgn="base" hangingPunct="0">
        <a:spcBef>
          <a:spcPct val="20000"/>
        </a:spcBef>
        <a:spcAft>
          <a:spcPct val="0"/>
        </a:spcAft>
        <a:buFont typeface="Times" charset="0"/>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Font typeface="Times" charset="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Font typeface="Times" charset="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Font typeface="Times" charset="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26"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1066800" y="990600"/>
            <a:ext cx="6781800"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990600" y="2209800"/>
            <a:ext cx="693420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53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eaLnBrk="0" hangingPunct="0">
              <a:defRPr sz="1400">
                <a:latin typeface="+mn-lt"/>
                <a:ea typeface="+mn-ea"/>
                <a:cs typeface="+mn-cs"/>
              </a:defRPr>
            </a:lvl1pPr>
          </a:lstStyle>
          <a:p>
            <a:pPr>
              <a:defRPr/>
            </a:pPr>
            <a:endParaRPr lang="en-US"/>
          </a:p>
        </p:txBody>
      </p:sp>
      <p:sp>
        <p:nvSpPr>
          <p:cNvPr id="3153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mn-lt"/>
                <a:ea typeface="+mn-ea"/>
                <a:cs typeface="+mn-cs"/>
              </a:defRPr>
            </a:lvl1pPr>
          </a:lstStyle>
          <a:p>
            <a:pPr>
              <a:defRPr/>
            </a:pPr>
            <a:endParaRPr lang="en-US"/>
          </a:p>
        </p:txBody>
      </p:sp>
      <p:sp>
        <p:nvSpPr>
          <p:cNvPr id="3153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50800" dist="12700" dir="2700000" algn="ctr" rotWithShape="0">
              <a:srgbClr val="000000">
                <a:alpha val="85001"/>
              </a:srgb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Verdana" charset="0"/>
              </a:defRPr>
            </a:lvl1pPr>
          </a:lstStyle>
          <a:p>
            <a:pPr>
              <a:defRPr/>
            </a:pPr>
            <a:fld id="{CA8A5935-43B2-1849-A802-5EDEA4E8C9EF}" type="slidenum">
              <a:rPr lang="en-US"/>
              <a:pPr>
                <a:defRPr/>
              </a:pPr>
              <a:t>‹#›</a:t>
            </a:fld>
            <a:endParaRPr lang="en-US"/>
          </a:p>
        </p:txBody>
      </p:sp>
    </p:spTree>
    <p:extLst>
      <p:ext uri="{BB962C8B-B14F-4D97-AF65-F5344CB8AC3E}">
        <p14:creationId xmlns:p14="http://schemas.microsoft.com/office/powerpoint/2010/main" val="134996903"/>
      </p:ext>
    </p:extLst>
  </p:cSld>
  <p:clrMap bg1="dk2" tx1="lt1" bg2="dk1" tx2="lt2" accent1="accent1" accent2="accent2" accent3="accent3" accent4="accent4" accent5="accent5" accent6="accent6" hlink="hlink" folHlink="folHlink"/>
  <p:sldLayoutIdLst>
    <p:sldLayoutId id="2147488768" r:id="rId1"/>
    <p:sldLayoutId id="2147488769" r:id="rId2"/>
    <p:sldLayoutId id="2147488770" r:id="rId3"/>
    <p:sldLayoutId id="2147488771" r:id="rId4"/>
    <p:sldLayoutId id="2147488772" r:id="rId5"/>
    <p:sldLayoutId id="2147488773" r:id="rId6"/>
    <p:sldLayoutId id="2147488774" r:id="rId7"/>
    <p:sldLayoutId id="2147488775" r:id="rId8"/>
    <p:sldLayoutId id="2147488776" r:id="rId9"/>
    <p:sldLayoutId id="2147488777" r:id="rId10"/>
    <p:sldLayoutId id="2147488778" r:id="rId11"/>
  </p:sldLayoutIdLst>
  <p:hf sldNum="0" hdr="0"/>
  <p:txStyles>
    <p:titleStyle>
      <a:lvl1pPr algn="ctr" rtl="0" eaLnBrk="0" fontAlgn="base" hangingPunct="0">
        <a:spcBef>
          <a:spcPct val="0"/>
        </a:spcBef>
        <a:spcAft>
          <a:spcPct val="0"/>
        </a:spcAft>
        <a:defRPr sz="40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2pPr>
      <a:lvl3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3pPr>
      <a:lvl4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4pPr>
      <a:lvl5pPr algn="ctr" rtl="0" eaLnBrk="0" fontAlgn="base" hangingPunct="0">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5pPr>
      <a:lvl6pPr marL="4572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6pPr>
      <a:lvl7pPr marL="9144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7pPr>
      <a:lvl8pPr marL="13716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8pPr>
      <a:lvl9pPr marL="1828800" algn="ctr" rtl="0" fontAlgn="base">
        <a:spcBef>
          <a:spcPct val="0"/>
        </a:spcBef>
        <a:spcAft>
          <a:spcPct val="0"/>
        </a:spcAft>
        <a:defRPr sz="4000">
          <a:solidFill>
            <a:schemeClr val="tx2"/>
          </a:solidFill>
          <a:latin typeface="Verdana" pitchFamily="26" charset="0"/>
          <a:ea typeface="ＭＳ Ｐゴシック" pitchFamily="26" charset="-128"/>
          <a:cs typeface="ＭＳ Ｐゴシック" pitchFamily="26" charset="-128"/>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n-lt"/>
          <a:ea typeface="+mn-ea"/>
        </a:defRPr>
      </a:lvl2pPr>
      <a:lvl3pPr marL="1143000" indent="-228600" algn="l" rtl="0" eaLnBrk="0" fontAlgn="base" hangingPunct="0">
        <a:spcBef>
          <a:spcPct val="20000"/>
        </a:spcBef>
        <a:spcAft>
          <a:spcPct val="0"/>
        </a:spcAft>
        <a:buChar char="»"/>
        <a:defRPr sz="2000">
          <a:solidFill>
            <a:schemeClr val="tx1"/>
          </a:solidFill>
          <a:latin typeface="+mn-lt"/>
          <a:ea typeface="+mn-ea"/>
        </a:defRPr>
      </a:lvl3pPr>
      <a:lvl4pPr marL="1600200" indent="-228600" algn="l" rtl="0" eaLnBrk="0" fontAlgn="base" hangingPunct="0">
        <a:spcBef>
          <a:spcPct val="20000"/>
        </a:spcBef>
        <a:spcAft>
          <a:spcPct val="0"/>
        </a:spcAft>
        <a:buChar char="»"/>
        <a:defRPr>
          <a:solidFill>
            <a:schemeClr val="tx1"/>
          </a:solidFill>
          <a:latin typeface="+mn-lt"/>
          <a:ea typeface="+mn-ea"/>
        </a:defRPr>
      </a:lvl4pPr>
      <a:lvl5pPr marL="2057400" indent="-228600" algn="l" rtl="0" eaLnBrk="0" fontAlgn="base" hangingPunct="0">
        <a:spcBef>
          <a:spcPct val="20000"/>
        </a:spcBef>
        <a:spcAft>
          <a:spcPct val="0"/>
        </a:spcAft>
        <a:buChar char="»"/>
        <a:defRPr>
          <a:solidFill>
            <a:schemeClr val="tx1"/>
          </a:solidFill>
          <a:latin typeface="+mn-lt"/>
          <a:ea typeface="+mn-ea"/>
        </a:defRPr>
      </a:lvl5pPr>
      <a:lvl6pPr marL="2514600" indent="-228600" algn="l" rtl="0" fontAlgn="base">
        <a:spcBef>
          <a:spcPct val="20000"/>
        </a:spcBef>
        <a:spcAft>
          <a:spcPct val="0"/>
        </a:spcAft>
        <a:buChar char="»"/>
        <a:defRPr>
          <a:solidFill>
            <a:schemeClr val="tx1"/>
          </a:solidFill>
          <a:latin typeface="+mn-lt"/>
          <a:ea typeface="+mn-ea"/>
        </a:defRPr>
      </a:lvl6pPr>
      <a:lvl7pPr marL="2971800" indent="-228600" algn="l" rtl="0" fontAlgn="base">
        <a:spcBef>
          <a:spcPct val="20000"/>
        </a:spcBef>
        <a:spcAft>
          <a:spcPct val="0"/>
        </a:spcAft>
        <a:buChar char="»"/>
        <a:defRPr>
          <a:solidFill>
            <a:schemeClr val="tx1"/>
          </a:solidFill>
          <a:latin typeface="+mn-lt"/>
          <a:ea typeface="+mn-ea"/>
        </a:defRPr>
      </a:lvl7pPr>
      <a:lvl8pPr marL="3429000" indent="-228600" algn="l" rtl="0" fontAlgn="base">
        <a:spcBef>
          <a:spcPct val="20000"/>
        </a:spcBef>
        <a:spcAft>
          <a:spcPct val="0"/>
        </a:spcAft>
        <a:buChar char="»"/>
        <a:defRPr>
          <a:solidFill>
            <a:schemeClr val="tx1"/>
          </a:solidFill>
          <a:latin typeface="+mn-lt"/>
          <a:ea typeface="+mn-ea"/>
        </a:defRPr>
      </a:lvl8pPr>
      <a:lvl9pPr marL="3886200" indent="-228600" algn="l" rtl="0" fontAlgn="base">
        <a:spcBef>
          <a:spcPct val="20000"/>
        </a:spcBef>
        <a:spcAft>
          <a:spcPct val="0"/>
        </a:spcAft>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1017968"/>
      </p:ext>
    </p:extLst>
  </p:cSld>
  <p:clrMap bg1="lt1" tx1="dk1" bg2="lt2" tx2="dk2" accent1="accent1" accent2="accent2" accent3="accent3" accent4="accent4" accent5="accent5" accent6="accent6" hlink="hlink" folHlink="folHlink"/>
  <p:sldLayoutIdLst>
    <p:sldLayoutId id="2147488780" r:id="rId1"/>
    <p:sldLayoutId id="2147488781" r:id="rId2"/>
    <p:sldLayoutId id="2147488782" r:id="rId3"/>
    <p:sldLayoutId id="2147488783" r:id="rId4"/>
    <p:sldLayoutId id="2147488784" r:id="rId5"/>
    <p:sldLayoutId id="2147488785" r:id="rId6"/>
    <p:sldLayoutId id="2147488786" r:id="rId7"/>
    <p:sldLayoutId id="2147488787" r:id="rId8"/>
    <p:sldLayoutId id="2147488788" r:id="rId9"/>
    <p:sldLayoutId id="2147488789" r:id="rId10"/>
    <p:sldLayoutId id="214748879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title"/>
          </p:nvPr>
        </p:nvSpPr>
        <p:spPr bwMode="auto">
          <a:xfrm>
            <a:off x="38100"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824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330E3FE9-65F1-4A46-9389-AD63EFF893DE}" type="slidenum">
              <a:rPr lang="en-US"/>
              <a:pPr>
                <a:defRPr/>
              </a:pPr>
              <a:t>‹#›</a:t>
            </a:fld>
            <a:endParaRPr lang="en-US"/>
          </a:p>
        </p:txBody>
      </p:sp>
    </p:spTree>
    <p:extLst>
      <p:ext uri="{BB962C8B-B14F-4D97-AF65-F5344CB8AC3E}">
        <p14:creationId xmlns:p14="http://schemas.microsoft.com/office/powerpoint/2010/main" val="3228346823"/>
      </p:ext>
    </p:extLst>
  </p:cSld>
  <p:clrMap bg1="lt1" tx1="dk1" bg2="lt2" tx2="dk2" accent1="accent1" accent2="accent2" accent3="accent3" accent4="accent4" accent5="accent5" accent6="accent6" hlink="hlink" folHlink="folHlink"/>
  <p:sldLayoutIdLst>
    <p:sldLayoutId id="2147488792" r:id="rId1"/>
    <p:sldLayoutId id="2147488793" r:id="rId2"/>
    <p:sldLayoutId id="2147488794" r:id="rId3"/>
    <p:sldLayoutId id="2147488795" r:id="rId4"/>
    <p:sldLayoutId id="2147488796" r:id="rId5"/>
    <p:sldLayoutId id="2147488797" r:id="rId6"/>
    <p:sldLayoutId id="2147488798" r:id="rId7"/>
    <p:sldLayoutId id="2147488799" r:id="rId8"/>
    <p:sldLayoutId id="2147488800" r:id="rId9"/>
    <p:sldLayoutId id="2147488801" r:id="rId10"/>
    <p:sldLayoutId id="2147488802" r:id="rId11"/>
    <p:sldLayoutId id="2147488803" r:id="rId12"/>
    <p:sldLayoutId id="214748880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b="1" i="0" dirty="0">
                <a:solidFill>
                  <a:srgbClr val="FFFFCC"/>
                </a:solidFill>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64005483"/>
      </p:ext>
    </p:extLst>
  </p:cSld>
  <p:clrMap bg1="dk2" tx1="lt1" bg2="dk1" tx2="lt2" accent1="accent1" accent2="accent2" accent3="accent3" accent4="accent4" accent5="accent5" accent6="accent6" hlink="hlink" folHlink="folHlink"/>
  <p:sldLayoutIdLst>
    <p:sldLayoutId id="2147488806" r:id="rId1"/>
    <p:sldLayoutId id="2147488807" r:id="rId2"/>
    <p:sldLayoutId id="2147488808" r:id="rId3"/>
    <p:sldLayoutId id="2147488809" r:id="rId4"/>
    <p:sldLayoutId id="2147488810" r:id="rId5"/>
    <p:sldLayoutId id="2147488811" r:id="rId6"/>
    <p:sldLayoutId id="2147488812" r:id="rId7"/>
    <p:sldLayoutId id="2147488813" r:id="rId8"/>
    <p:sldLayoutId id="2147488814" r:id="rId9"/>
    <p:sldLayoutId id="2147488815" r:id="rId10"/>
    <p:sldLayoutId id="2147488816" r:id="rId11"/>
    <p:sldLayoutId id="2147488817" r:id="rId12"/>
    <p:sldLayoutId id="214748881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kumimoji="1" lang="en-US" b="1" i="0" dirty="0">
              <a:latin typeface="Arial" panose="020B0604020202020204" pitchFamily="34"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a:defRPr/>
            </a:pPr>
            <a:endParaRPr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a:defRPr/>
            </a:pPr>
            <a:endParaRPr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a:defRPr/>
            </a:pPr>
            <a:fld id="{ADE087D3-4B94-0449-9642-88B11C8468C5}" type="slidenum">
              <a:rPr lang="en-US" smtClean="0"/>
              <a:pPr>
                <a:defRPr/>
              </a:pPr>
              <a:t>‹#›</a:t>
            </a:fld>
            <a:endParaRPr lang="en-US" dirty="0"/>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spTree>
    <p:extLst>
      <p:ext uri="{BB962C8B-B14F-4D97-AF65-F5344CB8AC3E}">
        <p14:creationId xmlns:p14="http://schemas.microsoft.com/office/powerpoint/2010/main" val="2953310171"/>
      </p:ext>
    </p:extLst>
  </p:cSld>
  <p:clrMap bg1="lt1" tx1="dk1" bg2="lt2" tx2="dk2" accent1="accent1" accent2="accent2" accent3="accent3" accent4="accent4" accent5="accent5" accent6="accent6" hlink="hlink" folHlink="folHlink"/>
  <p:sldLayoutIdLst>
    <p:sldLayoutId id="2147488820" r:id="rId1"/>
    <p:sldLayoutId id="2147488821" r:id="rId2"/>
    <p:sldLayoutId id="2147488822" r:id="rId3"/>
    <p:sldLayoutId id="2147488823" r:id="rId4"/>
    <p:sldLayoutId id="2147488824" r:id="rId5"/>
    <p:sldLayoutId id="2147488825" r:id="rId6"/>
    <p:sldLayoutId id="2147488826" r:id="rId7"/>
    <p:sldLayoutId id="2147488827" r:id="rId8"/>
    <p:sldLayoutId id="2147488828" r:id="rId9"/>
    <p:sldLayoutId id="2147488829" r:id="rId10"/>
    <p:sldLayoutId id="2147488830"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hidden">
          <a:xfrm>
            <a:off x="152400" y="0"/>
            <a:ext cx="1447800" cy="6858000"/>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7" name="Rectangle 3"/>
          <p:cNvSpPr>
            <a:spLocks noChangeArrowheads="1"/>
          </p:cNvSpPr>
          <p:nvPr/>
        </p:nvSpPr>
        <p:spPr bwMode="hidden">
          <a:xfrm>
            <a:off x="1676400" y="0"/>
            <a:ext cx="7467600" cy="1219200"/>
          </a:xfrm>
          <a:prstGeom prst="rect">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8" name="Rectangle 4" descr="Stationery"/>
          <p:cNvSpPr>
            <a:spLocks noChangeArrowheads="1"/>
          </p:cNvSpPr>
          <p:nvPr/>
        </p:nvSpPr>
        <p:spPr bwMode="auto">
          <a:xfrm>
            <a:off x="457200" y="0"/>
            <a:ext cx="1219200" cy="762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29" name="Rectangle 5" descr="Stationery"/>
          <p:cNvSpPr>
            <a:spLocks noChangeArrowheads="1"/>
          </p:cNvSpPr>
          <p:nvPr/>
        </p:nvSpPr>
        <p:spPr bwMode="auto">
          <a:xfrm>
            <a:off x="0" y="0"/>
            <a:ext cx="457200" cy="6858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1030" name="Rectangle 6"/>
          <p:cNvSpPr>
            <a:spLocks noGrp="1" noChangeArrowheads="1"/>
          </p:cNvSpPr>
          <p:nvPr>
            <p:ph type="title"/>
          </p:nvPr>
        </p:nvSpPr>
        <p:spPr bwMode="auto">
          <a:xfrm>
            <a:off x="1066800" y="838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7175" name="Rectangle 7"/>
          <p:cNvSpPr>
            <a:spLocks noGrp="1" noChangeArrowheads="1"/>
          </p:cNvSpPr>
          <p:nvPr>
            <p:ph type="dt" sz="half" idx="2"/>
          </p:nvPr>
        </p:nvSpPr>
        <p:spPr bwMode="auto">
          <a:xfrm>
            <a:off x="1066800" y="64135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sp>
        <p:nvSpPr>
          <p:cNvPr id="7176" name="Rectangle 8"/>
          <p:cNvSpPr>
            <a:spLocks noGrp="1" noChangeArrowheads="1"/>
          </p:cNvSpPr>
          <p:nvPr>
            <p:ph type="ftr" sz="quarter" idx="3"/>
          </p:nvPr>
        </p:nvSpPr>
        <p:spPr bwMode="auto">
          <a:xfrm>
            <a:off x="3429000" y="64135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chemeClr val="tx2"/>
                </a:solidFill>
                <a:latin typeface="Times New Roman" pitchFamily="26" charset="0"/>
                <a:ea typeface="+mn-ea"/>
                <a:cs typeface="+mn-cs"/>
              </a:defRPr>
            </a:lvl1pPr>
          </a:lstStyle>
          <a:p>
            <a:pPr>
              <a:defRPr/>
            </a:pPr>
            <a:endParaRPr lang="en-US">
              <a:solidFill>
                <a:srgbClr val="2A3D7A"/>
              </a:solidFill>
            </a:endParaRPr>
          </a:p>
        </p:txBody>
      </p:sp>
      <p:pic>
        <p:nvPicPr>
          <p:cNvPr id="1033" name="Picture 9" descr="anabnr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8725" y="0"/>
            <a:ext cx="7915275" cy="754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 name="Rectangle 10"/>
          <p:cNvSpPr>
            <a:spLocks noChangeArrowheads="1"/>
          </p:cNvSpPr>
          <p:nvPr/>
        </p:nvSpPr>
        <p:spPr bwMode="auto">
          <a:xfrm>
            <a:off x="304800" y="457200"/>
            <a:ext cx="2514600" cy="304800"/>
          </a:xfrm>
          <a:prstGeom prst="rect">
            <a:avLst/>
          </a:prstGeom>
          <a:solidFill>
            <a:schemeClr val="accent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5B5249"/>
              </a:solidFill>
              <a:cs typeface="+mn-cs"/>
            </a:endParaRPr>
          </a:p>
        </p:txBody>
      </p:sp>
      <p:sp>
        <p:nvSpPr>
          <p:cNvPr id="7179" name="Rectangle 11"/>
          <p:cNvSpPr>
            <a:spLocks noGrp="1" noChangeArrowheads="1"/>
          </p:cNvSpPr>
          <p:nvPr>
            <p:ph type="sldNum" sz="quarter" idx="4"/>
          </p:nvPr>
        </p:nvSpPr>
        <p:spPr bwMode="auto">
          <a:xfrm>
            <a:off x="8229600" y="6413500"/>
            <a:ext cx="914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a:solidFill>
                  <a:schemeClr val="tx2"/>
                </a:solidFill>
              </a:defRPr>
            </a:lvl1pPr>
          </a:lstStyle>
          <a:p>
            <a:pPr>
              <a:defRPr/>
            </a:pPr>
            <a:fld id="{AE8FC753-32A8-904B-B20C-9CE3D3F722C2}" type="slidenum">
              <a:rPr lang="en-US">
                <a:solidFill>
                  <a:srgbClr val="2A3D7A"/>
                </a:solidFill>
                <a:cs typeface="+mn-cs"/>
              </a:rPr>
              <a:pPr>
                <a:defRPr/>
              </a:pPr>
              <a:t>‹#›</a:t>
            </a:fld>
            <a:endParaRPr lang="en-US" sz="1400">
              <a:solidFill>
                <a:srgbClr val="2A3D7A"/>
              </a:solidFill>
              <a:cs typeface="+mn-cs"/>
            </a:endParaRPr>
          </a:p>
        </p:txBody>
      </p:sp>
      <p:sp>
        <p:nvSpPr>
          <p:cNvPr id="1036" name="Rectangle 12"/>
          <p:cNvSpPr>
            <a:spLocks noGrp="1" noChangeArrowheads="1"/>
          </p:cNvSpPr>
          <p:nvPr>
            <p:ph type="body" idx="1"/>
          </p:nvPr>
        </p:nvSpPr>
        <p:spPr bwMode="auto">
          <a:xfrm>
            <a:off x="1066800" y="210185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72347090"/>
      </p:ext>
    </p:extLst>
  </p:cSld>
  <p:clrMap bg1="lt1" tx1="dk1" bg2="lt2" tx2="dk2" accent1="accent1" accent2="accent2" accent3="accent3" accent4="accent4" accent5="accent5" accent6="accent6" hlink="hlink" folHlink="folHlink"/>
  <p:sldLayoutIdLst>
    <p:sldLayoutId id="2147488832" r:id="rId1"/>
    <p:sldLayoutId id="2147488833" r:id="rId2"/>
    <p:sldLayoutId id="2147488834" r:id="rId3"/>
    <p:sldLayoutId id="2147488835" r:id="rId4"/>
    <p:sldLayoutId id="2147488836" r:id="rId5"/>
    <p:sldLayoutId id="2147488837" r:id="rId6"/>
    <p:sldLayoutId id="2147488838" r:id="rId7"/>
    <p:sldLayoutId id="2147488839" r:id="rId8"/>
    <p:sldLayoutId id="2147488840" r:id="rId9"/>
    <p:sldLayoutId id="2147488841" r:id="rId10"/>
    <p:sldLayoutId id="2147488842"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457200" indent="-457200" algn="l" rtl="0" eaLnBrk="0" fontAlgn="base" hangingPunct="0">
        <a:spcBef>
          <a:spcPct val="20000"/>
        </a:spcBef>
        <a:spcAft>
          <a:spcPct val="0"/>
        </a:spcAft>
        <a:buClr>
          <a:srgbClr val="A50021"/>
        </a:buClr>
        <a:buSzPct val="75000"/>
        <a:buFont typeface="Wingdings" charset="0"/>
        <a:buChar char="n"/>
        <a:defRPr sz="3200" b="1" i="0">
          <a:solidFill>
            <a:schemeClr val="tx1"/>
          </a:solidFill>
          <a:latin typeface="Arial" panose="020B0604020202020204" pitchFamily="34" charset="0"/>
          <a:ea typeface="ＭＳ Ｐゴシック" charset="-128"/>
          <a:cs typeface="Arial" panose="020B0604020202020204" pitchFamily="34" charset="0"/>
        </a:defRPr>
      </a:lvl1pPr>
      <a:lvl2pPr marL="1027113" indent="-455613" algn="l" rtl="0" eaLnBrk="0" fontAlgn="base" hangingPunct="0">
        <a:spcBef>
          <a:spcPct val="20000"/>
        </a:spcBef>
        <a:spcAft>
          <a:spcPct val="0"/>
        </a:spcAft>
        <a:buClr>
          <a:schemeClr val="accent2"/>
        </a:buClr>
        <a:buSzPct val="75000"/>
        <a:buFont typeface="Wingdings" charset="0"/>
        <a:buChar char="n"/>
        <a:defRPr sz="2800" b="1" i="0">
          <a:solidFill>
            <a:schemeClr val="tx1"/>
          </a:solidFill>
          <a:latin typeface="Arial" panose="020B0604020202020204" pitchFamily="34" charset="0"/>
          <a:ea typeface="ＭＳ Ｐゴシック" pitchFamily="26" charset="-128"/>
          <a:cs typeface="Arial" panose="020B0604020202020204" pitchFamily="34" charset="0"/>
        </a:defRPr>
      </a:lvl2pPr>
      <a:lvl3pPr marL="1370013" indent="-228600" algn="l" rtl="0" eaLnBrk="0" fontAlgn="base" hangingPunct="0">
        <a:spcBef>
          <a:spcPct val="20000"/>
        </a:spcBef>
        <a:spcAft>
          <a:spcPct val="0"/>
        </a:spcAft>
        <a:buClr>
          <a:srgbClr val="666699"/>
        </a:buClr>
        <a:buSzPct val="70000"/>
        <a:buFont typeface="Wingdings" charset="0"/>
        <a:buChar char="n"/>
        <a:defRPr sz="2400" b="1" i="0">
          <a:solidFill>
            <a:schemeClr val="tx1"/>
          </a:solidFill>
          <a:latin typeface="Arial" panose="020B0604020202020204" pitchFamily="34" charset="0"/>
          <a:ea typeface="ＭＳ Ｐゴシック" pitchFamily="26" charset="-128"/>
          <a:cs typeface="Arial" panose="020B0604020202020204" pitchFamily="34" charset="0"/>
        </a:defRPr>
      </a:lvl3pPr>
      <a:lvl4pPr marL="1712913" indent="-228600" algn="l" rtl="0" eaLnBrk="0" fontAlgn="base" hangingPunct="0">
        <a:spcBef>
          <a:spcPct val="20000"/>
        </a:spcBef>
        <a:spcAft>
          <a:spcPct val="0"/>
        </a:spcAft>
        <a:buSzPct val="60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55000"/>
        <a:buFont typeface="Wingdings" charset="0"/>
        <a:buChar char="n"/>
        <a:defRPr sz="2000" b="1" i="0">
          <a:solidFill>
            <a:schemeClr val="tx1"/>
          </a:solidFill>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hlink"/>
        </a:buClr>
        <a:buSzPct val="55000"/>
        <a:buFont typeface="Wingdings" pitchFamily="26" charset="2"/>
        <a:buChar char="n"/>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8722"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158723" name="Rectangle 1027"/>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994C19E4-0CE3-884B-9340-AF063A2A81BC}" type="slidenum">
              <a:rPr lang="en-US" smtClean="0"/>
              <a:pPr>
                <a:defRPr/>
              </a:pPr>
              <a:t>‹#›</a:t>
            </a:fld>
            <a:endParaRPr lang="en-US" dirty="0"/>
          </a:p>
        </p:txBody>
      </p:sp>
    </p:spTree>
    <p:extLst>
      <p:ext uri="{BB962C8B-B14F-4D97-AF65-F5344CB8AC3E}">
        <p14:creationId xmlns:p14="http://schemas.microsoft.com/office/powerpoint/2010/main" val="3309795733"/>
      </p:ext>
    </p:extLst>
  </p:cSld>
  <p:clrMap bg1="lt1" tx1="dk1" bg2="lt2" tx2="dk2" accent1="accent1" accent2="accent2" accent3="accent3" accent4="accent4" accent5="accent5" accent6="accent6" hlink="hlink" folHlink="folHlink"/>
  <p:sldLayoutIdLst>
    <p:sldLayoutId id="214748615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Arial" pitchFamily="-108" charset="0"/>
        </a:defRPr>
      </a:lvl6pPr>
      <a:lvl7pPr marL="913370" algn="ctr" rtl="0" fontAlgn="base">
        <a:spcBef>
          <a:spcPct val="0"/>
        </a:spcBef>
        <a:spcAft>
          <a:spcPct val="0"/>
        </a:spcAft>
        <a:defRPr sz="4400">
          <a:solidFill>
            <a:schemeClr val="tx2"/>
          </a:solidFill>
          <a:latin typeface="Arial" pitchFamily="-108" charset="0"/>
        </a:defRPr>
      </a:lvl7pPr>
      <a:lvl8pPr marL="1370051" algn="ctr" rtl="0" fontAlgn="base">
        <a:spcBef>
          <a:spcPct val="0"/>
        </a:spcBef>
        <a:spcAft>
          <a:spcPct val="0"/>
        </a:spcAft>
        <a:defRPr sz="4400">
          <a:solidFill>
            <a:schemeClr val="tx2"/>
          </a:solidFill>
          <a:latin typeface="Arial" pitchFamily="-108" charset="0"/>
        </a:defRPr>
      </a:lvl8pPr>
      <a:lvl9pPr marL="1826739" algn="ctr" rtl="0" fontAlgn="base">
        <a:spcBef>
          <a:spcPct val="0"/>
        </a:spcBef>
        <a:spcAft>
          <a:spcPct val="0"/>
        </a:spcAft>
        <a:defRPr sz="4400">
          <a:solidFill>
            <a:schemeClr val="tx2"/>
          </a:solidFill>
          <a:latin typeface="Arial" pitchFamily="-108" charset="0"/>
        </a:defRPr>
      </a:lvl9pPr>
    </p:titleStyle>
    <p:bodyStyle>
      <a:lvl1pPr marL="342512" indent="-342512"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708" indent="-228341"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393"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075" indent="-228341"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08"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08"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08"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pPr>
                <a:defRPr/>
              </a:pPr>
              <a:t>‹#›</a:t>
            </a:fld>
            <a:endParaRPr lang="en-US" dirty="0"/>
          </a:p>
        </p:txBody>
      </p:sp>
    </p:spTree>
    <p:extLst>
      <p:ext uri="{BB962C8B-B14F-4D97-AF65-F5344CB8AC3E}">
        <p14:creationId xmlns:p14="http://schemas.microsoft.com/office/powerpoint/2010/main" val="2150630839"/>
      </p:ext>
    </p:extLst>
  </p:cSld>
  <p:clrMap bg1="lt1" tx1="dk1" bg2="lt2" tx2="dk2" accent1="accent1" accent2="accent2" accent3="accent3" accent4="accent4" accent5="accent5" accent6="accent6" hlink="hlink" folHlink="folHlink"/>
  <p:sldLayoutIdLst>
    <p:sldLayoutId id="2147488844" r:id="rId1"/>
    <p:sldLayoutId id="2147488845" r:id="rId2"/>
    <p:sldLayoutId id="2147488846" r:id="rId3"/>
    <p:sldLayoutId id="2147488847" r:id="rId4"/>
    <p:sldLayoutId id="2147488848" r:id="rId5"/>
    <p:sldLayoutId id="2147488849" r:id="rId6"/>
    <p:sldLayoutId id="2147488850" r:id="rId7"/>
    <p:sldLayoutId id="2147488851" r:id="rId8"/>
    <p:sldLayoutId id="2147488852" r:id="rId9"/>
    <p:sldLayoutId id="2147488853" r:id="rId10"/>
    <p:sldLayoutId id="2147488854"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solidFill>
          <a:schemeClr val="folHlink"/>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4763"/>
            <a:ext cx="1063625" cy="6858001"/>
            <a:chOff x="0" y="-3"/>
            <a:chExt cx="670" cy="4320"/>
          </a:xfrm>
        </p:grpSpPr>
        <p:grpSp>
          <p:nvGrpSpPr>
            <p:cNvPr id="1032" name="Group 3"/>
            <p:cNvGrpSpPr>
              <a:grpSpLocks/>
            </p:cNvGrpSpPr>
            <p:nvPr/>
          </p:nvGrpSpPr>
          <p:grpSpPr bwMode="auto">
            <a:xfrm rot="16200000" flipH="1">
              <a:off x="-1815" y="1838"/>
              <a:ext cx="4320" cy="638"/>
              <a:chOff x="-2" y="1562"/>
              <a:chExt cx="5762" cy="638"/>
            </a:xfrm>
          </p:grpSpPr>
          <p:sp>
            <p:nvSpPr>
              <p:cNvPr id="1035" name="Freeform 4"/>
              <p:cNvSpPr>
                <a:spLocks/>
              </p:cNvSpPr>
              <p:nvPr/>
            </p:nvSpPr>
            <p:spPr bwMode="ltGray">
              <a:xfrm rot="-5400000">
                <a:off x="2547" y="-993"/>
                <a:ext cx="624" cy="5746"/>
              </a:xfrm>
              <a:custGeom>
                <a:avLst/>
                <a:gdLst>
                  <a:gd name="T0" fmla="*/ 0 w 1000"/>
                  <a:gd name="T1" fmla="*/ 0 h 720"/>
                  <a:gd name="T2" fmla="*/ 0 w 1000"/>
                  <a:gd name="T3" fmla="*/ 2147483647 h 720"/>
                  <a:gd name="T4" fmla="*/ 1 w 1000"/>
                  <a:gd name="T5" fmla="*/ 2147483647 h 720"/>
                  <a:gd name="T6" fmla="*/ 1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6" name="Freeform 5"/>
              <p:cNvSpPr>
                <a:spLocks/>
              </p:cNvSpPr>
              <p:nvPr/>
            </p:nvSpPr>
            <p:spPr bwMode="ltGray">
              <a:xfrm rot="-5400000">
                <a:off x="1310" y="167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7" name="Freeform 6"/>
              <p:cNvSpPr>
                <a:spLocks/>
              </p:cNvSpPr>
              <p:nvPr/>
            </p:nvSpPr>
            <p:spPr bwMode="ltGray">
              <a:xfrm rot="-5400000">
                <a:off x="973" y="1669"/>
                <a:ext cx="624" cy="424"/>
              </a:xfrm>
              <a:custGeom>
                <a:avLst/>
                <a:gdLst>
                  <a:gd name="T0" fmla="*/ 0 w 624"/>
                  <a:gd name="T1" fmla="*/ 0 h 317"/>
                  <a:gd name="T2" fmla="*/ 0 w 624"/>
                  <a:gd name="T3" fmla="*/ 15958 h 317"/>
                  <a:gd name="T4" fmla="*/ 624 w 624"/>
                  <a:gd name="T5" fmla="*/ 1595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8" name="Freeform 7"/>
              <p:cNvSpPr>
                <a:spLocks/>
              </p:cNvSpPr>
              <p:nvPr/>
            </p:nvSpPr>
            <p:spPr bwMode="ltGray">
              <a:xfrm rot="-5400000">
                <a:off x="-66" y="1753"/>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9" name="Freeform 8"/>
              <p:cNvSpPr>
                <a:spLocks/>
              </p:cNvSpPr>
              <p:nvPr/>
            </p:nvSpPr>
            <p:spPr bwMode="ltGray">
              <a:xfrm rot="-5400000">
                <a:off x="651" y="173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0" name="Freeform 9"/>
              <p:cNvSpPr>
                <a:spLocks/>
              </p:cNvSpPr>
              <p:nvPr/>
            </p:nvSpPr>
            <p:spPr bwMode="ltGray">
              <a:xfrm rot="-5400000">
                <a:off x="432" y="1701"/>
                <a:ext cx="624" cy="364"/>
              </a:xfrm>
              <a:custGeom>
                <a:avLst/>
                <a:gdLst>
                  <a:gd name="T0" fmla="*/ 0 w 624"/>
                  <a:gd name="T1" fmla="*/ 0 h 272"/>
                  <a:gd name="T2" fmla="*/ 0 w 624"/>
                  <a:gd name="T3" fmla="*/ 16082 h 272"/>
                  <a:gd name="T4" fmla="*/ 240 w 624"/>
                  <a:gd name="T5" fmla="*/ 14164 h 272"/>
                  <a:gd name="T6" fmla="*/ 624 w 624"/>
                  <a:gd name="T7" fmla="*/ 16082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1" name="Freeform 10"/>
              <p:cNvSpPr>
                <a:spLocks/>
              </p:cNvSpPr>
              <p:nvPr/>
            </p:nvSpPr>
            <p:spPr bwMode="ltGray">
              <a:xfrm rot="-5400000">
                <a:off x="143" y="1727"/>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2" name="Freeform 11"/>
              <p:cNvSpPr>
                <a:spLocks/>
              </p:cNvSpPr>
              <p:nvPr/>
            </p:nvSpPr>
            <p:spPr bwMode="ltGray">
              <a:xfrm rot="-5400000">
                <a:off x="3197" y="1655"/>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3" name="Freeform 12"/>
              <p:cNvSpPr>
                <a:spLocks/>
              </p:cNvSpPr>
              <p:nvPr/>
            </p:nvSpPr>
            <p:spPr bwMode="ltGray">
              <a:xfrm rot="-5400000">
                <a:off x="2870" y="1659"/>
                <a:ext cx="624" cy="421"/>
              </a:xfrm>
              <a:custGeom>
                <a:avLst/>
                <a:gdLst>
                  <a:gd name="T0" fmla="*/ 0 w 624"/>
                  <a:gd name="T1" fmla="*/ 0 h 317"/>
                  <a:gd name="T2" fmla="*/ 0 w 624"/>
                  <a:gd name="T3" fmla="*/ 14420 h 317"/>
                  <a:gd name="T4" fmla="*/ 624 w 624"/>
                  <a:gd name="T5" fmla="*/ 1442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4" name="Freeform 13"/>
              <p:cNvSpPr>
                <a:spLocks/>
              </p:cNvSpPr>
              <p:nvPr/>
            </p:nvSpPr>
            <p:spPr bwMode="ltGray">
              <a:xfrm rot="-5400000">
                <a:off x="1823" y="1747"/>
                <a:ext cx="624" cy="256"/>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5" name="Freeform 14"/>
              <p:cNvSpPr>
                <a:spLocks/>
              </p:cNvSpPr>
              <p:nvPr/>
            </p:nvSpPr>
            <p:spPr bwMode="ltGray">
              <a:xfrm rot="-5400000">
                <a:off x="2540" y="1724"/>
                <a:ext cx="624" cy="292"/>
              </a:xfrm>
              <a:custGeom>
                <a:avLst/>
                <a:gdLst>
                  <a:gd name="T0" fmla="*/ 0 w 624"/>
                  <a:gd name="T1" fmla="*/ 0 h 317"/>
                  <a:gd name="T2" fmla="*/ 0 w 624"/>
                  <a:gd name="T3" fmla="*/ 87 h 317"/>
                  <a:gd name="T4" fmla="*/ 624 w 624"/>
                  <a:gd name="T5" fmla="*/ 8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6" name="Freeform 15"/>
              <p:cNvSpPr>
                <a:spLocks/>
              </p:cNvSpPr>
              <p:nvPr/>
            </p:nvSpPr>
            <p:spPr bwMode="ltGray">
              <a:xfrm rot="-5400000">
                <a:off x="2323" y="169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7" name="Freeform 16"/>
              <p:cNvSpPr>
                <a:spLocks/>
              </p:cNvSpPr>
              <p:nvPr/>
            </p:nvSpPr>
            <p:spPr bwMode="ltGray">
              <a:xfrm rot="-5400000">
                <a:off x="2030" y="172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8" name="Freeform 17"/>
              <p:cNvSpPr>
                <a:spLocks/>
              </p:cNvSpPr>
              <p:nvPr/>
            </p:nvSpPr>
            <p:spPr bwMode="ltGray">
              <a:xfrm rot="-5400000">
                <a:off x="4066" y="1660"/>
                <a:ext cx="624" cy="420"/>
              </a:xfrm>
              <a:custGeom>
                <a:avLst/>
                <a:gdLst>
                  <a:gd name="T0" fmla="*/ 0 w 624"/>
                  <a:gd name="T1" fmla="*/ 0 h 317"/>
                  <a:gd name="T2" fmla="*/ 0 w 624"/>
                  <a:gd name="T3" fmla="*/ 13949 h 317"/>
                  <a:gd name="T4" fmla="*/ 624 w 624"/>
                  <a:gd name="T5" fmla="*/ 13949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49" name="Freeform 18"/>
              <p:cNvSpPr>
                <a:spLocks/>
              </p:cNvSpPr>
              <p:nvPr/>
            </p:nvSpPr>
            <p:spPr bwMode="ltGray">
              <a:xfrm rot="-5400000">
                <a:off x="3717" y="1663"/>
                <a:ext cx="624" cy="423"/>
              </a:xfrm>
              <a:custGeom>
                <a:avLst/>
                <a:gdLst>
                  <a:gd name="T0" fmla="*/ 0 w 624"/>
                  <a:gd name="T1" fmla="*/ 0 h 317"/>
                  <a:gd name="T2" fmla="*/ 0 w 624"/>
                  <a:gd name="T3" fmla="*/ 15428 h 317"/>
                  <a:gd name="T4" fmla="*/ 624 w 624"/>
                  <a:gd name="T5" fmla="*/ 154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0" name="Freeform 19"/>
              <p:cNvSpPr>
                <a:spLocks/>
              </p:cNvSpPr>
              <p:nvPr/>
            </p:nvSpPr>
            <p:spPr bwMode="ltGray">
              <a:xfrm rot="-5400000">
                <a:off x="4564" y="1742"/>
                <a:ext cx="624" cy="255"/>
              </a:xfrm>
              <a:custGeom>
                <a:avLst/>
                <a:gdLst>
                  <a:gd name="T0" fmla="*/ 0 w 624"/>
                  <a:gd name="T1" fmla="*/ 1 h 370"/>
                  <a:gd name="T2" fmla="*/ 0 w 624"/>
                  <a:gd name="T3" fmla="*/ 2 h 370"/>
                  <a:gd name="T4" fmla="*/ 624 w 624"/>
                  <a:gd name="T5" fmla="*/ 2 h 370"/>
                  <a:gd name="T6" fmla="*/ 624 w 624"/>
                  <a:gd name="T7" fmla="*/ 1 h 370"/>
                  <a:gd name="T8" fmla="*/ 384 w 624"/>
                  <a:gd name="T9" fmla="*/ 1 h 370"/>
                  <a:gd name="T10" fmla="*/ 0 w 624"/>
                  <a:gd name="T11" fmla="*/ 1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1" name="Freeform 20"/>
              <p:cNvSpPr>
                <a:spLocks/>
              </p:cNvSpPr>
              <p:nvPr/>
            </p:nvSpPr>
            <p:spPr bwMode="ltGray">
              <a:xfrm>
                <a:off x="5469" y="1557"/>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2" name="Freeform 21"/>
              <p:cNvSpPr>
                <a:spLocks/>
              </p:cNvSpPr>
              <p:nvPr/>
            </p:nvSpPr>
            <p:spPr bwMode="ltGray">
              <a:xfrm rot="-5400000">
                <a:off x="5072" y="1685"/>
                <a:ext cx="624" cy="360"/>
              </a:xfrm>
              <a:custGeom>
                <a:avLst/>
                <a:gdLst>
                  <a:gd name="T0" fmla="*/ 0 w 624"/>
                  <a:gd name="T1" fmla="*/ 0 h 272"/>
                  <a:gd name="T2" fmla="*/ 0 w 624"/>
                  <a:gd name="T3" fmla="*/ 13759 h 272"/>
                  <a:gd name="T4" fmla="*/ 240 w 624"/>
                  <a:gd name="T5" fmla="*/ 12141 h 272"/>
                  <a:gd name="T6" fmla="*/ 624 w 624"/>
                  <a:gd name="T7" fmla="*/ 13759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sp>
            <p:nvSpPr>
              <p:cNvPr id="1053" name="Freeform 22"/>
              <p:cNvSpPr>
                <a:spLocks/>
              </p:cNvSpPr>
              <p:nvPr/>
            </p:nvSpPr>
            <p:spPr bwMode="ltGray">
              <a:xfrm rot="-5400000">
                <a:off x="4783" y="1711"/>
                <a:ext cx="632" cy="316"/>
              </a:xfrm>
              <a:custGeom>
                <a:avLst/>
                <a:gdLst>
                  <a:gd name="T0" fmla="*/ 8 w 632"/>
                  <a:gd name="T1" fmla="*/ 7 h 362"/>
                  <a:gd name="T2" fmla="*/ 8 w 632"/>
                  <a:gd name="T3" fmla="*/ 47 h 362"/>
                  <a:gd name="T4" fmla="*/ 248 w 632"/>
                  <a:gd name="T5" fmla="*/ 47 h 362"/>
                  <a:gd name="T6" fmla="*/ 632 w 632"/>
                  <a:gd name="T7" fmla="*/ 47 h 362"/>
                  <a:gd name="T8" fmla="*/ 632 w 632"/>
                  <a:gd name="T9" fmla="*/ 7 h 362"/>
                  <a:gd name="T10" fmla="*/ 104 w 632"/>
                  <a:gd name="T11" fmla="*/ 7 h 362"/>
                  <a:gd name="T12" fmla="*/ 8 w 632"/>
                  <a:gd name="T13" fmla="*/ 7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33" name="Freeform 23"/>
            <p:cNvSpPr>
              <a:spLocks/>
            </p:cNvSpPr>
            <p:nvPr/>
          </p:nvSpPr>
          <p:spPr bwMode="ltGray">
            <a:xfrm rot="16200000" flipH="1">
              <a:off x="-1954" y="1951"/>
              <a:ext cx="4320" cy="412"/>
            </a:xfrm>
            <a:custGeom>
              <a:avLst/>
              <a:gdLst>
                <a:gd name="T0" fmla="*/ 0 w 5762"/>
                <a:gd name="T1" fmla="*/ 507 h 385"/>
                <a:gd name="T2" fmla="*/ 102 w 5762"/>
                <a:gd name="T3" fmla="*/ 485 h 385"/>
                <a:gd name="T4" fmla="*/ 102 w 5762"/>
                <a:gd name="T5" fmla="*/ 4 h 385"/>
                <a:gd name="T6" fmla="*/ 0 w 5762"/>
                <a:gd name="T7" fmla="*/ 0 h 385"/>
                <a:gd name="T8" fmla="*/ 0 w 5762"/>
                <a:gd name="T9" fmla="*/ 507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sp>
          <p:nvSpPr>
            <p:cNvPr id="1034" name="Freeform 24"/>
            <p:cNvSpPr>
              <a:spLocks/>
            </p:cNvSpPr>
            <p:nvPr/>
          </p:nvSpPr>
          <p:spPr bwMode="ltGray">
            <a:xfrm rot="16200000" flipH="1">
              <a:off x="-1584" y="2062"/>
              <a:ext cx="4319" cy="189"/>
            </a:xfrm>
            <a:custGeom>
              <a:avLst/>
              <a:gdLst>
                <a:gd name="T0" fmla="*/ 0 w 5761"/>
                <a:gd name="T1" fmla="*/ 28 h 189"/>
                <a:gd name="T2" fmla="*/ 102 w 5761"/>
                <a:gd name="T3" fmla="*/ 0 h 189"/>
                <a:gd name="T4" fmla="*/ 102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solidFill>
                  <a:srgbClr val="000000"/>
                </a:solidFill>
                <a:latin typeface="Arial" panose="020B0604020202020204" pitchFamily="34" charset="0"/>
              </a:endParaRPr>
            </a:p>
          </p:txBody>
        </p:sp>
      </p:grpSp>
      <p:sp>
        <p:nvSpPr>
          <p:cNvPr id="1027"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95"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6"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7197"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CB7754BF-214F-A341-98A0-B9D6E819009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494012"/>
      </p:ext>
    </p:extLst>
  </p:cSld>
  <p:clrMap bg1="lt1" tx1="dk1" bg2="lt2" tx2="dk2" accent1="accent1" accent2="accent2" accent3="accent3" accent4="accent4" accent5="accent5" accent6="accent6" hlink="hlink" folHlink="folHlink"/>
  <p:sldLayoutIdLst>
    <p:sldLayoutId id="2147488856" r:id="rId1"/>
    <p:sldLayoutId id="2147488857" r:id="rId2"/>
    <p:sldLayoutId id="2147488858" r:id="rId3"/>
    <p:sldLayoutId id="2147488859" r:id="rId4"/>
    <p:sldLayoutId id="2147488860" r:id="rId5"/>
    <p:sldLayoutId id="2147488861" r:id="rId6"/>
    <p:sldLayoutId id="2147488862" r:id="rId7"/>
    <p:sldLayoutId id="2147488863" r:id="rId8"/>
    <p:sldLayoutId id="2147488864" r:id="rId9"/>
    <p:sldLayoutId id="2147488865" r:id="rId10"/>
    <p:sldLayoutId id="214748886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521838639"/>
      </p:ext>
    </p:extLst>
  </p:cSld>
  <p:clrMap bg1="lt1" tx1="dk1" bg2="lt2" tx2="dk2" accent1="accent1" accent2="accent2" accent3="accent3" accent4="accent4" accent5="accent5" accent6="accent6" hlink="hlink" folHlink="folHlink"/>
  <p:sldLayoutIdLst>
    <p:sldLayoutId id="2147488868" r:id="rId1"/>
    <p:sldLayoutId id="2147488869" r:id="rId2"/>
    <p:sldLayoutId id="2147488870" r:id="rId3"/>
    <p:sldLayoutId id="2147488871" r:id="rId4"/>
    <p:sldLayoutId id="2147488872" r:id="rId5"/>
    <p:sldLayoutId id="2147488873" r:id="rId6"/>
    <p:sldLayoutId id="2147488874" r:id="rId7"/>
    <p:sldLayoutId id="2147488875" r:id="rId8"/>
    <p:sldLayoutId id="2147488876" r:id="rId9"/>
    <p:sldLayoutId id="2147488877" r:id="rId10"/>
    <p:sldLayoutId id="2147488878" r:id="rId11"/>
  </p:sldLayoutIdLst>
  <p:txStyles>
    <p:titleStyle>
      <a:lvl1pPr algn="ctr" rtl="0" eaLnBrk="0" fontAlgn="base" hangingPunct="0">
        <a:spcBef>
          <a:spcPct val="0"/>
        </a:spcBef>
        <a:spcAft>
          <a:spcPct val="0"/>
        </a:spcAft>
        <a:defRPr sz="4400" b="1" i="0" kern="120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spcBef>
                <a:spcPct val="0"/>
              </a:spcBef>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spcBef>
                <a:spcPct val="0"/>
              </a:spcBef>
              <a:defRPr/>
            </a:pPr>
            <a:fld id="{C7FCEC4A-0619-534F-AB0C-4C4D1986DF16}" type="slidenum">
              <a:rPr lang="en-US" smtClean="0"/>
              <a:pPr>
                <a:spcBef>
                  <a:spcPct val="0"/>
                </a:spcBef>
                <a:defRPr/>
              </a:pPr>
              <a:t>‹#›</a:t>
            </a:fld>
            <a:endParaRPr lang="en-US" dirty="0"/>
          </a:p>
        </p:txBody>
      </p:sp>
    </p:spTree>
    <p:extLst>
      <p:ext uri="{BB962C8B-B14F-4D97-AF65-F5344CB8AC3E}">
        <p14:creationId xmlns:p14="http://schemas.microsoft.com/office/powerpoint/2010/main" val="1641764743"/>
      </p:ext>
    </p:extLst>
  </p:cSld>
  <p:clrMap bg1="dk2" tx1="lt1" bg2="dk1" tx2="lt2" accent1="accent1" accent2="accent2" accent3="accent3" accent4="accent4" accent5="accent5" accent6="accent6" hlink="hlink" folHlink="folHlink"/>
  <p:sldLayoutIdLst>
    <p:sldLayoutId id="2147488880" r:id="rId1"/>
    <p:sldLayoutId id="2147488881" r:id="rId2"/>
    <p:sldLayoutId id="2147488882" r:id="rId3"/>
    <p:sldLayoutId id="2147488883" r:id="rId4"/>
    <p:sldLayoutId id="2147488884" r:id="rId5"/>
    <p:sldLayoutId id="2147488885" r:id="rId6"/>
    <p:sldLayoutId id="2147488886" r:id="rId7"/>
    <p:sldLayoutId id="2147488887" r:id="rId8"/>
    <p:sldLayoutId id="2147488888" r:id="rId9"/>
    <p:sldLayoutId id="2147488889" r:id="rId10"/>
    <p:sldLayoutId id="2147488890" r:id="rId11"/>
    <p:sldLayoutId id="2147488891" r:id="rId12"/>
  </p:sldLayoutIdLst>
  <p:hf sldNum="0" hdr="0" ftr="0" dt="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spcBef>
                <a:spcPct val="0"/>
              </a:spcBef>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spcBef>
                <a:spcPct val="0"/>
              </a:spcBef>
              <a:defRPr/>
            </a:pPr>
            <a:fld id="{C7FCEC4A-0619-534F-AB0C-4C4D1986DF16}" type="slidenum">
              <a:rPr lang="en-US"/>
              <a:pPr eaLnBrk="0" hangingPunct="0">
                <a:spcBef>
                  <a:spcPct val="0"/>
                </a:spcBef>
                <a:defRPr/>
              </a:pPr>
              <a:t>‹#›</a:t>
            </a:fld>
            <a:endParaRPr lang="en-US"/>
          </a:p>
        </p:txBody>
      </p:sp>
    </p:spTree>
    <p:extLst>
      <p:ext uri="{BB962C8B-B14F-4D97-AF65-F5344CB8AC3E}">
        <p14:creationId xmlns:p14="http://schemas.microsoft.com/office/powerpoint/2010/main" val="3278158296"/>
      </p:ext>
    </p:extLst>
  </p:cSld>
  <p:clrMap bg1="lt1" tx1="dk1" bg2="lt2" tx2="dk2" accent1="accent1" accent2="accent2" accent3="accent3" accent4="accent4" accent5="accent5" accent6="accent6" hlink="hlink" folHlink="folHlink"/>
  <p:sldLayoutIdLst>
    <p:sldLayoutId id="2147488893" r:id="rId1"/>
    <p:sldLayoutId id="2147488894" r:id="rId2"/>
    <p:sldLayoutId id="2147488895" r:id="rId3"/>
    <p:sldLayoutId id="2147488896" r:id="rId4"/>
    <p:sldLayoutId id="2147488897" r:id="rId5"/>
    <p:sldLayoutId id="2147488898" r:id="rId6"/>
    <p:sldLayoutId id="2147488899" r:id="rId7"/>
    <p:sldLayoutId id="2147488900" r:id="rId8"/>
    <p:sldLayoutId id="2147488901" r:id="rId9"/>
    <p:sldLayoutId id="2147488902" r:id="rId10"/>
    <p:sldLayoutId id="2147488903" r:id="rId11"/>
    <p:sldLayoutId id="2147488904" r:id="rId12"/>
    <p:sldLayoutId id="214748890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pic>
        <p:nvPicPr>
          <p:cNvPr id="28674" name="Picture 2" descr="Expbanna"/>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75"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rgbClr val="482400"/>
                </a:solidFill>
                <a:latin typeface="Arial" panose="020B0604020202020204" pitchFamily="34" charset="0"/>
                <a:ea typeface="+mn-ea"/>
                <a:cs typeface="+mn-cs"/>
              </a:defRPr>
            </a:lvl1pPr>
          </a:lstStyle>
          <a:p>
            <a:pPr>
              <a:defRPr/>
            </a:pPr>
            <a:endParaRPr lang="en-US" dirty="0"/>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rgbClr val="482400"/>
                </a:solidFill>
                <a:latin typeface="Arial" panose="020B0604020202020204" pitchFamily="34" charset="0"/>
              </a:defRPr>
            </a:lvl1pPr>
          </a:lstStyle>
          <a:p>
            <a:pPr>
              <a:defRPr/>
            </a:pPr>
            <a:fld id="{D366A4A1-0A59-464E-B148-F9297EAADB0C}" type="slidenum">
              <a:rPr lang="en-US" smtClean="0"/>
              <a:pPr>
                <a:defRPr/>
              </a:pPr>
              <a:t>‹#›</a:t>
            </a:fld>
            <a:endParaRPr lang="en-US" dirty="0"/>
          </a:p>
        </p:txBody>
      </p:sp>
      <p:pic>
        <p:nvPicPr>
          <p:cNvPr id="28679" name="Picture 7" descr="EXPHORS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80"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06546315"/>
      </p:ext>
    </p:extLst>
  </p:cSld>
  <p:clrMap bg1="lt1" tx1="dk1" bg2="lt2" tx2="dk2" accent1="accent1" accent2="accent2" accent3="accent3" accent4="accent4" accent5="accent5" accent6="accent6" hlink="hlink" folHlink="folHlink"/>
  <p:sldLayoutIdLst>
    <p:sldLayoutId id="2147488907" r:id="rId1"/>
    <p:sldLayoutId id="2147488908" r:id="rId2"/>
    <p:sldLayoutId id="2147488909" r:id="rId3"/>
    <p:sldLayoutId id="2147488910" r:id="rId4"/>
    <p:sldLayoutId id="2147488911" r:id="rId5"/>
    <p:sldLayoutId id="2147488912" r:id="rId6"/>
    <p:sldLayoutId id="2147488913" r:id="rId7"/>
    <p:sldLayoutId id="2147488914" r:id="rId8"/>
    <p:sldLayoutId id="2147488915" r:id="rId9"/>
    <p:sldLayoutId id="2147488916" r:id="rId10"/>
    <p:sldLayoutId id="214748891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Blip>
          <a:blip r:embed="rId16"/>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Blip>
          <a:blip r:embed="rId17"/>
        </a:buBlip>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tx2"/>
        </a:buClr>
        <a:buFont typeface="Wingdings" charset="2"/>
        <a:buChar char="s"/>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spcBef>
                <a:spcPct val="0"/>
              </a:spcBef>
              <a:defRPr/>
            </a:pPr>
            <a:fld id="{C16A198B-9034-4749-8A8D-B90A5F5B90A3}" type="datetimeFigureOut">
              <a:rPr lang="en-US" smtClean="0"/>
              <a:pPr>
                <a:spcBef>
                  <a:spcPct val="0"/>
                </a:spcBef>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spcBef>
                <a:spcPct val="0"/>
              </a:spcBef>
              <a:defRPr/>
            </a:pPr>
            <a:fld id="{FA356419-7718-C74B-9C0F-E2D2C7D5AD85}" type="slidenum">
              <a:rPr lang="en-US" smtClean="0"/>
              <a:pPr>
                <a:spcBef>
                  <a:spcPct val="0"/>
                </a:spcBef>
                <a:defRPr/>
              </a:pPr>
              <a:t>‹#›</a:t>
            </a:fld>
            <a:endParaRPr lang="en-US" dirty="0"/>
          </a:p>
        </p:txBody>
      </p:sp>
    </p:spTree>
    <p:extLst>
      <p:ext uri="{BB962C8B-B14F-4D97-AF65-F5344CB8AC3E}">
        <p14:creationId xmlns:p14="http://schemas.microsoft.com/office/powerpoint/2010/main" val="2521089142"/>
      </p:ext>
    </p:extLst>
  </p:cSld>
  <p:clrMap bg1="lt1" tx1="dk1" bg2="lt2" tx2="dk2" accent1="accent1" accent2="accent2" accent3="accent3" accent4="accent4" accent5="accent5" accent6="accent6" hlink="hlink" folHlink="folHlink"/>
  <p:sldLayoutIdLst>
    <p:sldLayoutId id="2147488919" r:id="rId1"/>
    <p:sldLayoutId id="2147488920" r:id="rId2"/>
    <p:sldLayoutId id="2147488921" r:id="rId3"/>
    <p:sldLayoutId id="2147488922" r:id="rId4"/>
    <p:sldLayoutId id="2147488923" r:id="rId5"/>
    <p:sldLayoutId id="2147488924" r:id="rId6"/>
    <p:sldLayoutId id="2147488925" r:id="rId7"/>
    <p:sldLayoutId id="2147488926" r:id="rId8"/>
    <p:sldLayoutId id="2147488927" r:id="rId9"/>
    <p:sldLayoutId id="2147488928" r:id="rId10"/>
    <p:sldLayoutId id="2147488929"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55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717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CEAB827C-03B1-1843-A6EB-4857D0982098}" type="slidenum">
              <a:rPr lang="en-US" smtClean="0"/>
              <a:pPr>
                <a:defRPr/>
              </a:pPr>
              <a:t>‹#›</a:t>
            </a:fld>
            <a:endParaRPr lang="en-US" dirty="0"/>
          </a:p>
        </p:txBody>
      </p:sp>
    </p:spTree>
    <p:extLst>
      <p:ext uri="{BB962C8B-B14F-4D97-AF65-F5344CB8AC3E}">
        <p14:creationId xmlns:p14="http://schemas.microsoft.com/office/powerpoint/2010/main" val="3948645174"/>
      </p:ext>
    </p:extLst>
  </p:cSld>
  <p:clrMap bg1="lt1" tx1="dk1" bg2="lt2" tx2="dk2" accent1="accent1" accent2="accent2" accent3="accent3" accent4="accent4" accent5="accent5" accent6="accent6" hlink="hlink" folHlink="folHlink"/>
  <p:sldLayoutIdLst>
    <p:sldLayoutId id="214748893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7"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7"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7"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0" y="609600"/>
            <a:ext cx="9067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67587" name="Rectangle 3"/>
          <p:cNvSpPr>
            <a:spLocks noGrp="1" noChangeArrowheads="1"/>
          </p:cNvSpPr>
          <p:nvPr>
            <p:ph type="body" idx="1"/>
          </p:nvPr>
        </p:nvSpPr>
        <p:spPr bwMode="auto">
          <a:xfrm>
            <a:off x="0" y="1981200"/>
            <a:ext cx="9067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a:ea typeface="Times New Roman"/>
                <a:cs typeface="Times New Roman"/>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cs typeface="Times New Roman" charset="0"/>
              </a:defRPr>
            </a:lvl1pPr>
          </a:lstStyle>
          <a:p>
            <a:pPr>
              <a:defRPr/>
            </a:pPr>
            <a:fld id="{9FD0894C-740D-E14A-89C2-58B521366A05}" type="slidenum">
              <a:rPr lang="en-GB"/>
              <a:pPr>
                <a:defRPr/>
              </a:pPr>
              <a:t>‹#›</a:t>
            </a:fld>
            <a:endParaRPr lang="en-GB"/>
          </a:p>
        </p:txBody>
      </p:sp>
    </p:spTree>
    <p:extLst>
      <p:ext uri="{BB962C8B-B14F-4D97-AF65-F5344CB8AC3E}">
        <p14:creationId xmlns:p14="http://schemas.microsoft.com/office/powerpoint/2010/main" val="2724886924"/>
      </p:ext>
    </p:extLst>
  </p:cSld>
  <p:clrMap bg1="lt1" tx1="dk1" bg2="lt2" tx2="dk2" accent1="accent1" accent2="accent2" accent3="accent3" accent4="accent4" accent5="accent5" accent6="accent6" hlink="hlink" folHlink="folHlink"/>
  <p:sldLayoutIdLst>
    <p:sldLayoutId id="214748893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34817" name="Rectangle 1">
            <a:extLst>
              <a:ext uri="{FF2B5EF4-FFF2-40B4-BE49-F238E27FC236}">
                <a16:creationId xmlns:a16="http://schemas.microsoft.com/office/drawing/2014/main" id="{AB278C01-9ABD-BC4E-B910-25EB6DB28DAF}"/>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A3F49EB-DF34-8042-8D05-1DDCA0D3DB84}" type="slidenum">
              <a:rPr lang="en-US" altLang="en-US"/>
              <a:pPr/>
              <a:t>‹#›</a:t>
            </a:fld>
            <a:endParaRPr lang="en-US" altLang="en-US"/>
          </a:p>
        </p:txBody>
      </p:sp>
    </p:spTree>
    <p:extLst>
      <p:ext uri="{BB962C8B-B14F-4D97-AF65-F5344CB8AC3E}">
        <p14:creationId xmlns:p14="http://schemas.microsoft.com/office/powerpoint/2010/main" val="580116184"/>
      </p:ext>
    </p:extLst>
  </p:cSld>
  <p:clrMap bg1="lt1" tx1="dk1" bg2="lt2" tx2="dk2" accent1="accent1" accent2="accent2" accent3="accent3" accent4="accent4" accent5="accent5" accent6="accent6" hlink="hlink" folHlink="folHlink"/>
  <p:sldLayoutIdLst>
    <p:sldLayoutId id="2147488935" r:id="rId1"/>
    <p:sldLayoutId id="2147488936" r:id="rId2"/>
    <p:sldLayoutId id="2147488937" r:id="rId3"/>
    <p:sldLayoutId id="2147488938" r:id="rId4"/>
    <p:sldLayoutId id="2147488939" r:id="rId5"/>
    <p:sldLayoutId id="2147488940" r:id="rId6"/>
    <p:sldLayoutId id="2147488941" r:id="rId7"/>
    <p:sldLayoutId id="2147488942" r:id="rId8"/>
    <p:sldLayoutId id="2147488943" r:id="rId9"/>
    <p:sldLayoutId id="2147488944" r:id="rId10"/>
    <p:sldLayoutId id="2147488945"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rotWithShape="1">
          <a:blip r:embed="rId69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702"/>
              </a:buBlip>
            </a:lvl1pPr>
            <a:lvl2pPr>
              <a:buBlip>
                <a:blip r:embed="rId70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01269225"/>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 id="2147486230" r:id="rId12"/>
    <p:sldLayoutId id="2147486231" r:id="rId13"/>
    <p:sldLayoutId id="2147486232" r:id="rId14"/>
    <p:sldLayoutId id="2147486233" r:id="rId15"/>
    <p:sldLayoutId id="2147486234" r:id="rId16"/>
    <p:sldLayoutId id="2147486235" r:id="rId17"/>
    <p:sldLayoutId id="2147486236" r:id="rId18"/>
    <p:sldLayoutId id="2147486237" r:id="rId19"/>
    <p:sldLayoutId id="2147486238" r:id="rId20"/>
    <p:sldLayoutId id="2147486239" r:id="rId21"/>
    <p:sldLayoutId id="2147486240" r:id="rId22"/>
    <p:sldLayoutId id="2147486241" r:id="rId23"/>
    <p:sldLayoutId id="2147486242" r:id="rId24"/>
    <p:sldLayoutId id="2147486243" r:id="rId25"/>
    <p:sldLayoutId id="2147486244" r:id="rId26"/>
    <p:sldLayoutId id="2147486245" r:id="rId27"/>
    <p:sldLayoutId id="2147486246" r:id="rId28"/>
    <p:sldLayoutId id="2147486247" r:id="rId29"/>
    <p:sldLayoutId id="2147486248" r:id="rId30"/>
    <p:sldLayoutId id="2147486249" r:id="rId31"/>
    <p:sldLayoutId id="2147486250" r:id="rId32"/>
    <p:sldLayoutId id="2147486251" r:id="rId33"/>
    <p:sldLayoutId id="2147486252" r:id="rId34"/>
    <p:sldLayoutId id="2147486253" r:id="rId35"/>
    <p:sldLayoutId id="2147486254" r:id="rId36"/>
    <p:sldLayoutId id="2147486255" r:id="rId37"/>
    <p:sldLayoutId id="2147486256" r:id="rId38"/>
    <p:sldLayoutId id="2147486257" r:id="rId39"/>
    <p:sldLayoutId id="2147486258" r:id="rId40"/>
    <p:sldLayoutId id="2147486259" r:id="rId41"/>
    <p:sldLayoutId id="2147486260" r:id="rId42"/>
    <p:sldLayoutId id="2147486261" r:id="rId43"/>
    <p:sldLayoutId id="2147486262" r:id="rId44"/>
    <p:sldLayoutId id="2147486263" r:id="rId45"/>
    <p:sldLayoutId id="2147486264" r:id="rId46"/>
    <p:sldLayoutId id="2147486265" r:id="rId47"/>
    <p:sldLayoutId id="2147486266" r:id="rId48"/>
    <p:sldLayoutId id="2147486267" r:id="rId49"/>
    <p:sldLayoutId id="2147486268" r:id="rId50"/>
    <p:sldLayoutId id="2147486269" r:id="rId51"/>
    <p:sldLayoutId id="2147486270" r:id="rId52"/>
    <p:sldLayoutId id="2147486271" r:id="rId53"/>
    <p:sldLayoutId id="2147486272" r:id="rId54"/>
    <p:sldLayoutId id="2147486273" r:id="rId55"/>
    <p:sldLayoutId id="2147486274" r:id="rId56"/>
    <p:sldLayoutId id="2147486275" r:id="rId57"/>
    <p:sldLayoutId id="2147486276" r:id="rId58"/>
    <p:sldLayoutId id="2147486277" r:id="rId59"/>
    <p:sldLayoutId id="2147486278" r:id="rId60"/>
    <p:sldLayoutId id="2147486279" r:id="rId61"/>
    <p:sldLayoutId id="2147486280" r:id="rId62"/>
    <p:sldLayoutId id="2147486281" r:id="rId63"/>
    <p:sldLayoutId id="2147486282" r:id="rId64"/>
    <p:sldLayoutId id="2147486283" r:id="rId65"/>
    <p:sldLayoutId id="2147486284" r:id="rId66"/>
    <p:sldLayoutId id="2147486285" r:id="rId67"/>
    <p:sldLayoutId id="2147486286" r:id="rId68"/>
    <p:sldLayoutId id="2147486287" r:id="rId69"/>
    <p:sldLayoutId id="2147486288" r:id="rId70"/>
    <p:sldLayoutId id="2147486289" r:id="rId71"/>
    <p:sldLayoutId id="2147486290" r:id="rId72"/>
    <p:sldLayoutId id="2147486291" r:id="rId73"/>
    <p:sldLayoutId id="2147486292" r:id="rId74"/>
    <p:sldLayoutId id="2147486293" r:id="rId75"/>
    <p:sldLayoutId id="2147486294" r:id="rId76"/>
    <p:sldLayoutId id="2147486295" r:id="rId77"/>
    <p:sldLayoutId id="2147486296" r:id="rId78"/>
    <p:sldLayoutId id="2147486297" r:id="rId79"/>
    <p:sldLayoutId id="2147486298" r:id="rId80"/>
    <p:sldLayoutId id="2147486299" r:id="rId81"/>
    <p:sldLayoutId id="2147486300" r:id="rId82"/>
    <p:sldLayoutId id="2147486301" r:id="rId83"/>
    <p:sldLayoutId id="2147486302" r:id="rId84"/>
    <p:sldLayoutId id="2147486303" r:id="rId85"/>
    <p:sldLayoutId id="2147486304" r:id="rId86"/>
    <p:sldLayoutId id="2147486305" r:id="rId87"/>
    <p:sldLayoutId id="2147486306" r:id="rId88"/>
    <p:sldLayoutId id="2147486307" r:id="rId89"/>
    <p:sldLayoutId id="2147486308" r:id="rId90"/>
    <p:sldLayoutId id="2147486309" r:id="rId91"/>
    <p:sldLayoutId id="2147486310" r:id="rId92"/>
    <p:sldLayoutId id="2147486311" r:id="rId93"/>
    <p:sldLayoutId id="2147486312" r:id="rId94"/>
    <p:sldLayoutId id="2147486313" r:id="rId95"/>
    <p:sldLayoutId id="2147486314" r:id="rId96"/>
    <p:sldLayoutId id="2147486315" r:id="rId97"/>
    <p:sldLayoutId id="2147486316" r:id="rId98"/>
    <p:sldLayoutId id="2147486317" r:id="rId99"/>
    <p:sldLayoutId id="2147486318" r:id="rId100"/>
    <p:sldLayoutId id="2147486319" r:id="rId101"/>
    <p:sldLayoutId id="2147486320" r:id="rId102"/>
    <p:sldLayoutId id="2147486321" r:id="rId103"/>
    <p:sldLayoutId id="2147486322" r:id="rId104"/>
    <p:sldLayoutId id="2147486323" r:id="rId105"/>
    <p:sldLayoutId id="2147486324" r:id="rId106"/>
    <p:sldLayoutId id="2147486325" r:id="rId107"/>
    <p:sldLayoutId id="2147486326" r:id="rId108"/>
    <p:sldLayoutId id="2147486327" r:id="rId109"/>
    <p:sldLayoutId id="2147486328" r:id="rId110"/>
    <p:sldLayoutId id="2147486329" r:id="rId111"/>
    <p:sldLayoutId id="2147486330" r:id="rId112"/>
    <p:sldLayoutId id="2147486331" r:id="rId113"/>
    <p:sldLayoutId id="2147486332" r:id="rId114"/>
    <p:sldLayoutId id="2147486333" r:id="rId115"/>
    <p:sldLayoutId id="2147486334" r:id="rId116"/>
    <p:sldLayoutId id="2147486335" r:id="rId117"/>
    <p:sldLayoutId id="2147486336" r:id="rId118"/>
    <p:sldLayoutId id="2147486337" r:id="rId119"/>
    <p:sldLayoutId id="2147486338" r:id="rId120"/>
    <p:sldLayoutId id="2147486339" r:id="rId121"/>
    <p:sldLayoutId id="2147486340" r:id="rId122"/>
    <p:sldLayoutId id="2147486341" r:id="rId123"/>
    <p:sldLayoutId id="2147486342" r:id="rId124"/>
    <p:sldLayoutId id="2147486343" r:id="rId125"/>
    <p:sldLayoutId id="2147486344" r:id="rId126"/>
    <p:sldLayoutId id="2147486345" r:id="rId127"/>
    <p:sldLayoutId id="2147486346" r:id="rId128"/>
    <p:sldLayoutId id="2147486347" r:id="rId129"/>
    <p:sldLayoutId id="2147486348" r:id="rId130"/>
    <p:sldLayoutId id="2147486349" r:id="rId131"/>
    <p:sldLayoutId id="2147486350" r:id="rId132"/>
    <p:sldLayoutId id="2147486351" r:id="rId133"/>
    <p:sldLayoutId id="2147486352" r:id="rId134"/>
    <p:sldLayoutId id="2147486353" r:id="rId135"/>
    <p:sldLayoutId id="2147486354" r:id="rId136"/>
    <p:sldLayoutId id="2147486355" r:id="rId137"/>
    <p:sldLayoutId id="2147486356" r:id="rId138"/>
    <p:sldLayoutId id="2147486357" r:id="rId139"/>
    <p:sldLayoutId id="2147486358" r:id="rId140"/>
    <p:sldLayoutId id="2147486359" r:id="rId141"/>
    <p:sldLayoutId id="2147486360" r:id="rId142"/>
    <p:sldLayoutId id="2147486361" r:id="rId143"/>
    <p:sldLayoutId id="2147486362" r:id="rId144"/>
    <p:sldLayoutId id="2147486363" r:id="rId145"/>
    <p:sldLayoutId id="2147486364" r:id="rId146"/>
    <p:sldLayoutId id="2147486365" r:id="rId147"/>
    <p:sldLayoutId id="2147486366" r:id="rId148"/>
    <p:sldLayoutId id="2147486367" r:id="rId149"/>
    <p:sldLayoutId id="2147486368" r:id="rId150"/>
    <p:sldLayoutId id="2147486369" r:id="rId151"/>
    <p:sldLayoutId id="2147486370" r:id="rId152"/>
    <p:sldLayoutId id="2147486371" r:id="rId153"/>
    <p:sldLayoutId id="2147486372" r:id="rId154"/>
    <p:sldLayoutId id="2147486373" r:id="rId155"/>
    <p:sldLayoutId id="2147486374" r:id="rId156"/>
    <p:sldLayoutId id="2147486375" r:id="rId157"/>
    <p:sldLayoutId id="2147486376" r:id="rId158"/>
    <p:sldLayoutId id="2147486377" r:id="rId159"/>
    <p:sldLayoutId id="2147486378" r:id="rId160"/>
    <p:sldLayoutId id="2147486379" r:id="rId161"/>
    <p:sldLayoutId id="2147486380" r:id="rId162"/>
    <p:sldLayoutId id="2147486381" r:id="rId163"/>
    <p:sldLayoutId id="2147486382" r:id="rId164"/>
    <p:sldLayoutId id="2147486383" r:id="rId165"/>
    <p:sldLayoutId id="2147486384" r:id="rId166"/>
    <p:sldLayoutId id="2147486385" r:id="rId167"/>
    <p:sldLayoutId id="2147486386" r:id="rId168"/>
    <p:sldLayoutId id="2147486387" r:id="rId169"/>
    <p:sldLayoutId id="2147486388" r:id="rId170"/>
    <p:sldLayoutId id="2147486389" r:id="rId171"/>
    <p:sldLayoutId id="2147486390" r:id="rId172"/>
    <p:sldLayoutId id="2147486391" r:id="rId173"/>
    <p:sldLayoutId id="2147486392" r:id="rId174"/>
    <p:sldLayoutId id="2147486393" r:id="rId175"/>
    <p:sldLayoutId id="2147486394" r:id="rId176"/>
    <p:sldLayoutId id="2147486395" r:id="rId177"/>
    <p:sldLayoutId id="2147486396" r:id="rId178"/>
    <p:sldLayoutId id="2147486397" r:id="rId179"/>
    <p:sldLayoutId id="2147486398" r:id="rId180"/>
    <p:sldLayoutId id="2147486399" r:id="rId181"/>
    <p:sldLayoutId id="2147486400" r:id="rId182"/>
    <p:sldLayoutId id="2147486401" r:id="rId183"/>
    <p:sldLayoutId id="2147486402" r:id="rId184"/>
    <p:sldLayoutId id="2147486403" r:id="rId185"/>
    <p:sldLayoutId id="2147486404" r:id="rId186"/>
    <p:sldLayoutId id="2147486405" r:id="rId187"/>
    <p:sldLayoutId id="2147486406" r:id="rId188"/>
    <p:sldLayoutId id="2147486407" r:id="rId189"/>
    <p:sldLayoutId id="2147486408" r:id="rId190"/>
    <p:sldLayoutId id="2147486409" r:id="rId191"/>
    <p:sldLayoutId id="2147486410" r:id="rId192"/>
    <p:sldLayoutId id="2147486411" r:id="rId193"/>
    <p:sldLayoutId id="2147486412" r:id="rId194"/>
    <p:sldLayoutId id="2147486413" r:id="rId195"/>
    <p:sldLayoutId id="2147486414" r:id="rId196"/>
    <p:sldLayoutId id="2147486415" r:id="rId197"/>
    <p:sldLayoutId id="2147486416" r:id="rId198"/>
    <p:sldLayoutId id="2147486417" r:id="rId199"/>
    <p:sldLayoutId id="2147486418" r:id="rId200"/>
    <p:sldLayoutId id="2147486419" r:id="rId201"/>
    <p:sldLayoutId id="2147486420" r:id="rId202"/>
    <p:sldLayoutId id="2147486421" r:id="rId203"/>
    <p:sldLayoutId id="2147486422" r:id="rId204"/>
    <p:sldLayoutId id="2147486423" r:id="rId205"/>
    <p:sldLayoutId id="2147486424" r:id="rId206"/>
    <p:sldLayoutId id="2147486425" r:id="rId207"/>
    <p:sldLayoutId id="2147486426" r:id="rId208"/>
    <p:sldLayoutId id="2147486427" r:id="rId209"/>
    <p:sldLayoutId id="2147486428" r:id="rId210"/>
    <p:sldLayoutId id="2147486429" r:id="rId211"/>
    <p:sldLayoutId id="2147486430" r:id="rId212"/>
    <p:sldLayoutId id="2147486431" r:id="rId213"/>
    <p:sldLayoutId id="2147486432" r:id="rId214"/>
    <p:sldLayoutId id="2147486433" r:id="rId215"/>
    <p:sldLayoutId id="2147486434" r:id="rId216"/>
    <p:sldLayoutId id="2147486435" r:id="rId217"/>
    <p:sldLayoutId id="2147486436" r:id="rId218"/>
    <p:sldLayoutId id="2147486437" r:id="rId219"/>
    <p:sldLayoutId id="2147486438" r:id="rId220"/>
    <p:sldLayoutId id="2147486439" r:id="rId221"/>
    <p:sldLayoutId id="2147486440" r:id="rId222"/>
    <p:sldLayoutId id="2147486441" r:id="rId223"/>
    <p:sldLayoutId id="2147486442" r:id="rId224"/>
    <p:sldLayoutId id="2147486443" r:id="rId225"/>
    <p:sldLayoutId id="2147486444" r:id="rId226"/>
    <p:sldLayoutId id="2147486445" r:id="rId227"/>
    <p:sldLayoutId id="2147486446" r:id="rId228"/>
    <p:sldLayoutId id="2147486447" r:id="rId229"/>
    <p:sldLayoutId id="2147486448" r:id="rId230"/>
    <p:sldLayoutId id="2147486449" r:id="rId231"/>
    <p:sldLayoutId id="2147486450" r:id="rId232"/>
    <p:sldLayoutId id="2147486451" r:id="rId233"/>
    <p:sldLayoutId id="2147486452" r:id="rId234"/>
    <p:sldLayoutId id="2147486453" r:id="rId235"/>
    <p:sldLayoutId id="2147486454" r:id="rId236"/>
    <p:sldLayoutId id="2147486455" r:id="rId237"/>
    <p:sldLayoutId id="2147486456" r:id="rId238"/>
    <p:sldLayoutId id="2147486457" r:id="rId239"/>
    <p:sldLayoutId id="2147486458" r:id="rId240"/>
    <p:sldLayoutId id="2147486459" r:id="rId241"/>
    <p:sldLayoutId id="2147486460" r:id="rId242"/>
    <p:sldLayoutId id="2147486461" r:id="rId243"/>
    <p:sldLayoutId id="2147486462" r:id="rId244"/>
    <p:sldLayoutId id="2147486463" r:id="rId245"/>
    <p:sldLayoutId id="2147486464" r:id="rId246"/>
    <p:sldLayoutId id="2147486465" r:id="rId247"/>
    <p:sldLayoutId id="2147486466" r:id="rId248"/>
    <p:sldLayoutId id="2147486467" r:id="rId249"/>
    <p:sldLayoutId id="2147486468" r:id="rId250"/>
    <p:sldLayoutId id="2147486469" r:id="rId251"/>
    <p:sldLayoutId id="2147486470" r:id="rId252"/>
    <p:sldLayoutId id="2147486471" r:id="rId253"/>
    <p:sldLayoutId id="2147486472" r:id="rId254"/>
    <p:sldLayoutId id="2147486473" r:id="rId255"/>
    <p:sldLayoutId id="2147486474" r:id="rId256"/>
    <p:sldLayoutId id="2147486475" r:id="rId257"/>
    <p:sldLayoutId id="2147486476" r:id="rId258"/>
    <p:sldLayoutId id="2147486477" r:id="rId259"/>
    <p:sldLayoutId id="2147486478" r:id="rId260"/>
    <p:sldLayoutId id="2147486479" r:id="rId261"/>
    <p:sldLayoutId id="2147486480" r:id="rId262"/>
    <p:sldLayoutId id="2147486481" r:id="rId263"/>
    <p:sldLayoutId id="2147486482" r:id="rId264"/>
    <p:sldLayoutId id="2147486483" r:id="rId265"/>
    <p:sldLayoutId id="2147486484" r:id="rId266"/>
    <p:sldLayoutId id="2147486485" r:id="rId267"/>
    <p:sldLayoutId id="2147486486" r:id="rId268"/>
    <p:sldLayoutId id="2147486487" r:id="rId269"/>
    <p:sldLayoutId id="2147486488" r:id="rId270"/>
    <p:sldLayoutId id="2147486489" r:id="rId271"/>
    <p:sldLayoutId id="2147486490" r:id="rId272"/>
    <p:sldLayoutId id="2147486491" r:id="rId273"/>
    <p:sldLayoutId id="2147486492" r:id="rId274"/>
    <p:sldLayoutId id="2147486493" r:id="rId275"/>
    <p:sldLayoutId id="2147486494" r:id="rId276"/>
    <p:sldLayoutId id="2147486495" r:id="rId277"/>
    <p:sldLayoutId id="2147486496" r:id="rId278"/>
    <p:sldLayoutId id="2147486497" r:id="rId279"/>
    <p:sldLayoutId id="2147486498" r:id="rId280"/>
    <p:sldLayoutId id="2147486499" r:id="rId281"/>
    <p:sldLayoutId id="2147486500" r:id="rId282"/>
    <p:sldLayoutId id="2147486501" r:id="rId283"/>
    <p:sldLayoutId id="2147486502" r:id="rId284"/>
    <p:sldLayoutId id="2147486503" r:id="rId285"/>
    <p:sldLayoutId id="2147486504" r:id="rId286"/>
    <p:sldLayoutId id="2147486505" r:id="rId287"/>
    <p:sldLayoutId id="2147486506" r:id="rId288"/>
    <p:sldLayoutId id="2147486507" r:id="rId289"/>
    <p:sldLayoutId id="2147486508" r:id="rId290"/>
    <p:sldLayoutId id="2147486509" r:id="rId291"/>
    <p:sldLayoutId id="2147486510" r:id="rId292"/>
    <p:sldLayoutId id="2147486511" r:id="rId293"/>
    <p:sldLayoutId id="2147486512" r:id="rId294"/>
    <p:sldLayoutId id="2147486513" r:id="rId295"/>
    <p:sldLayoutId id="2147486514" r:id="rId296"/>
    <p:sldLayoutId id="2147486515" r:id="rId297"/>
    <p:sldLayoutId id="2147486516" r:id="rId298"/>
    <p:sldLayoutId id="2147486517" r:id="rId299"/>
    <p:sldLayoutId id="2147486518" r:id="rId300"/>
    <p:sldLayoutId id="2147486519" r:id="rId301"/>
    <p:sldLayoutId id="2147486520" r:id="rId302"/>
    <p:sldLayoutId id="2147486521" r:id="rId303"/>
    <p:sldLayoutId id="2147486522" r:id="rId304"/>
    <p:sldLayoutId id="2147486523" r:id="rId305"/>
    <p:sldLayoutId id="2147486524" r:id="rId306"/>
    <p:sldLayoutId id="2147486525" r:id="rId307"/>
    <p:sldLayoutId id="2147486526" r:id="rId308"/>
    <p:sldLayoutId id="2147486527" r:id="rId309"/>
    <p:sldLayoutId id="2147486528" r:id="rId310"/>
    <p:sldLayoutId id="2147486529" r:id="rId311"/>
    <p:sldLayoutId id="2147486530" r:id="rId312"/>
    <p:sldLayoutId id="2147486531" r:id="rId313"/>
    <p:sldLayoutId id="2147486532" r:id="rId314"/>
    <p:sldLayoutId id="2147486533" r:id="rId315"/>
    <p:sldLayoutId id="2147486534" r:id="rId316"/>
    <p:sldLayoutId id="2147486535" r:id="rId317"/>
    <p:sldLayoutId id="2147486536" r:id="rId318"/>
    <p:sldLayoutId id="2147486537" r:id="rId319"/>
    <p:sldLayoutId id="2147486538" r:id="rId320"/>
    <p:sldLayoutId id="2147486539" r:id="rId321"/>
    <p:sldLayoutId id="2147486540" r:id="rId322"/>
    <p:sldLayoutId id="2147486541" r:id="rId323"/>
    <p:sldLayoutId id="2147486542" r:id="rId324"/>
    <p:sldLayoutId id="2147486543" r:id="rId325"/>
    <p:sldLayoutId id="2147486544" r:id="rId326"/>
    <p:sldLayoutId id="2147486545" r:id="rId327"/>
    <p:sldLayoutId id="2147486546" r:id="rId328"/>
    <p:sldLayoutId id="2147486547" r:id="rId329"/>
    <p:sldLayoutId id="2147486548" r:id="rId330"/>
    <p:sldLayoutId id="2147486549" r:id="rId331"/>
    <p:sldLayoutId id="2147486550" r:id="rId332"/>
    <p:sldLayoutId id="2147486551" r:id="rId333"/>
    <p:sldLayoutId id="2147486552" r:id="rId334"/>
    <p:sldLayoutId id="2147486553" r:id="rId335"/>
    <p:sldLayoutId id="2147486554" r:id="rId336"/>
    <p:sldLayoutId id="2147486555" r:id="rId337"/>
    <p:sldLayoutId id="2147486556" r:id="rId338"/>
    <p:sldLayoutId id="2147486557" r:id="rId339"/>
    <p:sldLayoutId id="2147486558" r:id="rId340"/>
    <p:sldLayoutId id="2147486559" r:id="rId341"/>
    <p:sldLayoutId id="2147486560" r:id="rId342"/>
    <p:sldLayoutId id="2147486561" r:id="rId343"/>
    <p:sldLayoutId id="2147486562" r:id="rId344"/>
    <p:sldLayoutId id="2147486563" r:id="rId345"/>
    <p:sldLayoutId id="2147486564" r:id="rId346"/>
    <p:sldLayoutId id="2147486565" r:id="rId347"/>
    <p:sldLayoutId id="2147486566" r:id="rId348"/>
    <p:sldLayoutId id="2147486567" r:id="rId349"/>
    <p:sldLayoutId id="2147486568" r:id="rId350"/>
    <p:sldLayoutId id="2147486569" r:id="rId351"/>
    <p:sldLayoutId id="2147486570" r:id="rId352"/>
    <p:sldLayoutId id="2147486571" r:id="rId353"/>
    <p:sldLayoutId id="2147486572" r:id="rId354"/>
    <p:sldLayoutId id="2147486573" r:id="rId355"/>
    <p:sldLayoutId id="2147486574" r:id="rId356"/>
    <p:sldLayoutId id="2147486575" r:id="rId357"/>
    <p:sldLayoutId id="2147486576" r:id="rId358"/>
    <p:sldLayoutId id="2147486577" r:id="rId359"/>
    <p:sldLayoutId id="2147486578" r:id="rId360"/>
    <p:sldLayoutId id="2147486579" r:id="rId361"/>
    <p:sldLayoutId id="2147486580" r:id="rId362"/>
    <p:sldLayoutId id="2147486581" r:id="rId363"/>
    <p:sldLayoutId id="2147486582" r:id="rId364"/>
    <p:sldLayoutId id="2147486583" r:id="rId365"/>
    <p:sldLayoutId id="2147486584" r:id="rId366"/>
    <p:sldLayoutId id="2147486585" r:id="rId367"/>
    <p:sldLayoutId id="2147486586" r:id="rId368"/>
    <p:sldLayoutId id="2147486587" r:id="rId369"/>
    <p:sldLayoutId id="2147486588" r:id="rId370"/>
    <p:sldLayoutId id="2147486589" r:id="rId371"/>
    <p:sldLayoutId id="2147486590" r:id="rId372"/>
    <p:sldLayoutId id="2147486591" r:id="rId373"/>
    <p:sldLayoutId id="2147486592" r:id="rId374"/>
    <p:sldLayoutId id="2147486593" r:id="rId375"/>
    <p:sldLayoutId id="2147486594" r:id="rId376"/>
    <p:sldLayoutId id="2147486595" r:id="rId377"/>
    <p:sldLayoutId id="2147486596" r:id="rId378"/>
    <p:sldLayoutId id="2147486597" r:id="rId379"/>
    <p:sldLayoutId id="2147486598" r:id="rId380"/>
    <p:sldLayoutId id="2147486599" r:id="rId381"/>
    <p:sldLayoutId id="2147486600" r:id="rId382"/>
    <p:sldLayoutId id="2147486601" r:id="rId383"/>
    <p:sldLayoutId id="2147486602" r:id="rId384"/>
    <p:sldLayoutId id="2147486603" r:id="rId385"/>
    <p:sldLayoutId id="2147486604" r:id="rId386"/>
    <p:sldLayoutId id="2147486605" r:id="rId387"/>
    <p:sldLayoutId id="2147486606" r:id="rId388"/>
    <p:sldLayoutId id="2147486607" r:id="rId389"/>
    <p:sldLayoutId id="2147486608" r:id="rId390"/>
    <p:sldLayoutId id="2147486609" r:id="rId391"/>
    <p:sldLayoutId id="2147486610" r:id="rId392"/>
    <p:sldLayoutId id="2147486611" r:id="rId393"/>
    <p:sldLayoutId id="2147486612" r:id="rId394"/>
    <p:sldLayoutId id="2147486613" r:id="rId395"/>
    <p:sldLayoutId id="2147486614" r:id="rId396"/>
    <p:sldLayoutId id="2147486615" r:id="rId397"/>
    <p:sldLayoutId id="2147486616" r:id="rId398"/>
    <p:sldLayoutId id="2147486617" r:id="rId399"/>
    <p:sldLayoutId id="2147486618" r:id="rId400"/>
    <p:sldLayoutId id="2147486619" r:id="rId401"/>
    <p:sldLayoutId id="2147486620" r:id="rId402"/>
    <p:sldLayoutId id="2147486621" r:id="rId403"/>
    <p:sldLayoutId id="2147486622" r:id="rId404"/>
    <p:sldLayoutId id="2147486623" r:id="rId405"/>
    <p:sldLayoutId id="2147486624" r:id="rId406"/>
    <p:sldLayoutId id="2147486625" r:id="rId407"/>
    <p:sldLayoutId id="2147486626" r:id="rId408"/>
    <p:sldLayoutId id="2147486627" r:id="rId409"/>
    <p:sldLayoutId id="2147486628" r:id="rId410"/>
    <p:sldLayoutId id="2147486629" r:id="rId411"/>
    <p:sldLayoutId id="2147486630" r:id="rId412"/>
    <p:sldLayoutId id="2147486631" r:id="rId413"/>
    <p:sldLayoutId id="2147486632" r:id="rId414"/>
    <p:sldLayoutId id="2147486633" r:id="rId415"/>
    <p:sldLayoutId id="2147486634" r:id="rId416"/>
    <p:sldLayoutId id="2147486635" r:id="rId417"/>
    <p:sldLayoutId id="2147486636" r:id="rId418"/>
    <p:sldLayoutId id="2147486637" r:id="rId419"/>
    <p:sldLayoutId id="2147486638" r:id="rId420"/>
    <p:sldLayoutId id="2147486639" r:id="rId421"/>
    <p:sldLayoutId id="2147486640" r:id="rId422"/>
    <p:sldLayoutId id="2147486641" r:id="rId423"/>
    <p:sldLayoutId id="2147486642" r:id="rId424"/>
    <p:sldLayoutId id="2147486643" r:id="rId425"/>
    <p:sldLayoutId id="2147486644" r:id="rId426"/>
    <p:sldLayoutId id="2147486645" r:id="rId427"/>
    <p:sldLayoutId id="2147486646" r:id="rId428"/>
    <p:sldLayoutId id="2147486647" r:id="rId429"/>
    <p:sldLayoutId id="2147486648" r:id="rId430"/>
    <p:sldLayoutId id="2147486649" r:id="rId431"/>
    <p:sldLayoutId id="2147486650" r:id="rId432"/>
    <p:sldLayoutId id="2147486651" r:id="rId433"/>
    <p:sldLayoutId id="2147486652" r:id="rId434"/>
    <p:sldLayoutId id="2147486653" r:id="rId435"/>
    <p:sldLayoutId id="2147486654" r:id="rId436"/>
    <p:sldLayoutId id="2147486655" r:id="rId437"/>
    <p:sldLayoutId id="2147486656" r:id="rId438"/>
    <p:sldLayoutId id="2147486657" r:id="rId439"/>
    <p:sldLayoutId id="2147486658" r:id="rId440"/>
    <p:sldLayoutId id="2147486659" r:id="rId441"/>
    <p:sldLayoutId id="2147486660" r:id="rId442"/>
    <p:sldLayoutId id="2147486661" r:id="rId443"/>
    <p:sldLayoutId id="2147486662" r:id="rId444"/>
    <p:sldLayoutId id="2147486663" r:id="rId445"/>
    <p:sldLayoutId id="2147486664" r:id="rId446"/>
    <p:sldLayoutId id="2147486665" r:id="rId447"/>
    <p:sldLayoutId id="2147486666" r:id="rId448"/>
    <p:sldLayoutId id="2147486667" r:id="rId449"/>
    <p:sldLayoutId id="2147486668" r:id="rId450"/>
    <p:sldLayoutId id="2147486669" r:id="rId451"/>
    <p:sldLayoutId id="2147486670" r:id="rId452"/>
    <p:sldLayoutId id="2147486671" r:id="rId453"/>
    <p:sldLayoutId id="2147486672" r:id="rId454"/>
    <p:sldLayoutId id="2147486673" r:id="rId455"/>
    <p:sldLayoutId id="2147486674" r:id="rId456"/>
    <p:sldLayoutId id="2147486675" r:id="rId457"/>
    <p:sldLayoutId id="2147486676" r:id="rId458"/>
    <p:sldLayoutId id="2147486677" r:id="rId459"/>
    <p:sldLayoutId id="2147486678" r:id="rId460"/>
    <p:sldLayoutId id="2147486679" r:id="rId461"/>
    <p:sldLayoutId id="2147486680" r:id="rId462"/>
    <p:sldLayoutId id="2147486681" r:id="rId463"/>
    <p:sldLayoutId id="2147486682" r:id="rId464"/>
    <p:sldLayoutId id="2147486683" r:id="rId465"/>
    <p:sldLayoutId id="2147486684" r:id="rId466"/>
    <p:sldLayoutId id="2147486685" r:id="rId467"/>
    <p:sldLayoutId id="2147486686" r:id="rId468"/>
    <p:sldLayoutId id="2147486687" r:id="rId469"/>
    <p:sldLayoutId id="2147486688" r:id="rId470"/>
    <p:sldLayoutId id="2147486689" r:id="rId471"/>
    <p:sldLayoutId id="2147486690" r:id="rId472"/>
    <p:sldLayoutId id="2147486691" r:id="rId473"/>
    <p:sldLayoutId id="2147486692" r:id="rId474"/>
    <p:sldLayoutId id="2147486693" r:id="rId475"/>
    <p:sldLayoutId id="2147486694" r:id="rId476"/>
    <p:sldLayoutId id="2147486695" r:id="rId477"/>
    <p:sldLayoutId id="2147486696" r:id="rId478"/>
    <p:sldLayoutId id="2147486697" r:id="rId479"/>
    <p:sldLayoutId id="2147486698" r:id="rId480"/>
    <p:sldLayoutId id="2147486699" r:id="rId481"/>
    <p:sldLayoutId id="2147486700" r:id="rId482"/>
    <p:sldLayoutId id="2147486701" r:id="rId483"/>
    <p:sldLayoutId id="2147486702" r:id="rId484"/>
    <p:sldLayoutId id="2147486703" r:id="rId485"/>
    <p:sldLayoutId id="2147486704" r:id="rId486"/>
    <p:sldLayoutId id="2147486705" r:id="rId487"/>
    <p:sldLayoutId id="2147486706" r:id="rId488"/>
    <p:sldLayoutId id="2147486707" r:id="rId489"/>
    <p:sldLayoutId id="2147486708" r:id="rId490"/>
    <p:sldLayoutId id="2147486709" r:id="rId491"/>
    <p:sldLayoutId id="2147486710" r:id="rId492"/>
    <p:sldLayoutId id="2147486711" r:id="rId493"/>
    <p:sldLayoutId id="2147486712" r:id="rId494"/>
    <p:sldLayoutId id="2147486713" r:id="rId495"/>
    <p:sldLayoutId id="2147486714" r:id="rId496"/>
    <p:sldLayoutId id="2147486715" r:id="rId497"/>
    <p:sldLayoutId id="2147486716" r:id="rId498"/>
    <p:sldLayoutId id="2147486717" r:id="rId499"/>
    <p:sldLayoutId id="2147486718" r:id="rId500"/>
    <p:sldLayoutId id="2147486719" r:id="rId501"/>
    <p:sldLayoutId id="2147486720" r:id="rId502"/>
    <p:sldLayoutId id="2147486721" r:id="rId503"/>
    <p:sldLayoutId id="2147486722" r:id="rId504"/>
    <p:sldLayoutId id="2147486723" r:id="rId505"/>
    <p:sldLayoutId id="2147486724" r:id="rId506"/>
    <p:sldLayoutId id="2147486725" r:id="rId507"/>
    <p:sldLayoutId id="2147486726" r:id="rId508"/>
    <p:sldLayoutId id="2147486727" r:id="rId509"/>
    <p:sldLayoutId id="2147486728" r:id="rId510"/>
    <p:sldLayoutId id="2147486729" r:id="rId511"/>
    <p:sldLayoutId id="2147486730" r:id="rId512"/>
    <p:sldLayoutId id="2147486731" r:id="rId513"/>
    <p:sldLayoutId id="2147486732" r:id="rId514"/>
    <p:sldLayoutId id="2147486733" r:id="rId515"/>
    <p:sldLayoutId id="2147486734" r:id="rId516"/>
    <p:sldLayoutId id="2147486735" r:id="rId517"/>
    <p:sldLayoutId id="2147486736" r:id="rId518"/>
    <p:sldLayoutId id="2147486737" r:id="rId519"/>
    <p:sldLayoutId id="2147486738" r:id="rId520"/>
    <p:sldLayoutId id="2147486739" r:id="rId521"/>
    <p:sldLayoutId id="2147486740" r:id="rId522"/>
    <p:sldLayoutId id="2147486741" r:id="rId523"/>
    <p:sldLayoutId id="2147486742" r:id="rId524"/>
    <p:sldLayoutId id="2147486743" r:id="rId525"/>
    <p:sldLayoutId id="2147486744" r:id="rId526"/>
    <p:sldLayoutId id="2147486745" r:id="rId527"/>
    <p:sldLayoutId id="2147486746" r:id="rId528"/>
    <p:sldLayoutId id="2147486747" r:id="rId529"/>
    <p:sldLayoutId id="2147486748" r:id="rId530"/>
    <p:sldLayoutId id="2147486749" r:id="rId531"/>
    <p:sldLayoutId id="2147486750" r:id="rId532"/>
    <p:sldLayoutId id="2147486751" r:id="rId533"/>
    <p:sldLayoutId id="2147486752" r:id="rId534"/>
    <p:sldLayoutId id="2147486753" r:id="rId535"/>
    <p:sldLayoutId id="2147486754" r:id="rId536"/>
    <p:sldLayoutId id="2147486755" r:id="rId537"/>
    <p:sldLayoutId id="2147486756" r:id="rId538"/>
    <p:sldLayoutId id="2147486757" r:id="rId539"/>
    <p:sldLayoutId id="2147486758" r:id="rId540"/>
    <p:sldLayoutId id="2147486759" r:id="rId541"/>
    <p:sldLayoutId id="2147486760" r:id="rId542"/>
    <p:sldLayoutId id="2147486761" r:id="rId543"/>
    <p:sldLayoutId id="2147486762" r:id="rId544"/>
    <p:sldLayoutId id="2147486763" r:id="rId545"/>
    <p:sldLayoutId id="2147486764" r:id="rId546"/>
    <p:sldLayoutId id="2147486765" r:id="rId547"/>
    <p:sldLayoutId id="2147486766" r:id="rId548"/>
    <p:sldLayoutId id="2147486767" r:id="rId549"/>
    <p:sldLayoutId id="2147486768" r:id="rId550"/>
    <p:sldLayoutId id="2147486769" r:id="rId551"/>
    <p:sldLayoutId id="2147486770" r:id="rId552"/>
    <p:sldLayoutId id="2147486771" r:id="rId553"/>
    <p:sldLayoutId id="2147486772" r:id="rId554"/>
    <p:sldLayoutId id="2147486773" r:id="rId555"/>
    <p:sldLayoutId id="2147486774" r:id="rId556"/>
    <p:sldLayoutId id="2147486775" r:id="rId557"/>
    <p:sldLayoutId id="2147486776" r:id="rId558"/>
    <p:sldLayoutId id="2147486777" r:id="rId559"/>
    <p:sldLayoutId id="2147486778" r:id="rId560"/>
    <p:sldLayoutId id="2147486779" r:id="rId561"/>
    <p:sldLayoutId id="2147486780" r:id="rId562"/>
    <p:sldLayoutId id="2147486781" r:id="rId563"/>
    <p:sldLayoutId id="2147486782" r:id="rId564"/>
    <p:sldLayoutId id="2147486783" r:id="rId565"/>
    <p:sldLayoutId id="2147486784" r:id="rId566"/>
    <p:sldLayoutId id="2147486785" r:id="rId567"/>
    <p:sldLayoutId id="2147486786" r:id="rId568"/>
    <p:sldLayoutId id="2147486787" r:id="rId569"/>
    <p:sldLayoutId id="2147486788" r:id="rId570"/>
    <p:sldLayoutId id="2147486789" r:id="rId571"/>
    <p:sldLayoutId id="2147486790" r:id="rId572"/>
    <p:sldLayoutId id="2147486791" r:id="rId573"/>
    <p:sldLayoutId id="2147486792" r:id="rId574"/>
    <p:sldLayoutId id="2147486793" r:id="rId575"/>
    <p:sldLayoutId id="2147486794" r:id="rId576"/>
    <p:sldLayoutId id="2147486795" r:id="rId577"/>
    <p:sldLayoutId id="2147486796" r:id="rId578"/>
    <p:sldLayoutId id="2147486797" r:id="rId579"/>
    <p:sldLayoutId id="2147486798" r:id="rId580"/>
    <p:sldLayoutId id="2147486799" r:id="rId581"/>
    <p:sldLayoutId id="2147486800" r:id="rId582"/>
    <p:sldLayoutId id="2147486801" r:id="rId583"/>
    <p:sldLayoutId id="2147486802" r:id="rId584"/>
    <p:sldLayoutId id="2147486803" r:id="rId585"/>
    <p:sldLayoutId id="2147486804" r:id="rId586"/>
    <p:sldLayoutId id="2147486805" r:id="rId587"/>
    <p:sldLayoutId id="2147486806" r:id="rId588"/>
    <p:sldLayoutId id="2147486807" r:id="rId589"/>
    <p:sldLayoutId id="2147486808" r:id="rId590"/>
    <p:sldLayoutId id="2147486809" r:id="rId591"/>
    <p:sldLayoutId id="2147486810" r:id="rId592"/>
    <p:sldLayoutId id="2147486811" r:id="rId593"/>
    <p:sldLayoutId id="2147486812" r:id="rId594"/>
    <p:sldLayoutId id="2147486813" r:id="rId595"/>
    <p:sldLayoutId id="2147486814" r:id="rId596"/>
    <p:sldLayoutId id="2147486815" r:id="rId597"/>
    <p:sldLayoutId id="2147486816" r:id="rId598"/>
    <p:sldLayoutId id="2147486817" r:id="rId599"/>
    <p:sldLayoutId id="2147486818" r:id="rId600"/>
    <p:sldLayoutId id="2147486819" r:id="rId601"/>
    <p:sldLayoutId id="2147486820" r:id="rId602"/>
    <p:sldLayoutId id="2147486821" r:id="rId603"/>
    <p:sldLayoutId id="2147486822" r:id="rId604"/>
    <p:sldLayoutId id="2147486823" r:id="rId605"/>
    <p:sldLayoutId id="2147486824" r:id="rId606"/>
    <p:sldLayoutId id="2147486825" r:id="rId607"/>
    <p:sldLayoutId id="2147486826" r:id="rId608"/>
    <p:sldLayoutId id="2147486827" r:id="rId609"/>
    <p:sldLayoutId id="2147486828" r:id="rId610"/>
    <p:sldLayoutId id="2147486829" r:id="rId611"/>
    <p:sldLayoutId id="2147486830" r:id="rId612"/>
    <p:sldLayoutId id="2147486831" r:id="rId613"/>
    <p:sldLayoutId id="2147486832" r:id="rId614"/>
    <p:sldLayoutId id="2147486833" r:id="rId615"/>
    <p:sldLayoutId id="2147486834" r:id="rId616"/>
    <p:sldLayoutId id="2147486835" r:id="rId617"/>
    <p:sldLayoutId id="2147486836" r:id="rId618"/>
    <p:sldLayoutId id="2147486837" r:id="rId619"/>
    <p:sldLayoutId id="2147486838" r:id="rId620"/>
    <p:sldLayoutId id="2147486839" r:id="rId621"/>
    <p:sldLayoutId id="2147486840" r:id="rId622"/>
    <p:sldLayoutId id="2147486841" r:id="rId623"/>
    <p:sldLayoutId id="2147486842" r:id="rId624"/>
    <p:sldLayoutId id="2147486843" r:id="rId625"/>
    <p:sldLayoutId id="2147486844" r:id="rId626"/>
    <p:sldLayoutId id="2147486845" r:id="rId627"/>
    <p:sldLayoutId id="2147486846" r:id="rId628"/>
    <p:sldLayoutId id="2147486847" r:id="rId629"/>
    <p:sldLayoutId id="2147486848" r:id="rId630"/>
    <p:sldLayoutId id="2147486849" r:id="rId631"/>
    <p:sldLayoutId id="2147486850" r:id="rId632"/>
    <p:sldLayoutId id="2147486851" r:id="rId633"/>
    <p:sldLayoutId id="2147486852" r:id="rId634"/>
    <p:sldLayoutId id="2147486853" r:id="rId635"/>
    <p:sldLayoutId id="2147486854" r:id="rId636"/>
    <p:sldLayoutId id="2147486855" r:id="rId637"/>
    <p:sldLayoutId id="2147486856" r:id="rId638"/>
    <p:sldLayoutId id="2147486857" r:id="rId639"/>
    <p:sldLayoutId id="2147486858" r:id="rId640"/>
    <p:sldLayoutId id="2147486859" r:id="rId641"/>
    <p:sldLayoutId id="2147486860" r:id="rId642"/>
    <p:sldLayoutId id="2147486861" r:id="rId643"/>
    <p:sldLayoutId id="2147486862" r:id="rId644"/>
    <p:sldLayoutId id="2147486863" r:id="rId645"/>
    <p:sldLayoutId id="2147486864" r:id="rId646"/>
    <p:sldLayoutId id="2147486865" r:id="rId647"/>
    <p:sldLayoutId id="2147486866" r:id="rId648"/>
    <p:sldLayoutId id="2147486867" r:id="rId649"/>
    <p:sldLayoutId id="2147486868" r:id="rId650"/>
    <p:sldLayoutId id="2147486869" r:id="rId651"/>
    <p:sldLayoutId id="2147486870" r:id="rId652"/>
    <p:sldLayoutId id="2147486871" r:id="rId653"/>
    <p:sldLayoutId id="2147486872" r:id="rId654"/>
    <p:sldLayoutId id="2147486873" r:id="rId655"/>
    <p:sldLayoutId id="2147486874" r:id="rId656"/>
    <p:sldLayoutId id="2147486875" r:id="rId657"/>
    <p:sldLayoutId id="2147486876" r:id="rId658"/>
    <p:sldLayoutId id="2147486877" r:id="rId659"/>
    <p:sldLayoutId id="2147486878" r:id="rId660"/>
    <p:sldLayoutId id="2147486879" r:id="rId661"/>
    <p:sldLayoutId id="2147486880" r:id="rId662"/>
    <p:sldLayoutId id="2147486881" r:id="rId663"/>
    <p:sldLayoutId id="2147486882" r:id="rId664"/>
    <p:sldLayoutId id="2147486883" r:id="rId665"/>
    <p:sldLayoutId id="2147486884" r:id="rId666"/>
    <p:sldLayoutId id="2147486885" r:id="rId667"/>
    <p:sldLayoutId id="2147486886" r:id="rId668"/>
    <p:sldLayoutId id="2147486887" r:id="rId669"/>
    <p:sldLayoutId id="2147486888" r:id="rId670"/>
    <p:sldLayoutId id="2147486889" r:id="rId671"/>
    <p:sldLayoutId id="2147486890" r:id="rId672"/>
    <p:sldLayoutId id="2147486891" r:id="rId673"/>
    <p:sldLayoutId id="2147486892" r:id="rId674"/>
    <p:sldLayoutId id="2147486893" r:id="rId675"/>
    <p:sldLayoutId id="2147486894" r:id="rId676"/>
    <p:sldLayoutId id="2147486895" r:id="rId677"/>
    <p:sldLayoutId id="2147486896" r:id="rId678"/>
    <p:sldLayoutId id="2147486897" r:id="rId679"/>
    <p:sldLayoutId id="2147486898" r:id="rId680"/>
    <p:sldLayoutId id="2147486899" r:id="rId681"/>
    <p:sldLayoutId id="2147486900" r:id="rId682"/>
    <p:sldLayoutId id="2147486901" r:id="rId683"/>
    <p:sldLayoutId id="2147486902" r:id="rId684"/>
    <p:sldLayoutId id="2147486903" r:id="rId685"/>
    <p:sldLayoutId id="2147486904" r:id="rId686"/>
    <p:sldLayoutId id="2147486905" r:id="rId687"/>
    <p:sldLayoutId id="2147486906" r:id="rId688"/>
    <p:sldLayoutId id="2147486907" r:id="rId689"/>
    <p:sldLayoutId id="2147486908" r:id="rId690"/>
    <p:sldLayoutId id="2147486909" r:id="rId691"/>
    <p:sldLayoutId id="2147486910" r:id="rId692"/>
    <p:sldLayoutId id="2147486911" r:id="rId693"/>
    <p:sldLayoutId id="2147486912" r:id="rId694"/>
    <p:sldLayoutId id="2147486913" r:id="rId695"/>
    <p:sldLayoutId id="2147486914" r:id="rId696"/>
    <p:sldLayoutId id="2147486915" r:id="rId69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3313" name="Rectangle 1">
            <a:extLst>
              <a:ext uri="{FF2B5EF4-FFF2-40B4-BE49-F238E27FC236}">
                <a16:creationId xmlns:a16="http://schemas.microsoft.com/office/drawing/2014/main" id="{E1810B57-C066-FA4D-99D0-12894EB2DC63}"/>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3314" name="Rectangle 2">
            <a:extLst>
              <a:ext uri="{FF2B5EF4-FFF2-40B4-BE49-F238E27FC236}">
                <a16:creationId xmlns:a16="http://schemas.microsoft.com/office/drawing/2014/main" id="{870B5C4C-87C8-2845-8D40-EFD521EFA2F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3315" name="Rectangle 3">
            <a:extLst>
              <a:ext uri="{FF2B5EF4-FFF2-40B4-BE49-F238E27FC236}">
                <a16:creationId xmlns:a16="http://schemas.microsoft.com/office/drawing/2014/main" id="{12C70FD1-D3AC-B445-8BCC-F82440E0F1E7}"/>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7B1AB1AA-4739-154C-9BDF-581BD7DA4881}" type="slidenum">
              <a:rPr lang="en-US" altLang="en-US"/>
              <a:pPr/>
              <a:t>‹#›</a:t>
            </a:fld>
            <a:endParaRPr lang="en-US" altLang="en-US"/>
          </a:p>
        </p:txBody>
      </p:sp>
    </p:spTree>
    <p:extLst>
      <p:ext uri="{BB962C8B-B14F-4D97-AF65-F5344CB8AC3E}">
        <p14:creationId xmlns:p14="http://schemas.microsoft.com/office/powerpoint/2010/main" val="1409007305"/>
      </p:ext>
    </p:extLst>
  </p:cSld>
  <p:clrMap bg1="lt1" tx1="dk1" bg2="lt2" tx2="dk2" accent1="accent1" accent2="accent2" accent3="accent3" accent4="accent4" accent5="accent5" accent6="accent6" hlink="hlink" folHlink="folHlink"/>
  <p:sldLayoutIdLst>
    <p:sldLayoutId id="2147488947" r:id="rId1"/>
    <p:sldLayoutId id="2147488948" r:id="rId2"/>
    <p:sldLayoutId id="2147488949" r:id="rId3"/>
    <p:sldLayoutId id="2147488950" r:id="rId4"/>
    <p:sldLayoutId id="2147488951" r:id="rId5"/>
    <p:sldLayoutId id="2147488952" r:id="rId6"/>
    <p:sldLayoutId id="2147488953" r:id="rId7"/>
    <p:sldLayoutId id="2147488954" r:id="rId8"/>
    <p:sldLayoutId id="2147488955" r:id="rId9"/>
    <p:sldLayoutId id="2147488956" r:id="rId10"/>
    <p:sldLayoutId id="2147488957"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bwMode="auto">
      <p:bgPr>
        <a:solidFill>
          <a:srgbClr val="E9E2B6"/>
        </a:solidFill>
        <a:effectLst/>
      </p:bgPr>
    </p:bg>
    <p:spTree>
      <p:nvGrpSpPr>
        <p:cNvPr id="1" name=""/>
        <p:cNvGrpSpPr/>
        <p:nvPr/>
      </p:nvGrpSpPr>
      <p:grpSpPr>
        <a:xfrm>
          <a:off x="0" y="0"/>
          <a:ext cx="0" cy="0"/>
          <a:chOff x="0" y="0"/>
          <a:chExt cx="0" cy="0"/>
        </a:xfrm>
      </p:grpSpPr>
      <p:pic>
        <p:nvPicPr>
          <p:cNvPr id="1025" name="Picture 1" descr="Picture 6">
            <a:extLst>
              <a:ext uri="{FF2B5EF4-FFF2-40B4-BE49-F238E27FC236}">
                <a16:creationId xmlns:a16="http://schemas.microsoft.com/office/drawing/2014/main" id="{7838EACA-A104-C34F-BCBD-74307CA3B193}"/>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026" name="Rectangle 2">
            <a:extLst>
              <a:ext uri="{FF2B5EF4-FFF2-40B4-BE49-F238E27FC236}">
                <a16:creationId xmlns:a16="http://schemas.microsoft.com/office/drawing/2014/main" id="{9463989D-6A71-7545-9D94-805385BDBA78}"/>
              </a:ext>
            </a:extLst>
          </p:cNvPr>
          <p:cNvSpPr>
            <a:spLocks noGrp="1"/>
          </p:cNvSpPr>
          <p:nvPr>
            <p:ph type="title"/>
          </p:nvPr>
        </p:nvSpPr>
        <p:spPr bwMode="auto">
          <a:xfrm>
            <a:off x="1371600" y="533400"/>
            <a:ext cx="75438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6038" tIns="46038" rIns="46038" bIns="46038"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7" name="Rectangle 3">
            <a:extLst>
              <a:ext uri="{FF2B5EF4-FFF2-40B4-BE49-F238E27FC236}">
                <a16:creationId xmlns:a16="http://schemas.microsoft.com/office/drawing/2014/main" id="{A4640F36-9ECC-344A-A535-6FA943D174F9}"/>
              </a:ext>
            </a:extLst>
          </p:cNvPr>
          <p:cNvSpPr>
            <a:spLocks noGrp="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8" name="Rectangle 4">
            <a:extLst>
              <a:ext uri="{FF2B5EF4-FFF2-40B4-BE49-F238E27FC236}">
                <a16:creationId xmlns:a16="http://schemas.microsoft.com/office/drawing/2014/main" id="{B6BE5B02-D5A9-D946-BE97-E38D315CF32B}"/>
              </a:ext>
            </a:extLst>
          </p:cNvPr>
          <p:cNvSpPr>
            <a:spLocks noGrp="1"/>
          </p:cNvSpPr>
          <p:nvPr>
            <p:ph type="sldNum" sz="quarter" idx="2"/>
          </p:nvPr>
        </p:nvSpPr>
        <p:spPr bwMode="auto">
          <a:xfrm>
            <a:off x="88614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spcBef>
                <a:spcPts val="800"/>
              </a:spcBef>
              <a:defRPr sz="1400"/>
            </a:lvl1pPr>
          </a:lstStyle>
          <a:p>
            <a:fld id="{BA659423-8F56-EA4D-8E63-700EECC5C8E2}" type="slidenum">
              <a:rPr lang="en-US" altLang="en-US"/>
              <a:pPr/>
              <a:t>‹#›</a:t>
            </a:fld>
            <a:endParaRPr lang="en-US" altLang="en-US"/>
          </a:p>
        </p:txBody>
      </p:sp>
    </p:spTree>
    <p:extLst>
      <p:ext uri="{BB962C8B-B14F-4D97-AF65-F5344CB8AC3E}">
        <p14:creationId xmlns:p14="http://schemas.microsoft.com/office/powerpoint/2010/main" val="678508904"/>
      </p:ext>
    </p:extLst>
  </p:cSld>
  <p:clrMap bg1="lt1" tx1="dk1" bg2="lt2" tx2="dk2" accent1="accent1" accent2="accent2" accent3="accent3" accent4="accent4" accent5="accent5" accent6="accent6" hlink="hlink" folHlink="folHlink"/>
  <p:sldLayoutIdLst>
    <p:sldLayoutId id="2147488971" r:id="rId1"/>
    <p:sldLayoutId id="2147488972" r:id="rId2"/>
    <p:sldLayoutId id="2147488973" r:id="rId3"/>
    <p:sldLayoutId id="2147488974" r:id="rId4"/>
    <p:sldLayoutId id="2147488975" r:id="rId5"/>
    <p:sldLayoutId id="2147488976" r:id="rId6"/>
    <p:sldLayoutId id="2147488977" r:id="rId7"/>
    <p:sldLayoutId id="2147488978" r:id="rId8"/>
    <p:sldLayoutId id="2147488979" r:id="rId9"/>
    <p:sldLayoutId id="2147488980" r:id="rId10"/>
    <p:sldLayoutId id="2147488981"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47105" name="Rectangle 1">
            <a:extLst>
              <a:ext uri="{FF2B5EF4-FFF2-40B4-BE49-F238E27FC236}">
                <a16:creationId xmlns:a16="http://schemas.microsoft.com/office/drawing/2014/main" id="{B4B013ED-4268-4D40-872F-B1707FEDF2A6}"/>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47106" name="Rectangle 2">
            <a:extLst>
              <a:ext uri="{FF2B5EF4-FFF2-40B4-BE49-F238E27FC236}">
                <a16:creationId xmlns:a16="http://schemas.microsoft.com/office/drawing/2014/main" id="{28FC0FDF-094D-5A46-A010-4FDD0FAFE35F}"/>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47107" name="Rectangle 3">
            <a:extLst>
              <a:ext uri="{FF2B5EF4-FFF2-40B4-BE49-F238E27FC236}">
                <a16:creationId xmlns:a16="http://schemas.microsoft.com/office/drawing/2014/main" id="{8624C3B2-41C9-9B45-84FC-96759B862EBB}"/>
              </a:ext>
            </a:extLst>
          </p:cNvPr>
          <p:cNvSpPr>
            <a:spLocks noGrp="1"/>
          </p:cNvSpPr>
          <p:nvPr>
            <p:ph type="sldNum" sz="quarter" idx="2"/>
          </p:nvPr>
        </p:nvSpPr>
        <p:spPr bwMode="auto">
          <a:xfrm>
            <a:off x="8428038" y="6413500"/>
            <a:ext cx="257175" cy="2492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ctr" anchorCtr="0" compatLnSpc="1">
            <a:prstTxWarp prst="textNoShape">
              <a:avLst/>
            </a:prstTxWarp>
          </a:bodyPr>
          <a:lstStyle>
            <a:lvl1pPr algn="r">
              <a:defRPr sz="1200">
                <a:solidFill>
                  <a:srgbClr val="898989"/>
                </a:solidFill>
                <a:latin typeface="Calibri" panose="020F0502020204030204" pitchFamily="34" charset="0"/>
                <a:ea typeface="Calibri" panose="020F0502020204030204" pitchFamily="34" charset="0"/>
                <a:cs typeface="Calibri" panose="020F0502020204030204" pitchFamily="34" charset="0"/>
                <a:sym typeface="Calibri" panose="020F0502020204030204" pitchFamily="34" charset="0"/>
              </a:defRPr>
            </a:lvl1pPr>
          </a:lstStyle>
          <a:p>
            <a:fld id="{E0BC2437-0DBC-3F40-B93B-0931B025253F}" type="slidenum">
              <a:rPr lang="en-US" altLang="en-US"/>
              <a:pPr/>
              <a:t>‹#›</a:t>
            </a:fld>
            <a:endParaRPr lang="en-US" altLang="en-US"/>
          </a:p>
        </p:txBody>
      </p:sp>
    </p:spTree>
    <p:extLst>
      <p:ext uri="{BB962C8B-B14F-4D97-AF65-F5344CB8AC3E}">
        <p14:creationId xmlns:p14="http://schemas.microsoft.com/office/powerpoint/2010/main" val="291930571"/>
      </p:ext>
    </p:extLst>
  </p:cSld>
  <p:clrMap bg1="lt1" tx1="dk1" bg2="lt2" tx2="dk2" accent1="accent1" accent2="accent2" accent3="accent3" accent4="accent4" accent5="accent5" accent6="accent6" hlink="hlink" folHlink="folHlink"/>
  <p:sldLayoutIdLst>
    <p:sldLayoutId id="2147488983" r:id="rId1"/>
    <p:sldLayoutId id="2147488984" r:id="rId2"/>
    <p:sldLayoutId id="2147488985" r:id="rId3"/>
    <p:sldLayoutId id="2147488986" r:id="rId4"/>
    <p:sldLayoutId id="2147488987" r:id="rId5"/>
    <p:sldLayoutId id="2147488988" r:id="rId6"/>
    <p:sldLayoutId id="2147488989" r:id="rId7"/>
    <p:sldLayoutId id="2147488990" r:id="rId8"/>
    <p:sldLayoutId id="2147488991" r:id="rId9"/>
    <p:sldLayoutId id="2147488992" r:id="rId10"/>
    <p:sldLayoutId id="2147488993"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20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19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72A3D39C-FAE0-8546-895C-B41D5DDCC209}" type="slidenum">
              <a:rPr lang="en-US"/>
              <a:pPr>
                <a:defRPr/>
              </a:pPr>
              <a:t>‹#›</a:t>
            </a:fld>
            <a:endParaRPr lang="en-US"/>
          </a:p>
        </p:txBody>
      </p:sp>
    </p:spTree>
    <p:extLst>
      <p:ext uri="{BB962C8B-B14F-4D97-AF65-F5344CB8AC3E}">
        <p14:creationId xmlns:p14="http://schemas.microsoft.com/office/powerpoint/2010/main" val="191389376"/>
      </p:ext>
    </p:extLst>
  </p:cSld>
  <p:clrMap bg1="lt1" tx1="dk1" bg2="lt2" tx2="dk2" accent1="accent1" accent2="accent2" accent3="accent3" accent4="accent4" accent5="accent5" accent6="accent6" hlink="hlink" folHlink="folHlink"/>
  <p:sldLayoutIdLst>
    <p:sldLayoutId id="2147488995" r:id="rId1"/>
    <p:sldLayoutId id="2147488996" r:id="rId2"/>
    <p:sldLayoutId id="2147488997" r:id="rId3"/>
    <p:sldLayoutId id="2147488998" r:id="rId4"/>
    <p:sldLayoutId id="2147488999" r:id="rId5"/>
    <p:sldLayoutId id="2147489000" r:id="rId6"/>
    <p:sldLayoutId id="2147489001" r:id="rId7"/>
    <p:sldLayoutId id="2147489002" r:id="rId8"/>
    <p:sldLayoutId id="2147489003" r:id="rId9"/>
    <p:sldLayoutId id="2147489004" r:id="rId10"/>
    <p:sldLayoutId id="2147489005" r:id="rId11"/>
    <p:sldLayoutId id="2147489006" r:id="rId12"/>
    <p:sldLayoutId id="2147489007" r:id="rId13"/>
    <p:sldLayoutId id="2147489008"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bwMode="auto">
      <p:bgPr>
        <a:solidFill>
          <a:srgbClr val="000000"/>
        </a:solidFill>
        <a:effectLst/>
      </p:bgPr>
    </p:bg>
    <p:spTree>
      <p:nvGrpSpPr>
        <p:cNvPr id="1" name=""/>
        <p:cNvGrpSpPr/>
        <p:nvPr/>
      </p:nvGrpSpPr>
      <p:grpSpPr>
        <a:xfrm>
          <a:off x="0" y="0"/>
          <a:ext cx="0" cy="0"/>
          <a:chOff x="0" y="0"/>
          <a:chExt cx="0" cy="0"/>
        </a:xfrm>
      </p:grpSpPr>
      <p:sp>
        <p:nvSpPr>
          <p:cNvPr id="10241" name="Rectangle 1">
            <a:extLst>
              <a:ext uri="{FF2B5EF4-FFF2-40B4-BE49-F238E27FC236}">
                <a16:creationId xmlns:a16="http://schemas.microsoft.com/office/drawing/2014/main" id="{411404C1-C66E-7D47-8395-BF88DA267C8A}"/>
              </a:ext>
            </a:extLst>
          </p:cNvPr>
          <p:cNvSpPr>
            <a:spLocks noGrp="1"/>
          </p:cNvSpPr>
          <p:nvPr>
            <p:ph type="title"/>
          </p:nvPr>
        </p:nvSpPr>
        <p:spPr bwMode="auto">
          <a:xfrm>
            <a:off x="685800" y="2130425"/>
            <a:ext cx="7772400" cy="1470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ctr" anchorCtr="0" compatLnSpc="1">
            <a:prstTxWarp prst="textNoShape">
              <a:avLst/>
            </a:prstTxWarp>
          </a:bodyPr>
          <a:lstStyle/>
          <a:p>
            <a:pPr lvl="0"/>
            <a:r>
              <a:rPr lang="en-US" altLang="en-US">
                <a:sym typeface="Times New Roman" panose="02020603050405020304" pitchFamily="18" charset="0"/>
              </a:rPr>
              <a:t>Click to edit Template title style</a:t>
            </a:r>
          </a:p>
        </p:txBody>
      </p:sp>
      <p:sp>
        <p:nvSpPr>
          <p:cNvPr id="10242" name="Rectangle 2">
            <a:extLst>
              <a:ext uri="{FF2B5EF4-FFF2-40B4-BE49-F238E27FC236}">
                <a16:creationId xmlns:a16="http://schemas.microsoft.com/office/drawing/2014/main" id="{3A0CBC48-FF7C-D348-BCFA-263588A87C1B}"/>
              </a:ext>
            </a:extLst>
          </p:cNvPr>
          <p:cNvSpPr>
            <a:spLocks noGrp="1"/>
          </p:cNvSpPr>
          <p:nvPr>
            <p:ph type="body" sz="quarter" idx="1"/>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45720" tIns="45720" rIns="45720" bIns="45720" numCol="1" anchor="t" anchorCtr="0" compatLnSpc="1">
            <a:prstTxWarp prst="textNoShape">
              <a:avLst/>
            </a:prstTxWarp>
          </a:bodyPr>
          <a:lstStyle/>
          <a:p>
            <a:pPr lvl="0"/>
            <a:r>
              <a:rPr lang="en-US" altLang="en-US">
                <a:sym typeface="Times New Roman" panose="02020603050405020304" pitchFamily="18" charset="0"/>
              </a:rPr>
              <a:t>Click to edit Template text styles</a:t>
            </a:r>
          </a:p>
          <a:p>
            <a:pPr lvl="1"/>
            <a:r>
              <a:rPr lang="en-US" altLang="en-US">
                <a:sym typeface="Times New Roman" panose="02020603050405020304" pitchFamily="18" charset="0"/>
              </a:rPr>
              <a:t>Second level</a:t>
            </a:r>
          </a:p>
          <a:p>
            <a:pPr lvl="2"/>
            <a:r>
              <a:rPr lang="en-US" altLang="en-US">
                <a:sym typeface="Times New Roman" panose="02020603050405020304" pitchFamily="18" charset="0"/>
              </a:rPr>
              <a:t>Third level</a:t>
            </a:r>
          </a:p>
          <a:p>
            <a:pPr lvl="3"/>
            <a:r>
              <a:rPr lang="en-US" altLang="en-US">
                <a:sym typeface="Times New Roman" panose="02020603050405020304" pitchFamily="18" charset="0"/>
              </a:rPr>
              <a:t>Fourth level</a:t>
            </a:r>
          </a:p>
          <a:p>
            <a:pPr lvl="4"/>
            <a:r>
              <a:rPr lang="en-US" altLang="en-US">
                <a:sym typeface="Times New Roman" panose="02020603050405020304" pitchFamily="18" charset="0"/>
              </a:rPr>
              <a:t>Fifth level</a:t>
            </a:r>
          </a:p>
        </p:txBody>
      </p:sp>
      <p:sp>
        <p:nvSpPr>
          <p:cNvPr id="10243" name="Rectangle 3">
            <a:extLst>
              <a:ext uri="{FF2B5EF4-FFF2-40B4-BE49-F238E27FC236}">
                <a16:creationId xmlns:a16="http://schemas.microsoft.com/office/drawing/2014/main" id="{75170B03-110F-024B-9A8C-3860FEED05BD}"/>
              </a:ext>
            </a:extLst>
          </p:cNvPr>
          <p:cNvSpPr>
            <a:spLocks noGrp="1"/>
          </p:cNvSpPr>
          <p:nvPr>
            <p:ph type="sldNum" sz="quarter" idx="2"/>
          </p:nvPr>
        </p:nvSpPr>
        <p:spPr bwMode="auto">
          <a:xfrm>
            <a:off x="8175625" y="6248400"/>
            <a:ext cx="280988" cy="285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none" lIns="45720" tIns="45720" rIns="45720" bIns="45720" numCol="1" anchor="t" anchorCtr="0" compatLnSpc="1">
            <a:prstTxWarp prst="textNoShape">
              <a:avLst/>
            </a:prstTxWarp>
          </a:bodyPr>
          <a:lstStyle>
            <a:lvl1pPr algn="r">
              <a:defRPr sz="1400"/>
            </a:lvl1pPr>
          </a:lstStyle>
          <a:p>
            <a:fld id="{BB957846-41F5-A24B-825E-981AED8CA7CE}" type="slidenum">
              <a:rPr lang="en-US" altLang="en-US"/>
              <a:pPr/>
              <a:t>‹#›</a:t>
            </a:fld>
            <a:endParaRPr lang="en-US" altLang="en-US"/>
          </a:p>
        </p:txBody>
      </p:sp>
    </p:spTree>
    <p:extLst>
      <p:ext uri="{BB962C8B-B14F-4D97-AF65-F5344CB8AC3E}">
        <p14:creationId xmlns:p14="http://schemas.microsoft.com/office/powerpoint/2010/main" val="1877796544"/>
      </p:ext>
    </p:extLst>
  </p:cSld>
  <p:clrMap bg1="lt1" tx1="dk1" bg2="lt2" tx2="dk2" accent1="accent1" accent2="accent2" accent3="accent3" accent4="accent4" accent5="accent5" accent6="accent6" hlink="hlink" folHlink="folHlink"/>
  <p:sldLayoutIdLst>
    <p:sldLayoutId id="2147489010" r:id="rId1"/>
    <p:sldLayoutId id="2147489011" r:id="rId2"/>
    <p:sldLayoutId id="2147489012" r:id="rId3"/>
    <p:sldLayoutId id="2147489013" r:id="rId4"/>
    <p:sldLayoutId id="2147489014" r:id="rId5"/>
    <p:sldLayoutId id="2147489015" r:id="rId6"/>
    <p:sldLayoutId id="2147489016" r:id="rId7"/>
    <p:sldLayoutId id="2147489017" r:id="rId8"/>
    <p:sldLayoutId id="2147489018" r:id="rId9"/>
    <p:sldLayoutId id="2147489019" r:id="rId10"/>
    <p:sldLayoutId id="2147489020" r:id="rId11"/>
  </p:sldLayoutIdLst>
  <p:txStyles>
    <p:titleStyle>
      <a:lvl1pPr algn="ctr" rtl="0" fontAlgn="base" hangingPunct="0">
        <a:spcBef>
          <a:spcPct val="0"/>
        </a:spcBef>
        <a:spcAft>
          <a:spcPct val="0"/>
        </a:spcAft>
        <a:defRPr sz="4400" kern="1200">
          <a:solidFill>
            <a:srgbClr val="996600"/>
          </a:solidFill>
          <a:latin typeface="+mj-lt"/>
          <a:ea typeface="+mj-ea"/>
          <a:cs typeface="+mj-cs"/>
          <a:sym typeface="Times New Roman" panose="02020603050405020304" pitchFamily="18" charset="0"/>
        </a:defRPr>
      </a:lvl1pPr>
      <a:lvl2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algn="ctr" rtl="0" fontAlgn="base" hangingPunct="0">
        <a:spcBef>
          <a:spcPct val="0"/>
        </a:spcBef>
        <a:spcAft>
          <a:spcPct val="0"/>
        </a:spcAft>
        <a:defRPr sz="4400">
          <a:solidFill>
            <a:srgbClr val="9966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p:titleStyle>
    <p:bodyStyle>
      <a:lvl1pPr marL="342900" indent="-3429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1pPr>
      <a:lvl2pPr marL="782638" indent="-325438" algn="l" rtl="0" fontAlgn="base" hangingPunct="0">
        <a:spcBef>
          <a:spcPts val="700"/>
        </a:spcBef>
        <a:spcAft>
          <a:spcPct val="0"/>
        </a:spcAft>
        <a:buClr>
          <a:srgbClr val="996600"/>
        </a:buClr>
        <a:buSzPct val="95000"/>
        <a:buChar char="–"/>
        <a:defRPr sz="3200" kern="1200">
          <a:solidFill>
            <a:srgbClr val="000000"/>
          </a:solidFill>
          <a:latin typeface="+mn-lt"/>
          <a:ea typeface="+mn-ea"/>
          <a:cs typeface="+mn-cs"/>
          <a:sym typeface="Times New Roman" panose="02020603050405020304" pitchFamily="18" charset="0"/>
        </a:defRPr>
      </a:lvl2pPr>
      <a:lvl3pPr marL="1219200" indent="-304800"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3pPr>
      <a:lvl4pPr marL="17367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4pPr>
      <a:lvl5pPr marL="2193925" indent="-365125" algn="l" rtl="0" fontAlgn="base" hangingPunct="0">
        <a:spcBef>
          <a:spcPts val="700"/>
        </a:spcBef>
        <a:spcAft>
          <a:spcPct val="0"/>
        </a:spcAft>
        <a:buClr>
          <a:srgbClr val="996600"/>
        </a:buClr>
        <a:buSzPct val="100000"/>
        <a:buChar char="•"/>
        <a:defRPr sz="3200" kern="1200">
          <a:solidFill>
            <a:srgbClr val="000000"/>
          </a:solidFill>
          <a:latin typeface="+mn-lt"/>
          <a:ea typeface="+mn-ea"/>
          <a:cs typeface="+mn-cs"/>
          <a:sym typeface="Times New Roman" panose="02020603050405020304" pitchFamily="18"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Rectangle 3"/>
          <p:cNvSpPr>
            <a:spLocks noGrp="1" noChangeArrowheads="1"/>
          </p:cNvSpPr>
          <p:nvPr>
            <p:ph type="title"/>
          </p:nvPr>
        </p:nvSpPr>
        <p:spPr bwMode="auto">
          <a:xfrm>
            <a:off x="1066800" y="609600"/>
            <a:ext cx="7010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8787" name="Rectangle 4"/>
          <p:cNvSpPr>
            <a:spLocks noGrp="1" noChangeArrowheads="1"/>
          </p:cNvSpPr>
          <p:nvPr>
            <p:ph type="body" idx="1"/>
          </p:nvPr>
        </p:nvSpPr>
        <p:spPr bwMode="auto">
          <a:xfrm>
            <a:off x="685800" y="1981200"/>
            <a:ext cx="7772400" cy="40386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1029"/>
          <p:cNvSpPr>
            <a:spLocks noGrp="1" noChangeArrowheads="1"/>
          </p:cNvSpPr>
          <p:nvPr>
            <p:ph type="dt" sz="half" idx="2"/>
          </p:nvPr>
        </p:nvSpPr>
        <p:spPr bwMode="auto">
          <a:xfrm>
            <a:off x="9144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0" name="Rectangle 1030"/>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solidFill>
                  <a:schemeClr val="tx2"/>
                </a:solidFill>
                <a:latin typeface="Comic Sans MS" pitchFamily="-111" charset="0"/>
                <a:ea typeface="+mn-ea"/>
                <a:cs typeface="+mn-cs"/>
              </a:defRPr>
            </a:lvl1pPr>
          </a:lstStyle>
          <a:p>
            <a:pPr defTabSz="914400" eaLnBrk="0" fontAlgn="base" hangingPunct="0">
              <a:spcBef>
                <a:spcPct val="0"/>
              </a:spcBef>
              <a:spcAft>
                <a:spcPct val="0"/>
              </a:spcAft>
              <a:defRPr/>
            </a:pPr>
            <a:endParaRPr lang="en-US">
              <a:solidFill>
                <a:srgbClr val="FFFFFF"/>
              </a:solidFill>
            </a:endParaRPr>
          </a:p>
        </p:txBody>
      </p:sp>
      <p:sp>
        <p:nvSpPr>
          <p:cNvPr id="11" name="Rectangle 1031"/>
          <p:cNvSpPr>
            <a:spLocks noGrp="1" noChangeArrowheads="1"/>
          </p:cNvSpPr>
          <p:nvPr>
            <p:ph type="sldNum" sz="quarter" idx="4"/>
          </p:nvPr>
        </p:nvSpPr>
        <p:spPr bwMode="auto">
          <a:xfrm>
            <a:off x="6553200" y="6248400"/>
            <a:ext cx="16764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solidFill>
                  <a:schemeClr val="tx2"/>
                </a:solidFill>
              </a:defRPr>
            </a:lvl1pPr>
          </a:lstStyle>
          <a:p>
            <a:pPr defTabSz="914400" eaLnBrk="0" fontAlgn="base" hangingPunct="0">
              <a:spcBef>
                <a:spcPct val="0"/>
              </a:spcBef>
              <a:spcAft>
                <a:spcPct val="0"/>
              </a:spcAft>
              <a:defRPr/>
            </a:pPr>
            <a:fld id="{EE26C0F3-8372-514F-AB9F-A901F7DFB9B1}" type="slidenum">
              <a:rPr lang="en-US">
                <a:solidFill>
                  <a:srgbClr val="FFFFFF"/>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FFFFFF"/>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4272959365"/>
      </p:ext>
    </p:extLst>
  </p:cSld>
  <p:clrMap bg1="lt1" tx1="dk1" bg2="lt2" tx2="dk2" accent1="accent1" accent2="accent2" accent3="accent3" accent4="accent4" accent5="accent5" accent6="accent6" hlink="hlink" folHlink="folHlink"/>
  <p:sldLayoutIdLst>
    <p:sldLayoutId id="2147489022" r:id="rId1"/>
  </p:sldLayoutIdLst>
  <p:transition/>
  <p:hf sldNum="0" hdr="0" ftr="0" dt="0"/>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86931697"/>
      </p:ext>
    </p:extLst>
  </p:cSld>
  <p:clrMap bg1="lt1" tx1="dk1" bg2="lt2" tx2="dk2" accent1="accent1" accent2="accent2" accent3="accent3" accent4="accent4" accent5="accent5" accent6="accent6" hlink="hlink" folHlink="folHlink"/>
  <p:sldLayoutIdLst>
    <p:sldLayoutId id="2147489024" r:id="rId1"/>
    <p:sldLayoutId id="2147489025" r:id="rId2"/>
    <p:sldLayoutId id="2147489026" r:id="rId3"/>
    <p:sldLayoutId id="2147489027" r:id="rId4"/>
    <p:sldLayoutId id="2147489028" r:id="rId5"/>
    <p:sldLayoutId id="2147489029" r:id="rId6"/>
    <p:sldLayoutId id="2147489030" r:id="rId7"/>
    <p:sldLayoutId id="2147489031" r:id="rId8"/>
    <p:sldLayoutId id="2147489032" r:id="rId9"/>
    <p:sldLayoutId id="2147489033" r:id="rId10"/>
    <p:sldLayoutId id="2147489034" r:id="rId11"/>
    <p:sldLayoutId id="2147489035" r:id="rId12"/>
    <p:sldLayoutId id="2147489036" r:id="rId13"/>
  </p:sldLayoutIdLst>
  <p:transition/>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704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8704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09924"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209925"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1946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9BD380AD-16FF-D649-B103-29D0B139E9EC}"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959485514"/>
      </p:ext>
    </p:extLst>
  </p:cSld>
  <p:clrMap bg1="lt1" tx1="dk1" bg2="lt2" tx2="dk2" accent1="accent1" accent2="accent2" accent3="accent3" accent4="accent4" accent5="accent5" accent6="accent6" hlink="hlink" folHlink="folHlink"/>
  <p:sldLayoutIdLst>
    <p:sldLayoutId id="2147489038" r:id="rId1"/>
    <p:sldLayoutId id="2147489039" r:id="rId2"/>
    <p:sldLayoutId id="2147489040" r:id="rId3"/>
    <p:sldLayoutId id="2147489041" r:id="rId4"/>
    <p:sldLayoutId id="2147489042" r:id="rId5"/>
    <p:sldLayoutId id="2147489043" r:id="rId6"/>
    <p:sldLayoutId id="2147489044" r:id="rId7"/>
    <p:sldLayoutId id="2147489045" r:id="rId8"/>
    <p:sldLayoutId id="2147489046" r:id="rId9"/>
    <p:sldLayoutId id="2147489047" r:id="rId10"/>
    <p:sldLayoutId id="2147489048"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69986" name="Rectangle 2"/>
          <p:cNvSpPr>
            <a:spLocks noGrp="1" noChangeArrowheads="1"/>
          </p:cNvSpPr>
          <p:nvPr>
            <p:ph type="body" idx="1"/>
          </p:nvPr>
        </p:nvSpPr>
        <p:spPr bwMode="auto">
          <a:xfrm>
            <a:off x="1157288" y="1981200"/>
            <a:ext cx="7791450" cy="4114800"/>
          </a:xfrm>
          <a:prstGeom prst="rect">
            <a:avLst/>
          </a:prstGeom>
          <a:noFill/>
          <a:ln>
            <a:noFill/>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9987" name="Rectangle 3"/>
          <p:cNvSpPr>
            <a:spLocks noGrp="1" noChangeArrowheads="1"/>
          </p:cNvSpPr>
          <p:nvPr>
            <p:ph type="title"/>
          </p:nvPr>
        </p:nvSpPr>
        <p:spPr bwMode="auto">
          <a:xfrm>
            <a:off x="1181100" y="609600"/>
            <a:ext cx="7715250" cy="1143000"/>
          </a:xfrm>
          <a:prstGeom prst="rect">
            <a:avLst/>
          </a:prstGeom>
          <a:noFill/>
          <a:ln>
            <a:noFill/>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grpSp>
        <p:nvGrpSpPr>
          <p:cNvPr id="215044" name="Group 4"/>
          <p:cNvGrpSpPr>
            <a:grpSpLocks/>
          </p:cNvGrpSpPr>
          <p:nvPr/>
        </p:nvGrpSpPr>
        <p:grpSpPr bwMode="auto">
          <a:xfrm>
            <a:off x="0" y="0"/>
            <a:ext cx="1085850" cy="6845300"/>
            <a:chOff x="0" y="0"/>
            <a:chExt cx="684" cy="4312"/>
          </a:xfrm>
        </p:grpSpPr>
        <p:sp>
          <p:nvSpPr>
            <p:cNvPr id="215045"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215046" name="Group 6"/>
            <p:cNvGrpSpPr>
              <a:grpSpLocks/>
            </p:cNvGrpSpPr>
            <p:nvPr/>
          </p:nvGrpSpPr>
          <p:grpSpPr bwMode="auto">
            <a:xfrm>
              <a:off x="48" y="102"/>
              <a:ext cx="96" cy="4122"/>
              <a:chOff x="48" y="102"/>
              <a:chExt cx="96" cy="4122"/>
            </a:xfrm>
          </p:grpSpPr>
          <p:sp>
            <p:nvSpPr>
              <p:cNvPr id="215047"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8"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49"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0"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1"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2"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3"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4"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5"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6"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7"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8"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59"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0"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1"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2"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3"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4"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5"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6"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7"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8"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69"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0"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1"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2"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3"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4"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5075"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197511677"/>
      </p:ext>
    </p:extLst>
  </p:cSld>
  <p:clrMap bg1="dk2" tx1="lt1" bg2="dk1" tx2="lt2" accent1="accent1" accent2="accent2" accent3="accent3" accent4="accent4" accent5="accent5" accent6="accent6" hlink="hlink" folHlink="folHlink"/>
  <p:sldLayoutIdLst>
    <p:sldLayoutId id="2147489050" r:id="rId1"/>
    <p:sldLayoutId id="2147489051" r:id="rId2"/>
    <p:sldLayoutId id="2147489052" r:id="rId3"/>
    <p:sldLayoutId id="2147489053" r:id="rId4"/>
    <p:sldLayoutId id="2147489054" r:id="rId5"/>
    <p:sldLayoutId id="2147489055" r:id="rId6"/>
    <p:sldLayoutId id="2147489056" r:id="rId7"/>
    <p:sldLayoutId id="2147489057" r:id="rId8"/>
    <p:sldLayoutId id="2147489058" r:id="rId9"/>
    <p:sldLayoutId id="2147489059" r:id="rId10"/>
    <p:sldLayoutId id="2147489060" r:id="rId11"/>
  </p:sldLayoutIdLst>
  <p:transition/>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charset="0"/>
          <a:ea typeface="ＭＳ Ｐゴシック" charset="0"/>
        </a:defRPr>
      </a:lvl6pPr>
      <a:lvl7pPr marL="914400" algn="l" rtl="0" eaLnBrk="0" fontAlgn="base" hangingPunct="0">
        <a:spcBef>
          <a:spcPct val="0"/>
        </a:spcBef>
        <a:spcAft>
          <a:spcPct val="0"/>
        </a:spcAft>
        <a:defRPr sz="4400">
          <a:solidFill>
            <a:schemeClr val="tx2"/>
          </a:solidFill>
          <a:latin typeface="Times" charset="0"/>
          <a:ea typeface="ＭＳ Ｐゴシック" charset="0"/>
        </a:defRPr>
      </a:lvl7pPr>
      <a:lvl8pPr marL="1371600" algn="l" rtl="0" eaLnBrk="0" fontAlgn="base" hangingPunct="0">
        <a:spcBef>
          <a:spcPct val="0"/>
        </a:spcBef>
        <a:spcAft>
          <a:spcPct val="0"/>
        </a:spcAft>
        <a:defRPr sz="4400">
          <a:solidFill>
            <a:schemeClr val="tx2"/>
          </a:solidFill>
          <a:latin typeface="Times" charset="0"/>
          <a:ea typeface="ＭＳ Ｐゴシック" charset="0"/>
        </a:defRPr>
      </a:lvl8pPr>
      <a:lvl9pPr marL="1828800" algn="l" rtl="0" eaLnBrk="0" fontAlgn="base" hangingPunct="0">
        <a:spcBef>
          <a:spcPct val="0"/>
        </a:spcBef>
        <a:spcAft>
          <a:spcPct val="0"/>
        </a:spcAft>
        <a:defRPr sz="4400">
          <a:solidFill>
            <a:schemeClr val="tx2"/>
          </a:solidFill>
          <a:latin typeface="Times" charset="0"/>
          <a:ea typeface="ＭＳ Ｐゴシック"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charset="0"/>
        <a:buChar char=""/>
        <a:defRPr sz="24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mn-ea"/>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789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3789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fontAlgn="base" hangingPunct="1">
              <a:lnSpc>
                <a:spcPct val="93000"/>
              </a:lnSpc>
              <a:spcBef>
                <a:spcPct val="0"/>
              </a:spcBef>
              <a:spcAft>
                <a:spcPct val="0"/>
              </a:spcAft>
              <a:buClr>
                <a:srgbClr val="FFFFFF"/>
              </a:buClr>
              <a:buSzPct val="100000"/>
              <a:buFont typeface="Arial" charset="0"/>
              <a:buNone/>
              <a:defRPr/>
            </a:pPr>
            <a:endParaRPr lang="en-US" b="1" i="0" dirty="0">
              <a:solidFill>
                <a:srgbClr val="FFFFFF"/>
              </a:solidFill>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latin typeface="Times New Roman" charset="0"/>
              </a:defRPr>
            </a:lvl1pPr>
          </a:lstStyle>
          <a:p>
            <a:pPr defTabSz="449263" fontAlgn="base">
              <a:spcBef>
                <a:spcPct val="0"/>
              </a:spcBef>
              <a:spcAft>
                <a:spcPct val="0"/>
              </a:spcAft>
              <a:defRPr/>
            </a:pPr>
            <a:fld id="{A5BF60FE-81BF-7E49-9546-FCFC7EE29D3A}" type="slidenum">
              <a:rPr lang="en-GB">
                <a:ea typeface="ＭＳ Ｐゴシック" charset="0"/>
                <a:cs typeface="ＭＳ Ｐゴシック" charset="0"/>
              </a:rPr>
              <a:pPr defTabSz="449263"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6031784"/>
      </p:ext>
    </p:extLst>
  </p:cSld>
  <p:clrMap bg1="lt1" tx1="dk1" bg2="lt2" tx2="dk2" accent1="accent1" accent2="accent2" accent3="accent3" accent4="accent4" accent5="accent5" accent6="accent6" hlink="hlink" folHlink="folHlink"/>
  <p:sldLayoutIdLst>
    <p:sldLayoutId id="2147489062" r:id="rId1"/>
    <p:sldLayoutId id="2147489063" r:id="rId2"/>
    <p:sldLayoutId id="2147489064" r:id="rId3"/>
    <p:sldLayoutId id="2147489065" r:id="rId4"/>
    <p:sldLayoutId id="2147489066" r:id="rId5"/>
    <p:sldLayoutId id="2147489067" r:id="rId6"/>
    <p:sldLayoutId id="2147489068" r:id="rId7"/>
    <p:sldLayoutId id="2147489069" r:id="rId8"/>
    <p:sldLayoutId id="2147489070" r:id="rId9"/>
    <p:sldLayoutId id="2147489071" r:id="rId10"/>
    <p:sldLayoutId id="2147489072"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432173087"/>
      </p:ext>
    </p:extLst>
  </p:cSld>
  <p:clrMap bg1="lt1" tx1="dk1" bg2="lt2" tx2="dk2" accent1="accent1" accent2="accent2" accent3="accent3" accent4="accent4" accent5="accent5" accent6="accent6" hlink="hlink" folHlink="folHlink"/>
  <p:sldLayoutIdLst>
    <p:sldLayoutId id="2147486917" r:id="rId1"/>
    <p:sldLayoutId id="2147486918" r:id="rId2"/>
    <p:sldLayoutId id="2147486919" r:id="rId3"/>
    <p:sldLayoutId id="2147486920" r:id="rId4"/>
    <p:sldLayoutId id="2147486921" r:id="rId5"/>
    <p:sldLayoutId id="2147486922" r:id="rId6"/>
    <p:sldLayoutId id="2147486923" r:id="rId7"/>
    <p:sldLayoutId id="2147486924" r:id="rId8"/>
    <p:sldLayoutId id="2147486925" r:id="rId9"/>
    <p:sldLayoutId id="2147486926" r:id="rId10"/>
    <p:sldLayoutId id="2147486927" r:id="rId11"/>
    <p:sldLayoutId id="2147486928" r:id="rId12"/>
    <p:sldLayoutId id="214748692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defRPr/>
            </a:pPr>
            <a:fld id="{C16A198B-9034-4749-8A8D-B90A5F5B90A3}" type="datetimeFigureOut">
              <a:rPr lang="en-US">
                <a:latin typeface="Calibri" charset="0"/>
              </a:rPr>
              <a:pPr eaLnBrk="1" hangingPunct="1">
                <a:defRPr/>
              </a:pPr>
              <a:t>2/4/26</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547793387"/>
      </p:ext>
    </p:extLst>
  </p:cSld>
  <p:clrMap bg1="lt1" tx1="dk1" bg2="lt2" tx2="dk2" accent1="accent1" accent2="accent2" accent3="accent3" accent4="accent4" accent5="accent5" accent6="accent6" hlink="hlink" folHlink="folHlink"/>
  <p:sldLayoutIdLst>
    <p:sldLayoutId id="2147489074" r:id="rId1"/>
    <p:sldLayoutId id="2147489075" r:id="rId2"/>
    <p:sldLayoutId id="2147489076" r:id="rId3"/>
    <p:sldLayoutId id="2147489077" r:id="rId4"/>
    <p:sldLayoutId id="2147489078" r:id="rId5"/>
    <p:sldLayoutId id="2147489079" r:id="rId6"/>
    <p:sldLayoutId id="2147489080" r:id="rId7"/>
    <p:sldLayoutId id="2147489081" r:id="rId8"/>
    <p:sldLayoutId id="2147489082" r:id="rId9"/>
    <p:sldLayoutId id="2147489083" r:id="rId10"/>
    <p:sldLayoutId id="214748908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7924882"/>
      </p:ext>
    </p:extLst>
  </p:cSld>
  <p:clrMap bg1="lt1" tx1="dk1" bg2="lt2" tx2="dk2" accent1="accent1" accent2="accent2" accent3="accent3" accent4="accent4" accent5="accent5" accent6="accent6" hlink="hlink" folHlink="folHlink"/>
  <p:sldLayoutIdLst>
    <p:sldLayoutId id="2147486931" r:id="rId1"/>
    <p:sldLayoutId id="2147486932" r:id="rId2"/>
    <p:sldLayoutId id="2147486933" r:id="rId3"/>
    <p:sldLayoutId id="2147486934" r:id="rId4"/>
    <p:sldLayoutId id="2147486935" r:id="rId5"/>
    <p:sldLayoutId id="2147486936" r:id="rId6"/>
    <p:sldLayoutId id="2147486937" r:id="rId7"/>
    <p:sldLayoutId id="2147486938" r:id="rId8"/>
    <p:sldLayoutId id="2147486939" r:id="rId9"/>
    <p:sldLayoutId id="2147486940" r:id="rId10"/>
    <p:sldLayoutId id="2147486941" r:id="rId11"/>
    <p:sldLayoutId id="2147486942" r:id="rId12"/>
    <p:sldLayoutId id="2147486943" r:id="rId13"/>
    <p:sldLayoutId id="2147486944" r:id="rId14"/>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2/5/26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409287"/>
      </p:ext>
    </p:extLst>
  </p:cSld>
  <p:clrMap bg1="lt1" tx1="dk1" bg2="lt2" tx2="dk2" accent1="accent1" accent2="accent2" accent3="accent3" accent4="accent4" accent5="accent5" accent6="accent6" hlink="hlink" folHlink="folHlink"/>
  <p:sldLayoutIdLst>
    <p:sldLayoutId id="2147486946" r:id="rId1"/>
    <p:sldLayoutId id="2147486947" r:id="rId2"/>
    <p:sldLayoutId id="2147486948" r:id="rId3"/>
    <p:sldLayoutId id="2147486949" r:id="rId4"/>
    <p:sldLayoutId id="2147486950" r:id="rId5"/>
    <p:sldLayoutId id="2147486951" r:id="rId6"/>
    <p:sldLayoutId id="2147486952" r:id="rId7"/>
    <p:sldLayoutId id="2147486953" r:id="rId8"/>
    <p:sldLayoutId id="2147486954" r:id="rId9"/>
    <p:sldLayoutId id="2147486955" r:id="rId10"/>
    <p:sldLayoutId id="214748695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428611268"/>
      </p:ext>
    </p:extLst>
  </p:cSld>
  <p:clrMap bg1="lt1" tx1="dk1" bg2="lt2" tx2="dk2" accent1="accent1" accent2="accent2" accent3="accent3" accent4="accent4" accent5="accent5" accent6="accent6" hlink="hlink" folHlink="folHlink"/>
  <p:sldLayoutIdLst>
    <p:sldLayoutId id="2147486958" r:id="rId1"/>
    <p:sldLayoutId id="2147486959" r:id="rId2"/>
    <p:sldLayoutId id="2147486960" r:id="rId3"/>
    <p:sldLayoutId id="2147486961" r:id="rId4"/>
    <p:sldLayoutId id="2147486962" r:id="rId5"/>
    <p:sldLayoutId id="2147486963" r:id="rId6"/>
    <p:sldLayoutId id="2147486964" r:id="rId7"/>
    <p:sldLayoutId id="2147486965" r:id="rId8"/>
    <p:sldLayoutId id="2147486966" r:id="rId9"/>
    <p:sldLayoutId id="2147486967" r:id="rId10"/>
    <p:sldLayoutId id="2147486968" r:id="rId11"/>
    <p:sldLayoutId id="2147486969" r:id="rId12"/>
    <p:sldLayoutId id="214748697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6427871"/>
      </p:ext>
    </p:extLst>
  </p:cSld>
  <p:clrMap bg1="lt1" tx1="dk1" bg2="lt2" tx2="dk2" accent1="accent1" accent2="accent2" accent3="accent3" accent4="accent4" accent5="accent5" accent6="accent6" hlink="hlink" folHlink="folHlink"/>
  <p:sldLayoutIdLst>
    <p:sldLayoutId id="2147486972" r:id="rId1"/>
    <p:sldLayoutId id="2147486973" r:id="rId2"/>
    <p:sldLayoutId id="2147486974" r:id="rId3"/>
    <p:sldLayoutId id="2147486975" r:id="rId4"/>
    <p:sldLayoutId id="2147486976" r:id="rId5"/>
    <p:sldLayoutId id="2147486977" r:id="rId6"/>
    <p:sldLayoutId id="2147486978" r:id="rId7"/>
    <p:sldLayoutId id="2147486979" r:id="rId8"/>
    <p:sldLayoutId id="2147486980" r:id="rId9"/>
    <p:sldLayoutId id="2147486981" r:id="rId10"/>
    <p:sldLayoutId id="214748698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885267985"/>
      </p:ext>
    </p:extLst>
  </p:cSld>
  <p:clrMap bg1="lt1" tx1="dk1" bg2="lt2" tx2="dk2" accent1="accent1" accent2="accent2" accent3="accent3" accent4="accent4" accent5="accent5" accent6="accent6" hlink="hlink" folHlink="folHlink"/>
  <p:sldLayoutIdLst>
    <p:sldLayoutId id="2147486984" r:id="rId1"/>
    <p:sldLayoutId id="2147486985" r:id="rId2"/>
    <p:sldLayoutId id="2147486986" r:id="rId3"/>
    <p:sldLayoutId id="2147486987" r:id="rId4"/>
    <p:sldLayoutId id="2147486988" r:id="rId5"/>
    <p:sldLayoutId id="2147486989" r:id="rId6"/>
    <p:sldLayoutId id="2147486990" r:id="rId7"/>
    <p:sldLayoutId id="2147486991" r:id="rId8"/>
    <p:sldLayoutId id="2147486992" r:id="rId9"/>
    <p:sldLayoutId id="2147486993" r:id="rId10"/>
    <p:sldLayoutId id="2147486994"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16827745"/>
      </p:ext>
    </p:extLst>
  </p:cSld>
  <p:clrMap bg1="lt1" tx1="dk1" bg2="lt2" tx2="dk2" accent1="accent1" accent2="accent2" accent3="accent3" accent4="accent4" accent5="accent5" accent6="accent6" hlink="hlink" folHlink="folHlink"/>
  <p:sldLayoutIdLst>
    <p:sldLayoutId id="2147485037" r:id="rId1"/>
    <p:sldLayoutId id="2147485038" r:id="rId2"/>
    <p:sldLayoutId id="2147485039" r:id="rId3"/>
    <p:sldLayoutId id="2147485040" r:id="rId4"/>
    <p:sldLayoutId id="2147485041" r:id="rId5"/>
    <p:sldLayoutId id="2147485042" r:id="rId6"/>
    <p:sldLayoutId id="2147485043" r:id="rId7"/>
    <p:sldLayoutId id="2147485044" r:id="rId8"/>
    <p:sldLayoutId id="2147485045" r:id="rId9"/>
    <p:sldLayoutId id="2147485046" r:id="rId10"/>
    <p:sldLayoutId id="2147485047" r:id="rId11"/>
    <p:sldLayoutId id="2147485048" r:id="rId12"/>
    <p:sldLayoutId id="21474850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extLst>
      <p:ext uri="{BB962C8B-B14F-4D97-AF65-F5344CB8AC3E}">
        <p14:creationId xmlns:p14="http://schemas.microsoft.com/office/powerpoint/2010/main" val="3725212291"/>
      </p:ext>
    </p:extLst>
  </p:cSld>
  <p:clrMap bg1="lt1" tx1="dk1" bg2="lt2" tx2="dk2" accent1="accent1" accent2="accent2" accent3="accent3" accent4="accent4" accent5="accent5" accent6="accent6" hlink="hlink" folHlink="folHlink"/>
  <p:sldLayoutIdLst>
    <p:sldLayoutId id="2147486996"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extLst>
      <p:ext uri="{BB962C8B-B14F-4D97-AF65-F5344CB8AC3E}">
        <p14:creationId xmlns:p14="http://schemas.microsoft.com/office/powerpoint/2010/main" val="1961151520"/>
      </p:ext>
    </p:extLst>
  </p:cSld>
  <p:clrMap bg1="lt1" tx1="dk1" bg2="lt2" tx2="dk2" accent1="accent1" accent2="accent2" accent3="accent3" accent4="accent4" accent5="accent5" accent6="accent6" hlink="hlink" folHlink="folHlink"/>
  <p:sldLayoutIdLst>
    <p:sldLayoutId id="2147486998" r:id="rId1"/>
    <p:sldLayoutId id="2147486999" r:id="rId2"/>
    <p:sldLayoutId id="2147487000" r:id="rId3"/>
    <p:sldLayoutId id="2147487001" r:id="rId4"/>
    <p:sldLayoutId id="2147487002" r:id="rId5"/>
    <p:sldLayoutId id="2147487003" r:id="rId6"/>
    <p:sldLayoutId id="2147487004" r:id="rId7"/>
    <p:sldLayoutId id="2147487005" r:id="rId8"/>
    <p:sldLayoutId id="2147487006" r:id="rId9"/>
    <p:sldLayoutId id="2147487007" r:id="rId10"/>
    <p:sldLayoutId id="21474870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98476085"/>
      </p:ext>
    </p:extLst>
  </p:cSld>
  <p:clrMap bg1="lt1" tx1="dk1" bg2="lt2" tx2="dk2" accent1="accent1" accent2="accent2" accent3="accent3" accent4="accent4" accent5="accent5" accent6="accent6" hlink="hlink" folHlink="folHlink"/>
  <p:sldLayoutIdLst>
    <p:sldLayoutId id="2147487010" r:id="rId1"/>
    <p:sldLayoutId id="2147487011" r:id="rId2"/>
    <p:sldLayoutId id="2147487012" r:id="rId3"/>
    <p:sldLayoutId id="2147487013" r:id="rId4"/>
    <p:sldLayoutId id="2147487014" r:id="rId5"/>
    <p:sldLayoutId id="2147487015" r:id="rId6"/>
    <p:sldLayoutId id="2147487016" r:id="rId7"/>
    <p:sldLayoutId id="2147487017" r:id="rId8"/>
    <p:sldLayoutId id="2147487018" r:id="rId9"/>
    <p:sldLayoutId id="2147487019" r:id="rId10"/>
    <p:sldLayoutId id="2147487020"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49E715A5-66D3-C749-B32F-2670B5D70455}" type="slidenum">
              <a:rPr lang="en-US"/>
              <a:pPr>
                <a:defRPr/>
              </a:pPr>
              <a:t>‹#›</a:t>
            </a:fld>
            <a:endParaRPr lang="en-US"/>
          </a:p>
        </p:txBody>
      </p:sp>
      <p:pic>
        <p:nvPicPr>
          <p:cNvPr id="107526" name="Picture 6" descr="strtegic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7"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7612287"/>
      </p:ext>
    </p:extLst>
  </p:cSld>
  <p:clrMap bg1="lt1" tx1="dk1" bg2="lt2" tx2="dk2" accent1="accent1" accent2="accent2" accent3="accent3" accent4="accent4" accent5="accent5" accent6="accent6" hlink="hlink" folHlink="folHlink"/>
  <p:sldLayoutIdLst>
    <p:sldLayoutId id="2147487022" r:id="rId1"/>
    <p:sldLayoutId id="2147487023"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006693985"/>
      </p:ext>
    </p:extLst>
  </p:cSld>
  <p:clrMap bg1="lt1" tx1="dk1" bg2="lt2" tx2="dk2" accent1="accent1" accent2="accent2" accent3="accent3" accent4="accent4" accent5="accent5" accent6="accent6" hlink="hlink" folHlink="folHlink"/>
  <p:sldLayoutIdLst>
    <p:sldLayoutId id="2147486544" r:id="rId1"/>
    <p:sldLayoutId id="2147486545" r:id="rId2"/>
    <p:sldLayoutId id="2147486546" r:id="rId3"/>
    <p:sldLayoutId id="2147486547" r:id="rId4"/>
    <p:sldLayoutId id="2147486548" r:id="rId5"/>
    <p:sldLayoutId id="2147486549" r:id="rId6"/>
    <p:sldLayoutId id="2147486550" r:id="rId7"/>
    <p:sldLayoutId id="2147486551" r:id="rId8"/>
    <p:sldLayoutId id="2147486552" r:id="rId9"/>
    <p:sldLayoutId id="2147486553" r:id="rId10"/>
    <p:sldLayoutId id="2147486554" r:id="rId11"/>
    <p:sldLayoutId id="2147486555" r:id="rId12"/>
    <p:sldLayoutId id="21474865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9056C987-BD4C-0D48-8455-A2F1B4404BA3}" type="slidenum">
              <a:rPr lang="en-US"/>
              <a:pPr>
                <a:defRPr/>
              </a:pPr>
              <a:t>‹#›</a:t>
            </a:fld>
            <a:endParaRPr lang="en-US"/>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p>
        </p:txBody>
      </p:sp>
    </p:spTree>
    <p:extLst>
      <p:ext uri="{BB962C8B-B14F-4D97-AF65-F5344CB8AC3E}">
        <p14:creationId xmlns:p14="http://schemas.microsoft.com/office/powerpoint/2010/main" val="2042691157"/>
      </p:ext>
    </p:extLst>
  </p:cSld>
  <p:clrMap bg1="dk2" tx1="lt1" bg2="dk1" tx2="lt2" accent1="accent1" accent2="accent2" accent3="accent3" accent4="accent4" accent5="accent5" accent6="accent6" hlink="hlink" folHlink="folHlink"/>
  <p:sldLayoutIdLst>
    <p:sldLayoutId id="2147487025" r:id="rId1"/>
    <p:sldLayoutId id="2147487026" r:id="rId2"/>
    <p:sldLayoutId id="2147487027" r:id="rId3"/>
    <p:sldLayoutId id="2147487028" r:id="rId4"/>
    <p:sldLayoutId id="2147487029" r:id="rId5"/>
    <p:sldLayoutId id="2147487030" r:id="rId6"/>
    <p:sldLayoutId id="2147487031" r:id="rId7"/>
    <p:sldLayoutId id="2147487032" r:id="rId8"/>
    <p:sldLayoutId id="2147487033" r:id="rId9"/>
    <p:sldLayoutId id="2147487034" r:id="rId10"/>
    <p:sldLayoutId id="2147487035"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9056C987-BD4C-0D48-8455-A2F1B4404BA3}" type="slidenum">
              <a:rPr lang="en-US" smtClean="0"/>
              <a:pPr>
                <a:defRPr/>
              </a:pPr>
              <a:t>‹#›</a:t>
            </a:fld>
            <a:endParaRPr lang="en-US" dirty="0"/>
          </a:p>
        </p:txBody>
      </p:sp>
    </p:spTree>
    <p:extLst>
      <p:ext uri="{BB962C8B-B14F-4D97-AF65-F5344CB8AC3E}">
        <p14:creationId xmlns:p14="http://schemas.microsoft.com/office/powerpoint/2010/main" val="2049954967"/>
      </p:ext>
    </p:extLst>
  </p:cSld>
  <p:clrMap bg1="lt1" tx1="dk1" bg2="lt2" tx2="dk2" accent1="accent1" accent2="accent2" accent3="accent3" accent4="accent4" accent5="accent5" accent6="accent6" hlink="hlink" folHlink="folHlink"/>
  <p:sldLayoutIdLst>
    <p:sldLayoutId id="2147487037" r:id="rId1"/>
    <p:sldLayoutId id="2147487038" r:id="rId2"/>
    <p:sldLayoutId id="2147487039" r:id="rId3"/>
    <p:sldLayoutId id="2147487040" r:id="rId4"/>
    <p:sldLayoutId id="2147487041" r:id="rId5"/>
    <p:sldLayoutId id="2147487042" r:id="rId6"/>
    <p:sldLayoutId id="2147487043" r:id="rId7"/>
    <p:sldLayoutId id="2147487044" r:id="rId8"/>
    <p:sldLayoutId id="2147487045" r:id="rId9"/>
    <p:sldLayoutId id="2147487046" r:id="rId10"/>
    <p:sldLayoutId id="21474870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1741131"/>
      </p:ext>
    </p:extLst>
  </p:cSld>
  <p:clrMap bg1="lt1" tx1="dk1" bg2="lt2" tx2="dk2" accent1="accent1" accent2="accent2" accent3="accent3" accent4="accent4" accent5="accent5" accent6="accent6" hlink="hlink" folHlink="folHlink"/>
  <p:sldLayoutIdLst>
    <p:sldLayoutId id="2147487049" r:id="rId1"/>
    <p:sldLayoutId id="2147487050" r:id="rId2"/>
    <p:sldLayoutId id="2147487051" r:id="rId3"/>
    <p:sldLayoutId id="2147487052" r:id="rId4"/>
    <p:sldLayoutId id="2147487053" r:id="rId5"/>
    <p:sldLayoutId id="2147487054" r:id="rId6"/>
    <p:sldLayoutId id="2147487055" r:id="rId7"/>
    <p:sldLayoutId id="2147487056" r:id="rId8"/>
    <p:sldLayoutId id="2147487057" r:id="rId9"/>
    <p:sldLayoutId id="2147487058" r:id="rId10"/>
    <p:sldLayoutId id="214748705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88975"/>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685800" y="2060575"/>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744249E-542E-2A40-919C-1EC682B39051}" type="slidenum">
              <a:rPr lang="en-GB"/>
              <a:pPr>
                <a:defRPr/>
              </a:pPr>
              <a:t>‹#›</a:t>
            </a:fld>
            <a:endParaRPr lang="en-GB"/>
          </a:p>
        </p:txBody>
      </p:sp>
    </p:spTree>
    <p:extLst>
      <p:ext uri="{BB962C8B-B14F-4D97-AF65-F5344CB8AC3E}">
        <p14:creationId xmlns:p14="http://schemas.microsoft.com/office/powerpoint/2010/main" val="3040379977"/>
      </p:ext>
    </p:extLst>
  </p:cSld>
  <p:clrMap bg1="lt1" tx1="dk1" bg2="lt2" tx2="dk2" accent1="accent1" accent2="accent2" accent3="accent3" accent4="accent4" accent5="accent5" accent6="accent6" hlink="hlink" folHlink="folHlink"/>
  <p:sldLayoutIdLst>
    <p:sldLayoutId id="2147487061" r:id="rId1"/>
    <p:sldLayoutId id="2147487062" r:id="rId2"/>
    <p:sldLayoutId id="2147487063" r:id="rId3"/>
    <p:sldLayoutId id="2147487064" r:id="rId4"/>
    <p:sldLayoutId id="2147487065" r:id="rId5"/>
    <p:sldLayoutId id="2147487066" r:id="rId6"/>
    <p:sldLayoutId id="2147487067" r:id="rId7"/>
    <p:sldLayoutId id="2147487068" r:id="rId8"/>
    <p:sldLayoutId id="2147487069" r:id="rId9"/>
    <p:sldLayoutId id="2147487070" r:id="rId10"/>
    <p:sldLayoutId id="214748707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105448038"/>
      </p:ext>
    </p:extLst>
  </p:cSld>
  <p:clrMap bg1="lt1" tx1="dk1" bg2="lt2" tx2="dk2" accent1="accent1" accent2="accent2" accent3="accent3" accent4="accent4" accent5="accent5" accent6="accent6" hlink="hlink" folHlink="folHlink"/>
  <p:sldLayoutIdLst>
    <p:sldLayoutId id="2147487073" r:id="rId1"/>
    <p:sldLayoutId id="2147487074" r:id="rId2"/>
    <p:sldLayoutId id="2147487075" r:id="rId3"/>
    <p:sldLayoutId id="2147487076" r:id="rId4"/>
    <p:sldLayoutId id="2147487077" r:id="rId5"/>
    <p:sldLayoutId id="2147487078" r:id="rId6"/>
    <p:sldLayoutId id="2147487079" r:id="rId7"/>
    <p:sldLayoutId id="2147487080" r:id="rId8"/>
    <p:sldLayoutId id="2147487081" r:id="rId9"/>
    <p:sldLayoutId id="2147487082" r:id="rId10"/>
    <p:sldLayoutId id="2147487083" r:id="rId11"/>
    <p:sldLayoutId id="2147487084" r:id="rId12"/>
    <p:sldLayoutId id="214748708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091075816"/>
      </p:ext>
    </p:extLst>
  </p:cSld>
  <p:clrMap bg1="lt1" tx1="dk1" bg2="lt2" tx2="dk2" accent1="accent1" accent2="accent2" accent3="accent3" accent4="accent4" accent5="accent5" accent6="accent6" hlink="hlink" folHlink="folHlink"/>
  <p:sldLayoutIdLst>
    <p:sldLayoutId id="2147487087" r:id="rId1"/>
    <p:sldLayoutId id="2147487088" r:id="rId2"/>
    <p:sldLayoutId id="2147487089" r:id="rId3"/>
    <p:sldLayoutId id="2147487090" r:id="rId4"/>
    <p:sldLayoutId id="2147487091" r:id="rId5"/>
    <p:sldLayoutId id="2147487092" r:id="rId6"/>
    <p:sldLayoutId id="2147487093" r:id="rId7"/>
    <p:sldLayoutId id="2147487094" r:id="rId8"/>
    <p:sldLayoutId id="2147487095" r:id="rId9"/>
    <p:sldLayoutId id="2147487096" r:id="rId10"/>
    <p:sldLayoutId id="214748709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2010436927"/>
      </p:ext>
    </p:extLst>
  </p:cSld>
  <p:clrMap bg1="dk2" tx1="lt1" bg2="dk1" tx2="lt2" accent1="accent1" accent2="accent2" accent3="accent3" accent4="accent4" accent5="accent5" accent6="accent6" hlink="hlink" folHlink="folHlink"/>
  <p:sldLayoutIdLst>
    <p:sldLayoutId id="2147485075" r:id="rId1"/>
    <p:sldLayoutId id="2147485076" r:id="rId2"/>
    <p:sldLayoutId id="2147485077" r:id="rId3"/>
    <p:sldLayoutId id="2147485078" r:id="rId4"/>
    <p:sldLayoutId id="2147485079" r:id="rId5"/>
    <p:sldLayoutId id="2147485080" r:id="rId6"/>
    <p:sldLayoutId id="2147485081" r:id="rId7"/>
    <p:sldLayoutId id="2147485082" r:id="rId8"/>
    <p:sldLayoutId id="2147485083" r:id="rId9"/>
    <p:sldLayoutId id="2147485084" r:id="rId10"/>
    <p:sldLayoutId id="214748508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22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5223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CD8109BA-233E-BF4F-8ACD-146520C2B059}" type="slidenum">
              <a:rPr lang="en-US"/>
              <a:pPr>
                <a:defRPr/>
              </a:pPr>
              <a:t>‹#›</a:t>
            </a:fld>
            <a:endParaRPr lang="en-US"/>
          </a:p>
        </p:txBody>
      </p:sp>
    </p:spTree>
    <p:extLst>
      <p:ext uri="{BB962C8B-B14F-4D97-AF65-F5344CB8AC3E}">
        <p14:creationId xmlns:p14="http://schemas.microsoft.com/office/powerpoint/2010/main" val="3620505773"/>
      </p:ext>
    </p:extLst>
  </p:cSld>
  <p:clrMap bg1="dk2" tx1="lt1" bg2="dk1" tx2="lt2" accent1="accent1" accent2="accent2" accent3="accent3" accent4="accent4" accent5="accent5" accent6="accent6" hlink="hlink" folHlink="folHlink"/>
  <p:sldLayoutIdLst>
    <p:sldLayoutId id="2147487099"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32" name="Group 3"/>
            <p:cNvGrpSpPr>
              <a:grpSpLocks/>
            </p:cNvGrpSpPr>
            <p:nvPr userDrawn="1"/>
          </p:nvGrpSpPr>
          <p:grpSpPr bwMode="auto">
            <a:xfrm>
              <a:off x="0" y="0"/>
              <a:ext cx="3216" cy="3072"/>
              <a:chOff x="0" y="0"/>
              <a:chExt cx="2928" cy="2784"/>
            </a:xfrm>
          </p:grpSpPr>
          <p:sp>
            <p:nvSpPr>
              <p:cNvPr id="1045"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6"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7"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8"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9"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3" name="Group 9"/>
            <p:cNvGrpSpPr>
              <a:grpSpLocks/>
            </p:cNvGrpSpPr>
            <p:nvPr userDrawn="1"/>
          </p:nvGrpSpPr>
          <p:grpSpPr bwMode="auto">
            <a:xfrm>
              <a:off x="2016" y="2016"/>
              <a:ext cx="2448" cy="2304"/>
              <a:chOff x="0" y="0"/>
              <a:chExt cx="2928" cy="2784"/>
            </a:xfrm>
          </p:grpSpPr>
          <p:sp>
            <p:nvSpPr>
              <p:cNvPr id="1040"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1"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2"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3"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44"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nvGrpSpPr>
            <p:cNvPr id="1034" name="Group 15"/>
            <p:cNvGrpSpPr>
              <a:grpSpLocks/>
            </p:cNvGrpSpPr>
            <p:nvPr userDrawn="1"/>
          </p:nvGrpSpPr>
          <p:grpSpPr bwMode="auto">
            <a:xfrm>
              <a:off x="2832" y="96"/>
              <a:ext cx="2736" cy="2592"/>
              <a:chOff x="0" y="0"/>
              <a:chExt cx="2928" cy="2784"/>
            </a:xfrm>
          </p:grpSpPr>
          <p:sp>
            <p:nvSpPr>
              <p:cNvPr id="1035"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6"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7"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8"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9"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fontAlgn="base">
                  <a:spcBef>
                    <a:spcPct val="0"/>
                  </a:spcBef>
                  <a:spcAft>
                    <a:spcPct val="0"/>
                  </a:spcAft>
                </a:pPr>
                <a:endParaRPr lang="en-US" sz="2400">
                  <a:solidFill>
                    <a:srgbClr val="EAEAEA"/>
                  </a:solidFill>
                  <a:latin typeface="Times New Roman" charset="0"/>
                  <a:ea typeface="ＭＳ Ｐゴシック" charset="0"/>
                  <a:cs typeface="ＭＳ Ｐゴシック" charset="0"/>
                </a:endParaRPr>
              </a:p>
            </p:txBody>
          </p:sp>
        </p:grpSp>
      </p:grpSp>
      <p:sp>
        <p:nvSpPr>
          <p:cNvPr id="1027" name="Rectangle 21"/>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5799"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0"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a:latin typeface="Times New Roman" pitchFamily="24" charset="0"/>
                <a:ea typeface="+mn-ea"/>
                <a:cs typeface="+mn-cs"/>
              </a:defRPr>
            </a:lvl1pPr>
          </a:lstStyle>
          <a:p>
            <a:pPr defTabSz="914400" fontAlgn="base">
              <a:spcBef>
                <a:spcPct val="0"/>
              </a:spcBef>
              <a:spcAft>
                <a:spcPct val="0"/>
              </a:spcAft>
              <a:defRPr/>
            </a:pPr>
            <a:endParaRPr lang="en-US">
              <a:solidFill>
                <a:srgbClr val="EAEAEA"/>
              </a:solidFill>
            </a:endParaRPr>
          </a:p>
        </p:txBody>
      </p:sp>
      <p:sp>
        <p:nvSpPr>
          <p:cNvPr id="75801"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a:lvl1pPr>
          </a:lstStyle>
          <a:p>
            <a:pPr defTabSz="914400" fontAlgn="base">
              <a:spcBef>
                <a:spcPct val="0"/>
              </a:spcBef>
              <a:spcAft>
                <a:spcPct val="0"/>
              </a:spcAft>
              <a:defRPr/>
            </a:pPr>
            <a:fld id="{89F04783-8C4A-8C46-A3FC-3B8E1E75C637}" type="slidenum">
              <a:rPr lang="en-US">
                <a:solidFill>
                  <a:srgbClr val="EAEAEA"/>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EAEAEA"/>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9870733"/>
      </p:ext>
    </p:extLst>
  </p:cSld>
  <p:clrMap bg1="dk2" tx1="lt1" bg2="dk1" tx2="lt2" accent1="accent1" accent2="accent2" accent3="accent3" accent4="accent4" accent5="accent5" accent6="accent6" hlink="hlink" folHlink="folHlink"/>
  <p:sldLayoutIdLst>
    <p:sldLayoutId id="2147487101" r:id="rId1"/>
    <p:sldLayoutId id="2147487102" r:id="rId2"/>
    <p:sldLayoutId id="2147487103" r:id="rId3"/>
    <p:sldLayoutId id="2147487104" r:id="rId4"/>
    <p:sldLayoutId id="2147487105" r:id="rId5"/>
    <p:sldLayoutId id="2147487106" r:id="rId6"/>
    <p:sldLayoutId id="2147487107" r:id="rId7"/>
    <p:sldLayoutId id="2147487108" r:id="rId8"/>
    <p:sldLayoutId id="2147487109" r:id="rId9"/>
    <p:sldLayoutId id="2147487110" r:id="rId10"/>
    <p:sldLayoutId id="2147487111" r:id="rId11"/>
    <p:sldLayoutId id="2147487112" r:id="rId12"/>
  </p:sldLayoutIdLst>
  <p:txStyles>
    <p:titleStyle>
      <a:lvl1pPr algn="ctr" rtl="0" eaLnBrk="0" fontAlgn="base" hangingPunct="0">
        <a:spcBef>
          <a:spcPct val="0"/>
        </a:spcBef>
        <a:spcAft>
          <a:spcPct val="0"/>
        </a:spcAft>
        <a:defRPr sz="40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2pPr>
      <a:lvl3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3pPr>
      <a:lvl4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4pPr>
      <a:lvl5pPr algn="ctr" rtl="0" eaLnBrk="0" fontAlgn="base" hangingPunct="0">
        <a:spcBef>
          <a:spcPct val="0"/>
        </a:spcBef>
        <a:spcAft>
          <a:spcPct val="0"/>
        </a:spcAft>
        <a:defRPr sz="4000" b="1">
          <a:solidFill>
            <a:schemeClr val="tx2"/>
          </a:solidFill>
          <a:latin typeface="Arial"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24"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3200400" cy="6858000"/>
            <a:chOff x="0" y="0"/>
            <a:chExt cx="2016" cy="4320"/>
          </a:xfrm>
        </p:grpSpPr>
        <p:sp>
          <p:nvSpPr>
            <p:cNvPr id="1033"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sp>
          <p:nvSpPr>
            <p:cNvPr id="1034"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3366"/>
                </a:solidFill>
                <a:latin typeface="Times New Roman" charset="0"/>
                <a:ea typeface="ＭＳ Ｐゴシック" charset="0"/>
                <a:cs typeface="ＭＳ Ｐゴシック" charset="0"/>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defTabSz="914400" fontAlgn="base">
              <a:spcBef>
                <a:spcPct val="0"/>
              </a:spcBef>
              <a:spcAft>
                <a:spcPct val="0"/>
              </a:spcAft>
            </a:pPr>
            <a:endParaRPr kumimoji="1" lang="en-US" sz="2400">
              <a:solidFill>
                <a:srgbClr val="003366"/>
              </a:solidFill>
              <a:latin typeface="Times New Roman" charset="0"/>
              <a:ea typeface="ＭＳ Ｐゴシック" charset="0"/>
              <a:cs typeface="ＭＳ Ｐゴシック"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200"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1"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3366"/>
              </a:solidFill>
            </a:endParaRPr>
          </a:p>
        </p:txBody>
      </p:sp>
      <p:sp>
        <p:nvSpPr>
          <p:cNvPr id="8202"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chemeClr val="bg1"/>
                </a:solidFill>
                <a:latin typeface="Arial" panose="020B0604020202020204" pitchFamily="34" charset="0"/>
              </a:defRPr>
            </a:lvl1pPr>
          </a:lstStyle>
          <a:p>
            <a:pPr defTabSz="914400" fontAlgn="base">
              <a:spcBef>
                <a:spcPct val="0"/>
              </a:spcBef>
              <a:spcAft>
                <a:spcPct val="0"/>
              </a:spcAft>
              <a:defRPr/>
            </a:pPr>
            <a:fld id="{9C7E0900-7EC4-5E44-8B2A-030586DC3E7A}" type="slidenum">
              <a:rPr lang="en-US" smtClean="0">
                <a:solidFill>
                  <a:srgbClr val="FFFFFF"/>
                </a:solidFill>
                <a:ea typeface="ＭＳ Ｐゴシック" charset="0"/>
                <a:cs typeface="ＭＳ Ｐゴシック" charset="0"/>
              </a:rPr>
              <a:pPr defTabSz="914400" fontAlgn="base">
                <a:spcBef>
                  <a:spcPct val="0"/>
                </a:spcBef>
                <a:spcAft>
                  <a:spcPct val="0"/>
                </a:spcAft>
                <a:defRPr/>
              </a:pPr>
              <a:t>‹#›</a:t>
            </a:fld>
            <a:endParaRPr lang="en-US" dirty="0">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2112395238"/>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pitchFamily="-110"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pitchFamily="-110" charset="-128"/>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pitchFamily="-110" charset="-128"/>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pitchFamily="-110" charset="-128"/>
        </a:defRPr>
      </a:lvl5pPr>
      <a:lvl6pPr marL="25146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6pPr>
      <a:lvl7pPr marL="29718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7pPr>
      <a:lvl8pPr marL="34290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8pPr>
      <a:lvl9pPr marL="3886200" indent="-228600" algn="l" rtl="0" fontAlgn="base">
        <a:spcBef>
          <a:spcPct val="20000"/>
        </a:spcBef>
        <a:spcAft>
          <a:spcPct val="0"/>
        </a:spcAft>
        <a:buClr>
          <a:schemeClr val="tx1"/>
        </a:buClr>
        <a:buSzPct val="65000"/>
        <a:buFont typeface="Wingdings" pitchFamily="-110" charset="2"/>
        <a:buChar char="l"/>
        <a:defRPr>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2/5/26</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1732395170"/>
      </p:ext>
    </p:extLst>
  </p:cSld>
  <p:clrMap bg1="lt1" tx1="dk1" bg2="lt2" tx2="dk2" accent1="accent1" accent2="accent2" accent3="accent3" accent4="accent4" accent5="accent5" accent6="accent6" hlink="hlink" folHlink="folHlink"/>
  <p:sldLayoutIdLst>
    <p:sldLayoutId id="2147487125" r:id="rId1"/>
    <p:sldLayoutId id="2147487126" r:id="rId2"/>
    <p:sldLayoutId id="2147487127" r:id="rId3"/>
    <p:sldLayoutId id="2147487128" r:id="rId4"/>
    <p:sldLayoutId id="2147487129" r:id="rId5"/>
    <p:sldLayoutId id="2147487130" r:id="rId6"/>
    <p:sldLayoutId id="2147487131" r:id="rId7"/>
    <p:sldLayoutId id="2147487132" r:id="rId8"/>
    <p:sldLayoutId id="2147487133" r:id="rId9"/>
    <p:sldLayoutId id="2147487134" r:id="rId10"/>
    <p:sldLayoutId id="214748713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52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defTabSz="914400" fontAlgn="base">
              <a:spcBef>
                <a:spcPct val="0"/>
              </a:spcBef>
              <a:spcAft>
                <a:spcPct val="0"/>
              </a:spcAft>
              <a:defRPr/>
            </a:pPr>
            <a:fld id="{9109EDEC-CA48-D448-B6E9-167DA10834BA}"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49381253"/>
      </p:ext>
    </p:extLst>
  </p:cSld>
  <p:clrMap bg1="lt1" tx1="dk1" bg2="lt2" tx2="dk2" accent1="accent1" accent2="accent2" accent3="accent3" accent4="accent4" accent5="accent5" accent6="accent6" hlink="hlink" folHlink="folHlink"/>
  <p:sldLayoutIdLst>
    <p:sldLayoutId id="2147487137" r:id="rId1"/>
    <p:sldLayoutId id="2147487138" r:id="rId2"/>
    <p:sldLayoutId id="2147487139" r:id="rId3"/>
    <p:sldLayoutId id="2147487140" r:id="rId4"/>
    <p:sldLayoutId id="2147487141" r:id="rId5"/>
    <p:sldLayoutId id="2147487142" r:id="rId6"/>
    <p:sldLayoutId id="2147487143" r:id="rId7"/>
    <p:sldLayoutId id="2147487144" r:id="rId8"/>
    <p:sldLayoutId id="2147487145" r:id="rId9"/>
    <p:sldLayoutId id="2147487146" r:id="rId10"/>
    <p:sldLayoutId id="214748714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42527660"/>
      </p:ext>
    </p:extLst>
  </p:cSld>
  <p:clrMap bg1="dk2" tx1="lt1" bg2="dk1" tx2="lt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 id="2147487160"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373043211"/>
      </p:ext>
    </p:extLst>
  </p:cSld>
  <p:clrMap bg1="lt1" tx1="dk1" bg2="lt2" tx2="dk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 id="2147487173" r:id="rId12"/>
    <p:sldLayoutId id="214748717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ea typeface="ＭＳ Ｐゴシック" charset="0"/>
              </a:rPr>
              <a:pPr>
                <a:defRPr/>
              </a:pPr>
              <a:t>2/5/26</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ea typeface="ＭＳ Ｐゴシック" charset="0"/>
              </a:rPr>
              <a:pPr>
                <a:defRPr/>
              </a:pPr>
              <a:t>‹#›</a:t>
            </a:fld>
            <a:endParaRPr lang="en-US" dirty="0">
              <a:ea typeface="ＭＳ Ｐゴシック" charset="0"/>
            </a:endParaRPr>
          </a:p>
        </p:txBody>
      </p:sp>
    </p:spTree>
    <p:extLst>
      <p:ext uri="{BB962C8B-B14F-4D97-AF65-F5344CB8AC3E}">
        <p14:creationId xmlns:p14="http://schemas.microsoft.com/office/powerpoint/2010/main" val="3926995543"/>
      </p:ext>
    </p:extLst>
  </p:cSld>
  <p:clrMap bg1="lt1" tx1="dk1" bg2="lt2" tx2="dk2" accent1="accent1" accent2="accent2" accent3="accent3" accent4="accent4" accent5="accent5" accent6="accent6" hlink="hlink" folHlink="folHlink"/>
  <p:sldLayoutIdLst>
    <p:sldLayoutId id="2147487176" r:id="rId1"/>
    <p:sldLayoutId id="2147487177" r:id="rId2"/>
    <p:sldLayoutId id="2147487178" r:id="rId3"/>
    <p:sldLayoutId id="2147487179" r:id="rId4"/>
    <p:sldLayoutId id="2147487180" r:id="rId5"/>
    <p:sldLayoutId id="2147487181" r:id="rId6"/>
    <p:sldLayoutId id="2147487182" r:id="rId7"/>
    <p:sldLayoutId id="2147487183" r:id="rId8"/>
    <p:sldLayoutId id="2147487184" r:id="rId9"/>
    <p:sldLayoutId id="2147487185" r:id="rId10"/>
    <p:sldLayoutId id="214748718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646812456"/>
      </p:ext>
    </p:extLst>
  </p:cSld>
  <p:clrMap bg1="lt1" tx1="dk1" bg2="lt2" tx2="dk2" accent1="accent1" accent2="accent2" accent3="accent3" accent4="accent4" accent5="accent5" accent6="accent6" hlink="hlink" folHlink="folHlink"/>
  <p:sldLayoutIdLst>
    <p:sldLayoutId id="2147487188" r:id="rId1"/>
    <p:sldLayoutId id="2147487189" r:id="rId2"/>
    <p:sldLayoutId id="2147487190" r:id="rId3"/>
    <p:sldLayoutId id="2147487191" r:id="rId4"/>
    <p:sldLayoutId id="2147487192" r:id="rId5"/>
    <p:sldLayoutId id="2147487193" r:id="rId6"/>
    <p:sldLayoutId id="2147487194" r:id="rId7"/>
    <p:sldLayoutId id="2147487195" r:id="rId8"/>
    <p:sldLayoutId id="2147487196" r:id="rId9"/>
    <p:sldLayoutId id="2147487197" r:id="rId10"/>
    <p:sldLayoutId id="2147487198"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1767727841"/>
      </p:ext>
    </p:extLst>
  </p:cSld>
  <p:clrMap bg1="lt1" tx1="dk1" bg2="lt2" tx2="dk2" accent1="accent1" accent2="accent2" accent3="accent3" accent4="accent4" accent5="accent5" accent6="accent6" hlink="hlink" folHlink="folHlink"/>
  <p:sldLayoutIdLst>
    <p:sldLayoutId id="2147487200" r:id="rId1"/>
    <p:sldLayoutId id="2147487201" r:id="rId2"/>
    <p:sldLayoutId id="2147487202" r:id="rId3"/>
    <p:sldLayoutId id="2147487203" r:id="rId4"/>
    <p:sldLayoutId id="2147487204" r:id="rId5"/>
    <p:sldLayoutId id="2147487205" r:id="rId6"/>
    <p:sldLayoutId id="2147487206" r:id="rId7"/>
    <p:sldLayoutId id="2147487207" r:id="rId8"/>
    <p:sldLayoutId id="2147487208" r:id="rId9"/>
    <p:sldLayoutId id="2147487209" r:id="rId10"/>
    <p:sldLayoutId id="21474872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02"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1484803"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7" name="Rectangle 4"/>
          <p:cNvSpPr>
            <a:spLocks noGrp="1" noChangeArrowheads="1"/>
          </p:cNvSpPr>
          <p:nvPr>
            <p:ph type="dt" sz="half" idx="2"/>
          </p:nvPr>
        </p:nvSpPr>
        <p:spPr bwMode="auto">
          <a:xfrm>
            <a:off x="457200" y="6245225"/>
            <a:ext cx="2133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cs typeface="Arial" panose="020B0604020202020204" pitchFamily="34" charset="0"/>
              </a:defRPr>
            </a:lvl1pPr>
          </a:lstStyle>
          <a:p>
            <a:fld id="{52F367E4-7E1D-FF4E-AF00-438FDA6547A0}" type="datetimeFigureOut">
              <a:rPr lang="en-US" smtClean="0"/>
              <a:pPr/>
              <a:t>2/5/26</a:t>
            </a:fld>
            <a:endParaRPr lang="en-US" dirty="0"/>
          </a:p>
        </p:txBody>
      </p:sp>
      <p:sp>
        <p:nvSpPr>
          <p:cNvPr id="8" name="Rectangle 5"/>
          <p:cNvSpPr>
            <a:spLocks noGrp="1" noChangeArrowheads="1"/>
          </p:cNvSpPr>
          <p:nvPr>
            <p:ph type="ftr" sz="quarter" idx="3"/>
          </p:nvPr>
        </p:nvSpPr>
        <p:spPr bwMode="auto">
          <a:xfrm>
            <a:off x="3124200" y="6245225"/>
            <a:ext cx="2895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cs typeface="Arial" panose="020B0604020202020204" pitchFamily="34" charset="0"/>
              </a:defRPr>
            </a:lvl1pPr>
          </a:lstStyle>
          <a:p>
            <a:endParaRPr lang="en-US" dirty="0"/>
          </a:p>
        </p:txBody>
      </p:sp>
      <p:sp>
        <p:nvSpPr>
          <p:cNvPr id="9" name="Rectangle 6"/>
          <p:cNvSpPr>
            <a:spLocks noGrp="1" noChangeArrowheads="1"/>
          </p:cNvSpPr>
          <p:nvPr>
            <p:ph type="sldNum" sz="quarter" idx="4"/>
          </p:nvPr>
        </p:nvSpPr>
        <p:spPr bwMode="auto">
          <a:xfrm>
            <a:off x="6553200" y="6245225"/>
            <a:ext cx="2133600" cy="476250"/>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cs typeface="Arial" panose="020B0604020202020204" pitchFamily="34" charset="0"/>
              </a:defRPr>
            </a:lvl1pPr>
          </a:lstStyle>
          <a:p>
            <a:fld id="{8C99E196-A115-2F47-A252-2B1A00B54207}" type="slidenum">
              <a:rPr lang="en-US" smtClean="0"/>
              <a:pPr/>
              <a:t>‹#›</a:t>
            </a:fld>
            <a:endParaRPr lang="en-US" dirty="0"/>
          </a:p>
        </p:txBody>
      </p:sp>
    </p:spTree>
    <p:extLst>
      <p:ext uri="{BB962C8B-B14F-4D97-AF65-F5344CB8AC3E}">
        <p14:creationId xmlns:p14="http://schemas.microsoft.com/office/powerpoint/2010/main" val="233292990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SimSun" charset="0"/>
          <a:cs typeface="SimSun" charset="0"/>
        </a:defRPr>
      </a:lvl2pPr>
      <a:lvl3pPr algn="ctr" rtl="0" eaLnBrk="0" fontAlgn="base" hangingPunct="0">
        <a:spcBef>
          <a:spcPct val="0"/>
        </a:spcBef>
        <a:spcAft>
          <a:spcPct val="0"/>
        </a:spcAft>
        <a:defRPr sz="4400">
          <a:solidFill>
            <a:schemeClr val="tx2"/>
          </a:solidFill>
          <a:latin typeface="Arial" charset="0"/>
          <a:ea typeface="SimSun" charset="0"/>
          <a:cs typeface="SimSun" charset="0"/>
        </a:defRPr>
      </a:lvl3pPr>
      <a:lvl4pPr algn="ctr" rtl="0" eaLnBrk="0" fontAlgn="base" hangingPunct="0">
        <a:spcBef>
          <a:spcPct val="0"/>
        </a:spcBef>
        <a:spcAft>
          <a:spcPct val="0"/>
        </a:spcAft>
        <a:defRPr sz="4400">
          <a:solidFill>
            <a:schemeClr val="tx2"/>
          </a:solidFill>
          <a:latin typeface="Arial" charset="0"/>
          <a:ea typeface="SimSun" charset="0"/>
          <a:cs typeface="SimSun" charset="0"/>
        </a:defRPr>
      </a:lvl4pPr>
      <a:lvl5pPr algn="ctr" rtl="0" eaLnBrk="0" fontAlgn="base" hangingPunct="0">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88938544"/>
      </p:ext>
    </p:extLst>
  </p:cSld>
  <p:clrMap bg1="lt1" tx1="dk1" bg2="lt2" tx2="dk2" accent1="accent1" accent2="accent2" accent3="accent3" accent4="accent4" accent5="accent5" accent6="accent6" hlink="hlink" folHlink="folHlink"/>
  <p:sldLayoutIdLst>
    <p:sldLayoutId id="214748721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dirty="0"/>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dirty="0"/>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976178396"/>
      </p:ext>
    </p:extLst>
  </p:cSld>
  <p:clrMap bg1="dk2" tx1="lt1" bg2="dk1" tx2="lt2" accent1="accent1" accent2="accent2" accent3="accent3" accent4="accent4" accent5="accent5" accent6="accent6" hlink="hlink" folHlink="folHlink"/>
  <p:sldLayoutIdLst>
    <p:sldLayoutId id="2147487214" r:id="rId1"/>
    <p:sldLayoutId id="2147487215" r:id="rId2"/>
    <p:sldLayoutId id="2147487216" r:id="rId3"/>
    <p:sldLayoutId id="2147487217" r:id="rId4"/>
    <p:sldLayoutId id="2147487218" r:id="rId5"/>
    <p:sldLayoutId id="2147487219" r:id="rId6"/>
    <p:sldLayoutId id="2147487220" r:id="rId7"/>
    <p:sldLayoutId id="2147487221" r:id="rId8"/>
    <p:sldLayoutId id="2147487222" r:id="rId9"/>
    <p:sldLayoutId id="2147487223" r:id="rId10"/>
    <p:sldLayoutId id="2147487224" r:id="rId11"/>
    <p:sldLayoutId id="2147487225"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604"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5"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b="1" i="0">
                <a:latin typeface="Arial" panose="020B0604020202020204" pitchFamily="34" charset="0"/>
                <a:ea typeface="Times New Roman" pitchFamily="-112" charset="0"/>
                <a:cs typeface="Times New Roman" pitchFamily="-112" charset="0"/>
              </a:defRPr>
            </a:lvl1pPr>
          </a:lstStyle>
          <a:p>
            <a:pPr>
              <a:defRPr/>
            </a:pPr>
            <a:endParaRPr lang="en-US" dirty="0"/>
          </a:p>
        </p:txBody>
      </p:sp>
      <p:sp>
        <p:nvSpPr>
          <p:cNvPr id="25606"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b="1" i="0">
                <a:latin typeface="Arial" panose="020B0604020202020204" pitchFamily="34" charset="0"/>
                <a:cs typeface="Times New Roman" charset="0"/>
              </a:defRPr>
            </a:lvl1pPr>
          </a:lstStyle>
          <a:p>
            <a:pPr>
              <a:defRPr/>
            </a:pPr>
            <a:fld id="{03B1A4CE-FD1C-9F4C-BFF5-E41BE9E32009}" type="slidenum">
              <a:rPr lang="en-US" smtClean="0"/>
              <a:pPr>
                <a:defRPr/>
              </a:pPr>
              <a:t>‹#›</a:t>
            </a:fld>
            <a:endParaRPr lang="en-US" dirty="0"/>
          </a:p>
        </p:txBody>
      </p:sp>
    </p:spTree>
    <p:extLst>
      <p:ext uri="{BB962C8B-B14F-4D97-AF65-F5344CB8AC3E}">
        <p14:creationId xmlns:p14="http://schemas.microsoft.com/office/powerpoint/2010/main" val="272308658"/>
      </p:ext>
    </p:extLst>
  </p:cSld>
  <p:clrMap bg1="lt1" tx1="dk1" bg2="lt2" tx2="dk2" accent1="accent1" accent2="accent2" accent3="accent3" accent4="accent4" accent5="accent5" accent6="accent6" hlink="hlink" folHlink="folHlink"/>
  <p:sldLayoutIdLst>
    <p:sldLayoutId id="2147487227" r:id="rId1"/>
    <p:sldLayoutId id="2147487228" r:id="rId2"/>
    <p:sldLayoutId id="2147487229" r:id="rId3"/>
    <p:sldLayoutId id="2147487230" r:id="rId4"/>
    <p:sldLayoutId id="2147487231" r:id="rId5"/>
    <p:sldLayoutId id="2147487232" r:id="rId6"/>
    <p:sldLayoutId id="2147487233" r:id="rId7"/>
    <p:sldLayoutId id="2147487234" r:id="rId8"/>
    <p:sldLayoutId id="2147487235" r:id="rId9"/>
    <p:sldLayoutId id="2147487236" r:id="rId10"/>
    <p:sldLayoutId id="2147487237" r:id="rId11"/>
    <p:sldLayoutId id="2147487238" r:id="rId12"/>
    <p:sldLayoutId id="214748723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1474"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01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5DCEE24-73ED-4F4D-BEBF-938C6616A8CA}" type="slidenum">
              <a:rPr lang="en-US"/>
              <a:pPr>
                <a:defRPr/>
              </a:pPr>
              <a:t>‹#›</a:t>
            </a:fld>
            <a:endParaRPr lang="en-US"/>
          </a:p>
        </p:txBody>
      </p:sp>
    </p:spTree>
    <p:extLst>
      <p:ext uri="{BB962C8B-B14F-4D97-AF65-F5344CB8AC3E}">
        <p14:creationId xmlns:p14="http://schemas.microsoft.com/office/powerpoint/2010/main" val="2288003610"/>
      </p:ext>
    </p:extLst>
  </p:cSld>
  <p:clrMap bg1="lt1" tx1="dk1" bg2="lt2" tx2="dk2" accent1="accent1" accent2="accent2" accent3="accent3" accent4="accent4" accent5="accent5" accent6="accent6" hlink="hlink" folHlink="folHlink"/>
  <p:sldLayoutIdLst>
    <p:sldLayoutId id="2147487241" r:id="rId1"/>
    <p:sldLayoutId id="2147487242" r:id="rId2"/>
    <p:sldLayoutId id="2147487243" r:id="rId3"/>
    <p:sldLayoutId id="2147487244" r:id="rId4"/>
    <p:sldLayoutId id="2147487245" r:id="rId5"/>
    <p:sldLayoutId id="2147487246" r:id="rId6"/>
    <p:sldLayoutId id="2147487247" r:id="rId7"/>
    <p:sldLayoutId id="2147487248" r:id="rId8"/>
    <p:sldLayoutId id="2147487249" r:id="rId9"/>
    <p:sldLayoutId id="2147487250" r:id="rId10"/>
    <p:sldLayoutId id="2147487251" r:id="rId11"/>
    <p:sldLayoutId id="2147487252" r:id="rId12"/>
    <p:sldLayoutId id="214748725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4"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lIns="91427" tIns="45714" rIns="91427" bIns="45714"/>
          <a:lstStyle/>
          <a:p>
            <a:endParaRPr lang="en-US">
              <a:solidFill>
                <a:srgbClr val="EAEAEA"/>
              </a:solidFill>
            </a:endParaRPr>
          </a:p>
        </p:txBody>
      </p:sp>
      <p:grpSp>
        <p:nvGrpSpPr>
          <p:cNvPr id="1027" name="Group 2"/>
          <p:cNvGrpSpPr>
            <a:grpSpLocks/>
          </p:cNvGrpSpPr>
          <p:nvPr/>
        </p:nvGrpSpPr>
        <p:grpSpPr bwMode="auto">
          <a:xfrm>
            <a:off x="0" y="1"/>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1"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1"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15" tIns="45707" rIns="91415" bIns="4570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05134819"/>
      </p:ext>
    </p:extLst>
  </p:cSld>
  <p:clrMap bg1="dk2" tx1="lt1" bg2="dk1" tx2="lt2" accent1="accent1" accent2="accent2" accent3="accent3" accent4="accent4" accent5="accent5" accent6="accent6" hlink="hlink" folHlink="folHlink"/>
  <p:sldLayoutIdLst>
    <p:sldLayoutId id="2147487255" r:id="rId1"/>
    <p:sldLayoutId id="2147487256" r:id="rId2"/>
    <p:sldLayoutId id="2147487257" r:id="rId3"/>
    <p:sldLayoutId id="2147487258" r:id="rId4"/>
    <p:sldLayoutId id="2147487259" r:id="rId5"/>
    <p:sldLayoutId id="2147487260" r:id="rId6"/>
    <p:sldLayoutId id="2147487261" r:id="rId7"/>
    <p:sldLayoutId id="2147487262" r:id="rId8"/>
    <p:sldLayoutId id="2147487263" r:id="rId9"/>
    <p:sldLayoutId id="2147487264" r:id="rId10"/>
    <p:sldLayoutId id="2147487265" r:id="rId11"/>
    <p:sldLayoutId id="214748726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079" algn="l" rtl="0" fontAlgn="base">
        <a:spcBef>
          <a:spcPct val="0"/>
        </a:spcBef>
        <a:spcAft>
          <a:spcPct val="0"/>
        </a:spcAft>
        <a:defRPr sz="4400">
          <a:solidFill>
            <a:schemeClr val="tx2"/>
          </a:solidFill>
          <a:latin typeface="Times New Roman" pitchFamily="-111" charset="0"/>
        </a:defRPr>
      </a:lvl6pPr>
      <a:lvl7pPr marL="914158" algn="l" rtl="0" fontAlgn="base">
        <a:spcBef>
          <a:spcPct val="0"/>
        </a:spcBef>
        <a:spcAft>
          <a:spcPct val="0"/>
        </a:spcAft>
        <a:defRPr sz="4400">
          <a:solidFill>
            <a:schemeClr val="tx2"/>
          </a:solidFill>
          <a:latin typeface="Times New Roman" pitchFamily="-111" charset="0"/>
        </a:defRPr>
      </a:lvl7pPr>
      <a:lvl8pPr marL="1371236" algn="l" rtl="0" fontAlgn="base">
        <a:spcBef>
          <a:spcPct val="0"/>
        </a:spcBef>
        <a:spcAft>
          <a:spcPct val="0"/>
        </a:spcAft>
        <a:defRPr sz="4400">
          <a:solidFill>
            <a:schemeClr val="tx2"/>
          </a:solidFill>
          <a:latin typeface="Times New Roman" pitchFamily="-111" charset="0"/>
        </a:defRPr>
      </a:lvl8pPr>
      <a:lvl9pPr marL="1828313" algn="l" rtl="0" fontAlgn="base">
        <a:spcBef>
          <a:spcPct val="0"/>
        </a:spcBef>
        <a:spcAft>
          <a:spcPct val="0"/>
        </a:spcAft>
        <a:defRPr sz="4400">
          <a:solidFill>
            <a:schemeClr val="tx2"/>
          </a:solidFill>
          <a:latin typeface="Times New Roman" pitchFamily="-111" charset="0"/>
        </a:defRPr>
      </a:lvl9pPr>
    </p:titleStyle>
    <p:bodyStyle>
      <a:lvl1pPr marL="341262" indent="-341262"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253" indent="-284121"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242" indent="-22697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375"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507" indent="-22697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3932" indent="-228540" algn="l" rtl="0" fontAlgn="base">
        <a:spcBef>
          <a:spcPct val="20000"/>
        </a:spcBef>
        <a:spcAft>
          <a:spcPct val="0"/>
        </a:spcAft>
        <a:buChar char="•"/>
        <a:defRPr sz="2000">
          <a:solidFill>
            <a:schemeClr val="tx1"/>
          </a:solidFill>
          <a:latin typeface="+mn-lt"/>
          <a:ea typeface="ＭＳ Ｐゴシック" pitchFamily="-111" charset="-128"/>
        </a:defRPr>
      </a:lvl6pPr>
      <a:lvl7pPr marL="2971011" indent="-228540" algn="l" rtl="0" fontAlgn="base">
        <a:spcBef>
          <a:spcPct val="20000"/>
        </a:spcBef>
        <a:spcAft>
          <a:spcPct val="0"/>
        </a:spcAft>
        <a:buChar char="•"/>
        <a:defRPr sz="2000">
          <a:solidFill>
            <a:schemeClr val="tx1"/>
          </a:solidFill>
          <a:latin typeface="+mn-lt"/>
          <a:ea typeface="ＭＳ Ｐゴシック" pitchFamily="-111" charset="-128"/>
        </a:defRPr>
      </a:lvl7pPr>
      <a:lvl8pPr marL="3428089" indent="-228540" algn="l" rtl="0" fontAlgn="base">
        <a:spcBef>
          <a:spcPct val="20000"/>
        </a:spcBef>
        <a:spcAft>
          <a:spcPct val="0"/>
        </a:spcAft>
        <a:buChar char="•"/>
        <a:defRPr sz="2000">
          <a:solidFill>
            <a:schemeClr val="tx1"/>
          </a:solidFill>
          <a:latin typeface="+mn-lt"/>
          <a:ea typeface="ＭＳ Ｐゴシック" pitchFamily="-111" charset="-128"/>
        </a:defRPr>
      </a:lvl8pPr>
      <a:lvl9pPr marL="3885167" indent="-22854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079" rtl="0" eaLnBrk="1" latinLnBrk="0" hangingPunct="1">
        <a:defRPr sz="1800" kern="1200">
          <a:solidFill>
            <a:schemeClr val="tx1"/>
          </a:solidFill>
          <a:latin typeface="+mn-lt"/>
          <a:ea typeface="+mn-ea"/>
          <a:cs typeface="+mn-cs"/>
        </a:defRPr>
      </a:lvl1pPr>
      <a:lvl2pPr marL="457079" algn="l" defTabSz="457079" rtl="0" eaLnBrk="1" latinLnBrk="0" hangingPunct="1">
        <a:defRPr sz="1800" kern="1200">
          <a:solidFill>
            <a:schemeClr val="tx1"/>
          </a:solidFill>
          <a:latin typeface="+mn-lt"/>
          <a:ea typeface="+mn-ea"/>
          <a:cs typeface="+mn-cs"/>
        </a:defRPr>
      </a:lvl2pPr>
      <a:lvl3pPr marL="914158" algn="l" defTabSz="457079" rtl="0" eaLnBrk="1" latinLnBrk="0" hangingPunct="1">
        <a:defRPr sz="1800" kern="1200">
          <a:solidFill>
            <a:schemeClr val="tx1"/>
          </a:solidFill>
          <a:latin typeface="+mn-lt"/>
          <a:ea typeface="+mn-ea"/>
          <a:cs typeface="+mn-cs"/>
        </a:defRPr>
      </a:lvl3pPr>
      <a:lvl4pPr marL="1371236" algn="l" defTabSz="457079" rtl="0" eaLnBrk="1" latinLnBrk="0" hangingPunct="1">
        <a:defRPr sz="1800" kern="1200">
          <a:solidFill>
            <a:schemeClr val="tx1"/>
          </a:solidFill>
          <a:latin typeface="+mn-lt"/>
          <a:ea typeface="+mn-ea"/>
          <a:cs typeface="+mn-cs"/>
        </a:defRPr>
      </a:lvl4pPr>
      <a:lvl5pPr marL="1828313" algn="l" defTabSz="457079" rtl="0" eaLnBrk="1" latinLnBrk="0" hangingPunct="1">
        <a:defRPr sz="1800" kern="1200">
          <a:solidFill>
            <a:schemeClr val="tx1"/>
          </a:solidFill>
          <a:latin typeface="+mn-lt"/>
          <a:ea typeface="+mn-ea"/>
          <a:cs typeface="+mn-cs"/>
        </a:defRPr>
      </a:lvl5pPr>
      <a:lvl6pPr marL="2285392" algn="l" defTabSz="457079" rtl="0" eaLnBrk="1" latinLnBrk="0" hangingPunct="1">
        <a:defRPr sz="1800" kern="1200">
          <a:solidFill>
            <a:schemeClr val="tx1"/>
          </a:solidFill>
          <a:latin typeface="+mn-lt"/>
          <a:ea typeface="+mn-ea"/>
          <a:cs typeface="+mn-cs"/>
        </a:defRPr>
      </a:lvl6pPr>
      <a:lvl7pPr marL="2742471" algn="l" defTabSz="457079" rtl="0" eaLnBrk="1" latinLnBrk="0" hangingPunct="1">
        <a:defRPr sz="1800" kern="1200">
          <a:solidFill>
            <a:schemeClr val="tx1"/>
          </a:solidFill>
          <a:latin typeface="+mn-lt"/>
          <a:ea typeface="+mn-ea"/>
          <a:cs typeface="+mn-cs"/>
        </a:defRPr>
      </a:lvl7pPr>
      <a:lvl8pPr marL="3199549" algn="l" defTabSz="457079" rtl="0" eaLnBrk="1" latinLnBrk="0" hangingPunct="1">
        <a:defRPr sz="1800" kern="1200">
          <a:solidFill>
            <a:schemeClr val="tx1"/>
          </a:solidFill>
          <a:latin typeface="+mn-lt"/>
          <a:ea typeface="+mn-ea"/>
          <a:cs typeface="+mn-cs"/>
        </a:defRPr>
      </a:lvl8pPr>
      <a:lvl9pPr marL="3656627" algn="l" defTabSz="457079"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136608628"/>
      </p:ext>
    </p:extLst>
  </p:cSld>
  <p:clrMap bg1="lt1" tx1="dk1" bg2="lt2" tx2="dk2" accent1="accent1" accent2="accent2" accent3="accent3" accent4="accent4" accent5="accent5" accent6="accent6" hlink="hlink" folHlink="folHlink"/>
  <p:sldLayoutIdLst>
    <p:sldLayoutId id="2147487268" r:id="rId1"/>
    <p:sldLayoutId id="2147487269" r:id="rId2"/>
    <p:sldLayoutId id="2147487270" r:id="rId3"/>
    <p:sldLayoutId id="2147487271" r:id="rId4"/>
    <p:sldLayoutId id="2147487272" r:id="rId5"/>
    <p:sldLayoutId id="2147487273" r:id="rId6"/>
    <p:sldLayoutId id="2147487274" r:id="rId7"/>
    <p:sldLayoutId id="2147487275" r:id="rId8"/>
    <p:sldLayoutId id="2147487276" r:id="rId9"/>
    <p:sldLayoutId id="2147487277" r:id="rId10"/>
    <p:sldLayoutId id="21474872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76866" name="Group 2"/>
          <p:cNvGrpSpPr>
            <a:grpSpLocks/>
          </p:cNvGrpSpPr>
          <p:nvPr/>
        </p:nvGrpSpPr>
        <p:grpSpPr bwMode="auto">
          <a:xfrm>
            <a:off x="0" y="0"/>
            <a:ext cx="7242175" cy="1981200"/>
            <a:chOff x="0" y="0"/>
            <a:chExt cx="4562" cy="1248"/>
          </a:xfrm>
        </p:grpSpPr>
        <p:sp>
          <p:nvSpPr>
            <p:cNvPr id="3584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Tahoma" pitchFamily="24" charset="-52"/>
                <a:ea typeface="ＭＳ Ｐゴシック" pitchFamily="24" charset="-128"/>
                <a:cs typeface="ＭＳ Ｐゴシック" pitchFamily="24" charset="-128"/>
              </a:endParaRPr>
            </a:p>
          </p:txBody>
        </p:sp>
        <p:sp>
          <p:nvSpPr>
            <p:cNvPr id="67687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3584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847"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pitchFamily="24" charset="-52"/>
                <a:ea typeface="ＭＳ Ｐゴシック" pitchFamily="24" charset="-128"/>
                <a:cs typeface="ＭＳ Ｐゴシック" pitchFamily="24" charset="-128"/>
              </a:defRPr>
            </a:lvl1pPr>
          </a:lstStyle>
          <a:p>
            <a:pPr>
              <a:defRPr/>
            </a:pPr>
            <a:endParaRPr lang="en-US"/>
          </a:p>
        </p:txBody>
      </p:sp>
      <p:sp>
        <p:nvSpPr>
          <p:cNvPr id="3584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Tahoma" charset="0"/>
              </a:defRPr>
            </a:lvl1pPr>
          </a:lstStyle>
          <a:p>
            <a:pPr>
              <a:defRPr/>
            </a:pPr>
            <a:fld id="{47D585FF-DBF5-4F49-968C-08C8919E69A9}" type="slidenum">
              <a:rPr lang="en-US"/>
              <a:pPr>
                <a:defRPr/>
              </a:pPr>
              <a:t>‹#›</a:t>
            </a:fld>
            <a:endParaRPr lang="en-US"/>
          </a:p>
        </p:txBody>
      </p:sp>
    </p:spTree>
    <p:extLst>
      <p:ext uri="{BB962C8B-B14F-4D97-AF65-F5344CB8AC3E}">
        <p14:creationId xmlns:p14="http://schemas.microsoft.com/office/powerpoint/2010/main" val="3170149603"/>
      </p:ext>
    </p:extLst>
  </p:cSld>
  <p:clrMap bg1="dk2" tx1="lt1" bg2="dk1" tx2="lt2" accent1="accent1" accent2="accent2" accent3="accent3" accent4="accent4" accent5="accent5" accent6="accent6" hlink="hlink" folHlink="folHlink"/>
  <p:sldLayoutIdLst>
    <p:sldLayoutId id="2147487280" r:id="rId1"/>
  </p:sldLayoutIdLst>
  <p:txStyles>
    <p:titleStyle>
      <a:lvl1pPr algn="ctr" rtl="0" eaLnBrk="0" fontAlgn="base" hangingPunct="0">
        <a:spcBef>
          <a:spcPct val="0"/>
        </a:spcBef>
        <a:spcAft>
          <a:spcPct val="0"/>
        </a:spcAft>
        <a:defRPr sz="4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lr>
          <a:schemeClr val="tx1"/>
        </a:buClr>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2pPr>
      <a:lvl3pPr marL="1143000" indent="-228600" algn="l" rtl="0" eaLnBrk="0" fontAlgn="base" hangingPunct="0">
        <a:spcBef>
          <a:spcPct val="20000"/>
        </a:spcBef>
        <a:spcAft>
          <a:spcPct val="0"/>
        </a:spcAft>
        <a:buClr>
          <a:schemeClr val="hlink"/>
        </a:buClr>
        <a:buFont typeface="Wingdings" charset="0"/>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4pPr>
      <a:lvl5pPr marL="2057400" indent="-228600" algn="l" rtl="0" eaLnBrk="0" fontAlgn="base" hangingPunct="0">
        <a:spcBef>
          <a:spcPct val="20000"/>
        </a:spcBef>
        <a:spcAft>
          <a:spcPct val="0"/>
        </a:spcAft>
        <a:buClr>
          <a:schemeClr val="hlink"/>
        </a:buClr>
        <a:buFont typeface="Wingdings" charset="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Arial" panose="020B0604020202020204" pitchFamily="34" charset="0"/>
        </a:defRPr>
      </a:lvl5pPr>
      <a:lvl6pPr marL="25146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6pPr>
      <a:lvl7pPr marL="29718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7pPr>
      <a:lvl8pPr marL="34290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8pPr>
      <a:lvl9pPr marL="3886200" indent="-228600" algn="l" rtl="0" fontAlgn="base">
        <a:spcBef>
          <a:spcPct val="20000"/>
        </a:spcBef>
        <a:spcAft>
          <a:spcPct val="0"/>
        </a:spcAft>
        <a:buClr>
          <a:schemeClr val="hlink"/>
        </a:buClr>
        <a:buFont typeface="Wingdings" pitchFamily="24" charset="2"/>
        <a:buChar char="§"/>
        <a:defRPr sz="2000">
          <a:solidFill>
            <a:schemeClr val="tx1"/>
          </a:solidFill>
          <a:effectLst>
            <a:outerShdw blurRad="38100" dist="38100" dir="2700000" algn="tl">
              <a:srgbClr val="000000"/>
            </a:outerShdw>
          </a:effectLst>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3" y="228601"/>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lIns="91427" tIns="45714" rIns="91427" bIns="45714"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1"/>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4"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7676602"/>
      </p:ext>
    </p:extLst>
  </p:cSld>
  <p:clrMap bg1="lt1" tx1="dk1" bg2="lt2" tx2="dk2" accent1="accent1" accent2="accent2" accent3="accent3" accent4="accent4" accent5="accent5" accent6="accent6" hlink="hlink" folHlink="folHlink"/>
  <p:sldLayoutIdLst>
    <p:sldLayoutId id="2147487282" r:id="rId1"/>
    <p:sldLayoutId id="2147487283" r:id="rId2"/>
    <p:sldLayoutId id="2147487284" r:id="rId3"/>
    <p:sldLayoutId id="2147487285" r:id="rId4"/>
    <p:sldLayoutId id="2147487286" r:id="rId5"/>
    <p:sldLayoutId id="2147487287" r:id="rId6"/>
    <p:sldLayoutId id="2147487288" r:id="rId7"/>
    <p:sldLayoutId id="2147487289" r:id="rId8"/>
    <p:sldLayoutId id="2147487290" r:id="rId9"/>
    <p:sldLayoutId id="2147487291" r:id="rId10"/>
    <p:sldLayoutId id="21474872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132" algn="ctr" rtl="0" fontAlgn="base">
        <a:spcBef>
          <a:spcPct val="0"/>
        </a:spcBef>
        <a:spcAft>
          <a:spcPct val="0"/>
        </a:spcAft>
        <a:defRPr sz="4400">
          <a:solidFill>
            <a:schemeClr val="tx2"/>
          </a:solidFill>
          <a:latin typeface="Times New Roman" pitchFamily="-111" charset="0"/>
        </a:defRPr>
      </a:lvl6pPr>
      <a:lvl7pPr marL="914265" algn="ctr" rtl="0" fontAlgn="base">
        <a:spcBef>
          <a:spcPct val="0"/>
        </a:spcBef>
        <a:spcAft>
          <a:spcPct val="0"/>
        </a:spcAft>
        <a:defRPr sz="4400">
          <a:solidFill>
            <a:schemeClr val="tx2"/>
          </a:solidFill>
          <a:latin typeface="Times New Roman" pitchFamily="-111" charset="0"/>
        </a:defRPr>
      </a:lvl7pPr>
      <a:lvl8pPr marL="1371396" algn="ctr" rtl="0" fontAlgn="base">
        <a:spcBef>
          <a:spcPct val="0"/>
        </a:spcBef>
        <a:spcAft>
          <a:spcPct val="0"/>
        </a:spcAft>
        <a:defRPr sz="4400">
          <a:solidFill>
            <a:schemeClr val="tx2"/>
          </a:solidFill>
          <a:latin typeface="Times New Roman" pitchFamily="-111" charset="0"/>
        </a:defRPr>
      </a:lvl8pPr>
      <a:lvl9pPr marL="1828530" algn="ctr" rtl="0" fontAlgn="base">
        <a:spcBef>
          <a:spcPct val="0"/>
        </a:spcBef>
        <a:spcAft>
          <a:spcPct val="0"/>
        </a:spcAft>
        <a:defRPr sz="4400">
          <a:solidFill>
            <a:schemeClr val="tx2"/>
          </a:solidFill>
          <a:latin typeface="Times New Roman" pitchFamily="-111" charset="0"/>
        </a:defRPr>
      </a:lvl9pPr>
    </p:titleStyle>
    <p:bodyStyle>
      <a:lvl1pPr marL="342849" indent="-34284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pitchFamily="-111" charset="-128"/>
        </a:defRPr>
      </a:lvl6pPr>
      <a:lvl7pPr marL="2971359" indent="-228567" algn="l" rtl="0" fontAlgn="base">
        <a:spcBef>
          <a:spcPct val="20000"/>
        </a:spcBef>
        <a:spcAft>
          <a:spcPct val="0"/>
        </a:spcAft>
        <a:buChar char="»"/>
        <a:defRPr sz="2000">
          <a:solidFill>
            <a:schemeClr val="tx1"/>
          </a:solidFill>
          <a:latin typeface="+mn-lt"/>
          <a:ea typeface="ＭＳ Ｐゴシック" pitchFamily="-111" charset="-128"/>
        </a:defRPr>
      </a:lvl7pPr>
      <a:lvl8pPr marL="3428490" indent="-228567" algn="l" rtl="0" fontAlgn="base">
        <a:spcBef>
          <a:spcPct val="20000"/>
        </a:spcBef>
        <a:spcAft>
          <a:spcPct val="0"/>
        </a:spcAft>
        <a:buChar char="»"/>
        <a:defRPr sz="2000">
          <a:solidFill>
            <a:schemeClr val="tx1"/>
          </a:solidFill>
          <a:latin typeface="+mn-lt"/>
          <a:ea typeface="ＭＳ Ｐゴシック" pitchFamily="-111" charset="-128"/>
        </a:defRPr>
      </a:lvl8pPr>
      <a:lvl9pPr marL="3885622" indent="-228567"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389902764"/>
      </p:ext>
    </p:extLst>
  </p:cSld>
  <p:clrMap bg1="dk2" tx1="lt1" bg2="dk1" tx2="lt2" accent1="accent1" accent2="accent2" accent3="accent3" accent4="accent4" accent5="accent5" accent6="accent6" hlink="hlink" folHlink="folHlink"/>
  <p:sldLayoutIdLst>
    <p:sldLayoutId id="2147487294" r:id="rId1"/>
    <p:sldLayoutId id="2147487295" r:id="rId2"/>
    <p:sldLayoutId id="2147487296" r:id="rId3"/>
    <p:sldLayoutId id="2147487297" r:id="rId4"/>
    <p:sldLayoutId id="2147487298" r:id="rId5"/>
    <p:sldLayoutId id="2147487299" r:id="rId6"/>
    <p:sldLayoutId id="2147487300" r:id="rId7"/>
    <p:sldLayoutId id="2147487301" r:id="rId8"/>
    <p:sldLayoutId id="2147487302" r:id="rId9"/>
    <p:sldLayoutId id="2147487303" r:id="rId10"/>
    <p:sldLayoutId id="21474873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6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pitchFamily="-105" charset="-128"/>
                <a:cs typeface="ＭＳ Ｐゴシック" pitchFamily="-105" charset="-128"/>
              </a:defRPr>
            </a:lvl1pPr>
          </a:lstStyle>
          <a:p>
            <a:pPr>
              <a:defRPr/>
            </a:pPr>
            <a:endParaRPr lang="en-US" dirty="0"/>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04E63FA0-A986-304D-91A7-3563E6210495}" type="slidenum">
              <a:rPr lang="en-US" smtClean="0"/>
              <a:pPr>
                <a:defRPr/>
              </a:pPr>
              <a:t>‹#›</a:t>
            </a:fld>
            <a:endParaRPr lang="en-US" dirty="0"/>
          </a:p>
        </p:txBody>
      </p:sp>
    </p:spTree>
    <p:extLst>
      <p:ext uri="{BB962C8B-B14F-4D97-AF65-F5344CB8AC3E}">
        <p14:creationId xmlns:p14="http://schemas.microsoft.com/office/powerpoint/2010/main" val="1441853348"/>
      </p:ext>
    </p:extLst>
  </p:cSld>
  <p:clrMap bg1="lt1" tx1="dk1" bg2="lt2" tx2="dk2" accent1="accent1" accent2="accent2" accent3="accent3" accent4="accent4" accent5="accent5" accent6="accent6" hlink="hlink" folHlink="folHlink"/>
  <p:sldLayoutIdLst>
    <p:sldLayoutId id="2147487306" r:id="rId1"/>
    <p:sldLayoutId id="2147487307" r:id="rId2"/>
    <p:sldLayoutId id="2147487308" r:id="rId3"/>
    <p:sldLayoutId id="2147487309" r:id="rId4"/>
    <p:sldLayoutId id="2147487310" r:id="rId5"/>
    <p:sldLayoutId id="2147487311" r:id="rId6"/>
    <p:sldLayoutId id="2147487312" r:id="rId7"/>
    <p:sldLayoutId id="2147487313" r:id="rId8"/>
    <p:sldLayoutId id="2147487314" r:id="rId9"/>
    <p:sldLayoutId id="2147487315" r:id="rId10"/>
    <p:sldLayoutId id="21474873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53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mn-ea"/>
                <a:cs typeface="Arial" panose="020B0604020202020204" pitchFamily="34" charset="0"/>
              </a:defRPr>
            </a:lvl1pPr>
          </a:lstStyle>
          <a:p>
            <a:pPr>
              <a:defRPr/>
            </a:pPr>
            <a:endParaRPr lang="en-US" dirty="0"/>
          </a:p>
        </p:txBody>
      </p:sp>
      <p:sp>
        <p:nvSpPr>
          <p:cNvPr id="2253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cs typeface="Arial" panose="020B0604020202020204" pitchFamily="34" charset="0"/>
              </a:defRPr>
            </a:lvl1pPr>
          </a:lstStyle>
          <a:p>
            <a:pPr>
              <a:defRPr/>
            </a:pPr>
            <a:fld id="{0F5BE17E-529B-9741-B837-5CEE87C4EA31}" type="slidenum">
              <a:rPr lang="en-US" smtClean="0"/>
              <a:pPr>
                <a:defRPr/>
              </a:pPr>
              <a:t>‹#›</a:t>
            </a:fld>
            <a:endParaRPr lang="en-US" dirty="0"/>
          </a:p>
        </p:txBody>
      </p:sp>
    </p:spTree>
    <p:extLst>
      <p:ext uri="{BB962C8B-B14F-4D97-AF65-F5344CB8AC3E}">
        <p14:creationId xmlns:p14="http://schemas.microsoft.com/office/powerpoint/2010/main" val="2960616639"/>
      </p:ext>
    </p:extLst>
  </p:cSld>
  <p:clrMap bg1="lt1" tx1="dk1" bg2="lt2" tx2="dk2" accent1="accent1" accent2="accent2" accent3="accent3" accent4="accent4" accent5="accent5" accent6="accent6" hlink="hlink" folHlink="folHlink"/>
  <p:sldLayoutIdLst>
    <p:sldLayoutId id="2147485232" r:id="rId1"/>
    <p:sldLayoutId id="2147485233" r:id="rId2"/>
    <p:sldLayoutId id="2147485234" r:id="rId3"/>
    <p:sldLayoutId id="2147485235" r:id="rId4"/>
    <p:sldLayoutId id="2147485236" r:id="rId5"/>
    <p:sldLayoutId id="2147485237" r:id="rId6"/>
    <p:sldLayoutId id="2147485238" r:id="rId7"/>
    <p:sldLayoutId id="2147485239" r:id="rId8"/>
    <p:sldLayoutId id="2147485240" r:id="rId9"/>
    <p:sldLayoutId id="2147485241" r:id="rId10"/>
    <p:sldLayoutId id="2147485242" r:id="rId11"/>
  </p:sldLayoutIdLst>
  <p:txStyles>
    <p:titleStyle>
      <a:lvl1pPr algn="ctr" rtl="0" eaLnBrk="0" fontAlgn="base" hangingPunct="0">
        <a:spcBef>
          <a:spcPct val="0"/>
        </a:spcBef>
        <a:spcAft>
          <a:spcPct val="0"/>
        </a:spcAft>
        <a:defRPr sz="4000" b="1" i="0">
          <a:solidFill>
            <a:schemeClr val="tx2"/>
          </a:solidFill>
          <a:latin typeface="+mj-lt"/>
          <a:ea typeface="ＭＳ Ｐゴシック" charset="0"/>
          <a:cs typeface="Arial" panose="020B0604020202020204" pitchFamily="34" charset="0"/>
        </a:defRPr>
      </a:lvl1pPr>
      <a:lvl2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2pPr>
      <a:lvl3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3pPr>
      <a:lvl4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4pPr>
      <a:lvl5pPr algn="ctr" rtl="0" eaLnBrk="0" fontAlgn="base" hangingPunct="0">
        <a:spcBef>
          <a:spcPct val="0"/>
        </a:spcBef>
        <a:spcAft>
          <a:spcPct val="0"/>
        </a:spcAft>
        <a:defRPr sz="4000" b="1">
          <a:solidFill>
            <a:schemeClr val="tx2"/>
          </a:solidFill>
          <a:latin typeface="Verdana" charset="0"/>
          <a:ea typeface="ＭＳ Ｐゴシック" charset="0"/>
          <a:cs typeface="Arial" charset="0"/>
        </a:defRPr>
      </a:lvl5pPr>
      <a:lvl6pPr marL="457200" algn="ctr" rtl="0" fontAlgn="base">
        <a:spcBef>
          <a:spcPct val="0"/>
        </a:spcBef>
        <a:spcAft>
          <a:spcPct val="0"/>
        </a:spcAft>
        <a:defRPr sz="4000" b="1">
          <a:solidFill>
            <a:schemeClr val="tx2"/>
          </a:solidFill>
          <a:latin typeface="Verdana" charset="0"/>
          <a:ea typeface="Arial" charset="0"/>
          <a:cs typeface="Arial" charset="0"/>
        </a:defRPr>
      </a:lvl6pPr>
      <a:lvl7pPr marL="914400" algn="ctr" rtl="0" fontAlgn="base">
        <a:spcBef>
          <a:spcPct val="0"/>
        </a:spcBef>
        <a:spcAft>
          <a:spcPct val="0"/>
        </a:spcAft>
        <a:defRPr sz="4000" b="1">
          <a:solidFill>
            <a:schemeClr val="tx2"/>
          </a:solidFill>
          <a:latin typeface="Verdana" charset="0"/>
          <a:ea typeface="Arial" charset="0"/>
          <a:cs typeface="Arial" charset="0"/>
        </a:defRPr>
      </a:lvl7pPr>
      <a:lvl8pPr marL="1371600" algn="ctr" rtl="0" fontAlgn="base">
        <a:spcBef>
          <a:spcPct val="0"/>
        </a:spcBef>
        <a:spcAft>
          <a:spcPct val="0"/>
        </a:spcAft>
        <a:defRPr sz="4000" b="1">
          <a:solidFill>
            <a:schemeClr val="tx2"/>
          </a:solidFill>
          <a:latin typeface="Verdana" charset="0"/>
          <a:ea typeface="Arial" charset="0"/>
          <a:cs typeface="Arial" charset="0"/>
        </a:defRPr>
      </a:lvl8pPr>
      <a:lvl9pPr marL="1828800" algn="ctr" rtl="0" fontAlgn="base">
        <a:spcBef>
          <a:spcPct val="0"/>
        </a:spcBef>
        <a:spcAft>
          <a:spcPct val="0"/>
        </a:spcAft>
        <a:defRPr sz="4000" b="1">
          <a:solidFill>
            <a:schemeClr val="tx2"/>
          </a:solidFill>
          <a:latin typeface="Verdana"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p>
          </p:txBody>
        </p:sp>
        <p:pic>
          <p:nvPicPr>
            <p:cNvPr id="1032" name="Picture 5"/>
            <p:cNvPicPr>
              <a:picLocks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49799827"/>
      </p:ext>
    </p:extLst>
  </p:cSld>
  <p:clrMap bg1="dk2" tx1="lt1" bg2="dk1" tx2="lt2" accent1="accent1" accent2="accent2" accent3="accent3" accent4="accent4" accent5="accent5" accent6="accent6" hlink="hlink" folHlink="folHlink"/>
  <p:sldLayoutIdLst>
    <p:sldLayoutId id="2147487318" r:id="rId1"/>
    <p:sldLayoutId id="2147487319" r:id="rId2"/>
    <p:sldLayoutId id="2147487320" r:id="rId3"/>
    <p:sldLayoutId id="2147487321" r:id="rId4"/>
    <p:sldLayoutId id="2147487322" r:id="rId5"/>
    <p:sldLayoutId id="2147487323" r:id="rId6"/>
    <p:sldLayoutId id="2147487324" r:id="rId7"/>
    <p:sldLayoutId id="2147487325" r:id="rId8"/>
    <p:sldLayoutId id="2147487326" r:id="rId9"/>
    <p:sldLayoutId id="2147487327" r:id="rId10"/>
    <p:sldLayoutId id="2147487328" r:id="rId11"/>
    <p:sldLayoutId id="2147487329"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wrap="none"/>
          <a:lstStyle/>
          <a:p>
            <a:endParaRPr lang="en-US">
              <a:solidFill>
                <a:srgbClr val="EAEAEA"/>
              </a:solidFill>
            </a:endParaRPr>
          </a:p>
        </p:txBody>
      </p:sp>
      <p:grpSp>
        <p:nvGrpSpPr>
          <p:cNvPr id="2"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994838770"/>
      </p:ext>
    </p:extLst>
  </p:cSld>
  <p:clrMap bg1="dk2" tx1="lt1" bg2="dk1" tx2="lt2" accent1="accent1" accent2="accent2" accent3="accent3" accent4="accent4" accent5="accent5" accent6="accent6" hlink="hlink" folHlink="folHlink"/>
  <p:sldLayoutIdLst>
    <p:sldLayoutId id="2147487331" r:id="rId1"/>
    <p:sldLayoutId id="2147487332" r:id="rId2"/>
    <p:sldLayoutId id="2147487333" r:id="rId3"/>
    <p:sldLayoutId id="2147487334" r:id="rId4"/>
    <p:sldLayoutId id="2147487335" r:id="rId5"/>
    <p:sldLayoutId id="2147487336" r:id="rId6"/>
    <p:sldLayoutId id="2147487337" r:id="rId7"/>
    <p:sldLayoutId id="2147487338" r:id="rId8"/>
    <p:sldLayoutId id="2147487339" r:id="rId9"/>
    <p:sldLayoutId id="2147487340" r:id="rId10"/>
    <p:sldLayoutId id="2147487341"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w="12700" cap="sq">
            <a:solidFill>
              <a:srgbClr val="000000"/>
            </a:solidFill>
            <a:round/>
            <a:headEnd type="none" w="sm" len="sm"/>
            <a:tailEnd type="none" w="sm" len="sm"/>
          </a:ln>
        </p:spPr>
        <p:txBody>
          <a:bodyPr wrap="none"/>
          <a:lstStyle/>
          <a:p>
            <a:endParaRPr lang="en-US">
              <a:solidFill>
                <a:srgbClr val="EAEAEA"/>
              </a:solidFill>
            </a:endParaRPr>
          </a:p>
        </p:txBody>
      </p:sp>
      <p:grpSp>
        <p:nvGrpSpPr>
          <p:cNvPr id="1027" name="Group 2"/>
          <p:cNvGrpSpPr>
            <a:grpSpLocks/>
          </p:cNvGrpSpPr>
          <p:nvPr/>
        </p:nvGrpSpPr>
        <p:grpSpPr bwMode="auto">
          <a:xfrm>
            <a:off x="0" y="0"/>
            <a:ext cx="1143000" cy="6856413"/>
            <a:chOff x="0" y="0"/>
            <a:chExt cx="720" cy="4319"/>
          </a:xfrm>
        </p:grpSpPr>
        <p:sp>
          <p:nvSpPr>
            <p:cNvPr id="103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sp>
          <p:nvSpPr>
            <p:cNvPr id="103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w="9525">
              <a:solidFill>
                <a:srgbClr val="000000"/>
              </a:solidFill>
              <a:miter lim="800000"/>
              <a:headEnd/>
              <a:tailEnd/>
            </a:ln>
          </p:spPr>
          <p:txBody>
            <a:bodyPr wrap="none" lIns="92075" tIns="46038" rIns="92075" bIns="46038" anchor="ctr"/>
            <a:lstStyle/>
            <a:p>
              <a:pPr eaLnBrk="0" hangingPunct="0">
                <a:spcBef>
                  <a:spcPct val="50000"/>
                </a:spcBef>
              </a:pPr>
              <a:endParaRPr lang="en-US">
                <a:solidFill>
                  <a:srgbClr val="EAEAEA"/>
                </a:solidFill>
              </a:endParaRPr>
            </a:p>
          </p:txBody>
        </p:sp>
        <p:pic>
          <p:nvPicPr>
            <p:cNvPr id="1032" name="Picture 5"/>
            <p:cNvPicPr>
              <a:picLocks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0" y="312"/>
              <a:ext cx="720" cy="1872"/>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Lst>
          </p:spPr>
        </p:pic>
      </p:grpSp>
      <p:sp>
        <p:nvSpPr>
          <p:cNvPr id="1028"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1029"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308021"/>
      </p:ext>
    </p:extLst>
  </p:cSld>
  <p:clrMap bg1="dk2" tx1="lt1" bg2="dk1" tx2="lt2" accent1="accent1" accent2="accent2" accent3="accent3" accent4="accent4" accent5="accent5" accent6="accent6" hlink="hlink" folHlink="folHlink"/>
  <p:sldLayoutIdLst>
    <p:sldLayoutId id="2147487343" r:id="rId1"/>
    <p:sldLayoutId id="2147487344" r:id="rId2"/>
    <p:sldLayoutId id="2147487345" r:id="rId3"/>
    <p:sldLayoutId id="2147487346" r:id="rId4"/>
    <p:sldLayoutId id="2147487347" r:id="rId5"/>
    <p:sldLayoutId id="2147487348" r:id="rId6"/>
    <p:sldLayoutId id="2147487349" r:id="rId7"/>
    <p:sldLayoutId id="2147487350" r:id="rId8"/>
    <p:sldLayoutId id="2147487351" r:id="rId9"/>
    <p:sldLayoutId id="2147487352" r:id="rId10"/>
    <p:sldLayoutId id="2147487353" r:id="rId11"/>
    <p:sldLayoutId id="2147487354"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8674" name="Rectangle 10"/>
          <p:cNvSpPr>
            <a:spLocks noChangeArrowheads="1"/>
          </p:cNvSpPr>
          <p:nvPr userDrawn="1"/>
        </p:nvSpPr>
        <p:spPr bwMode="auto">
          <a:xfrm>
            <a:off x="1116013" y="0"/>
            <a:ext cx="8027987" cy="6858000"/>
          </a:xfrm>
          <a:prstGeom prst="rect">
            <a:avLst/>
          </a:prstGeom>
          <a:gradFill rotWithShape="1">
            <a:gsLst>
              <a:gs pos="0">
                <a:srgbClr val="6600CC"/>
              </a:gs>
              <a:gs pos="100000">
                <a:srgbClr val="000000"/>
              </a:gs>
            </a:gsLst>
            <a:path path="rect">
              <a:fillToRect l="50000" t="50000" r="50000" b="5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en-US"/>
          </a:p>
        </p:txBody>
      </p:sp>
      <p:grpSp>
        <p:nvGrpSpPr>
          <p:cNvPr id="28675" name="Group 2"/>
          <p:cNvGrpSpPr>
            <a:grpSpLocks/>
          </p:cNvGrpSpPr>
          <p:nvPr/>
        </p:nvGrpSpPr>
        <p:grpSpPr bwMode="auto">
          <a:xfrm>
            <a:off x="0" y="0"/>
            <a:ext cx="1143000" cy="6856413"/>
            <a:chOff x="0" y="0"/>
            <a:chExt cx="720" cy="4319"/>
          </a:xfrm>
        </p:grpSpPr>
        <p:sp>
          <p:nvSpPr>
            <p:cNvPr id="28681"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sp>
          <p:nvSpPr>
            <p:cNvPr id="28682"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eaLnBrk="0" hangingPunct="0">
                <a:spcBef>
                  <a:spcPct val="50000"/>
                </a:spcBef>
              </a:pPr>
              <a:endParaRPr lang="en-US">
                <a:solidFill>
                  <a:srgbClr val="EAEAEA"/>
                </a:solidFill>
              </a:endParaRPr>
            </a:p>
          </p:txBody>
        </p:sp>
        <p:pic>
          <p:nvPicPr>
            <p:cNvPr id="28683" name="Picture 5"/>
            <p:cNvPicPr>
              <a:picLocks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8676"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28677"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defRPr sz="1400">
                <a:solidFill>
                  <a:srgbClr val="EAEAEA"/>
                </a:solidFill>
                <a:latin typeface="Times New Roman" pitchFamily="-111" charset="0"/>
                <a:ea typeface="+mn-ea"/>
                <a:cs typeface="+mn-cs"/>
              </a:defRPr>
            </a:lvl1pPr>
          </a:lstStyle>
          <a:p>
            <a:pPr>
              <a:defRPr/>
            </a:pPr>
            <a:endParaRPr lang="en-US"/>
          </a:p>
        </p:txBody>
      </p:sp>
      <p:sp>
        <p:nvSpPr>
          <p:cNvPr id="7177"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ctr">
              <a:defRPr sz="1400">
                <a:solidFill>
                  <a:srgbClr val="EAEAEA"/>
                </a:solidFill>
                <a:latin typeface="Times New Roman" pitchFamily="-111" charset="0"/>
                <a:ea typeface="+mn-ea"/>
                <a:cs typeface="+mn-cs"/>
              </a:defRPr>
            </a:lvl1pPr>
          </a:lstStyle>
          <a:p>
            <a:pPr>
              <a:defRPr/>
            </a:pPr>
            <a:endParaRPr lang="en-US"/>
          </a:p>
        </p:txBody>
      </p:sp>
      <p:sp>
        <p:nvSpPr>
          <p:cNvPr id="7178"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29" tIns="45714" rIns="91429" bIns="45714" numCol="1" anchor="b" anchorCtr="0" compatLnSpc="1">
            <a:prstTxWarp prst="textNoShape">
              <a:avLst/>
            </a:prstTxWarp>
          </a:bodyPr>
          <a:lstStyle>
            <a:lvl1pPr algn="r">
              <a:defRPr sz="1400">
                <a:solidFill>
                  <a:srgbClr val="EAEAEA"/>
                </a:solidFill>
              </a:defRPr>
            </a:lvl1pPr>
          </a:lstStyle>
          <a:p>
            <a:pPr>
              <a:defRPr/>
            </a:pPr>
            <a:fld id="{3715DEA2-FA13-5E40-A4D2-478271BF71EB}" type="slidenum">
              <a:rPr lang="en-US"/>
              <a:pPr>
                <a:defRPr/>
              </a:pPr>
              <a:t>‹#›</a:t>
            </a:fld>
            <a:endParaRPr lang="en-US"/>
          </a:p>
        </p:txBody>
      </p:sp>
    </p:spTree>
    <p:extLst>
      <p:ext uri="{BB962C8B-B14F-4D97-AF65-F5344CB8AC3E}">
        <p14:creationId xmlns:p14="http://schemas.microsoft.com/office/powerpoint/2010/main" val="1462816419"/>
      </p:ext>
    </p:extLst>
  </p:cSld>
  <p:clrMap bg1="dk2" tx1="lt1" bg2="dk1" tx2="lt2" accent1="accent1" accent2="accent2" accent3="accent3" accent4="accent4" accent5="accent5" accent6="accent6" hlink="hlink" folHlink="folHlink"/>
  <p:sldLayoutIdLst>
    <p:sldLayoutId id="2147487356" r:id="rId1"/>
    <p:sldLayoutId id="2147487357" r:id="rId2"/>
    <p:sldLayoutId id="2147487358" r:id="rId3"/>
    <p:sldLayoutId id="2147487359" r:id="rId4"/>
    <p:sldLayoutId id="2147487360" r:id="rId5"/>
    <p:sldLayoutId id="2147487361" r:id="rId6"/>
    <p:sldLayoutId id="2147487362" r:id="rId7"/>
    <p:sldLayoutId id="2147487363" r:id="rId8"/>
    <p:sldLayoutId id="2147487364" r:id="rId9"/>
    <p:sldLayoutId id="2147487365" r:id="rId10"/>
    <p:sldLayoutId id="2147487366"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p:titleStyle>
    <p:bodyStyle>
      <a:lvl1pPr marL="341313" indent="-341313"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306" indent="-228573" algn="l" rtl="0" fontAlgn="base">
        <a:spcBef>
          <a:spcPct val="20000"/>
        </a:spcBef>
        <a:spcAft>
          <a:spcPct val="0"/>
        </a:spcAft>
        <a:buChar char="•"/>
        <a:defRPr sz="2000">
          <a:solidFill>
            <a:schemeClr val="tx1"/>
          </a:solidFill>
          <a:latin typeface="+mn-lt"/>
          <a:ea typeface="ＭＳ Ｐゴシック" pitchFamily="-111"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11"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11"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E5D7FF73-F49E-2248-AB4A-92609E495C62}" type="slidenum">
              <a:rPr lang="en-US"/>
              <a:pPr>
                <a:defRPr/>
              </a:pPr>
              <a:t>‹#›</a:t>
            </a:fld>
            <a:endParaRPr lang="en-US"/>
          </a:p>
        </p:txBody>
      </p:sp>
    </p:spTree>
    <p:extLst>
      <p:ext uri="{BB962C8B-B14F-4D97-AF65-F5344CB8AC3E}">
        <p14:creationId xmlns:p14="http://schemas.microsoft.com/office/powerpoint/2010/main" val="3550999311"/>
      </p:ext>
    </p:extLst>
  </p:cSld>
  <p:clrMap bg1="dk2" tx1="lt1" bg2="dk1" tx2="lt2" accent1="accent1" accent2="accent2" accent3="accent3" accent4="accent4" accent5="accent5" accent6="accent6" hlink="hlink" folHlink="folHlink"/>
  <p:sldLayoutIdLst>
    <p:sldLayoutId id="2147487368" r:id="rId1"/>
    <p:sldLayoutId id="2147487369" r:id="rId2"/>
    <p:sldLayoutId id="2147487370" r:id="rId3"/>
    <p:sldLayoutId id="2147487371" r:id="rId4"/>
    <p:sldLayoutId id="2147487372" r:id="rId5"/>
    <p:sldLayoutId id="2147487373" r:id="rId6"/>
    <p:sldLayoutId id="2147487374" r:id="rId7"/>
    <p:sldLayoutId id="2147487375" r:id="rId8"/>
    <p:sldLayoutId id="2147487376" r:id="rId9"/>
    <p:sldLayoutId id="2147487377" r:id="rId10"/>
    <p:sldLayoutId id="2147487378" r:id="rId11"/>
    <p:sldLayoutId id="2147487379"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solidFill>
                <a:srgbClr val="000000"/>
              </a:solidFill>
            </a:endParaRPr>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288239"/>
      </p:ext>
    </p:extLst>
  </p:cSld>
  <p:clrMap bg1="lt1" tx1="dk1" bg2="lt2" tx2="dk2" accent1="accent1" accent2="accent2" accent3="accent3" accent4="accent4" accent5="accent5" accent6="accent6" hlink="hlink" folHlink="folHlink"/>
  <p:sldLayoutIdLst>
    <p:sldLayoutId id="2147487381" r:id="rId1"/>
    <p:sldLayoutId id="2147487382" r:id="rId2"/>
    <p:sldLayoutId id="2147487383" r:id="rId3"/>
    <p:sldLayoutId id="2147487384" r:id="rId4"/>
    <p:sldLayoutId id="2147487385" r:id="rId5"/>
    <p:sldLayoutId id="2147487386" r:id="rId6"/>
    <p:sldLayoutId id="2147487387" r:id="rId7"/>
    <p:sldLayoutId id="2147487388" r:id="rId8"/>
    <p:sldLayoutId id="2147487389" r:id="rId9"/>
    <p:sldLayoutId id="2147487390" r:id="rId10"/>
    <p:sldLayoutId id="214748739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4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1" charset="0"/>
                <a:ea typeface="+mn-ea"/>
                <a:cs typeface="+mn-cs"/>
              </a:defRPr>
            </a:lvl1pPr>
          </a:lstStyle>
          <a:p>
            <a:pPr>
              <a:defRPr/>
            </a:pPr>
            <a:endParaRPr lang="en-US"/>
          </a:p>
        </p:txBody>
      </p:sp>
      <p:sp>
        <p:nvSpPr>
          <p:cNvPr id="1024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1" charset="0"/>
                <a:ea typeface="+mn-ea"/>
                <a:cs typeface="+mn-cs"/>
              </a:defRPr>
            </a:lvl1pPr>
          </a:lstStyle>
          <a:p>
            <a:pPr>
              <a:defRPr/>
            </a:pPr>
            <a:endParaRPr lang="en-US"/>
          </a:p>
        </p:txBody>
      </p:sp>
      <p:sp>
        <p:nvSpPr>
          <p:cNvPr id="1024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73A9FBD6-2E52-0D49-BFA1-5D821C353BA1}"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5025154"/>
      </p:ext>
    </p:extLst>
  </p:cSld>
  <p:clrMap bg1="lt1" tx1="dk1" bg2="lt2" tx2="dk2" accent1="accent1" accent2="accent2" accent3="accent3" accent4="accent4" accent5="accent5" accent6="accent6" hlink="hlink" folHlink="folHlink"/>
  <p:sldLayoutIdLst>
    <p:sldLayoutId id="2147487393" r:id="rId1"/>
    <p:sldLayoutId id="2147487394" r:id="rId2"/>
    <p:sldLayoutId id="2147487395" r:id="rId3"/>
    <p:sldLayoutId id="2147487396" r:id="rId4"/>
    <p:sldLayoutId id="2147487397" r:id="rId5"/>
    <p:sldLayoutId id="2147487398" r:id="rId6"/>
    <p:sldLayoutId id="2147487399" r:id="rId7"/>
    <p:sldLayoutId id="2147487400" r:id="rId8"/>
    <p:sldLayoutId id="2147487401" r:id="rId9"/>
    <p:sldLayoutId id="2147487402" r:id="rId10"/>
    <p:sldLayoutId id="214748740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95000"/>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23813" y="-141288"/>
            <a:ext cx="9167813" cy="6999288"/>
            <a:chOff x="-15" y="-89"/>
            <a:chExt cx="5775" cy="4409"/>
          </a:xfrm>
        </p:grpSpPr>
        <p:sp>
          <p:nvSpPr>
            <p:cNvPr id="171011" name="Rectangle 3"/>
            <p:cNvSpPr>
              <a:spLocks noChangeArrowheads="1"/>
            </p:cNvSpPr>
            <p:nvPr userDrawn="1"/>
          </p:nvSpPr>
          <p:spPr bwMode="ltGray">
            <a:xfrm>
              <a:off x="0" y="301"/>
              <a:ext cx="5760" cy="727"/>
            </a:xfrm>
            <a:prstGeom prst="rect">
              <a:avLst/>
            </a:prstGeom>
            <a:solidFill>
              <a:schemeClr val="accent2"/>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2" name="Rectangle 4" descr="Cacback"/>
            <p:cNvSpPr>
              <a:spLocks noChangeArrowheads="1"/>
            </p:cNvSpPr>
            <p:nvPr userDrawn="1"/>
          </p:nvSpPr>
          <p:spPr bwMode="ltGray">
            <a:xfrm>
              <a:off x="0" y="0"/>
              <a:ext cx="1119" cy="4320"/>
            </a:xfrm>
            <a:prstGeom prst="rect">
              <a:avLst/>
            </a:prstGeom>
            <a:blipFill dpi="0" rotWithShape="0">
              <a:blip r:embed="rId16"/>
              <a:srcRect/>
              <a:tile tx="0" ty="0" sx="100000" sy="100000" flip="none" algn="tl"/>
            </a:blip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4" name="Group 5"/>
            <p:cNvGrpSpPr>
              <a:grpSpLocks/>
            </p:cNvGrpSpPr>
            <p:nvPr userDrawn="1"/>
          </p:nvGrpSpPr>
          <p:grpSpPr bwMode="auto">
            <a:xfrm>
              <a:off x="-15" y="-89"/>
              <a:ext cx="5295" cy="785"/>
              <a:chOff x="20" y="-89"/>
              <a:chExt cx="5295" cy="785"/>
            </a:xfrm>
          </p:grpSpPr>
          <p:sp>
            <p:nvSpPr>
              <p:cNvPr id="171014" name="Freeform 6"/>
              <p:cNvSpPr>
                <a:spLocks/>
              </p:cNvSpPr>
              <p:nvPr userDrawn="1"/>
            </p:nvSpPr>
            <p:spPr bwMode="auto">
              <a:xfrm rot="-507431">
                <a:off x="20" y="524"/>
                <a:ext cx="1059" cy="172"/>
              </a:xfrm>
              <a:custGeom>
                <a:avLst/>
                <a:gdLst/>
                <a:ahLst/>
                <a:cxnLst>
                  <a:cxn ang="0">
                    <a:pos x="1059" y="0"/>
                  </a:cxn>
                  <a:cxn ang="0">
                    <a:pos x="147" y="144"/>
                  </a:cxn>
                  <a:cxn ang="0">
                    <a:pos x="177" y="171"/>
                  </a:cxn>
                  <a:cxn ang="0">
                    <a:pos x="1059" y="24"/>
                  </a:cxn>
                  <a:cxn ang="0">
                    <a:pos x="1059" y="0"/>
                  </a:cxn>
                </a:cxnLst>
                <a:rect l="0" t="0" r="r" b="b"/>
                <a:pathLst>
                  <a:path w="1059" h="172">
                    <a:moveTo>
                      <a:pt x="1059" y="0"/>
                    </a:moveTo>
                    <a:cubicBezTo>
                      <a:pt x="543" y="45"/>
                      <a:pt x="291" y="112"/>
                      <a:pt x="147" y="144"/>
                    </a:cubicBezTo>
                    <a:cubicBezTo>
                      <a:pt x="0" y="172"/>
                      <a:pt x="153" y="147"/>
                      <a:pt x="177" y="171"/>
                    </a:cubicBezTo>
                    <a:cubicBezTo>
                      <a:pt x="329" y="151"/>
                      <a:pt x="339" y="99"/>
                      <a:pt x="1059" y="24"/>
                    </a:cubicBezTo>
                    <a:cubicBezTo>
                      <a:pt x="1059" y="24"/>
                      <a:pt x="1059" y="0"/>
                      <a:pt x="1059" y="0"/>
                    </a:cubicBezTo>
                    <a:close/>
                  </a:path>
                </a:pathLst>
              </a:custGeom>
              <a:gradFill rotWithShape="0">
                <a:gsLst>
                  <a:gs pos="0">
                    <a:schemeClr val="accent1"/>
                  </a:gs>
                  <a:gs pos="100000">
                    <a:schemeClr val="bg2"/>
                  </a:gs>
                </a:gsLst>
                <a:lin ang="0" scaled="1"/>
              </a:gradFill>
              <a:ln w="9525" cap="flat" cmpd="sng">
                <a:noFill/>
                <a:prstDash val="solid"/>
                <a:round/>
                <a:headEnd type="none" w="med" len="med"/>
                <a:tailEnd type="none" w="med" len="me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5" name="Freeform 7"/>
              <p:cNvSpPr>
                <a:spLocks/>
              </p:cNvSpPr>
              <p:nvPr userDrawn="1"/>
            </p:nvSpPr>
            <p:spPr bwMode="auto">
              <a:xfrm rot="-507431">
                <a:off x="1193" y="-89"/>
                <a:ext cx="4122" cy="630"/>
              </a:xfrm>
              <a:custGeom>
                <a:avLst/>
                <a:gdLst/>
                <a:ahLst/>
                <a:cxnLst>
                  <a:cxn ang="0">
                    <a:pos x="0" y="204"/>
                  </a:cxn>
                  <a:cxn ang="0">
                    <a:pos x="3544" y="348"/>
                  </a:cxn>
                  <a:cxn ang="0">
                    <a:pos x="3680" y="630"/>
                  </a:cxn>
                  <a:cxn ang="0">
                    <a:pos x="3616" y="624"/>
                  </a:cxn>
                  <a:cxn ang="0">
                    <a:pos x="3534" y="368"/>
                  </a:cxn>
                  <a:cxn ang="0">
                    <a:pos x="17" y="231"/>
                  </a:cxn>
                  <a:cxn ang="0">
                    <a:pos x="0" y="204"/>
                  </a:cxn>
                </a:cxnLst>
                <a:rect l="0" t="0" r="r" b="b"/>
                <a:pathLst>
                  <a:path w="4122" h="630">
                    <a:moveTo>
                      <a:pt x="0" y="204"/>
                    </a:moveTo>
                    <a:cubicBezTo>
                      <a:pt x="255" y="198"/>
                      <a:pt x="1686" y="0"/>
                      <a:pt x="3544" y="348"/>
                    </a:cubicBezTo>
                    <a:cubicBezTo>
                      <a:pt x="4122" y="464"/>
                      <a:pt x="3754" y="614"/>
                      <a:pt x="3680" y="630"/>
                    </a:cubicBezTo>
                    <a:cubicBezTo>
                      <a:pt x="3680" y="630"/>
                      <a:pt x="3642" y="626"/>
                      <a:pt x="3616" y="624"/>
                    </a:cubicBezTo>
                    <a:cubicBezTo>
                      <a:pt x="3678" y="612"/>
                      <a:pt x="4118" y="488"/>
                      <a:pt x="3534" y="368"/>
                    </a:cubicBezTo>
                    <a:cubicBezTo>
                      <a:pt x="2029" y="98"/>
                      <a:pt x="696" y="156"/>
                      <a:pt x="17" y="231"/>
                    </a:cubicBezTo>
                    <a:cubicBezTo>
                      <a:pt x="17" y="231"/>
                      <a:pt x="0" y="204"/>
                      <a:pt x="0" y="204"/>
                    </a:cubicBezTo>
                    <a:close/>
                  </a:path>
                </a:pathLst>
              </a:custGeom>
              <a:solidFill>
                <a:schemeClr val="bg2"/>
              </a:soli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nvGrpSpPr>
              <p:cNvPr id="1038" name="Group 8"/>
              <p:cNvGrpSpPr>
                <a:grpSpLocks/>
              </p:cNvGrpSpPr>
              <p:nvPr userDrawn="1"/>
            </p:nvGrpSpPr>
            <p:grpSpPr bwMode="auto">
              <a:xfrm>
                <a:off x="1033" y="326"/>
                <a:ext cx="192" cy="192"/>
                <a:chOff x="1033" y="326"/>
                <a:chExt cx="192" cy="192"/>
              </a:xfrm>
            </p:grpSpPr>
            <p:sp>
              <p:nvSpPr>
                <p:cNvPr id="171017" name="Oval 9"/>
                <p:cNvSpPr>
                  <a:spLocks noChangeArrowheads="1"/>
                </p:cNvSpPr>
                <p:nvPr/>
              </p:nvSpPr>
              <p:spPr bwMode="auto">
                <a:xfrm>
                  <a:off x="1033" y="326"/>
                  <a:ext cx="192" cy="192"/>
                </a:xfrm>
                <a:prstGeom prst="ellipse">
                  <a:avLst/>
                </a:prstGeom>
                <a:gradFill rotWithShape="0">
                  <a:gsLst>
                    <a:gs pos="0">
                      <a:schemeClr val="bg2"/>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8" name="Oval 10"/>
                <p:cNvSpPr>
                  <a:spLocks noChangeArrowheads="1"/>
                </p:cNvSpPr>
                <p:nvPr/>
              </p:nvSpPr>
              <p:spPr bwMode="auto">
                <a:xfrm>
                  <a:off x="1129" y="377"/>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19" name="Oval 11"/>
                <p:cNvSpPr>
                  <a:spLocks noChangeArrowheads="1"/>
                </p:cNvSpPr>
                <p:nvPr/>
              </p:nvSpPr>
              <p:spPr bwMode="auto">
                <a:xfrm>
                  <a:off x="1063" y="350"/>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0" name="Oval 12"/>
                <p:cNvSpPr>
                  <a:spLocks noChangeArrowheads="1"/>
                </p:cNvSpPr>
                <p:nvPr/>
              </p:nvSpPr>
              <p:spPr bwMode="auto">
                <a:xfrm>
                  <a:off x="1063" y="404"/>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1" name="Oval 13"/>
                <p:cNvSpPr>
                  <a:spLocks noChangeArrowheads="1"/>
                </p:cNvSpPr>
                <p:nvPr/>
              </p:nvSpPr>
              <p:spPr bwMode="auto">
                <a:xfrm>
                  <a:off x="1108" y="422"/>
                  <a:ext cx="47" cy="48"/>
                </a:xfrm>
                <a:prstGeom prst="ellipse">
                  <a:avLst/>
                </a:prstGeom>
                <a:gradFill rotWithShape="0">
                  <a:gsLst>
                    <a:gs pos="0">
                      <a:srgbClr val="FFFFCC"/>
                    </a:gs>
                    <a:gs pos="100000">
                      <a:schemeClr val="bg2"/>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2" name="Oval 14"/>
                <p:cNvSpPr>
                  <a:spLocks noChangeArrowheads="1"/>
                </p:cNvSpPr>
                <p:nvPr/>
              </p:nvSpPr>
              <p:spPr bwMode="auto">
                <a:xfrm>
                  <a:off x="1168" y="416"/>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3" name="Oval 15"/>
                <p:cNvSpPr>
                  <a:spLocks noChangeArrowheads="1"/>
                </p:cNvSpPr>
                <p:nvPr/>
              </p:nvSpPr>
              <p:spPr bwMode="auto">
                <a:xfrm>
                  <a:off x="1120" y="461"/>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4" name="Oval 16"/>
                <p:cNvSpPr>
                  <a:spLocks noChangeArrowheads="1"/>
                </p:cNvSpPr>
                <p:nvPr/>
              </p:nvSpPr>
              <p:spPr bwMode="auto">
                <a:xfrm>
                  <a:off x="1063" y="452"/>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sp>
              <p:nvSpPr>
                <p:cNvPr id="171025" name="Oval 17"/>
                <p:cNvSpPr>
                  <a:spLocks noChangeArrowheads="1"/>
                </p:cNvSpPr>
                <p:nvPr/>
              </p:nvSpPr>
              <p:spPr bwMode="auto">
                <a:xfrm>
                  <a:off x="1117" y="329"/>
                  <a:ext cx="47" cy="48"/>
                </a:xfrm>
                <a:prstGeom prst="ellipse">
                  <a:avLst/>
                </a:prstGeom>
                <a:gradFill rotWithShape="0">
                  <a:gsLst>
                    <a:gs pos="0">
                      <a:srgbClr val="FFFFCC"/>
                    </a:gs>
                    <a:gs pos="100000">
                      <a:srgbClr val="000000"/>
                    </a:gs>
                  </a:gsLst>
                  <a:path path="shape">
                    <a:fillToRect l="50000" t="50000" r="50000" b="50000"/>
                  </a:path>
                </a:gradFill>
                <a:ln w="9525">
                  <a:noFill/>
                  <a:round/>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grpSp>
        <p:sp>
          <p:nvSpPr>
            <p:cNvPr id="171026" name="Rectangle 18"/>
            <p:cNvSpPr>
              <a:spLocks noChangeArrowheads="1"/>
            </p:cNvSpPr>
            <p:nvPr userDrawn="1"/>
          </p:nvSpPr>
          <p:spPr bwMode="white">
            <a:xfrm>
              <a:off x="426" y="1185"/>
              <a:ext cx="701" cy="3135"/>
            </a:xfrm>
            <a:prstGeom prst="rect">
              <a:avLst/>
            </a:prstGeom>
            <a:solidFill>
              <a:schemeClr val="bg1">
                <a:alpha val="50000"/>
              </a:schemeClr>
            </a:solidFill>
            <a:ln w="9525">
              <a:noFill/>
              <a:miter lim="800000"/>
              <a:headEnd/>
              <a:tailEnd/>
            </a:ln>
            <a:effectLst/>
          </p:spPr>
          <p:txBody>
            <a:bodyPr wrap="none" anchor="ctr"/>
            <a:lstStyle/>
            <a:p>
              <a:pPr>
                <a:defRPr/>
              </a:pPr>
              <a:endParaRPr lang="en-US" b="1" i="0" dirty="0">
                <a:effectLst>
                  <a:outerShdw blurRad="38100" dist="38100" dir="2700000" algn="tl">
                    <a:srgbClr val="000000">
                      <a:alpha val="43137"/>
                    </a:srgbClr>
                  </a:outerShdw>
                </a:effectLst>
                <a:latin typeface="Arial" panose="020B0604020202020204" pitchFamily="34" charset="0"/>
                <a:ea typeface="+mn-ea"/>
                <a:cs typeface="+mn-cs"/>
              </a:endParaRPr>
            </a:p>
          </p:txBody>
        </p:sp>
      </p:grpSp>
      <p:sp>
        <p:nvSpPr>
          <p:cNvPr id="1027" name="Rectangle 19"/>
          <p:cNvSpPr>
            <a:spLocks noGrp="1" noChangeArrowheads="1"/>
          </p:cNvSpPr>
          <p:nvPr>
            <p:ph type="title"/>
          </p:nvPr>
        </p:nvSpPr>
        <p:spPr bwMode="auto">
          <a:xfrm>
            <a:off x="115411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2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1029" name="Rectangle 21"/>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chemeClr val="tx1"/>
                </a:solidFill>
                <a:effectLst/>
                <a:latin typeface="Arial Narrow" pitchFamily="34" charset="0"/>
                <a:ea typeface="+mn-ea"/>
                <a:cs typeface="+mn-cs"/>
              </a:defRPr>
            </a:lvl1pPr>
          </a:lstStyle>
          <a:p>
            <a:pPr>
              <a:defRPr/>
            </a:pPr>
            <a:endParaRPr lang="en-US"/>
          </a:p>
        </p:txBody>
      </p:sp>
      <p:sp>
        <p:nvSpPr>
          <p:cNvPr id="171030" name="Rectangle 22"/>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chemeClr val="tx1"/>
                </a:solidFill>
                <a:effectLst/>
                <a:latin typeface="Arial Narrow" pitchFamily="34" charset="0"/>
                <a:ea typeface="+mn-ea"/>
                <a:cs typeface="+mn-cs"/>
              </a:defRPr>
            </a:lvl1pPr>
          </a:lstStyle>
          <a:p>
            <a:pPr>
              <a:defRPr/>
            </a:pPr>
            <a:endParaRPr lang="en-US"/>
          </a:p>
        </p:txBody>
      </p:sp>
      <p:sp>
        <p:nvSpPr>
          <p:cNvPr id="171031" name="Rectangle 23"/>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chemeClr val="tx1"/>
                </a:solidFill>
                <a:latin typeface="Arial Narrow" charset="0"/>
              </a:defRPr>
            </a:lvl1pPr>
          </a:lstStyle>
          <a:p>
            <a:pPr>
              <a:defRPr/>
            </a:pPr>
            <a:fld id="{D20E9540-3ACA-1B41-8C7C-CD1E94E32178}" type="slidenum">
              <a:rPr lang="en-US"/>
              <a:pPr>
                <a:defRPr/>
              </a:pPr>
              <a:t>‹#›</a:t>
            </a:fld>
            <a:endParaRPr lang="en-US"/>
          </a:p>
        </p:txBody>
      </p:sp>
    </p:spTree>
    <p:extLst>
      <p:ext uri="{BB962C8B-B14F-4D97-AF65-F5344CB8AC3E}">
        <p14:creationId xmlns:p14="http://schemas.microsoft.com/office/powerpoint/2010/main" val="1966582594"/>
      </p:ext>
    </p:extLst>
  </p:cSld>
  <p:clrMap bg1="lt1" tx1="dk1" bg2="lt2" tx2="dk2" accent1="accent1" accent2="accent2" accent3="accent3" accent4="accent4" accent5="accent5" accent6="accent6" hlink="hlink" folHlink="folHlink"/>
  <p:sldLayoutIdLst>
    <p:sldLayoutId id="2147487405" r:id="rId1"/>
    <p:sldLayoutId id="2147487406" r:id="rId2"/>
    <p:sldLayoutId id="2147487407" r:id="rId3"/>
    <p:sldLayoutId id="2147487408" r:id="rId4"/>
    <p:sldLayoutId id="2147487409" r:id="rId5"/>
    <p:sldLayoutId id="2147487410" r:id="rId6"/>
    <p:sldLayoutId id="2147487411" r:id="rId7"/>
    <p:sldLayoutId id="2147487412" r:id="rId8"/>
    <p:sldLayoutId id="2147487413" r:id="rId9"/>
    <p:sldLayoutId id="2147487414" r:id="rId10"/>
    <p:sldLayoutId id="2147487415" r:id="rId11"/>
    <p:sldLayoutId id="2147487416" r:id="rId12"/>
    <p:sldLayoutId id="2147487417" r:id="rId13"/>
    <p:sldLayoutId id="2147487418" r:id="rId14"/>
  </p:sldLayoutIdLst>
  <p:txStyles>
    <p:title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681957446"/>
      </p:ext>
    </p:extLst>
  </p:cSld>
  <p:clrMap bg1="lt1" tx1="dk1" bg2="lt2" tx2="dk2" accent1="accent1" accent2="accent2" accent3="accent3" accent4="accent4" accent5="accent5" accent6="accent6" hlink="hlink" folHlink="folHlink"/>
  <p:sldLayoutIdLst>
    <p:sldLayoutId id="2147487420" r:id="rId1"/>
    <p:sldLayoutId id="2147487421" r:id="rId2"/>
    <p:sldLayoutId id="2147487422" r:id="rId3"/>
    <p:sldLayoutId id="2147487423" r:id="rId4"/>
    <p:sldLayoutId id="2147487424" r:id="rId5"/>
    <p:sldLayoutId id="2147487425" r:id="rId6"/>
    <p:sldLayoutId id="2147487426" r:id="rId7"/>
    <p:sldLayoutId id="2147487427" r:id="rId8"/>
    <p:sldLayoutId id="2147487428" r:id="rId9"/>
    <p:sldLayoutId id="2147487429" r:id="rId10"/>
    <p:sldLayoutId id="21474874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A7963BC3-933C-239D-DC73-1B7440EDCE74}"/>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43" name="Rectangle 3">
            <a:extLst>
              <a:ext uri="{FF2B5EF4-FFF2-40B4-BE49-F238E27FC236}">
                <a16:creationId xmlns:a16="http://schemas.microsoft.com/office/drawing/2014/main" id="{8857A605-809B-1F81-E401-6B3DB2470E4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D3A158D1-F2E7-EAAA-EA31-9BF49CAF5E29}"/>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0A4CFBB-76B6-1438-ECB4-70F3FE59463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CC9D7E43-D1BE-6991-3344-FC4BEAE56DC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BF298C39-AC01-3F40-BF22-57675E0A2EEE}" type="slidenum">
              <a:rPr lang="en-US" altLang="en-US"/>
              <a:pPr/>
              <a:t>‹#›</a:t>
            </a:fld>
            <a:endParaRPr lang="en-US" altLang="en-US"/>
          </a:p>
        </p:txBody>
      </p:sp>
    </p:spTree>
    <p:extLst>
      <p:ext uri="{BB962C8B-B14F-4D97-AF65-F5344CB8AC3E}">
        <p14:creationId xmlns:p14="http://schemas.microsoft.com/office/powerpoint/2010/main" val="3511003681"/>
      </p:ext>
    </p:extLst>
  </p:cSld>
  <p:clrMap bg1="lt1" tx1="dk1" bg2="lt2" tx2="dk2" accent1="accent1" accent2="accent2" accent3="accent3" accent4="accent4" accent5="accent5" accent6="accent6" hlink="hlink" folHlink="folHlink"/>
  <p:sldLayoutIdLst>
    <p:sldLayoutId id="2147487432" r:id="rId1"/>
    <p:sldLayoutId id="2147487433" r:id="rId2"/>
    <p:sldLayoutId id="2147487434" r:id="rId3"/>
    <p:sldLayoutId id="2147487435" r:id="rId4"/>
    <p:sldLayoutId id="2147487436" r:id="rId5"/>
    <p:sldLayoutId id="2147487437" r:id="rId6"/>
    <p:sldLayoutId id="2147487438" r:id="rId7"/>
    <p:sldLayoutId id="2147487439" r:id="rId8"/>
    <p:sldLayoutId id="2147487440" r:id="rId9"/>
    <p:sldLayoutId id="2147487441" r:id="rId10"/>
    <p:sldLayoutId id="2147487442" r:id="rId11"/>
    <p:sldLayoutId id="2147487443" r:id="rId12"/>
    <p:sldLayoutId id="214748744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spcBef>
                <a:spcPct val="0"/>
              </a:spcBef>
              <a:defRPr sz="1400" b="1" i="0">
                <a:solidFill>
                  <a:srgbClr val="FFFFFF"/>
                </a:solidFill>
                <a:latin typeface="Arial" panose="020B0604020202020204" pitchFamily="34" charset="0"/>
              </a:defRPr>
            </a:lvl1pPr>
          </a:lstStyle>
          <a:p>
            <a:pPr>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spcBef>
                <a:spcPct val="0"/>
              </a:spcBef>
              <a:defRPr sz="1400" b="1" i="0">
                <a:solidFill>
                  <a:srgbClr val="FFFFFF"/>
                </a:solidFill>
                <a:latin typeface="Arial" panose="020B0604020202020204" pitchFamily="34" charset="0"/>
              </a:defRPr>
            </a:lvl1pPr>
          </a:lstStyle>
          <a:p>
            <a:pPr>
              <a:defRPr/>
            </a:pPr>
            <a:fld id="{9D7C13D9-C52A-1943-A370-4DC1239B485E}" type="slidenum">
              <a:rPr lang="en-US" smtClean="0"/>
              <a:pPr>
                <a:defRPr/>
              </a:pPr>
              <a:t>‹#›</a:t>
            </a:fld>
            <a:endParaRPr lang="en-US" dirty="0"/>
          </a:p>
        </p:txBody>
      </p:sp>
    </p:spTree>
    <p:extLst>
      <p:ext uri="{BB962C8B-B14F-4D97-AF65-F5344CB8AC3E}">
        <p14:creationId xmlns:p14="http://schemas.microsoft.com/office/powerpoint/2010/main" val="2402854219"/>
      </p:ext>
    </p:extLst>
  </p:cSld>
  <p:clrMap bg1="dk2" tx1="lt1" bg2="dk1" tx2="lt2" accent1="accent1" accent2="accent2" accent3="accent3" accent4="accent4" accent5="accent5" accent6="accent6" hlink="hlink" folHlink="folHlink"/>
  <p:sldLayoutIdLst>
    <p:sldLayoutId id="2147485307" r:id="rId1"/>
    <p:sldLayoutId id="2147485308" r:id="rId2"/>
    <p:sldLayoutId id="2147485309" r:id="rId3"/>
    <p:sldLayoutId id="2147485310" r:id="rId4"/>
    <p:sldLayoutId id="2147485311" r:id="rId5"/>
    <p:sldLayoutId id="2147485312" r:id="rId6"/>
    <p:sldLayoutId id="2147485313" r:id="rId7"/>
    <p:sldLayoutId id="2147485314" r:id="rId8"/>
    <p:sldLayoutId id="2147485315" r:id="rId9"/>
    <p:sldLayoutId id="2147485316" r:id="rId10"/>
    <p:sldLayoutId id="2147485317" r:id="rId11"/>
    <p:sldLayoutId id="2147485318"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53519571"/>
      </p:ext>
    </p:extLst>
  </p:cSld>
  <p:clrMap bg1="lt1" tx1="dk1" bg2="lt2" tx2="dk2" accent1="accent1" accent2="accent2" accent3="accent3" accent4="accent4" accent5="accent5" accent6="accent6" hlink="hlink" folHlink="folHlink"/>
  <p:sldLayoutIdLst>
    <p:sldLayoutId id="2147487446" r:id="rId1"/>
    <p:sldLayoutId id="2147487447" r:id="rId2"/>
    <p:sldLayoutId id="2147487448" r:id="rId3"/>
    <p:sldLayoutId id="2147487449" r:id="rId4"/>
    <p:sldLayoutId id="2147487450" r:id="rId5"/>
    <p:sldLayoutId id="2147487451" r:id="rId6"/>
    <p:sldLayoutId id="2147487452" r:id="rId7"/>
    <p:sldLayoutId id="2147487453" r:id="rId8"/>
    <p:sldLayoutId id="2147487454" r:id="rId9"/>
    <p:sldLayoutId id="2147487455" r:id="rId10"/>
    <p:sldLayoutId id="2147487456" r:id="rId11"/>
    <p:sldLayoutId id="2147487457" r:id="rId12"/>
    <p:sldLayoutId id="2147487458"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fld id="{AB233055-6D82-5042-A2E4-3271278C4ED4}" type="slidenum">
              <a:rPr lang="en-US" altLang="en-US" smtClean="0"/>
              <a:pPr/>
              <a:t>‹#›</a:t>
            </a:fld>
            <a:endParaRPr lang="en-US" altLang="en-US"/>
          </a:p>
        </p:txBody>
      </p:sp>
    </p:spTree>
    <p:extLst>
      <p:ext uri="{BB962C8B-B14F-4D97-AF65-F5344CB8AC3E}">
        <p14:creationId xmlns:p14="http://schemas.microsoft.com/office/powerpoint/2010/main" val="1574457746"/>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 id="2147487471" r:id="rId12"/>
    <p:sldLayoutId id="2147487472" r:id="rId13"/>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rgbClr val="002850"/>
            </a:gs>
          </a:gsLst>
          <a:lin ang="5400000" scaled="1"/>
        </a:gra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50DF2AA1-CE2D-058C-BBCE-D8BEC9E15E4D}"/>
              </a:ext>
            </a:extLst>
          </p:cNvPr>
          <p:cNvGrpSpPr>
            <a:grpSpLocks/>
          </p:cNvGrpSpPr>
          <p:nvPr/>
        </p:nvGrpSpPr>
        <p:grpSpPr bwMode="auto">
          <a:xfrm>
            <a:off x="1588" y="0"/>
            <a:ext cx="9148762" cy="6851650"/>
            <a:chOff x="1" y="0"/>
            <a:chExt cx="5763" cy="4316"/>
          </a:xfrm>
        </p:grpSpPr>
        <p:sp>
          <p:nvSpPr>
            <p:cNvPr id="3075" name="Freeform 3">
              <a:extLst>
                <a:ext uri="{FF2B5EF4-FFF2-40B4-BE49-F238E27FC236}">
                  <a16:creationId xmlns:a16="http://schemas.microsoft.com/office/drawing/2014/main" id="{70E6F40B-25B0-7884-B3F9-01847B5E700F}"/>
                </a:ext>
              </a:extLst>
            </p:cNvPr>
            <p:cNvSpPr>
              <a:spLocks/>
            </p:cNvSpPr>
            <p:nvPr/>
          </p:nvSpPr>
          <p:spPr bwMode="hidden">
            <a:xfrm>
              <a:off x="5045" y="2626"/>
              <a:ext cx="719" cy="1690"/>
            </a:xfrm>
            <a:custGeom>
              <a:avLst/>
              <a:gdLst/>
              <a:ahLst/>
              <a:cxnLst>
                <a:cxn ang="0">
                  <a:pos x="717" y="72"/>
                </a:cxn>
                <a:cxn ang="0">
                  <a:pos x="717" y="0"/>
                </a:cxn>
                <a:cxn ang="0">
                  <a:pos x="699" y="101"/>
                </a:cxn>
                <a:cxn ang="0">
                  <a:pos x="675" y="209"/>
                </a:cxn>
                <a:cxn ang="0">
                  <a:pos x="627" y="389"/>
                </a:cxn>
                <a:cxn ang="0">
                  <a:pos x="574" y="569"/>
                </a:cxn>
                <a:cxn ang="0">
                  <a:pos x="502" y="749"/>
                </a:cxn>
                <a:cxn ang="0">
                  <a:pos x="424" y="935"/>
                </a:cxn>
                <a:cxn ang="0">
                  <a:pos x="334" y="1121"/>
                </a:cxn>
                <a:cxn ang="0">
                  <a:pos x="233" y="1312"/>
                </a:cxn>
                <a:cxn ang="0">
                  <a:pos x="125" y="1498"/>
                </a:cxn>
                <a:cxn ang="0">
                  <a:pos x="0" y="1690"/>
                </a:cxn>
                <a:cxn ang="0">
                  <a:pos x="11" y="1690"/>
                </a:cxn>
                <a:cxn ang="0">
                  <a:pos x="137" y="1498"/>
                </a:cxn>
                <a:cxn ang="0">
                  <a:pos x="245" y="1312"/>
                </a:cxn>
                <a:cxn ang="0">
                  <a:pos x="346" y="1121"/>
                </a:cxn>
                <a:cxn ang="0">
                  <a:pos x="436" y="935"/>
                </a:cxn>
                <a:cxn ang="0">
                  <a:pos x="514" y="749"/>
                </a:cxn>
                <a:cxn ang="0">
                  <a:pos x="585" y="569"/>
                </a:cxn>
                <a:cxn ang="0">
                  <a:pos x="639" y="389"/>
                </a:cxn>
                <a:cxn ang="0">
                  <a:pos x="687" y="209"/>
                </a:cxn>
                <a:cxn ang="0">
                  <a:pos x="705" y="143"/>
                </a:cxn>
                <a:cxn ang="0">
                  <a:pos x="717" y="72"/>
                </a:cxn>
                <a:cxn ang="0">
                  <a:pos x="717" y="72"/>
                </a:cxn>
              </a:cxnLst>
              <a:rect l="0" t="0" r="r" b="b"/>
              <a:pathLst>
                <a:path w="717" h="1690">
                  <a:moveTo>
                    <a:pt x="717" y="72"/>
                  </a:moveTo>
                  <a:lnTo>
                    <a:pt x="717" y="0"/>
                  </a:lnTo>
                  <a:lnTo>
                    <a:pt x="699" y="101"/>
                  </a:lnTo>
                  <a:lnTo>
                    <a:pt x="675" y="209"/>
                  </a:lnTo>
                  <a:lnTo>
                    <a:pt x="627" y="389"/>
                  </a:lnTo>
                  <a:lnTo>
                    <a:pt x="574" y="569"/>
                  </a:lnTo>
                  <a:lnTo>
                    <a:pt x="502" y="749"/>
                  </a:lnTo>
                  <a:lnTo>
                    <a:pt x="424" y="935"/>
                  </a:lnTo>
                  <a:lnTo>
                    <a:pt x="334" y="1121"/>
                  </a:lnTo>
                  <a:lnTo>
                    <a:pt x="233" y="1312"/>
                  </a:lnTo>
                  <a:lnTo>
                    <a:pt x="125" y="1498"/>
                  </a:lnTo>
                  <a:lnTo>
                    <a:pt x="0" y="1690"/>
                  </a:lnTo>
                  <a:lnTo>
                    <a:pt x="11" y="1690"/>
                  </a:lnTo>
                  <a:lnTo>
                    <a:pt x="137" y="1498"/>
                  </a:lnTo>
                  <a:lnTo>
                    <a:pt x="245" y="1312"/>
                  </a:lnTo>
                  <a:lnTo>
                    <a:pt x="346" y="1121"/>
                  </a:lnTo>
                  <a:lnTo>
                    <a:pt x="436" y="935"/>
                  </a:lnTo>
                  <a:lnTo>
                    <a:pt x="514" y="749"/>
                  </a:lnTo>
                  <a:lnTo>
                    <a:pt x="585" y="569"/>
                  </a:lnTo>
                  <a:lnTo>
                    <a:pt x="639" y="389"/>
                  </a:lnTo>
                  <a:lnTo>
                    <a:pt x="687" y="209"/>
                  </a:lnTo>
                  <a:lnTo>
                    <a:pt x="705" y="143"/>
                  </a:lnTo>
                  <a:lnTo>
                    <a:pt x="717" y="72"/>
                  </a:lnTo>
                  <a:lnTo>
                    <a:pt x="717" y="7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a:extLst>
                <a:ext uri="{FF2B5EF4-FFF2-40B4-BE49-F238E27FC236}">
                  <a16:creationId xmlns:a16="http://schemas.microsoft.com/office/drawing/2014/main" id="{C75B1510-431D-CA38-06BA-5A7052F755B0}"/>
                </a:ext>
              </a:extLst>
            </p:cNvPr>
            <p:cNvSpPr>
              <a:spLocks/>
            </p:cNvSpPr>
            <p:nvPr/>
          </p:nvSpPr>
          <p:spPr bwMode="hidden">
            <a:xfrm>
              <a:off x="5386" y="3794"/>
              <a:ext cx="378" cy="522"/>
            </a:xfrm>
            <a:custGeom>
              <a:avLst/>
              <a:gdLst/>
              <a:ahLst/>
              <a:cxnLst>
                <a:cxn ang="0">
                  <a:pos x="377" y="0"/>
                </a:cxn>
                <a:cxn ang="0">
                  <a:pos x="293" y="132"/>
                </a:cxn>
                <a:cxn ang="0">
                  <a:pos x="204" y="264"/>
                </a:cxn>
                <a:cxn ang="0">
                  <a:pos x="102" y="396"/>
                </a:cxn>
                <a:cxn ang="0">
                  <a:pos x="0" y="522"/>
                </a:cxn>
                <a:cxn ang="0">
                  <a:pos x="12" y="522"/>
                </a:cxn>
                <a:cxn ang="0">
                  <a:pos x="114" y="402"/>
                </a:cxn>
                <a:cxn ang="0">
                  <a:pos x="204" y="282"/>
                </a:cxn>
                <a:cxn ang="0">
                  <a:pos x="377" y="24"/>
                </a:cxn>
                <a:cxn ang="0">
                  <a:pos x="377" y="0"/>
                </a:cxn>
                <a:cxn ang="0">
                  <a:pos x="377" y="0"/>
                </a:cxn>
              </a:cxnLst>
              <a:rect l="0" t="0" r="r" b="b"/>
              <a:pathLst>
                <a:path w="377" h="522">
                  <a:moveTo>
                    <a:pt x="377" y="0"/>
                  </a:moveTo>
                  <a:lnTo>
                    <a:pt x="293" y="132"/>
                  </a:lnTo>
                  <a:lnTo>
                    <a:pt x="204" y="264"/>
                  </a:lnTo>
                  <a:lnTo>
                    <a:pt x="102" y="396"/>
                  </a:lnTo>
                  <a:lnTo>
                    <a:pt x="0" y="522"/>
                  </a:lnTo>
                  <a:lnTo>
                    <a:pt x="12" y="522"/>
                  </a:lnTo>
                  <a:lnTo>
                    <a:pt x="114" y="402"/>
                  </a:lnTo>
                  <a:lnTo>
                    <a:pt x="204" y="282"/>
                  </a:lnTo>
                  <a:lnTo>
                    <a:pt x="377" y="24"/>
                  </a:lnTo>
                  <a:lnTo>
                    <a:pt x="377" y="0"/>
                  </a:lnTo>
                  <a:lnTo>
                    <a:pt x="377" y="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a:extLst>
                <a:ext uri="{FF2B5EF4-FFF2-40B4-BE49-F238E27FC236}">
                  <a16:creationId xmlns:a16="http://schemas.microsoft.com/office/drawing/2014/main" id="{AAA1F55E-B728-3F51-1502-05DAE5D8898E}"/>
                </a:ext>
              </a:extLst>
            </p:cNvPr>
            <p:cNvSpPr>
              <a:spLocks/>
            </p:cNvSpPr>
            <p:nvPr/>
          </p:nvSpPr>
          <p:spPr bwMode="hidden">
            <a:xfrm>
              <a:off x="5680" y="4214"/>
              <a:ext cx="84" cy="102"/>
            </a:xfrm>
            <a:custGeom>
              <a:avLst/>
              <a:gdLst/>
              <a:ahLst/>
              <a:cxnLst>
                <a:cxn ang="0">
                  <a:pos x="0" y="102"/>
                </a:cxn>
                <a:cxn ang="0">
                  <a:pos x="18" y="102"/>
                </a:cxn>
                <a:cxn ang="0">
                  <a:pos x="48" y="60"/>
                </a:cxn>
                <a:cxn ang="0">
                  <a:pos x="84" y="24"/>
                </a:cxn>
                <a:cxn ang="0">
                  <a:pos x="84" y="0"/>
                </a:cxn>
                <a:cxn ang="0">
                  <a:pos x="42" y="54"/>
                </a:cxn>
                <a:cxn ang="0">
                  <a:pos x="0" y="102"/>
                </a:cxn>
                <a:cxn ang="0">
                  <a:pos x="0" y="102"/>
                </a:cxn>
              </a:cxnLst>
              <a:rect l="0" t="0" r="r" b="b"/>
              <a:pathLst>
                <a:path w="84" h="102">
                  <a:moveTo>
                    <a:pt x="0" y="102"/>
                  </a:moveTo>
                  <a:lnTo>
                    <a:pt x="18" y="102"/>
                  </a:lnTo>
                  <a:lnTo>
                    <a:pt x="48" y="60"/>
                  </a:lnTo>
                  <a:lnTo>
                    <a:pt x="84" y="24"/>
                  </a:lnTo>
                  <a:lnTo>
                    <a:pt x="84" y="0"/>
                  </a:lnTo>
                  <a:lnTo>
                    <a:pt x="42" y="54"/>
                  </a:lnTo>
                  <a:lnTo>
                    <a:pt x="0" y="102"/>
                  </a:lnTo>
                  <a:lnTo>
                    <a:pt x="0" y="102"/>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4107" name="Group 6">
              <a:extLst>
                <a:ext uri="{FF2B5EF4-FFF2-40B4-BE49-F238E27FC236}">
                  <a16:creationId xmlns:a16="http://schemas.microsoft.com/office/drawing/2014/main" id="{94368887-28B6-677B-BFB8-6769EAD73FCF}"/>
                </a:ext>
              </a:extLst>
            </p:cNvPr>
            <p:cNvGrpSpPr>
              <a:grpSpLocks/>
            </p:cNvGrpSpPr>
            <p:nvPr/>
          </p:nvGrpSpPr>
          <p:grpSpPr bwMode="auto">
            <a:xfrm>
              <a:off x="288" y="0"/>
              <a:ext cx="5098" cy="4316"/>
              <a:chOff x="288" y="0"/>
              <a:chExt cx="5098" cy="4316"/>
            </a:xfrm>
          </p:grpSpPr>
          <p:sp>
            <p:nvSpPr>
              <p:cNvPr id="3079" name="Freeform 7">
                <a:extLst>
                  <a:ext uri="{FF2B5EF4-FFF2-40B4-BE49-F238E27FC236}">
                    <a16:creationId xmlns:a16="http://schemas.microsoft.com/office/drawing/2014/main" id="{86A1A67B-B1E3-45B0-728C-9DB2798B0E9B}"/>
                  </a:ext>
                </a:extLst>
              </p:cNvPr>
              <p:cNvSpPr>
                <a:spLocks/>
              </p:cNvSpPr>
              <p:nvPr userDrawn="1"/>
            </p:nvSpPr>
            <p:spPr bwMode="hidden">
              <a:xfrm>
                <a:off x="2789" y="0"/>
                <a:ext cx="72" cy="4316"/>
              </a:xfrm>
              <a:custGeom>
                <a:avLst/>
                <a:gdLst/>
                <a:ahLst/>
                <a:cxnLst>
                  <a:cxn ang="0">
                    <a:pos x="0" y="0"/>
                  </a:cxn>
                  <a:cxn ang="0">
                    <a:pos x="60" y="4316"/>
                  </a:cxn>
                  <a:cxn ang="0">
                    <a:pos x="72" y="4316"/>
                  </a:cxn>
                  <a:cxn ang="0">
                    <a:pos x="12" y="0"/>
                  </a:cxn>
                  <a:cxn ang="0">
                    <a:pos x="0" y="0"/>
                  </a:cxn>
                  <a:cxn ang="0">
                    <a:pos x="0" y="0"/>
                  </a:cxn>
                </a:cxnLst>
                <a:rect l="0" t="0" r="r" b="b"/>
                <a:pathLst>
                  <a:path w="72" h="4316">
                    <a:moveTo>
                      <a:pt x="0" y="0"/>
                    </a:moveTo>
                    <a:lnTo>
                      <a:pt x="60" y="4316"/>
                    </a:lnTo>
                    <a:lnTo>
                      <a:pt x="72" y="4316"/>
                    </a:lnTo>
                    <a:lnTo>
                      <a:pt x="12" y="0"/>
                    </a:lnTo>
                    <a:lnTo>
                      <a:pt x="0" y="0"/>
                    </a:lnTo>
                    <a:lnTo>
                      <a:pt x="0"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a:extLst>
                  <a:ext uri="{FF2B5EF4-FFF2-40B4-BE49-F238E27FC236}">
                    <a16:creationId xmlns:a16="http://schemas.microsoft.com/office/drawing/2014/main" id="{6CCBF231-CC12-43A3-A4E0-CC159C2331D4}"/>
                  </a:ext>
                </a:extLst>
              </p:cNvPr>
              <p:cNvSpPr>
                <a:spLocks/>
              </p:cNvSpPr>
              <p:nvPr userDrawn="1"/>
            </p:nvSpPr>
            <p:spPr bwMode="hidden">
              <a:xfrm>
                <a:off x="3089" y="0"/>
                <a:ext cx="174" cy="4316"/>
              </a:xfrm>
              <a:custGeom>
                <a:avLst/>
                <a:gdLst/>
                <a:ahLst/>
                <a:cxnLst>
                  <a:cxn ang="0">
                    <a:pos x="24" y="0"/>
                  </a:cxn>
                  <a:cxn ang="0">
                    <a:pos x="12" y="0"/>
                  </a:cxn>
                  <a:cxn ang="0">
                    <a:pos x="42" y="216"/>
                  </a:cxn>
                  <a:cxn ang="0">
                    <a:pos x="72" y="444"/>
                  </a:cxn>
                  <a:cxn ang="0">
                    <a:pos x="96" y="689"/>
                  </a:cxn>
                  <a:cxn ang="0">
                    <a:pos x="120" y="947"/>
                  </a:cxn>
                  <a:cxn ang="0">
                    <a:pos x="132" y="1211"/>
                  </a:cxn>
                  <a:cxn ang="0">
                    <a:pos x="150" y="1487"/>
                  </a:cxn>
                  <a:cxn ang="0">
                    <a:pos x="156" y="1768"/>
                  </a:cxn>
                  <a:cxn ang="0">
                    <a:pos x="162" y="2062"/>
                  </a:cxn>
                  <a:cxn ang="0">
                    <a:pos x="156" y="2644"/>
                  </a:cxn>
                  <a:cxn ang="0">
                    <a:pos x="126" y="3225"/>
                  </a:cxn>
                  <a:cxn ang="0">
                    <a:pos x="108" y="3507"/>
                  </a:cxn>
                  <a:cxn ang="0">
                    <a:pos x="78" y="3788"/>
                  </a:cxn>
                  <a:cxn ang="0">
                    <a:pos x="42" y="4058"/>
                  </a:cxn>
                  <a:cxn ang="0">
                    <a:pos x="0" y="4316"/>
                  </a:cxn>
                  <a:cxn ang="0">
                    <a:pos x="12" y="4316"/>
                  </a:cxn>
                  <a:cxn ang="0">
                    <a:pos x="54" y="4058"/>
                  </a:cxn>
                  <a:cxn ang="0">
                    <a:pos x="90" y="3782"/>
                  </a:cxn>
                  <a:cxn ang="0">
                    <a:pos x="120" y="3507"/>
                  </a:cxn>
                  <a:cxn ang="0">
                    <a:pos x="138" y="3219"/>
                  </a:cxn>
                  <a:cxn ang="0">
                    <a:pos x="168" y="2638"/>
                  </a:cxn>
                  <a:cxn ang="0">
                    <a:pos x="174" y="2056"/>
                  </a:cxn>
                  <a:cxn ang="0">
                    <a:pos x="168" y="1768"/>
                  </a:cxn>
                  <a:cxn ang="0">
                    <a:pos x="162" y="1487"/>
                  </a:cxn>
                  <a:cxn ang="0">
                    <a:pos x="144" y="1211"/>
                  </a:cxn>
                  <a:cxn ang="0">
                    <a:pos x="132" y="941"/>
                  </a:cxn>
                  <a:cxn ang="0">
                    <a:pos x="108" y="689"/>
                  </a:cxn>
                  <a:cxn ang="0">
                    <a:pos x="84" y="444"/>
                  </a:cxn>
                  <a:cxn ang="0">
                    <a:pos x="54" y="216"/>
                  </a:cxn>
                  <a:cxn ang="0">
                    <a:pos x="24" y="0"/>
                  </a:cxn>
                  <a:cxn ang="0">
                    <a:pos x="24" y="0"/>
                  </a:cxn>
                </a:cxnLst>
                <a:rect l="0" t="0" r="r" b="b"/>
                <a:pathLst>
                  <a:path w="174" h="4316">
                    <a:moveTo>
                      <a:pt x="24" y="0"/>
                    </a:moveTo>
                    <a:lnTo>
                      <a:pt x="12" y="0"/>
                    </a:lnTo>
                    <a:lnTo>
                      <a:pt x="42" y="216"/>
                    </a:lnTo>
                    <a:lnTo>
                      <a:pt x="72" y="444"/>
                    </a:lnTo>
                    <a:lnTo>
                      <a:pt x="96" y="689"/>
                    </a:lnTo>
                    <a:lnTo>
                      <a:pt x="120" y="947"/>
                    </a:lnTo>
                    <a:lnTo>
                      <a:pt x="132" y="1211"/>
                    </a:lnTo>
                    <a:lnTo>
                      <a:pt x="150" y="1487"/>
                    </a:lnTo>
                    <a:lnTo>
                      <a:pt x="156" y="1768"/>
                    </a:lnTo>
                    <a:lnTo>
                      <a:pt x="162" y="2062"/>
                    </a:lnTo>
                    <a:lnTo>
                      <a:pt x="156" y="2644"/>
                    </a:lnTo>
                    <a:lnTo>
                      <a:pt x="126" y="3225"/>
                    </a:lnTo>
                    <a:lnTo>
                      <a:pt x="108" y="3507"/>
                    </a:lnTo>
                    <a:lnTo>
                      <a:pt x="78" y="3788"/>
                    </a:lnTo>
                    <a:lnTo>
                      <a:pt x="42" y="4058"/>
                    </a:lnTo>
                    <a:lnTo>
                      <a:pt x="0" y="4316"/>
                    </a:lnTo>
                    <a:lnTo>
                      <a:pt x="12" y="4316"/>
                    </a:lnTo>
                    <a:lnTo>
                      <a:pt x="54" y="4058"/>
                    </a:lnTo>
                    <a:lnTo>
                      <a:pt x="90" y="3782"/>
                    </a:lnTo>
                    <a:lnTo>
                      <a:pt x="120" y="3507"/>
                    </a:lnTo>
                    <a:lnTo>
                      <a:pt x="138" y="3219"/>
                    </a:lnTo>
                    <a:lnTo>
                      <a:pt x="168" y="2638"/>
                    </a:lnTo>
                    <a:lnTo>
                      <a:pt x="174" y="2056"/>
                    </a:lnTo>
                    <a:lnTo>
                      <a:pt x="168" y="1768"/>
                    </a:lnTo>
                    <a:lnTo>
                      <a:pt x="162" y="1487"/>
                    </a:lnTo>
                    <a:lnTo>
                      <a:pt x="144" y="1211"/>
                    </a:lnTo>
                    <a:lnTo>
                      <a:pt x="132" y="941"/>
                    </a:lnTo>
                    <a:lnTo>
                      <a:pt x="108" y="689"/>
                    </a:lnTo>
                    <a:lnTo>
                      <a:pt x="84" y="444"/>
                    </a:lnTo>
                    <a:lnTo>
                      <a:pt x="54" y="216"/>
                    </a:lnTo>
                    <a:lnTo>
                      <a:pt x="24" y="0"/>
                    </a:lnTo>
                    <a:lnTo>
                      <a:pt x="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a:extLst>
                  <a:ext uri="{FF2B5EF4-FFF2-40B4-BE49-F238E27FC236}">
                    <a16:creationId xmlns:a16="http://schemas.microsoft.com/office/drawing/2014/main" id="{A843F08F-BC94-249E-A0F2-FFABC2C6E86B}"/>
                  </a:ext>
                </a:extLst>
              </p:cNvPr>
              <p:cNvSpPr>
                <a:spLocks/>
              </p:cNvSpPr>
              <p:nvPr userDrawn="1"/>
            </p:nvSpPr>
            <p:spPr bwMode="hidden">
              <a:xfrm>
                <a:off x="3358" y="0"/>
                <a:ext cx="337" cy="4316"/>
              </a:xfrm>
              <a:custGeom>
                <a:avLst/>
                <a:gdLst/>
                <a:ahLst/>
                <a:cxnLst>
                  <a:cxn ang="0">
                    <a:pos x="329" y="2014"/>
                  </a:cxn>
                  <a:cxn ang="0">
                    <a:pos x="317" y="1726"/>
                  </a:cxn>
                  <a:cxn ang="0">
                    <a:pos x="293" y="1445"/>
                  </a:cxn>
                  <a:cxn ang="0">
                    <a:pos x="263" y="1175"/>
                  </a:cxn>
                  <a:cxn ang="0">
                    <a:pos x="228" y="917"/>
                  </a:cxn>
                  <a:cxn ang="0">
                    <a:pos x="186" y="665"/>
                  </a:cxn>
                  <a:cxn ang="0">
                    <a:pos x="132" y="432"/>
                  </a:cxn>
                  <a:cxn ang="0">
                    <a:pos x="78" y="204"/>
                  </a:cxn>
                  <a:cxn ang="0">
                    <a:pos x="12" y="0"/>
                  </a:cxn>
                  <a:cxn ang="0">
                    <a:pos x="0" y="0"/>
                  </a:cxn>
                  <a:cxn ang="0">
                    <a:pos x="66" y="204"/>
                  </a:cxn>
                  <a:cxn ang="0">
                    <a:pos x="120" y="432"/>
                  </a:cxn>
                  <a:cxn ang="0">
                    <a:pos x="174" y="665"/>
                  </a:cxn>
                  <a:cxn ang="0">
                    <a:pos x="216" y="917"/>
                  </a:cxn>
                  <a:cxn ang="0">
                    <a:pos x="251" y="1175"/>
                  </a:cxn>
                  <a:cxn ang="0">
                    <a:pos x="281" y="1445"/>
                  </a:cxn>
                  <a:cxn ang="0">
                    <a:pos x="305" y="1726"/>
                  </a:cxn>
                  <a:cxn ang="0">
                    <a:pos x="317" y="2014"/>
                  </a:cxn>
                  <a:cxn ang="0">
                    <a:pos x="323" y="2314"/>
                  </a:cxn>
                  <a:cxn ang="0">
                    <a:pos x="317" y="2608"/>
                  </a:cxn>
                  <a:cxn ang="0">
                    <a:pos x="305" y="2907"/>
                  </a:cxn>
                  <a:cxn ang="0">
                    <a:pos x="281" y="3201"/>
                  </a:cxn>
                  <a:cxn ang="0">
                    <a:pos x="257" y="3489"/>
                  </a:cxn>
                  <a:cxn ang="0">
                    <a:pos x="216" y="3777"/>
                  </a:cxn>
                  <a:cxn ang="0">
                    <a:pos x="174" y="4052"/>
                  </a:cxn>
                  <a:cxn ang="0">
                    <a:pos x="120" y="4316"/>
                  </a:cxn>
                  <a:cxn ang="0">
                    <a:pos x="132" y="4316"/>
                  </a:cxn>
                  <a:cxn ang="0">
                    <a:pos x="186" y="4052"/>
                  </a:cxn>
                  <a:cxn ang="0">
                    <a:pos x="228" y="3777"/>
                  </a:cxn>
                  <a:cxn ang="0">
                    <a:pos x="269" y="3489"/>
                  </a:cxn>
                  <a:cxn ang="0">
                    <a:pos x="293" y="3201"/>
                  </a:cxn>
                  <a:cxn ang="0">
                    <a:pos x="317" y="2907"/>
                  </a:cxn>
                  <a:cxn ang="0">
                    <a:pos x="329" y="2608"/>
                  </a:cxn>
                  <a:cxn ang="0">
                    <a:pos x="335" y="2314"/>
                  </a:cxn>
                  <a:cxn ang="0">
                    <a:pos x="329" y="2014"/>
                  </a:cxn>
                  <a:cxn ang="0">
                    <a:pos x="329" y="2014"/>
                  </a:cxn>
                </a:cxnLst>
                <a:rect l="0" t="0" r="r" b="b"/>
                <a:pathLst>
                  <a:path w="335" h="4316">
                    <a:moveTo>
                      <a:pt x="329" y="2014"/>
                    </a:moveTo>
                    <a:lnTo>
                      <a:pt x="317" y="1726"/>
                    </a:lnTo>
                    <a:lnTo>
                      <a:pt x="293" y="1445"/>
                    </a:lnTo>
                    <a:lnTo>
                      <a:pt x="263" y="1175"/>
                    </a:lnTo>
                    <a:lnTo>
                      <a:pt x="228" y="917"/>
                    </a:lnTo>
                    <a:lnTo>
                      <a:pt x="186" y="665"/>
                    </a:lnTo>
                    <a:lnTo>
                      <a:pt x="132" y="432"/>
                    </a:lnTo>
                    <a:lnTo>
                      <a:pt x="78" y="204"/>
                    </a:lnTo>
                    <a:lnTo>
                      <a:pt x="12" y="0"/>
                    </a:lnTo>
                    <a:lnTo>
                      <a:pt x="0" y="0"/>
                    </a:lnTo>
                    <a:lnTo>
                      <a:pt x="66" y="204"/>
                    </a:lnTo>
                    <a:lnTo>
                      <a:pt x="120" y="432"/>
                    </a:lnTo>
                    <a:lnTo>
                      <a:pt x="174" y="665"/>
                    </a:lnTo>
                    <a:lnTo>
                      <a:pt x="216" y="917"/>
                    </a:lnTo>
                    <a:lnTo>
                      <a:pt x="251" y="1175"/>
                    </a:lnTo>
                    <a:lnTo>
                      <a:pt x="281" y="1445"/>
                    </a:lnTo>
                    <a:lnTo>
                      <a:pt x="305" y="1726"/>
                    </a:lnTo>
                    <a:lnTo>
                      <a:pt x="317" y="2014"/>
                    </a:lnTo>
                    <a:lnTo>
                      <a:pt x="323" y="2314"/>
                    </a:lnTo>
                    <a:lnTo>
                      <a:pt x="317" y="2608"/>
                    </a:lnTo>
                    <a:lnTo>
                      <a:pt x="305" y="2907"/>
                    </a:lnTo>
                    <a:lnTo>
                      <a:pt x="281" y="3201"/>
                    </a:lnTo>
                    <a:lnTo>
                      <a:pt x="257" y="3489"/>
                    </a:lnTo>
                    <a:lnTo>
                      <a:pt x="216" y="3777"/>
                    </a:lnTo>
                    <a:lnTo>
                      <a:pt x="174" y="4052"/>
                    </a:lnTo>
                    <a:lnTo>
                      <a:pt x="120" y="4316"/>
                    </a:lnTo>
                    <a:lnTo>
                      <a:pt x="132" y="4316"/>
                    </a:lnTo>
                    <a:lnTo>
                      <a:pt x="186" y="4052"/>
                    </a:lnTo>
                    <a:lnTo>
                      <a:pt x="228" y="3777"/>
                    </a:lnTo>
                    <a:lnTo>
                      <a:pt x="269" y="3489"/>
                    </a:lnTo>
                    <a:lnTo>
                      <a:pt x="293" y="3201"/>
                    </a:lnTo>
                    <a:lnTo>
                      <a:pt x="317" y="2907"/>
                    </a:lnTo>
                    <a:lnTo>
                      <a:pt x="329" y="2608"/>
                    </a:lnTo>
                    <a:lnTo>
                      <a:pt x="335" y="2314"/>
                    </a:lnTo>
                    <a:lnTo>
                      <a:pt x="329" y="2014"/>
                    </a:lnTo>
                    <a:lnTo>
                      <a:pt x="329" y="201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a:extLst>
                  <a:ext uri="{FF2B5EF4-FFF2-40B4-BE49-F238E27FC236}">
                    <a16:creationId xmlns:a16="http://schemas.microsoft.com/office/drawing/2014/main" id="{D3FA8B7F-D629-3676-9FE1-D68EA8C4F8D3}"/>
                  </a:ext>
                </a:extLst>
              </p:cNvPr>
              <p:cNvSpPr>
                <a:spLocks/>
              </p:cNvSpPr>
              <p:nvPr userDrawn="1"/>
            </p:nvSpPr>
            <p:spPr bwMode="hidden">
              <a:xfrm>
                <a:off x="3676" y="0"/>
                <a:ext cx="427" cy="4316"/>
              </a:xfrm>
              <a:custGeom>
                <a:avLst/>
                <a:gdLst/>
                <a:ahLst/>
                <a:cxnLst>
                  <a:cxn ang="0">
                    <a:pos x="413" y="1924"/>
                  </a:cxn>
                  <a:cxn ang="0">
                    <a:pos x="395" y="1690"/>
                  </a:cxn>
                  <a:cxn ang="0">
                    <a:pos x="365" y="1457"/>
                  </a:cxn>
                  <a:cxn ang="0">
                    <a:pos x="329" y="1229"/>
                  </a:cxn>
                  <a:cxn ang="0">
                    <a:pos x="281" y="1001"/>
                  </a:cxn>
                  <a:cxn ang="0">
                    <a:pos x="227" y="761"/>
                  </a:cxn>
                  <a:cxn ang="0">
                    <a:pos x="162" y="522"/>
                  </a:cxn>
                  <a:cxn ang="0">
                    <a:pos x="90" y="270"/>
                  </a:cxn>
                  <a:cxn ang="0">
                    <a:pos x="12" y="0"/>
                  </a:cxn>
                  <a:cxn ang="0">
                    <a:pos x="0" y="0"/>
                  </a:cxn>
                  <a:cxn ang="0">
                    <a:pos x="84" y="270"/>
                  </a:cxn>
                  <a:cxn ang="0">
                    <a:pos x="156" y="522"/>
                  </a:cxn>
                  <a:cxn ang="0">
                    <a:pos x="216" y="767"/>
                  </a:cxn>
                  <a:cxn ang="0">
                    <a:pos x="275" y="1001"/>
                  </a:cxn>
                  <a:cxn ang="0">
                    <a:pos x="317" y="1235"/>
                  </a:cxn>
                  <a:cxn ang="0">
                    <a:pos x="353" y="1463"/>
                  </a:cxn>
                  <a:cxn ang="0">
                    <a:pos x="383" y="1690"/>
                  </a:cxn>
                  <a:cxn ang="0">
                    <a:pos x="401" y="1924"/>
                  </a:cxn>
                  <a:cxn ang="0">
                    <a:pos x="413" y="2188"/>
                  </a:cxn>
                  <a:cxn ang="0">
                    <a:pos x="407" y="2458"/>
                  </a:cxn>
                  <a:cxn ang="0">
                    <a:pos x="395" y="2733"/>
                  </a:cxn>
                  <a:cxn ang="0">
                    <a:pos x="365" y="3021"/>
                  </a:cxn>
                  <a:cxn ang="0">
                    <a:pos x="329" y="3321"/>
                  </a:cxn>
                  <a:cxn ang="0">
                    <a:pos x="275" y="3639"/>
                  </a:cxn>
                  <a:cxn ang="0">
                    <a:pos x="204" y="3968"/>
                  </a:cxn>
                  <a:cxn ang="0">
                    <a:pos x="126" y="4316"/>
                  </a:cxn>
                  <a:cxn ang="0">
                    <a:pos x="138" y="4316"/>
                  </a:cxn>
                  <a:cxn ang="0">
                    <a:pos x="216" y="3968"/>
                  </a:cxn>
                  <a:cxn ang="0">
                    <a:pos x="287" y="3639"/>
                  </a:cxn>
                  <a:cxn ang="0">
                    <a:pos x="341" y="3321"/>
                  </a:cxn>
                  <a:cxn ang="0">
                    <a:pos x="377" y="3021"/>
                  </a:cxn>
                  <a:cxn ang="0">
                    <a:pos x="407" y="2733"/>
                  </a:cxn>
                  <a:cxn ang="0">
                    <a:pos x="419" y="2458"/>
                  </a:cxn>
                  <a:cxn ang="0">
                    <a:pos x="425" y="2188"/>
                  </a:cxn>
                  <a:cxn ang="0">
                    <a:pos x="413" y="1924"/>
                  </a:cxn>
                  <a:cxn ang="0">
                    <a:pos x="413" y="1924"/>
                  </a:cxn>
                </a:cxnLst>
                <a:rect l="0" t="0" r="r" b="b"/>
                <a:pathLst>
                  <a:path w="425" h="4316">
                    <a:moveTo>
                      <a:pt x="413" y="1924"/>
                    </a:moveTo>
                    <a:lnTo>
                      <a:pt x="395" y="1690"/>
                    </a:lnTo>
                    <a:lnTo>
                      <a:pt x="365" y="1457"/>
                    </a:lnTo>
                    <a:lnTo>
                      <a:pt x="329" y="1229"/>
                    </a:lnTo>
                    <a:lnTo>
                      <a:pt x="281" y="1001"/>
                    </a:lnTo>
                    <a:lnTo>
                      <a:pt x="227" y="761"/>
                    </a:lnTo>
                    <a:lnTo>
                      <a:pt x="162" y="522"/>
                    </a:lnTo>
                    <a:lnTo>
                      <a:pt x="90" y="270"/>
                    </a:lnTo>
                    <a:lnTo>
                      <a:pt x="12" y="0"/>
                    </a:lnTo>
                    <a:lnTo>
                      <a:pt x="0" y="0"/>
                    </a:lnTo>
                    <a:lnTo>
                      <a:pt x="84" y="270"/>
                    </a:lnTo>
                    <a:lnTo>
                      <a:pt x="156" y="522"/>
                    </a:lnTo>
                    <a:lnTo>
                      <a:pt x="216" y="767"/>
                    </a:lnTo>
                    <a:lnTo>
                      <a:pt x="275" y="1001"/>
                    </a:lnTo>
                    <a:lnTo>
                      <a:pt x="317" y="1235"/>
                    </a:lnTo>
                    <a:lnTo>
                      <a:pt x="353" y="1463"/>
                    </a:lnTo>
                    <a:lnTo>
                      <a:pt x="383" y="1690"/>
                    </a:lnTo>
                    <a:lnTo>
                      <a:pt x="401" y="1924"/>
                    </a:lnTo>
                    <a:lnTo>
                      <a:pt x="413" y="2188"/>
                    </a:lnTo>
                    <a:lnTo>
                      <a:pt x="407" y="2458"/>
                    </a:lnTo>
                    <a:lnTo>
                      <a:pt x="395" y="2733"/>
                    </a:lnTo>
                    <a:lnTo>
                      <a:pt x="365" y="3021"/>
                    </a:lnTo>
                    <a:lnTo>
                      <a:pt x="329" y="3321"/>
                    </a:lnTo>
                    <a:lnTo>
                      <a:pt x="275" y="3639"/>
                    </a:lnTo>
                    <a:lnTo>
                      <a:pt x="204" y="3968"/>
                    </a:lnTo>
                    <a:lnTo>
                      <a:pt x="126" y="4316"/>
                    </a:lnTo>
                    <a:lnTo>
                      <a:pt x="138" y="4316"/>
                    </a:lnTo>
                    <a:lnTo>
                      <a:pt x="216" y="3968"/>
                    </a:lnTo>
                    <a:lnTo>
                      <a:pt x="287" y="3639"/>
                    </a:lnTo>
                    <a:lnTo>
                      <a:pt x="341" y="3321"/>
                    </a:lnTo>
                    <a:lnTo>
                      <a:pt x="377" y="3021"/>
                    </a:lnTo>
                    <a:lnTo>
                      <a:pt x="407" y="2733"/>
                    </a:lnTo>
                    <a:lnTo>
                      <a:pt x="419" y="2458"/>
                    </a:lnTo>
                    <a:lnTo>
                      <a:pt x="425" y="2188"/>
                    </a:lnTo>
                    <a:lnTo>
                      <a:pt x="413" y="1924"/>
                    </a:lnTo>
                    <a:lnTo>
                      <a:pt x="413" y="1924"/>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3" name="Freeform 11">
                <a:extLst>
                  <a:ext uri="{FF2B5EF4-FFF2-40B4-BE49-F238E27FC236}">
                    <a16:creationId xmlns:a16="http://schemas.microsoft.com/office/drawing/2014/main" id="{ABC03E4D-382D-0B47-6D3A-E664E0D3893F}"/>
                  </a:ext>
                </a:extLst>
              </p:cNvPr>
              <p:cNvSpPr>
                <a:spLocks/>
              </p:cNvSpPr>
              <p:nvPr userDrawn="1"/>
            </p:nvSpPr>
            <p:spPr bwMode="hidden">
              <a:xfrm>
                <a:off x="3946" y="0"/>
                <a:ext cx="558" cy="4316"/>
              </a:xfrm>
              <a:custGeom>
                <a:avLst/>
                <a:gdLst/>
                <a:ahLst/>
                <a:cxnLst>
                  <a:cxn ang="0">
                    <a:pos x="556" y="2020"/>
                  </a:cxn>
                  <a:cxn ang="0">
                    <a:pos x="538" y="1732"/>
                  </a:cxn>
                  <a:cxn ang="0">
                    <a:pos x="503" y="1445"/>
                  </a:cxn>
                  <a:cxn ang="0">
                    <a:pos x="455" y="1175"/>
                  </a:cxn>
                  <a:cxn ang="0">
                    <a:pos x="395" y="911"/>
                  </a:cxn>
                  <a:cxn ang="0">
                    <a:pos x="317" y="659"/>
                  </a:cxn>
                  <a:cxn ang="0">
                    <a:pos x="228" y="426"/>
                  </a:cxn>
                  <a:cxn ang="0">
                    <a:pos x="126" y="204"/>
                  </a:cxn>
                  <a:cxn ang="0">
                    <a:pos x="12" y="0"/>
                  </a:cxn>
                  <a:cxn ang="0">
                    <a:pos x="0" y="0"/>
                  </a:cxn>
                  <a:cxn ang="0">
                    <a:pos x="114" y="204"/>
                  </a:cxn>
                  <a:cxn ang="0">
                    <a:pos x="216" y="426"/>
                  </a:cxn>
                  <a:cxn ang="0">
                    <a:pos x="305" y="659"/>
                  </a:cxn>
                  <a:cxn ang="0">
                    <a:pos x="383" y="911"/>
                  </a:cxn>
                  <a:cxn ang="0">
                    <a:pos x="443" y="1175"/>
                  </a:cxn>
                  <a:cxn ang="0">
                    <a:pos x="491" y="1445"/>
                  </a:cxn>
                  <a:cxn ang="0">
                    <a:pos x="526" y="1732"/>
                  </a:cxn>
                  <a:cxn ang="0">
                    <a:pos x="544" y="2020"/>
                  </a:cxn>
                  <a:cxn ang="0">
                    <a:pos x="544" y="2326"/>
                  </a:cxn>
                  <a:cxn ang="0">
                    <a:pos x="532" y="2632"/>
                  </a:cxn>
                  <a:cxn ang="0">
                    <a:pos x="503" y="2931"/>
                  </a:cxn>
                  <a:cxn ang="0">
                    <a:pos x="455" y="3225"/>
                  </a:cxn>
                  <a:cxn ang="0">
                    <a:pos x="389" y="3513"/>
                  </a:cxn>
                  <a:cxn ang="0">
                    <a:pos x="311" y="3788"/>
                  </a:cxn>
                  <a:cxn ang="0">
                    <a:pos x="216" y="4058"/>
                  </a:cxn>
                  <a:cxn ang="0">
                    <a:pos x="102" y="4316"/>
                  </a:cxn>
                  <a:cxn ang="0">
                    <a:pos x="114" y="4316"/>
                  </a:cxn>
                  <a:cxn ang="0">
                    <a:pos x="228" y="4058"/>
                  </a:cxn>
                  <a:cxn ang="0">
                    <a:pos x="323" y="3788"/>
                  </a:cxn>
                  <a:cxn ang="0">
                    <a:pos x="401" y="3513"/>
                  </a:cxn>
                  <a:cxn ang="0">
                    <a:pos x="467" y="3225"/>
                  </a:cxn>
                  <a:cxn ang="0">
                    <a:pos x="515" y="2931"/>
                  </a:cxn>
                  <a:cxn ang="0">
                    <a:pos x="544" y="2632"/>
                  </a:cxn>
                  <a:cxn ang="0">
                    <a:pos x="556" y="2326"/>
                  </a:cxn>
                  <a:cxn ang="0">
                    <a:pos x="556" y="2020"/>
                  </a:cxn>
                  <a:cxn ang="0">
                    <a:pos x="556" y="2020"/>
                  </a:cxn>
                </a:cxnLst>
                <a:rect l="0" t="0" r="r" b="b"/>
                <a:pathLst>
                  <a:path w="556" h="4316">
                    <a:moveTo>
                      <a:pt x="556" y="2020"/>
                    </a:moveTo>
                    <a:lnTo>
                      <a:pt x="538" y="1732"/>
                    </a:lnTo>
                    <a:lnTo>
                      <a:pt x="503" y="1445"/>
                    </a:lnTo>
                    <a:lnTo>
                      <a:pt x="455" y="1175"/>
                    </a:lnTo>
                    <a:lnTo>
                      <a:pt x="395" y="911"/>
                    </a:lnTo>
                    <a:lnTo>
                      <a:pt x="317" y="659"/>
                    </a:lnTo>
                    <a:lnTo>
                      <a:pt x="228" y="426"/>
                    </a:lnTo>
                    <a:lnTo>
                      <a:pt x="126" y="204"/>
                    </a:lnTo>
                    <a:lnTo>
                      <a:pt x="12" y="0"/>
                    </a:lnTo>
                    <a:lnTo>
                      <a:pt x="0" y="0"/>
                    </a:lnTo>
                    <a:lnTo>
                      <a:pt x="114" y="204"/>
                    </a:lnTo>
                    <a:lnTo>
                      <a:pt x="216" y="426"/>
                    </a:lnTo>
                    <a:lnTo>
                      <a:pt x="305" y="659"/>
                    </a:lnTo>
                    <a:lnTo>
                      <a:pt x="383" y="911"/>
                    </a:lnTo>
                    <a:lnTo>
                      <a:pt x="443" y="1175"/>
                    </a:lnTo>
                    <a:lnTo>
                      <a:pt x="491" y="1445"/>
                    </a:lnTo>
                    <a:lnTo>
                      <a:pt x="526" y="1732"/>
                    </a:lnTo>
                    <a:lnTo>
                      <a:pt x="544" y="2020"/>
                    </a:lnTo>
                    <a:lnTo>
                      <a:pt x="544" y="2326"/>
                    </a:lnTo>
                    <a:lnTo>
                      <a:pt x="532" y="2632"/>
                    </a:lnTo>
                    <a:lnTo>
                      <a:pt x="503" y="2931"/>
                    </a:lnTo>
                    <a:lnTo>
                      <a:pt x="455" y="3225"/>
                    </a:lnTo>
                    <a:lnTo>
                      <a:pt x="389" y="3513"/>
                    </a:lnTo>
                    <a:lnTo>
                      <a:pt x="311" y="3788"/>
                    </a:lnTo>
                    <a:lnTo>
                      <a:pt x="216" y="4058"/>
                    </a:lnTo>
                    <a:lnTo>
                      <a:pt x="102" y="4316"/>
                    </a:lnTo>
                    <a:lnTo>
                      <a:pt x="114" y="4316"/>
                    </a:lnTo>
                    <a:lnTo>
                      <a:pt x="228" y="4058"/>
                    </a:lnTo>
                    <a:lnTo>
                      <a:pt x="323" y="3788"/>
                    </a:lnTo>
                    <a:lnTo>
                      <a:pt x="401" y="3513"/>
                    </a:lnTo>
                    <a:lnTo>
                      <a:pt x="467" y="3225"/>
                    </a:lnTo>
                    <a:lnTo>
                      <a:pt x="515" y="2931"/>
                    </a:lnTo>
                    <a:lnTo>
                      <a:pt x="544" y="2632"/>
                    </a:lnTo>
                    <a:lnTo>
                      <a:pt x="556" y="2326"/>
                    </a:lnTo>
                    <a:lnTo>
                      <a:pt x="556" y="2020"/>
                    </a:lnTo>
                    <a:lnTo>
                      <a:pt x="556" y="202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4" name="Freeform 12">
                <a:extLst>
                  <a:ext uri="{FF2B5EF4-FFF2-40B4-BE49-F238E27FC236}">
                    <a16:creationId xmlns:a16="http://schemas.microsoft.com/office/drawing/2014/main" id="{4111454B-33E3-17A2-4F30-D7773300E997}"/>
                  </a:ext>
                </a:extLst>
              </p:cNvPr>
              <p:cNvSpPr>
                <a:spLocks/>
              </p:cNvSpPr>
              <p:nvPr userDrawn="1"/>
            </p:nvSpPr>
            <p:spPr bwMode="hidden">
              <a:xfrm>
                <a:off x="4246" y="0"/>
                <a:ext cx="690" cy="4316"/>
              </a:xfrm>
              <a:custGeom>
                <a:avLst/>
                <a:gdLst/>
                <a:ahLst/>
                <a:cxnLst>
                  <a:cxn ang="0">
                    <a:pos x="688" y="2086"/>
                  </a:cxn>
                  <a:cxn ang="0">
                    <a:pos x="670" y="1810"/>
                  </a:cxn>
                  <a:cxn ang="0">
                    <a:pos x="634" y="1541"/>
                  </a:cxn>
                  <a:cxn ang="0">
                    <a:pos x="574" y="1271"/>
                  </a:cxn>
                  <a:cxn ang="0">
                    <a:pos x="497" y="1007"/>
                  </a:cxn>
                  <a:cxn ang="0">
                    <a:pos x="401" y="749"/>
                  </a:cxn>
                  <a:cxn ang="0">
                    <a:pos x="293" y="492"/>
                  </a:cxn>
                  <a:cxn ang="0">
                    <a:pos x="162" y="240"/>
                  </a:cxn>
                  <a:cxn ang="0">
                    <a:pos x="12" y="0"/>
                  </a:cxn>
                  <a:cxn ang="0">
                    <a:pos x="0" y="0"/>
                  </a:cxn>
                  <a:cxn ang="0">
                    <a:pos x="150" y="240"/>
                  </a:cxn>
                  <a:cxn ang="0">
                    <a:pos x="281" y="492"/>
                  </a:cxn>
                  <a:cxn ang="0">
                    <a:pos x="389" y="749"/>
                  </a:cxn>
                  <a:cxn ang="0">
                    <a:pos x="485" y="1007"/>
                  </a:cxn>
                  <a:cxn ang="0">
                    <a:pos x="562" y="1271"/>
                  </a:cxn>
                  <a:cxn ang="0">
                    <a:pos x="622" y="1541"/>
                  </a:cxn>
                  <a:cxn ang="0">
                    <a:pos x="658" y="1810"/>
                  </a:cxn>
                  <a:cxn ang="0">
                    <a:pos x="676" y="2086"/>
                  </a:cxn>
                  <a:cxn ang="0">
                    <a:pos x="676" y="2368"/>
                  </a:cxn>
                  <a:cxn ang="0">
                    <a:pos x="658" y="2650"/>
                  </a:cxn>
                  <a:cxn ang="0">
                    <a:pos x="616" y="2931"/>
                  </a:cxn>
                  <a:cxn ang="0">
                    <a:pos x="556" y="3213"/>
                  </a:cxn>
                  <a:cxn ang="0">
                    <a:pos x="473" y="3495"/>
                  </a:cxn>
                  <a:cxn ang="0">
                    <a:pos x="371" y="3777"/>
                  </a:cxn>
                  <a:cxn ang="0">
                    <a:pos x="251" y="4046"/>
                  </a:cxn>
                  <a:cxn ang="0">
                    <a:pos x="114" y="4316"/>
                  </a:cxn>
                  <a:cxn ang="0">
                    <a:pos x="126" y="4316"/>
                  </a:cxn>
                  <a:cxn ang="0">
                    <a:pos x="263" y="4046"/>
                  </a:cxn>
                  <a:cxn ang="0">
                    <a:pos x="383" y="3777"/>
                  </a:cxn>
                  <a:cxn ang="0">
                    <a:pos x="485" y="3495"/>
                  </a:cxn>
                  <a:cxn ang="0">
                    <a:pos x="568" y="3219"/>
                  </a:cxn>
                  <a:cxn ang="0">
                    <a:pos x="628" y="2937"/>
                  </a:cxn>
                  <a:cxn ang="0">
                    <a:pos x="670" y="2656"/>
                  </a:cxn>
                  <a:cxn ang="0">
                    <a:pos x="688" y="2368"/>
                  </a:cxn>
                  <a:cxn ang="0">
                    <a:pos x="688" y="2086"/>
                  </a:cxn>
                  <a:cxn ang="0">
                    <a:pos x="688" y="2086"/>
                  </a:cxn>
                </a:cxnLst>
                <a:rect l="0" t="0" r="r" b="b"/>
                <a:pathLst>
                  <a:path w="688" h="4316">
                    <a:moveTo>
                      <a:pt x="688" y="2086"/>
                    </a:moveTo>
                    <a:lnTo>
                      <a:pt x="670" y="1810"/>
                    </a:lnTo>
                    <a:lnTo>
                      <a:pt x="634" y="1541"/>
                    </a:lnTo>
                    <a:lnTo>
                      <a:pt x="574" y="1271"/>
                    </a:lnTo>
                    <a:lnTo>
                      <a:pt x="497" y="1007"/>
                    </a:lnTo>
                    <a:lnTo>
                      <a:pt x="401" y="749"/>
                    </a:lnTo>
                    <a:lnTo>
                      <a:pt x="293" y="492"/>
                    </a:lnTo>
                    <a:lnTo>
                      <a:pt x="162" y="240"/>
                    </a:lnTo>
                    <a:lnTo>
                      <a:pt x="12" y="0"/>
                    </a:lnTo>
                    <a:lnTo>
                      <a:pt x="0" y="0"/>
                    </a:lnTo>
                    <a:lnTo>
                      <a:pt x="150" y="240"/>
                    </a:lnTo>
                    <a:lnTo>
                      <a:pt x="281" y="492"/>
                    </a:lnTo>
                    <a:lnTo>
                      <a:pt x="389" y="749"/>
                    </a:lnTo>
                    <a:lnTo>
                      <a:pt x="485" y="1007"/>
                    </a:lnTo>
                    <a:lnTo>
                      <a:pt x="562" y="1271"/>
                    </a:lnTo>
                    <a:lnTo>
                      <a:pt x="622" y="1541"/>
                    </a:lnTo>
                    <a:lnTo>
                      <a:pt x="658" y="1810"/>
                    </a:lnTo>
                    <a:lnTo>
                      <a:pt x="676" y="2086"/>
                    </a:lnTo>
                    <a:lnTo>
                      <a:pt x="676" y="2368"/>
                    </a:lnTo>
                    <a:lnTo>
                      <a:pt x="658" y="2650"/>
                    </a:lnTo>
                    <a:lnTo>
                      <a:pt x="616" y="2931"/>
                    </a:lnTo>
                    <a:lnTo>
                      <a:pt x="556" y="3213"/>
                    </a:lnTo>
                    <a:lnTo>
                      <a:pt x="473" y="3495"/>
                    </a:lnTo>
                    <a:lnTo>
                      <a:pt x="371" y="3777"/>
                    </a:lnTo>
                    <a:lnTo>
                      <a:pt x="251" y="4046"/>
                    </a:lnTo>
                    <a:lnTo>
                      <a:pt x="114" y="4316"/>
                    </a:lnTo>
                    <a:lnTo>
                      <a:pt x="126" y="4316"/>
                    </a:lnTo>
                    <a:lnTo>
                      <a:pt x="263" y="4046"/>
                    </a:lnTo>
                    <a:lnTo>
                      <a:pt x="383" y="3777"/>
                    </a:lnTo>
                    <a:lnTo>
                      <a:pt x="485" y="3495"/>
                    </a:lnTo>
                    <a:lnTo>
                      <a:pt x="568" y="3219"/>
                    </a:lnTo>
                    <a:lnTo>
                      <a:pt x="628" y="2937"/>
                    </a:lnTo>
                    <a:lnTo>
                      <a:pt x="670" y="2656"/>
                    </a:lnTo>
                    <a:lnTo>
                      <a:pt x="688" y="2368"/>
                    </a:lnTo>
                    <a:lnTo>
                      <a:pt x="688" y="2086"/>
                    </a:lnTo>
                    <a:lnTo>
                      <a:pt x="688" y="208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5" name="Freeform 13">
                <a:extLst>
                  <a:ext uri="{FF2B5EF4-FFF2-40B4-BE49-F238E27FC236}">
                    <a16:creationId xmlns:a16="http://schemas.microsoft.com/office/drawing/2014/main" id="{EF9026FE-BA79-A218-7B9D-4A88F4B08A97}"/>
                  </a:ext>
                </a:extLst>
              </p:cNvPr>
              <p:cNvSpPr>
                <a:spLocks/>
              </p:cNvSpPr>
              <p:nvPr userDrawn="1"/>
            </p:nvSpPr>
            <p:spPr bwMode="hidden">
              <a:xfrm>
                <a:off x="4522" y="0"/>
                <a:ext cx="864" cy="4316"/>
              </a:xfrm>
              <a:custGeom>
                <a:avLst/>
                <a:gdLst/>
                <a:ahLst/>
                <a:cxnLst>
                  <a:cxn ang="0">
                    <a:pos x="855" y="2128"/>
                  </a:cxn>
                  <a:cxn ang="0">
                    <a:pos x="831" y="1834"/>
                  </a:cxn>
                  <a:cxn ang="0">
                    <a:pos x="808" y="1684"/>
                  </a:cxn>
                  <a:cxn ang="0">
                    <a:pos x="784" y="1541"/>
                  </a:cxn>
                  <a:cxn ang="0">
                    <a:pos x="748" y="1397"/>
                  </a:cxn>
                  <a:cxn ang="0">
                    <a:pos x="712" y="1253"/>
                  </a:cxn>
                  <a:cxn ang="0">
                    <a:pos x="664" y="1115"/>
                  </a:cxn>
                  <a:cxn ang="0">
                    <a:pos x="610" y="977"/>
                  </a:cxn>
                  <a:cxn ang="0">
                    <a:pos x="491" y="719"/>
                  </a:cxn>
                  <a:cxn ang="0">
                    <a:pos x="353" y="468"/>
                  </a:cxn>
                  <a:cxn ang="0">
                    <a:pos x="192" y="228"/>
                  </a:cxn>
                  <a:cxn ang="0">
                    <a:pos x="12" y="0"/>
                  </a:cxn>
                  <a:cxn ang="0">
                    <a:pos x="0" y="0"/>
                  </a:cxn>
                  <a:cxn ang="0">
                    <a:pos x="180" y="228"/>
                  </a:cxn>
                  <a:cxn ang="0">
                    <a:pos x="341" y="468"/>
                  </a:cxn>
                  <a:cxn ang="0">
                    <a:pos x="479" y="719"/>
                  </a:cxn>
                  <a:cxn ang="0">
                    <a:pos x="598" y="983"/>
                  </a:cxn>
                  <a:cxn ang="0">
                    <a:pos x="652" y="1121"/>
                  </a:cxn>
                  <a:cxn ang="0">
                    <a:pos x="700" y="1259"/>
                  </a:cxn>
                  <a:cxn ang="0">
                    <a:pos x="736" y="1403"/>
                  </a:cxn>
                  <a:cxn ang="0">
                    <a:pos x="772" y="1547"/>
                  </a:cxn>
                  <a:cxn ang="0">
                    <a:pos x="802" y="1690"/>
                  </a:cxn>
                  <a:cxn ang="0">
                    <a:pos x="819" y="1834"/>
                  </a:cxn>
                  <a:cxn ang="0">
                    <a:pos x="837" y="1984"/>
                  </a:cxn>
                  <a:cxn ang="0">
                    <a:pos x="843" y="2128"/>
                  </a:cxn>
                  <a:cxn ang="0">
                    <a:pos x="849" y="2278"/>
                  </a:cxn>
                  <a:cxn ang="0">
                    <a:pos x="843" y="2428"/>
                  </a:cxn>
                  <a:cxn ang="0">
                    <a:pos x="831" y="2572"/>
                  </a:cxn>
                  <a:cxn ang="0">
                    <a:pos x="819" y="2721"/>
                  </a:cxn>
                  <a:cxn ang="0">
                    <a:pos x="796" y="2865"/>
                  </a:cxn>
                  <a:cxn ang="0">
                    <a:pos x="766" y="3015"/>
                  </a:cxn>
                  <a:cxn ang="0">
                    <a:pos x="724" y="3159"/>
                  </a:cxn>
                  <a:cxn ang="0">
                    <a:pos x="682" y="3303"/>
                  </a:cxn>
                  <a:cxn ang="0">
                    <a:pos x="586" y="3567"/>
                  </a:cxn>
                  <a:cxn ang="0">
                    <a:pos x="473" y="3824"/>
                  </a:cxn>
                  <a:cxn ang="0">
                    <a:pos x="335" y="4076"/>
                  </a:cxn>
                  <a:cxn ang="0">
                    <a:pos x="180" y="4316"/>
                  </a:cxn>
                  <a:cxn ang="0">
                    <a:pos x="192" y="4316"/>
                  </a:cxn>
                  <a:cxn ang="0">
                    <a:pos x="347" y="4076"/>
                  </a:cxn>
                  <a:cxn ang="0">
                    <a:pos x="485" y="3824"/>
                  </a:cxn>
                  <a:cxn ang="0">
                    <a:pos x="598" y="3573"/>
                  </a:cxn>
                  <a:cxn ang="0">
                    <a:pos x="694" y="3309"/>
                  </a:cxn>
                  <a:cxn ang="0">
                    <a:pos x="736" y="3165"/>
                  </a:cxn>
                  <a:cxn ang="0">
                    <a:pos x="778" y="3021"/>
                  </a:cxn>
                  <a:cxn ang="0">
                    <a:pos x="808" y="2871"/>
                  </a:cxn>
                  <a:cxn ang="0">
                    <a:pos x="831" y="2727"/>
                  </a:cxn>
                  <a:cxn ang="0">
                    <a:pos x="843" y="2578"/>
                  </a:cxn>
                  <a:cxn ang="0">
                    <a:pos x="855" y="2428"/>
                  </a:cxn>
                  <a:cxn ang="0">
                    <a:pos x="861" y="2278"/>
                  </a:cxn>
                  <a:cxn ang="0">
                    <a:pos x="855" y="2128"/>
                  </a:cxn>
                  <a:cxn ang="0">
                    <a:pos x="855" y="2128"/>
                  </a:cxn>
                </a:cxnLst>
                <a:rect l="0" t="0" r="r" b="b"/>
                <a:pathLst>
                  <a:path w="861" h="4316">
                    <a:moveTo>
                      <a:pt x="855" y="2128"/>
                    </a:moveTo>
                    <a:lnTo>
                      <a:pt x="831" y="1834"/>
                    </a:lnTo>
                    <a:lnTo>
                      <a:pt x="808" y="1684"/>
                    </a:lnTo>
                    <a:lnTo>
                      <a:pt x="784" y="1541"/>
                    </a:lnTo>
                    <a:lnTo>
                      <a:pt x="748" y="1397"/>
                    </a:lnTo>
                    <a:lnTo>
                      <a:pt x="712" y="1253"/>
                    </a:lnTo>
                    <a:lnTo>
                      <a:pt x="664" y="1115"/>
                    </a:lnTo>
                    <a:lnTo>
                      <a:pt x="610" y="977"/>
                    </a:lnTo>
                    <a:lnTo>
                      <a:pt x="491" y="719"/>
                    </a:lnTo>
                    <a:lnTo>
                      <a:pt x="353" y="468"/>
                    </a:lnTo>
                    <a:lnTo>
                      <a:pt x="192" y="228"/>
                    </a:lnTo>
                    <a:lnTo>
                      <a:pt x="12" y="0"/>
                    </a:lnTo>
                    <a:lnTo>
                      <a:pt x="0" y="0"/>
                    </a:lnTo>
                    <a:lnTo>
                      <a:pt x="180" y="228"/>
                    </a:lnTo>
                    <a:lnTo>
                      <a:pt x="341" y="468"/>
                    </a:lnTo>
                    <a:lnTo>
                      <a:pt x="479" y="719"/>
                    </a:lnTo>
                    <a:lnTo>
                      <a:pt x="598" y="983"/>
                    </a:lnTo>
                    <a:lnTo>
                      <a:pt x="652" y="1121"/>
                    </a:lnTo>
                    <a:lnTo>
                      <a:pt x="700" y="1259"/>
                    </a:lnTo>
                    <a:lnTo>
                      <a:pt x="736" y="1403"/>
                    </a:lnTo>
                    <a:lnTo>
                      <a:pt x="772" y="1547"/>
                    </a:lnTo>
                    <a:lnTo>
                      <a:pt x="802" y="1690"/>
                    </a:lnTo>
                    <a:lnTo>
                      <a:pt x="819" y="1834"/>
                    </a:lnTo>
                    <a:lnTo>
                      <a:pt x="837" y="1984"/>
                    </a:lnTo>
                    <a:lnTo>
                      <a:pt x="843" y="2128"/>
                    </a:lnTo>
                    <a:lnTo>
                      <a:pt x="849" y="2278"/>
                    </a:lnTo>
                    <a:lnTo>
                      <a:pt x="843" y="2428"/>
                    </a:lnTo>
                    <a:lnTo>
                      <a:pt x="831" y="2572"/>
                    </a:lnTo>
                    <a:lnTo>
                      <a:pt x="819" y="2721"/>
                    </a:lnTo>
                    <a:lnTo>
                      <a:pt x="796" y="2865"/>
                    </a:lnTo>
                    <a:lnTo>
                      <a:pt x="766" y="3015"/>
                    </a:lnTo>
                    <a:lnTo>
                      <a:pt x="724" y="3159"/>
                    </a:lnTo>
                    <a:lnTo>
                      <a:pt x="682" y="3303"/>
                    </a:lnTo>
                    <a:lnTo>
                      <a:pt x="586" y="3567"/>
                    </a:lnTo>
                    <a:lnTo>
                      <a:pt x="473" y="3824"/>
                    </a:lnTo>
                    <a:lnTo>
                      <a:pt x="335" y="4076"/>
                    </a:lnTo>
                    <a:lnTo>
                      <a:pt x="180" y="4316"/>
                    </a:lnTo>
                    <a:lnTo>
                      <a:pt x="192" y="4316"/>
                    </a:lnTo>
                    <a:lnTo>
                      <a:pt x="347" y="4076"/>
                    </a:lnTo>
                    <a:lnTo>
                      <a:pt x="485" y="3824"/>
                    </a:lnTo>
                    <a:lnTo>
                      <a:pt x="598" y="3573"/>
                    </a:lnTo>
                    <a:lnTo>
                      <a:pt x="694" y="3309"/>
                    </a:lnTo>
                    <a:lnTo>
                      <a:pt x="736" y="3165"/>
                    </a:lnTo>
                    <a:lnTo>
                      <a:pt x="778" y="3021"/>
                    </a:lnTo>
                    <a:lnTo>
                      <a:pt x="808" y="2871"/>
                    </a:lnTo>
                    <a:lnTo>
                      <a:pt x="831" y="2727"/>
                    </a:lnTo>
                    <a:lnTo>
                      <a:pt x="843" y="2578"/>
                    </a:lnTo>
                    <a:lnTo>
                      <a:pt x="855" y="2428"/>
                    </a:lnTo>
                    <a:lnTo>
                      <a:pt x="861" y="2278"/>
                    </a:lnTo>
                    <a:lnTo>
                      <a:pt x="855" y="2128"/>
                    </a:lnTo>
                    <a:lnTo>
                      <a:pt x="855" y="212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6" name="Freeform 14">
                <a:extLst>
                  <a:ext uri="{FF2B5EF4-FFF2-40B4-BE49-F238E27FC236}">
                    <a16:creationId xmlns:a16="http://schemas.microsoft.com/office/drawing/2014/main" id="{9BB9DAC7-FCB7-8EDE-318E-CD7BD1D9BE4C}"/>
                  </a:ext>
                </a:extLst>
              </p:cNvPr>
              <p:cNvSpPr>
                <a:spLocks/>
              </p:cNvSpPr>
              <p:nvPr userDrawn="1"/>
            </p:nvSpPr>
            <p:spPr bwMode="hidden">
              <a:xfrm>
                <a:off x="2399" y="0"/>
                <a:ext cx="150" cy="4316"/>
              </a:xfrm>
              <a:custGeom>
                <a:avLst/>
                <a:gdLst/>
                <a:ahLst/>
                <a:cxnLst>
                  <a:cxn ang="0">
                    <a:pos x="18" y="1942"/>
                  </a:cxn>
                  <a:cxn ang="0">
                    <a:pos x="30" y="1630"/>
                  </a:cxn>
                  <a:cxn ang="0">
                    <a:pos x="42" y="1331"/>
                  </a:cxn>
                  <a:cxn ang="0">
                    <a:pos x="59" y="1055"/>
                  </a:cxn>
                  <a:cxn ang="0">
                    <a:pos x="77" y="791"/>
                  </a:cxn>
                  <a:cxn ang="0">
                    <a:pos x="83" y="671"/>
                  </a:cxn>
                  <a:cxn ang="0">
                    <a:pos x="95" y="557"/>
                  </a:cxn>
                  <a:cxn ang="0">
                    <a:pos x="107" y="444"/>
                  </a:cxn>
                  <a:cxn ang="0">
                    <a:pos x="113" y="342"/>
                  </a:cxn>
                  <a:cxn ang="0">
                    <a:pos x="125" y="246"/>
                  </a:cxn>
                  <a:cxn ang="0">
                    <a:pos x="131" y="156"/>
                  </a:cxn>
                  <a:cxn ang="0">
                    <a:pos x="143" y="72"/>
                  </a:cxn>
                  <a:cxn ang="0">
                    <a:pos x="149" y="0"/>
                  </a:cxn>
                  <a:cxn ang="0">
                    <a:pos x="137" y="0"/>
                  </a:cxn>
                  <a:cxn ang="0">
                    <a:pos x="131" y="72"/>
                  </a:cxn>
                  <a:cxn ang="0">
                    <a:pos x="119" y="156"/>
                  </a:cxn>
                  <a:cxn ang="0">
                    <a:pos x="113" y="246"/>
                  </a:cxn>
                  <a:cxn ang="0">
                    <a:pos x="101" y="342"/>
                  </a:cxn>
                  <a:cxn ang="0">
                    <a:pos x="95" y="444"/>
                  </a:cxn>
                  <a:cxn ang="0">
                    <a:pos x="83" y="557"/>
                  </a:cxn>
                  <a:cxn ang="0">
                    <a:pos x="71" y="671"/>
                  </a:cxn>
                  <a:cxn ang="0">
                    <a:pos x="65" y="791"/>
                  </a:cxn>
                  <a:cxn ang="0">
                    <a:pos x="48" y="1055"/>
                  </a:cxn>
                  <a:cxn ang="0">
                    <a:pos x="30" y="1331"/>
                  </a:cxn>
                  <a:cxn ang="0">
                    <a:pos x="18" y="1630"/>
                  </a:cxn>
                  <a:cxn ang="0">
                    <a:pos x="6" y="1942"/>
                  </a:cxn>
                  <a:cxn ang="0">
                    <a:pos x="0" y="2278"/>
                  </a:cxn>
                  <a:cxn ang="0">
                    <a:pos x="6" y="2602"/>
                  </a:cxn>
                  <a:cxn ang="0">
                    <a:pos x="12" y="2919"/>
                  </a:cxn>
                  <a:cxn ang="0">
                    <a:pos x="24" y="3219"/>
                  </a:cxn>
                  <a:cxn ang="0">
                    <a:pos x="36" y="3513"/>
                  </a:cxn>
                  <a:cxn ang="0">
                    <a:pos x="59" y="3794"/>
                  </a:cxn>
                  <a:cxn ang="0">
                    <a:pos x="89" y="4058"/>
                  </a:cxn>
                  <a:cxn ang="0">
                    <a:pos x="125" y="4316"/>
                  </a:cxn>
                  <a:cxn ang="0">
                    <a:pos x="137" y="4316"/>
                  </a:cxn>
                  <a:cxn ang="0">
                    <a:pos x="101" y="4058"/>
                  </a:cxn>
                  <a:cxn ang="0">
                    <a:pos x="71" y="3794"/>
                  </a:cxn>
                  <a:cxn ang="0">
                    <a:pos x="48" y="3513"/>
                  </a:cxn>
                  <a:cxn ang="0">
                    <a:pos x="36" y="3225"/>
                  </a:cxn>
                  <a:cxn ang="0">
                    <a:pos x="24" y="2919"/>
                  </a:cxn>
                  <a:cxn ang="0">
                    <a:pos x="18" y="2608"/>
                  </a:cxn>
                  <a:cxn ang="0">
                    <a:pos x="12" y="2278"/>
                  </a:cxn>
                  <a:cxn ang="0">
                    <a:pos x="18" y="1942"/>
                  </a:cxn>
                  <a:cxn ang="0">
                    <a:pos x="18" y="1942"/>
                  </a:cxn>
                </a:cxnLst>
                <a:rect l="0" t="0" r="r" b="b"/>
                <a:pathLst>
                  <a:path w="149" h="4316">
                    <a:moveTo>
                      <a:pt x="18" y="1942"/>
                    </a:moveTo>
                    <a:lnTo>
                      <a:pt x="30" y="1630"/>
                    </a:lnTo>
                    <a:lnTo>
                      <a:pt x="42" y="1331"/>
                    </a:lnTo>
                    <a:lnTo>
                      <a:pt x="59" y="1055"/>
                    </a:lnTo>
                    <a:lnTo>
                      <a:pt x="77" y="791"/>
                    </a:lnTo>
                    <a:lnTo>
                      <a:pt x="83" y="671"/>
                    </a:lnTo>
                    <a:lnTo>
                      <a:pt x="95" y="557"/>
                    </a:lnTo>
                    <a:lnTo>
                      <a:pt x="107" y="444"/>
                    </a:lnTo>
                    <a:lnTo>
                      <a:pt x="113" y="342"/>
                    </a:lnTo>
                    <a:lnTo>
                      <a:pt x="125" y="246"/>
                    </a:lnTo>
                    <a:lnTo>
                      <a:pt x="131" y="156"/>
                    </a:lnTo>
                    <a:lnTo>
                      <a:pt x="143" y="72"/>
                    </a:lnTo>
                    <a:lnTo>
                      <a:pt x="149" y="0"/>
                    </a:lnTo>
                    <a:lnTo>
                      <a:pt x="137" y="0"/>
                    </a:lnTo>
                    <a:lnTo>
                      <a:pt x="131" y="72"/>
                    </a:lnTo>
                    <a:lnTo>
                      <a:pt x="119" y="156"/>
                    </a:lnTo>
                    <a:lnTo>
                      <a:pt x="113" y="246"/>
                    </a:lnTo>
                    <a:lnTo>
                      <a:pt x="101" y="342"/>
                    </a:lnTo>
                    <a:lnTo>
                      <a:pt x="95" y="444"/>
                    </a:lnTo>
                    <a:lnTo>
                      <a:pt x="83" y="557"/>
                    </a:lnTo>
                    <a:lnTo>
                      <a:pt x="71" y="671"/>
                    </a:lnTo>
                    <a:lnTo>
                      <a:pt x="65" y="791"/>
                    </a:lnTo>
                    <a:lnTo>
                      <a:pt x="48" y="1055"/>
                    </a:lnTo>
                    <a:lnTo>
                      <a:pt x="30" y="1331"/>
                    </a:lnTo>
                    <a:lnTo>
                      <a:pt x="18" y="1630"/>
                    </a:lnTo>
                    <a:lnTo>
                      <a:pt x="6" y="1942"/>
                    </a:lnTo>
                    <a:lnTo>
                      <a:pt x="0" y="2278"/>
                    </a:lnTo>
                    <a:lnTo>
                      <a:pt x="6" y="2602"/>
                    </a:lnTo>
                    <a:lnTo>
                      <a:pt x="12" y="2919"/>
                    </a:lnTo>
                    <a:lnTo>
                      <a:pt x="24" y="3219"/>
                    </a:lnTo>
                    <a:lnTo>
                      <a:pt x="36" y="3513"/>
                    </a:lnTo>
                    <a:lnTo>
                      <a:pt x="59" y="3794"/>
                    </a:lnTo>
                    <a:lnTo>
                      <a:pt x="89" y="4058"/>
                    </a:lnTo>
                    <a:lnTo>
                      <a:pt x="125" y="4316"/>
                    </a:lnTo>
                    <a:lnTo>
                      <a:pt x="137" y="4316"/>
                    </a:lnTo>
                    <a:lnTo>
                      <a:pt x="101" y="4058"/>
                    </a:lnTo>
                    <a:lnTo>
                      <a:pt x="71" y="3794"/>
                    </a:lnTo>
                    <a:lnTo>
                      <a:pt x="48" y="3513"/>
                    </a:lnTo>
                    <a:lnTo>
                      <a:pt x="36" y="3225"/>
                    </a:lnTo>
                    <a:lnTo>
                      <a:pt x="24" y="2919"/>
                    </a:lnTo>
                    <a:lnTo>
                      <a:pt x="18" y="2608"/>
                    </a:lnTo>
                    <a:lnTo>
                      <a:pt x="12" y="2278"/>
                    </a:lnTo>
                    <a:lnTo>
                      <a:pt x="18" y="1942"/>
                    </a:lnTo>
                    <a:lnTo>
                      <a:pt x="18" y="194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7" name="Freeform 15">
                <a:extLst>
                  <a:ext uri="{FF2B5EF4-FFF2-40B4-BE49-F238E27FC236}">
                    <a16:creationId xmlns:a16="http://schemas.microsoft.com/office/drawing/2014/main" id="{90FE00B8-7BF4-DCFF-5747-BC2D0996100B}"/>
                  </a:ext>
                </a:extLst>
              </p:cNvPr>
              <p:cNvSpPr>
                <a:spLocks/>
              </p:cNvSpPr>
              <p:nvPr userDrawn="1"/>
            </p:nvSpPr>
            <p:spPr bwMode="hidden">
              <a:xfrm>
                <a:off x="1967" y="0"/>
                <a:ext cx="300" cy="4316"/>
              </a:xfrm>
              <a:custGeom>
                <a:avLst/>
                <a:gdLst/>
                <a:ahLst/>
                <a:cxnLst>
                  <a:cxn ang="0">
                    <a:pos x="18" y="2062"/>
                  </a:cxn>
                  <a:cxn ang="0">
                    <a:pos x="30" y="1750"/>
                  </a:cxn>
                  <a:cxn ang="0">
                    <a:pos x="54" y="1451"/>
                  </a:cxn>
                  <a:cxn ang="0">
                    <a:pos x="84" y="1169"/>
                  </a:cxn>
                  <a:cxn ang="0">
                    <a:pos x="126" y="899"/>
                  </a:cxn>
                  <a:cxn ang="0">
                    <a:pos x="162" y="641"/>
                  </a:cxn>
                  <a:cxn ang="0">
                    <a:pos x="209" y="408"/>
                  </a:cxn>
                  <a:cxn ang="0">
                    <a:pos x="251" y="192"/>
                  </a:cxn>
                  <a:cxn ang="0">
                    <a:pos x="299" y="0"/>
                  </a:cxn>
                  <a:cxn ang="0">
                    <a:pos x="287" y="0"/>
                  </a:cxn>
                  <a:cxn ang="0">
                    <a:pos x="239" y="192"/>
                  </a:cxn>
                  <a:cxn ang="0">
                    <a:pos x="198" y="408"/>
                  </a:cxn>
                  <a:cxn ang="0">
                    <a:pos x="156" y="641"/>
                  </a:cxn>
                  <a:cxn ang="0">
                    <a:pos x="114" y="899"/>
                  </a:cxn>
                  <a:cxn ang="0">
                    <a:pos x="78" y="1169"/>
                  </a:cxn>
                  <a:cxn ang="0">
                    <a:pos x="48" y="1451"/>
                  </a:cxn>
                  <a:cxn ang="0">
                    <a:pos x="24" y="1750"/>
                  </a:cxn>
                  <a:cxn ang="0">
                    <a:pos x="6" y="2062"/>
                  </a:cxn>
                  <a:cxn ang="0">
                    <a:pos x="0" y="2374"/>
                  </a:cxn>
                  <a:cxn ang="0">
                    <a:pos x="12" y="2674"/>
                  </a:cxn>
                  <a:cxn ang="0">
                    <a:pos x="30" y="2973"/>
                  </a:cxn>
                  <a:cxn ang="0">
                    <a:pos x="54" y="3255"/>
                  </a:cxn>
                  <a:cxn ang="0">
                    <a:pos x="96" y="3537"/>
                  </a:cxn>
                  <a:cxn ang="0">
                    <a:pos x="144" y="3806"/>
                  </a:cxn>
                  <a:cxn ang="0">
                    <a:pos x="203" y="4064"/>
                  </a:cxn>
                  <a:cxn ang="0">
                    <a:pos x="275" y="4316"/>
                  </a:cxn>
                  <a:cxn ang="0">
                    <a:pos x="287" y="4316"/>
                  </a:cxn>
                  <a:cxn ang="0">
                    <a:pos x="215" y="4064"/>
                  </a:cxn>
                  <a:cxn ang="0">
                    <a:pos x="156" y="3806"/>
                  </a:cxn>
                  <a:cxn ang="0">
                    <a:pos x="108" y="3537"/>
                  </a:cxn>
                  <a:cxn ang="0">
                    <a:pos x="66" y="3261"/>
                  </a:cxn>
                  <a:cxn ang="0">
                    <a:pos x="42" y="2973"/>
                  </a:cxn>
                  <a:cxn ang="0">
                    <a:pos x="24" y="2680"/>
                  </a:cxn>
                  <a:cxn ang="0">
                    <a:pos x="12" y="2374"/>
                  </a:cxn>
                  <a:cxn ang="0">
                    <a:pos x="18" y="2062"/>
                  </a:cxn>
                  <a:cxn ang="0">
                    <a:pos x="18" y="2062"/>
                  </a:cxn>
                </a:cxnLst>
                <a:rect l="0" t="0" r="r" b="b"/>
                <a:pathLst>
                  <a:path w="299" h="4316">
                    <a:moveTo>
                      <a:pt x="18" y="2062"/>
                    </a:moveTo>
                    <a:lnTo>
                      <a:pt x="30" y="1750"/>
                    </a:lnTo>
                    <a:lnTo>
                      <a:pt x="54" y="1451"/>
                    </a:lnTo>
                    <a:lnTo>
                      <a:pt x="84" y="1169"/>
                    </a:lnTo>
                    <a:lnTo>
                      <a:pt x="126" y="899"/>
                    </a:lnTo>
                    <a:lnTo>
                      <a:pt x="162" y="641"/>
                    </a:lnTo>
                    <a:lnTo>
                      <a:pt x="209" y="408"/>
                    </a:lnTo>
                    <a:lnTo>
                      <a:pt x="251" y="192"/>
                    </a:lnTo>
                    <a:lnTo>
                      <a:pt x="299" y="0"/>
                    </a:lnTo>
                    <a:lnTo>
                      <a:pt x="287" y="0"/>
                    </a:lnTo>
                    <a:lnTo>
                      <a:pt x="239" y="192"/>
                    </a:lnTo>
                    <a:lnTo>
                      <a:pt x="198" y="408"/>
                    </a:lnTo>
                    <a:lnTo>
                      <a:pt x="156" y="641"/>
                    </a:lnTo>
                    <a:lnTo>
                      <a:pt x="114" y="899"/>
                    </a:lnTo>
                    <a:lnTo>
                      <a:pt x="78" y="1169"/>
                    </a:lnTo>
                    <a:lnTo>
                      <a:pt x="48" y="1451"/>
                    </a:lnTo>
                    <a:lnTo>
                      <a:pt x="24" y="1750"/>
                    </a:lnTo>
                    <a:lnTo>
                      <a:pt x="6" y="2062"/>
                    </a:lnTo>
                    <a:lnTo>
                      <a:pt x="0" y="2374"/>
                    </a:lnTo>
                    <a:lnTo>
                      <a:pt x="12" y="2674"/>
                    </a:lnTo>
                    <a:lnTo>
                      <a:pt x="30" y="2973"/>
                    </a:lnTo>
                    <a:lnTo>
                      <a:pt x="54" y="3255"/>
                    </a:lnTo>
                    <a:lnTo>
                      <a:pt x="96" y="3537"/>
                    </a:lnTo>
                    <a:lnTo>
                      <a:pt x="144" y="3806"/>
                    </a:lnTo>
                    <a:lnTo>
                      <a:pt x="203" y="4064"/>
                    </a:lnTo>
                    <a:lnTo>
                      <a:pt x="275" y="4316"/>
                    </a:lnTo>
                    <a:lnTo>
                      <a:pt x="287" y="4316"/>
                    </a:lnTo>
                    <a:lnTo>
                      <a:pt x="215" y="4064"/>
                    </a:lnTo>
                    <a:lnTo>
                      <a:pt x="156" y="3806"/>
                    </a:lnTo>
                    <a:lnTo>
                      <a:pt x="108" y="3537"/>
                    </a:lnTo>
                    <a:lnTo>
                      <a:pt x="66" y="3261"/>
                    </a:lnTo>
                    <a:lnTo>
                      <a:pt x="42" y="2973"/>
                    </a:lnTo>
                    <a:lnTo>
                      <a:pt x="24" y="2680"/>
                    </a:lnTo>
                    <a:lnTo>
                      <a:pt x="12" y="2374"/>
                    </a:lnTo>
                    <a:lnTo>
                      <a:pt x="18" y="2062"/>
                    </a:lnTo>
                    <a:lnTo>
                      <a:pt x="18" y="2062"/>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8" name="Freeform 16">
                <a:extLst>
                  <a:ext uri="{FF2B5EF4-FFF2-40B4-BE49-F238E27FC236}">
                    <a16:creationId xmlns:a16="http://schemas.microsoft.com/office/drawing/2014/main" id="{484B16A7-D1BA-166B-FAFB-2973E0F80640}"/>
                  </a:ext>
                </a:extLst>
              </p:cNvPr>
              <p:cNvSpPr>
                <a:spLocks/>
              </p:cNvSpPr>
              <p:nvPr userDrawn="1"/>
            </p:nvSpPr>
            <p:spPr bwMode="hidden">
              <a:xfrm>
                <a:off x="1566" y="0"/>
                <a:ext cx="425" cy="4316"/>
              </a:xfrm>
              <a:custGeom>
                <a:avLst/>
                <a:gdLst/>
                <a:ahLst/>
                <a:cxnLst>
                  <a:cxn ang="0">
                    <a:pos x="424" y="0"/>
                  </a:cxn>
                  <a:cxn ang="0">
                    <a:pos x="412" y="0"/>
                  </a:cxn>
                  <a:cxn ang="0">
                    <a:pos x="316" y="222"/>
                  </a:cxn>
                  <a:cxn ang="0">
                    <a:pos x="239" y="462"/>
                  </a:cxn>
                  <a:cxn ang="0">
                    <a:pos x="167" y="707"/>
                  </a:cxn>
                  <a:cxn ang="0">
                    <a:pos x="107" y="971"/>
                  </a:cxn>
                  <a:cxn ang="0">
                    <a:pos x="65" y="1247"/>
                  </a:cxn>
                  <a:cxn ang="0">
                    <a:pos x="29" y="1529"/>
                  </a:cxn>
                  <a:cxn ang="0">
                    <a:pos x="6" y="1822"/>
                  </a:cxn>
                  <a:cxn ang="0">
                    <a:pos x="0" y="2122"/>
                  </a:cxn>
                  <a:cxn ang="0">
                    <a:pos x="6" y="2404"/>
                  </a:cxn>
                  <a:cxn ang="0">
                    <a:pos x="24" y="2686"/>
                  </a:cxn>
                  <a:cxn ang="0">
                    <a:pos x="47" y="2961"/>
                  </a:cxn>
                  <a:cxn ang="0">
                    <a:pos x="89" y="3243"/>
                  </a:cxn>
                  <a:cxn ang="0">
                    <a:pos x="137" y="3519"/>
                  </a:cxn>
                  <a:cxn ang="0">
                    <a:pos x="197" y="3788"/>
                  </a:cxn>
                  <a:cxn ang="0">
                    <a:pos x="269" y="4058"/>
                  </a:cxn>
                  <a:cxn ang="0">
                    <a:pos x="346" y="4316"/>
                  </a:cxn>
                  <a:cxn ang="0">
                    <a:pos x="358" y="4316"/>
                  </a:cxn>
                  <a:cxn ang="0">
                    <a:pos x="281" y="4058"/>
                  </a:cxn>
                  <a:cxn ang="0">
                    <a:pos x="209" y="3788"/>
                  </a:cxn>
                  <a:cxn ang="0">
                    <a:pos x="149" y="3519"/>
                  </a:cxn>
                  <a:cxn ang="0">
                    <a:pos x="101" y="3243"/>
                  </a:cxn>
                  <a:cxn ang="0">
                    <a:pos x="59" y="2961"/>
                  </a:cxn>
                  <a:cxn ang="0">
                    <a:pos x="35" y="2686"/>
                  </a:cxn>
                  <a:cxn ang="0">
                    <a:pos x="18" y="2404"/>
                  </a:cxn>
                  <a:cxn ang="0">
                    <a:pos x="12" y="2122"/>
                  </a:cxn>
                  <a:cxn ang="0">
                    <a:pos x="18" y="1822"/>
                  </a:cxn>
                  <a:cxn ang="0">
                    <a:pos x="41" y="1529"/>
                  </a:cxn>
                  <a:cxn ang="0">
                    <a:pos x="71" y="1247"/>
                  </a:cxn>
                  <a:cxn ang="0">
                    <a:pos x="119" y="971"/>
                  </a:cxn>
                  <a:cxn ang="0">
                    <a:pos x="179" y="707"/>
                  </a:cxn>
                  <a:cxn ang="0">
                    <a:pos x="245" y="462"/>
                  </a:cxn>
                  <a:cxn ang="0">
                    <a:pos x="328" y="222"/>
                  </a:cxn>
                  <a:cxn ang="0">
                    <a:pos x="424" y="0"/>
                  </a:cxn>
                  <a:cxn ang="0">
                    <a:pos x="424" y="0"/>
                  </a:cxn>
                </a:cxnLst>
                <a:rect l="0" t="0" r="r" b="b"/>
                <a:pathLst>
                  <a:path w="424" h="4316">
                    <a:moveTo>
                      <a:pt x="424" y="0"/>
                    </a:moveTo>
                    <a:lnTo>
                      <a:pt x="412" y="0"/>
                    </a:lnTo>
                    <a:lnTo>
                      <a:pt x="316" y="222"/>
                    </a:lnTo>
                    <a:lnTo>
                      <a:pt x="239" y="462"/>
                    </a:lnTo>
                    <a:lnTo>
                      <a:pt x="167" y="707"/>
                    </a:lnTo>
                    <a:lnTo>
                      <a:pt x="107" y="971"/>
                    </a:lnTo>
                    <a:lnTo>
                      <a:pt x="65" y="1247"/>
                    </a:lnTo>
                    <a:lnTo>
                      <a:pt x="29" y="1529"/>
                    </a:lnTo>
                    <a:lnTo>
                      <a:pt x="6" y="1822"/>
                    </a:lnTo>
                    <a:lnTo>
                      <a:pt x="0" y="2122"/>
                    </a:lnTo>
                    <a:lnTo>
                      <a:pt x="6" y="2404"/>
                    </a:lnTo>
                    <a:lnTo>
                      <a:pt x="24" y="2686"/>
                    </a:lnTo>
                    <a:lnTo>
                      <a:pt x="47" y="2961"/>
                    </a:lnTo>
                    <a:lnTo>
                      <a:pt x="89" y="3243"/>
                    </a:lnTo>
                    <a:lnTo>
                      <a:pt x="137" y="3519"/>
                    </a:lnTo>
                    <a:lnTo>
                      <a:pt x="197" y="3788"/>
                    </a:lnTo>
                    <a:lnTo>
                      <a:pt x="269" y="4058"/>
                    </a:lnTo>
                    <a:lnTo>
                      <a:pt x="346" y="4316"/>
                    </a:lnTo>
                    <a:lnTo>
                      <a:pt x="358" y="4316"/>
                    </a:lnTo>
                    <a:lnTo>
                      <a:pt x="281" y="4058"/>
                    </a:lnTo>
                    <a:lnTo>
                      <a:pt x="209" y="3788"/>
                    </a:lnTo>
                    <a:lnTo>
                      <a:pt x="149" y="3519"/>
                    </a:lnTo>
                    <a:lnTo>
                      <a:pt x="101" y="3243"/>
                    </a:lnTo>
                    <a:lnTo>
                      <a:pt x="59" y="2961"/>
                    </a:lnTo>
                    <a:lnTo>
                      <a:pt x="35" y="2686"/>
                    </a:lnTo>
                    <a:lnTo>
                      <a:pt x="18" y="2404"/>
                    </a:lnTo>
                    <a:lnTo>
                      <a:pt x="12" y="2122"/>
                    </a:lnTo>
                    <a:lnTo>
                      <a:pt x="18" y="1822"/>
                    </a:lnTo>
                    <a:lnTo>
                      <a:pt x="41" y="1529"/>
                    </a:lnTo>
                    <a:lnTo>
                      <a:pt x="71" y="1247"/>
                    </a:lnTo>
                    <a:lnTo>
                      <a:pt x="119" y="971"/>
                    </a:lnTo>
                    <a:lnTo>
                      <a:pt x="179" y="707"/>
                    </a:lnTo>
                    <a:lnTo>
                      <a:pt x="245" y="462"/>
                    </a:lnTo>
                    <a:lnTo>
                      <a:pt x="328" y="222"/>
                    </a:lnTo>
                    <a:lnTo>
                      <a:pt x="424" y="0"/>
                    </a:lnTo>
                    <a:lnTo>
                      <a:pt x="424" y="0"/>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9" name="Freeform 17">
                <a:extLst>
                  <a:ext uri="{FF2B5EF4-FFF2-40B4-BE49-F238E27FC236}">
                    <a16:creationId xmlns:a16="http://schemas.microsoft.com/office/drawing/2014/main" id="{36341D25-534A-986D-60B5-710A9F1BA7FF}"/>
                  </a:ext>
                </a:extLst>
              </p:cNvPr>
              <p:cNvSpPr>
                <a:spLocks/>
              </p:cNvSpPr>
              <p:nvPr userDrawn="1"/>
            </p:nvSpPr>
            <p:spPr bwMode="hidden">
              <a:xfrm>
                <a:off x="1128" y="0"/>
                <a:ext cx="575" cy="4316"/>
              </a:xfrm>
              <a:custGeom>
                <a:avLst/>
                <a:gdLst/>
                <a:ahLst/>
                <a:cxnLst>
                  <a:cxn ang="0">
                    <a:pos x="12" y="2146"/>
                  </a:cxn>
                  <a:cxn ang="0">
                    <a:pos x="24" y="1846"/>
                  </a:cxn>
                  <a:cxn ang="0">
                    <a:pos x="54" y="1559"/>
                  </a:cxn>
                  <a:cxn ang="0">
                    <a:pos x="96" y="1277"/>
                  </a:cxn>
                  <a:cxn ang="0">
                    <a:pos x="162" y="1001"/>
                  </a:cxn>
                  <a:cxn ang="0">
                    <a:pos x="239" y="731"/>
                  </a:cxn>
                  <a:cxn ang="0">
                    <a:pos x="335" y="480"/>
                  </a:cxn>
                  <a:cxn ang="0">
                    <a:pos x="449" y="234"/>
                  </a:cxn>
                  <a:cxn ang="0">
                    <a:pos x="574" y="0"/>
                  </a:cxn>
                  <a:cxn ang="0">
                    <a:pos x="562" y="0"/>
                  </a:cxn>
                  <a:cxn ang="0">
                    <a:pos x="437" y="234"/>
                  </a:cxn>
                  <a:cxn ang="0">
                    <a:pos x="323" y="480"/>
                  </a:cxn>
                  <a:cxn ang="0">
                    <a:pos x="227" y="737"/>
                  </a:cxn>
                  <a:cxn ang="0">
                    <a:pos x="150" y="1001"/>
                  </a:cxn>
                  <a:cxn ang="0">
                    <a:pos x="84" y="1277"/>
                  </a:cxn>
                  <a:cxn ang="0">
                    <a:pos x="42" y="1559"/>
                  </a:cxn>
                  <a:cxn ang="0">
                    <a:pos x="12" y="1852"/>
                  </a:cxn>
                  <a:cxn ang="0">
                    <a:pos x="0" y="2146"/>
                  </a:cxn>
                  <a:cxn ang="0">
                    <a:pos x="6" y="2434"/>
                  </a:cxn>
                  <a:cxn ang="0">
                    <a:pos x="30" y="2715"/>
                  </a:cxn>
                  <a:cxn ang="0">
                    <a:pos x="66" y="2997"/>
                  </a:cxn>
                  <a:cxn ang="0">
                    <a:pos x="120" y="3273"/>
                  </a:cxn>
                  <a:cxn ang="0">
                    <a:pos x="191" y="3549"/>
                  </a:cxn>
                  <a:cxn ang="0">
                    <a:pos x="275" y="3812"/>
                  </a:cxn>
                  <a:cxn ang="0">
                    <a:pos x="371" y="4070"/>
                  </a:cxn>
                  <a:cxn ang="0">
                    <a:pos x="484" y="4316"/>
                  </a:cxn>
                  <a:cxn ang="0">
                    <a:pos x="496" y="4316"/>
                  </a:cxn>
                  <a:cxn ang="0">
                    <a:pos x="383" y="4070"/>
                  </a:cxn>
                  <a:cxn ang="0">
                    <a:pos x="287" y="3812"/>
                  </a:cxn>
                  <a:cxn ang="0">
                    <a:pos x="203" y="3549"/>
                  </a:cxn>
                  <a:cxn ang="0">
                    <a:pos x="132" y="3273"/>
                  </a:cxn>
                  <a:cxn ang="0">
                    <a:pos x="78" y="2997"/>
                  </a:cxn>
                  <a:cxn ang="0">
                    <a:pos x="42" y="2715"/>
                  </a:cxn>
                  <a:cxn ang="0">
                    <a:pos x="18" y="2434"/>
                  </a:cxn>
                  <a:cxn ang="0">
                    <a:pos x="12" y="2146"/>
                  </a:cxn>
                  <a:cxn ang="0">
                    <a:pos x="12" y="2146"/>
                  </a:cxn>
                </a:cxnLst>
                <a:rect l="0" t="0" r="r" b="b"/>
                <a:pathLst>
                  <a:path w="574" h="4316">
                    <a:moveTo>
                      <a:pt x="12" y="2146"/>
                    </a:moveTo>
                    <a:lnTo>
                      <a:pt x="24" y="1846"/>
                    </a:lnTo>
                    <a:lnTo>
                      <a:pt x="54" y="1559"/>
                    </a:lnTo>
                    <a:lnTo>
                      <a:pt x="96" y="1277"/>
                    </a:lnTo>
                    <a:lnTo>
                      <a:pt x="162" y="1001"/>
                    </a:lnTo>
                    <a:lnTo>
                      <a:pt x="239" y="731"/>
                    </a:lnTo>
                    <a:lnTo>
                      <a:pt x="335" y="480"/>
                    </a:lnTo>
                    <a:lnTo>
                      <a:pt x="449" y="234"/>
                    </a:lnTo>
                    <a:lnTo>
                      <a:pt x="574" y="0"/>
                    </a:lnTo>
                    <a:lnTo>
                      <a:pt x="562" y="0"/>
                    </a:lnTo>
                    <a:lnTo>
                      <a:pt x="437" y="234"/>
                    </a:lnTo>
                    <a:lnTo>
                      <a:pt x="323" y="480"/>
                    </a:lnTo>
                    <a:lnTo>
                      <a:pt x="227" y="737"/>
                    </a:lnTo>
                    <a:lnTo>
                      <a:pt x="150" y="1001"/>
                    </a:lnTo>
                    <a:lnTo>
                      <a:pt x="84" y="1277"/>
                    </a:lnTo>
                    <a:lnTo>
                      <a:pt x="42" y="1559"/>
                    </a:lnTo>
                    <a:lnTo>
                      <a:pt x="12" y="1852"/>
                    </a:lnTo>
                    <a:lnTo>
                      <a:pt x="0" y="2146"/>
                    </a:lnTo>
                    <a:lnTo>
                      <a:pt x="6" y="2434"/>
                    </a:lnTo>
                    <a:lnTo>
                      <a:pt x="30" y="2715"/>
                    </a:lnTo>
                    <a:lnTo>
                      <a:pt x="66" y="2997"/>
                    </a:lnTo>
                    <a:lnTo>
                      <a:pt x="120" y="3273"/>
                    </a:lnTo>
                    <a:lnTo>
                      <a:pt x="191" y="3549"/>
                    </a:lnTo>
                    <a:lnTo>
                      <a:pt x="275" y="3812"/>
                    </a:lnTo>
                    <a:lnTo>
                      <a:pt x="371" y="4070"/>
                    </a:lnTo>
                    <a:lnTo>
                      <a:pt x="484" y="4316"/>
                    </a:lnTo>
                    <a:lnTo>
                      <a:pt x="496" y="4316"/>
                    </a:lnTo>
                    <a:lnTo>
                      <a:pt x="383" y="4070"/>
                    </a:lnTo>
                    <a:lnTo>
                      <a:pt x="287" y="3812"/>
                    </a:lnTo>
                    <a:lnTo>
                      <a:pt x="203" y="3549"/>
                    </a:lnTo>
                    <a:lnTo>
                      <a:pt x="132" y="3273"/>
                    </a:lnTo>
                    <a:lnTo>
                      <a:pt x="78" y="2997"/>
                    </a:lnTo>
                    <a:lnTo>
                      <a:pt x="42" y="2715"/>
                    </a:lnTo>
                    <a:lnTo>
                      <a:pt x="18" y="2434"/>
                    </a:lnTo>
                    <a:lnTo>
                      <a:pt x="12" y="2146"/>
                    </a:lnTo>
                    <a:lnTo>
                      <a:pt x="12" y="2146"/>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0" name="Freeform 18">
                <a:extLst>
                  <a:ext uri="{FF2B5EF4-FFF2-40B4-BE49-F238E27FC236}">
                    <a16:creationId xmlns:a16="http://schemas.microsoft.com/office/drawing/2014/main" id="{1F71DF97-17A1-5B84-89AB-22BE92227383}"/>
                  </a:ext>
                </a:extLst>
              </p:cNvPr>
              <p:cNvSpPr>
                <a:spLocks/>
              </p:cNvSpPr>
              <p:nvPr userDrawn="1"/>
            </p:nvSpPr>
            <p:spPr bwMode="hidden">
              <a:xfrm>
                <a:off x="702" y="0"/>
                <a:ext cx="737" cy="4316"/>
              </a:xfrm>
              <a:custGeom>
                <a:avLst/>
                <a:gdLst/>
                <a:ahLst/>
                <a:cxnLst>
                  <a:cxn ang="0">
                    <a:pos x="12" y="2098"/>
                  </a:cxn>
                  <a:cxn ang="0">
                    <a:pos x="29" y="1798"/>
                  </a:cxn>
                  <a:cxn ang="0">
                    <a:pos x="71" y="1505"/>
                  </a:cxn>
                  <a:cxn ang="0">
                    <a:pos x="131" y="1223"/>
                  </a:cxn>
                  <a:cxn ang="0">
                    <a:pos x="215" y="941"/>
                  </a:cxn>
                  <a:cxn ang="0">
                    <a:pos x="316" y="689"/>
                  </a:cxn>
                  <a:cxn ang="0">
                    <a:pos x="442" y="444"/>
                  </a:cxn>
                  <a:cxn ang="0">
                    <a:pos x="580" y="216"/>
                  </a:cxn>
                  <a:cxn ang="0">
                    <a:pos x="735" y="0"/>
                  </a:cxn>
                  <a:cxn ang="0">
                    <a:pos x="723" y="0"/>
                  </a:cxn>
                  <a:cxn ang="0">
                    <a:pos x="568" y="210"/>
                  </a:cxn>
                  <a:cxn ang="0">
                    <a:pos x="430" y="438"/>
                  </a:cxn>
                  <a:cxn ang="0">
                    <a:pos x="311" y="683"/>
                  </a:cxn>
                  <a:cxn ang="0">
                    <a:pos x="209" y="941"/>
                  </a:cxn>
                  <a:cxn ang="0">
                    <a:pos x="125" y="1217"/>
                  </a:cxn>
                  <a:cxn ang="0">
                    <a:pos x="59" y="1505"/>
                  </a:cxn>
                  <a:cxn ang="0">
                    <a:pos x="18" y="1798"/>
                  </a:cxn>
                  <a:cxn ang="0">
                    <a:pos x="0" y="2098"/>
                  </a:cxn>
                  <a:cxn ang="0">
                    <a:pos x="6" y="2404"/>
                  </a:cxn>
                  <a:cxn ang="0">
                    <a:pos x="29" y="2709"/>
                  </a:cxn>
                  <a:cxn ang="0">
                    <a:pos x="77" y="3015"/>
                  </a:cxn>
                  <a:cxn ang="0">
                    <a:pos x="149" y="3315"/>
                  </a:cxn>
                  <a:cxn ang="0">
                    <a:pos x="227" y="3573"/>
                  </a:cxn>
                  <a:cxn ang="0">
                    <a:pos x="316" y="3824"/>
                  </a:cxn>
                  <a:cxn ang="0">
                    <a:pos x="424" y="4076"/>
                  </a:cxn>
                  <a:cxn ang="0">
                    <a:pos x="544" y="4316"/>
                  </a:cxn>
                  <a:cxn ang="0">
                    <a:pos x="556" y="4316"/>
                  </a:cxn>
                  <a:cxn ang="0">
                    <a:pos x="436" y="4076"/>
                  </a:cxn>
                  <a:cxn ang="0">
                    <a:pos x="328" y="3824"/>
                  </a:cxn>
                  <a:cxn ang="0">
                    <a:pos x="239" y="3573"/>
                  </a:cxn>
                  <a:cxn ang="0">
                    <a:pos x="161" y="3315"/>
                  </a:cxn>
                  <a:cxn ang="0">
                    <a:pos x="89" y="3015"/>
                  </a:cxn>
                  <a:cxn ang="0">
                    <a:pos x="41" y="2709"/>
                  </a:cxn>
                  <a:cxn ang="0">
                    <a:pos x="18" y="2404"/>
                  </a:cxn>
                  <a:cxn ang="0">
                    <a:pos x="12" y="2098"/>
                  </a:cxn>
                  <a:cxn ang="0">
                    <a:pos x="12" y="2098"/>
                  </a:cxn>
                </a:cxnLst>
                <a:rect l="0" t="0" r="r" b="b"/>
                <a:pathLst>
                  <a:path w="735" h="4316">
                    <a:moveTo>
                      <a:pt x="12" y="2098"/>
                    </a:moveTo>
                    <a:lnTo>
                      <a:pt x="29" y="1798"/>
                    </a:lnTo>
                    <a:lnTo>
                      <a:pt x="71" y="1505"/>
                    </a:lnTo>
                    <a:lnTo>
                      <a:pt x="131" y="1223"/>
                    </a:lnTo>
                    <a:lnTo>
                      <a:pt x="215" y="941"/>
                    </a:lnTo>
                    <a:lnTo>
                      <a:pt x="316" y="689"/>
                    </a:lnTo>
                    <a:lnTo>
                      <a:pt x="442" y="444"/>
                    </a:lnTo>
                    <a:lnTo>
                      <a:pt x="580" y="216"/>
                    </a:lnTo>
                    <a:lnTo>
                      <a:pt x="735" y="0"/>
                    </a:lnTo>
                    <a:lnTo>
                      <a:pt x="723" y="0"/>
                    </a:lnTo>
                    <a:lnTo>
                      <a:pt x="568" y="210"/>
                    </a:lnTo>
                    <a:lnTo>
                      <a:pt x="430" y="438"/>
                    </a:lnTo>
                    <a:lnTo>
                      <a:pt x="311" y="683"/>
                    </a:lnTo>
                    <a:lnTo>
                      <a:pt x="209" y="941"/>
                    </a:lnTo>
                    <a:lnTo>
                      <a:pt x="125" y="1217"/>
                    </a:lnTo>
                    <a:lnTo>
                      <a:pt x="59" y="1505"/>
                    </a:lnTo>
                    <a:lnTo>
                      <a:pt x="18" y="1798"/>
                    </a:lnTo>
                    <a:lnTo>
                      <a:pt x="0" y="2098"/>
                    </a:lnTo>
                    <a:lnTo>
                      <a:pt x="6" y="2404"/>
                    </a:lnTo>
                    <a:lnTo>
                      <a:pt x="29" y="2709"/>
                    </a:lnTo>
                    <a:lnTo>
                      <a:pt x="77" y="3015"/>
                    </a:lnTo>
                    <a:lnTo>
                      <a:pt x="149" y="3315"/>
                    </a:lnTo>
                    <a:lnTo>
                      <a:pt x="227" y="3573"/>
                    </a:lnTo>
                    <a:lnTo>
                      <a:pt x="316" y="3824"/>
                    </a:lnTo>
                    <a:lnTo>
                      <a:pt x="424" y="4076"/>
                    </a:lnTo>
                    <a:lnTo>
                      <a:pt x="544" y="4316"/>
                    </a:lnTo>
                    <a:lnTo>
                      <a:pt x="556" y="4316"/>
                    </a:lnTo>
                    <a:lnTo>
                      <a:pt x="436" y="4076"/>
                    </a:lnTo>
                    <a:lnTo>
                      <a:pt x="328" y="3824"/>
                    </a:lnTo>
                    <a:lnTo>
                      <a:pt x="239" y="3573"/>
                    </a:lnTo>
                    <a:lnTo>
                      <a:pt x="161" y="3315"/>
                    </a:lnTo>
                    <a:lnTo>
                      <a:pt x="89" y="3015"/>
                    </a:lnTo>
                    <a:lnTo>
                      <a:pt x="41" y="2709"/>
                    </a:lnTo>
                    <a:lnTo>
                      <a:pt x="18" y="2404"/>
                    </a:lnTo>
                    <a:lnTo>
                      <a:pt x="12" y="2098"/>
                    </a:lnTo>
                    <a:lnTo>
                      <a:pt x="12" y="209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1" name="Freeform 19">
                <a:extLst>
                  <a:ext uri="{FF2B5EF4-FFF2-40B4-BE49-F238E27FC236}">
                    <a16:creationId xmlns:a16="http://schemas.microsoft.com/office/drawing/2014/main" id="{6FE3E02B-78B4-47E6-60F5-6440A7A44FB8}"/>
                  </a:ext>
                </a:extLst>
              </p:cNvPr>
              <p:cNvSpPr>
                <a:spLocks/>
              </p:cNvSpPr>
              <p:nvPr userDrawn="1"/>
            </p:nvSpPr>
            <p:spPr bwMode="hidden">
              <a:xfrm>
                <a:off x="288" y="0"/>
                <a:ext cx="840" cy="4316"/>
              </a:xfrm>
              <a:custGeom>
                <a:avLst/>
                <a:gdLst/>
                <a:ahLst/>
                <a:cxnLst>
                  <a:cxn ang="0">
                    <a:pos x="18" y="1948"/>
                  </a:cxn>
                  <a:cxn ang="0">
                    <a:pos x="48" y="1708"/>
                  </a:cxn>
                  <a:cxn ang="0">
                    <a:pos x="96" y="1475"/>
                  </a:cxn>
                  <a:cxn ang="0">
                    <a:pos x="161" y="1235"/>
                  </a:cxn>
                  <a:cxn ang="0">
                    <a:pos x="251" y="995"/>
                  </a:cxn>
                  <a:cxn ang="0">
                    <a:pos x="365" y="755"/>
                  </a:cxn>
                  <a:cxn ang="0">
                    <a:pos x="496" y="510"/>
                  </a:cxn>
                  <a:cxn ang="0">
                    <a:pos x="658" y="258"/>
                  </a:cxn>
                  <a:cxn ang="0">
                    <a:pos x="741" y="132"/>
                  </a:cxn>
                  <a:cxn ang="0">
                    <a:pos x="837" y="0"/>
                  </a:cxn>
                  <a:cxn ang="0">
                    <a:pos x="825" y="0"/>
                  </a:cxn>
                  <a:cxn ang="0">
                    <a:pos x="729" y="132"/>
                  </a:cxn>
                  <a:cxn ang="0">
                    <a:pos x="640" y="258"/>
                  </a:cxn>
                  <a:cxn ang="0">
                    <a:pos x="562" y="384"/>
                  </a:cxn>
                  <a:cxn ang="0">
                    <a:pos x="484" y="510"/>
                  </a:cxn>
                  <a:cxn ang="0">
                    <a:pos x="353" y="755"/>
                  </a:cxn>
                  <a:cxn ang="0">
                    <a:pos x="239" y="995"/>
                  </a:cxn>
                  <a:cxn ang="0">
                    <a:pos x="150" y="1235"/>
                  </a:cxn>
                  <a:cxn ang="0">
                    <a:pos x="84" y="1469"/>
                  </a:cxn>
                  <a:cxn ang="0">
                    <a:pos x="36" y="1702"/>
                  </a:cxn>
                  <a:cxn ang="0">
                    <a:pos x="6" y="1942"/>
                  </a:cxn>
                  <a:cxn ang="0">
                    <a:pos x="0" y="2200"/>
                  </a:cxn>
                  <a:cxn ang="0">
                    <a:pos x="12" y="2470"/>
                  </a:cxn>
                  <a:cxn ang="0">
                    <a:pos x="48" y="2739"/>
                  </a:cxn>
                  <a:cxn ang="0">
                    <a:pos x="114" y="3027"/>
                  </a:cxn>
                  <a:cxn ang="0">
                    <a:pos x="150" y="3171"/>
                  </a:cxn>
                  <a:cxn ang="0">
                    <a:pos x="197" y="3321"/>
                  </a:cxn>
                  <a:cxn ang="0">
                    <a:pos x="245" y="3477"/>
                  </a:cxn>
                  <a:cxn ang="0">
                    <a:pos x="305" y="3639"/>
                  </a:cxn>
                  <a:cxn ang="0">
                    <a:pos x="365" y="3800"/>
                  </a:cxn>
                  <a:cxn ang="0">
                    <a:pos x="437" y="3968"/>
                  </a:cxn>
                  <a:cxn ang="0">
                    <a:pos x="508" y="4136"/>
                  </a:cxn>
                  <a:cxn ang="0">
                    <a:pos x="592" y="4316"/>
                  </a:cxn>
                  <a:cxn ang="0">
                    <a:pos x="604" y="4316"/>
                  </a:cxn>
                  <a:cxn ang="0">
                    <a:pos x="520" y="4136"/>
                  </a:cxn>
                  <a:cxn ang="0">
                    <a:pos x="448" y="3968"/>
                  </a:cxn>
                  <a:cxn ang="0">
                    <a:pos x="377" y="3800"/>
                  </a:cxn>
                  <a:cxn ang="0">
                    <a:pos x="317" y="3639"/>
                  </a:cxn>
                  <a:cxn ang="0">
                    <a:pos x="257" y="3477"/>
                  </a:cxn>
                  <a:cxn ang="0">
                    <a:pos x="209" y="3327"/>
                  </a:cxn>
                  <a:cxn ang="0">
                    <a:pos x="161" y="3171"/>
                  </a:cxn>
                  <a:cxn ang="0">
                    <a:pos x="126" y="3027"/>
                  </a:cxn>
                  <a:cxn ang="0">
                    <a:pos x="60" y="2739"/>
                  </a:cxn>
                  <a:cxn ang="0">
                    <a:pos x="24" y="2470"/>
                  </a:cxn>
                  <a:cxn ang="0">
                    <a:pos x="12" y="2206"/>
                  </a:cxn>
                  <a:cxn ang="0">
                    <a:pos x="18" y="1948"/>
                  </a:cxn>
                  <a:cxn ang="0">
                    <a:pos x="18" y="1948"/>
                  </a:cxn>
                </a:cxnLst>
                <a:rect l="0" t="0" r="r" b="b"/>
                <a:pathLst>
                  <a:path w="837" h="4316">
                    <a:moveTo>
                      <a:pt x="18" y="1948"/>
                    </a:moveTo>
                    <a:lnTo>
                      <a:pt x="48" y="1708"/>
                    </a:lnTo>
                    <a:lnTo>
                      <a:pt x="96" y="1475"/>
                    </a:lnTo>
                    <a:lnTo>
                      <a:pt x="161" y="1235"/>
                    </a:lnTo>
                    <a:lnTo>
                      <a:pt x="251" y="995"/>
                    </a:lnTo>
                    <a:lnTo>
                      <a:pt x="365" y="755"/>
                    </a:lnTo>
                    <a:lnTo>
                      <a:pt x="496" y="510"/>
                    </a:lnTo>
                    <a:lnTo>
                      <a:pt x="658" y="258"/>
                    </a:lnTo>
                    <a:lnTo>
                      <a:pt x="741" y="132"/>
                    </a:lnTo>
                    <a:lnTo>
                      <a:pt x="837" y="0"/>
                    </a:lnTo>
                    <a:lnTo>
                      <a:pt x="825" y="0"/>
                    </a:lnTo>
                    <a:lnTo>
                      <a:pt x="729" y="132"/>
                    </a:lnTo>
                    <a:lnTo>
                      <a:pt x="640" y="258"/>
                    </a:lnTo>
                    <a:lnTo>
                      <a:pt x="562" y="384"/>
                    </a:lnTo>
                    <a:lnTo>
                      <a:pt x="484" y="510"/>
                    </a:lnTo>
                    <a:lnTo>
                      <a:pt x="353" y="755"/>
                    </a:lnTo>
                    <a:lnTo>
                      <a:pt x="239" y="995"/>
                    </a:lnTo>
                    <a:lnTo>
                      <a:pt x="150" y="1235"/>
                    </a:lnTo>
                    <a:lnTo>
                      <a:pt x="84" y="1469"/>
                    </a:lnTo>
                    <a:lnTo>
                      <a:pt x="36" y="1702"/>
                    </a:lnTo>
                    <a:lnTo>
                      <a:pt x="6" y="1942"/>
                    </a:lnTo>
                    <a:lnTo>
                      <a:pt x="0" y="2200"/>
                    </a:lnTo>
                    <a:lnTo>
                      <a:pt x="12" y="2470"/>
                    </a:lnTo>
                    <a:lnTo>
                      <a:pt x="48" y="2739"/>
                    </a:lnTo>
                    <a:lnTo>
                      <a:pt x="114" y="3027"/>
                    </a:lnTo>
                    <a:lnTo>
                      <a:pt x="150" y="3171"/>
                    </a:lnTo>
                    <a:lnTo>
                      <a:pt x="197" y="3321"/>
                    </a:lnTo>
                    <a:lnTo>
                      <a:pt x="245" y="3477"/>
                    </a:lnTo>
                    <a:lnTo>
                      <a:pt x="305" y="3639"/>
                    </a:lnTo>
                    <a:lnTo>
                      <a:pt x="365" y="3800"/>
                    </a:lnTo>
                    <a:lnTo>
                      <a:pt x="437" y="3968"/>
                    </a:lnTo>
                    <a:lnTo>
                      <a:pt x="508" y="4136"/>
                    </a:lnTo>
                    <a:lnTo>
                      <a:pt x="592" y="4316"/>
                    </a:lnTo>
                    <a:lnTo>
                      <a:pt x="604" y="4316"/>
                    </a:lnTo>
                    <a:lnTo>
                      <a:pt x="520" y="4136"/>
                    </a:lnTo>
                    <a:lnTo>
                      <a:pt x="448" y="3968"/>
                    </a:lnTo>
                    <a:lnTo>
                      <a:pt x="377" y="3800"/>
                    </a:lnTo>
                    <a:lnTo>
                      <a:pt x="317" y="3639"/>
                    </a:lnTo>
                    <a:lnTo>
                      <a:pt x="257" y="3477"/>
                    </a:lnTo>
                    <a:lnTo>
                      <a:pt x="209" y="3327"/>
                    </a:lnTo>
                    <a:lnTo>
                      <a:pt x="161" y="3171"/>
                    </a:lnTo>
                    <a:lnTo>
                      <a:pt x="126" y="3027"/>
                    </a:lnTo>
                    <a:lnTo>
                      <a:pt x="60" y="2739"/>
                    </a:lnTo>
                    <a:lnTo>
                      <a:pt x="24" y="2470"/>
                    </a:lnTo>
                    <a:lnTo>
                      <a:pt x="12" y="2206"/>
                    </a:lnTo>
                    <a:lnTo>
                      <a:pt x="18" y="1948"/>
                    </a:lnTo>
                    <a:lnTo>
                      <a:pt x="18" y="1948"/>
                    </a:lnTo>
                    <a:close/>
                  </a:path>
                </a:pathLst>
              </a:custGeom>
              <a:gradFill rotWithShape="0">
                <a:gsLst>
                  <a:gs pos="0">
                    <a:schemeClr val="bg1"/>
                  </a:gs>
                  <a:gs pos="100000">
                    <a:schemeClr val="bg1">
                      <a:gamma/>
                      <a:shade val="66667"/>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3092" name="Freeform 20">
              <a:extLst>
                <a:ext uri="{FF2B5EF4-FFF2-40B4-BE49-F238E27FC236}">
                  <a16:creationId xmlns:a16="http://schemas.microsoft.com/office/drawing/2014/main" id="{78686201-87DC-76E8-5881-2FB61E348CA5}"/>
                </a:ext>
              </a:extLst>
            </p:cNvPr>
            <p:cNvSpPr>
              <a:spLocks/>
            </p:cNvSpPr>
            <p:nvPr/>
          </p:nvSpPr>
          <p:spPr bwMode="hidden">
            <a:xfrm>
              <a:off x="6" y="2901"/>
              <a:ext cx="606" cy="1415"/>
            </a:xfrm>
            <a:custGeom>
              <a:avLst/>
              <a:gdLst/>
              <a:ahLst/>
              <a:cxnLst>
                <a:cxn ang="0">
                  <a:pos x="0" y="54"/>
                </a:cxn>
                <a:cxn ang="0">
                  <a:pos x="42" y="228"/>
                </a:cxn>
                <a:cxn ang="0">
                  <a:pos x="96" y="402"/>
                </a:cxn>
                <a:cxn ang="0">
                  <a:pos x="161" y="576"/>
                </a:cxn>
                <a:cxn ang="0">
                  <a:pos x="227" y="744"/>
                </a:cxn>
                <a:cxn ang="0">
                  <a:pos x="305" y="917"/>
                </a:cxn>
                <a:cxn ang="0">
                  <a:pos x="389" y="1085"/>
                </a:cxn>
                <a:cxn ang="0">
                  <a:pos x="484" y="1253"/>
                </a:cxn>
                <a:cxn ang="0">
                  <a:pos x="586" y="1415"/>
                </a:cxn>
                <a:cxn ang="0">
                  <a:pos x="604" y="1415"/>
                </a:cxn>
                <a:cxn ang="0">
                  <a:pos x="496" y="1247"/>
                </a:cxn>
                <a:cxn ang="0">
                  <a:pos x="401" y="1073"/>
                </a:cxn>
                <a:cxn ang="0">
                  <a:pos x="311" y="899"/>
                </a:cxn>
                <a:cxn ang="0">
                  <a:pos x="233" y="720"/>
                </a:cxn>
                <a:cxn ang="0">
                  <a:pos x="161" y="546"/>
                </a:cxn>
                <a:cxn ang="0">
                  <a:pos x="102" y="366"/>
                </a:cxn>
                <a:cxn ang="0">
                  <a:pos x="48" y="180"/>
                </a:cxn>
                <a:cxn ang="0">
                  <a:pos x="0" y="0"/>
                </a:cxn>
                <a:cxn ang="0">
                  <a:pos x="0" y="54"/>
                </a:cxn>
                <a:cxn ang="0">
                  <a:pos x="0" y="54"/>
                </a:cxn>
              </a:cxnLst>
              <a:rect l="0" t="0" r="r" b="b"/>
              <a:pathLst>
                <a:path w="604" h="1415">
                  <a:moveTo>
                    <a:pt x="0" y="54"/>
                  </a:moveTo>
                  <a:lnTo>
                    <a:pt x="42" y="228"/>
                  </a:lnTo>
                  <a:lnTo>
                    <a:pt x="96" y="402"/>
                  </a:lnTo>
                  <a:lnTo>
                    <a:pt x="161" y="576"/>
                  </a:lnTo>
                  <a:lnTo>
                    <a:pt x="227" y="744"/>
                  </a:lnTo>
                  <a:lnTo>
                    <a:pt x="305" y="917"/>
                  </a:lnTo>
                  <a:lnTo>
                    <a:pt x="389" y="1085"/>
                  </a:lnTo>
                  <a:lnTo>
                    <a:pt x="484" y="1253"/>
                  </a:lnTo>
                  <a:lnTo>
                    <a:pt x="586" y="1415"/>
                  </a:lnTo>
                  <a:lnTo>
                    <a:pt x="604" y="1415"/>
                  </a:lnTo>
                  <a:lnTo>
                    <a:pt x="496" y="1247"/>
                  </a:lnTo>
                  <a:lnTo>
                    <a:pt x="401" y="1073"/>
                  </a:lnTo>
                  <a:lnTo>
                    <a:pt x="311" y="899"/>
                  </a:lnTo>
                  <a:lnTo>
                    <a:pt x="233" y="720"/>
                  </a:lnTo>
                  <a:lnTo>
                    <a:pt x="161" y="546"/>
                  </a:lnTo>
                  <a:lnTo>
                    <a:pt x="102" y="366"/>
                  </a:lnTo>
                  <a:lnTo>
                    <a:pt x="48" y="180"/>
                  </a:lnTo>
                  <a:lnTo>
                    <a:pt x="0" y="0"/>
                  </a:lnTo>
                  <a:lnTo>
                    <a:pt x="0" y="54"/>
                  </a:lnTo>
                  <a:lnTo>
                    <a:pt x="0" y="54"/>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3" name="Freeform 21">
              <a:extLst>
                <a:ext uri="{FF2B5EF4-FFF2-40B4-BE49-F238E27FC236}">
                  <a16:creationId xmlns:a16="http://schemas.microsoft.com/office/drawing/2014/main" id="{59771D59-CC96-691E-83D0-E01B00CF8984}"/>
                </a:ext>
              </a:extLst>
            </p:cNvPr>
            <p:cNvSpPr>
              <a:spLocks/>
            </p:cNvSpPr>
            <p:nvPr/>
          </p:nvSpPr>
          <p:spPr bwMode="hidden">
            <a:xfrm>
              <a:off x="6" y="3890"/>
              <a:ext cx="228" cy="426"/>
            </a:xfrm>
            <a:custGeom>
              <a:avLst/>
              <a:gdLst/>
              <a:ahLst/>
              <a:cxnLst>
                <a:cxn ang="0">
                  <a:pos x="0" y="30"/>
                </a:cxn>
                <a:cxn ang="0">
                  <a:pos x="108" y="240"/>
                </a:cxn>
                <a:cxn ang="0">
                  <a:pos x="215" y="426"/>
                </a:cxn>
                <a:cxn ang="0">
                  <a:pos x="227" y="426"/>
                </a:cxn>
                <a:cxn ang="0">
                  <a:pos x="167" y="330"/>
                </a:cxn>
                <a:cxn ang="0">
                  <a:pos x="114" y="222"/>
                </a:cxn>
                <a:cxn ang="0">
                  <a:pos x="0" y="0"/>
                </a:cxn>
                <a:cxn ang="0">
                  <a:pos x="0" y="30"/>
                </a:cxn>
                <a:cxn ang="0">
                  <a:pos x="0" y="30"/>
                </a:cxn>
              </a:cxnLst>
              <a:rect l="0" t="0" r="r" b="b"/>
              <a:pathLst>
                <a:path w="227" h="426">
                  <a:moveTo>
                    <a:pt x="0" y="30"/>
                  </a:moveTo>
                  <a:lnTo>
                    <a:pt x="108" y="240"/>
                  </a:lnTo>
                  <a:lnTo>
                    <a:pt x="215" y="426"/>
                  </a:lnTo>
                  <a:lnTo>
                    <a:pt x="227" y="426"/>
                  </a:lnTo>
                  <a:lnTo>
                    <a:pt x="167" y="330"/>
                  </a:lnTo>
                  <a:lnTo>
                    <a:pt x="114" y="222"/>
                  </a:lnTo>
                  <a:lnTo>
                    <a:pt x="0" y="0"/>
                  </a:lnTo>
                  <a:lnTo>
                    <a:pt x="0" y="30"/>
                  </a:lnTo>
                  <a:lnTo>
                    <a:pt x="0" y="30"/>
                  </a:lnTo>
                  <a:close/>
                </a:path>
              </a:pathLst>
            </a:custGeom>
            <a:gradFill rotWithShape="0">
              <a:gsLst>
                <a:gs pos="0">
                  <a:schemeClr val="bg2"/>
                </a:gs>
                <a:gs pos="100000">
                  <a:schemeClr val="bg2">
                    <a:gamma/>
                    <a:shade val="60784"/>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94" name="Freeform 22">
              <a:extLst>
                <a:ext uri="{FF2B5EF4-FFF2-40B4-BE49-F238E27FC236}">
                  <a16:creationId xmlns:a16="http://schemas.microsoft.com/office/drawing/2014/main" id="{1D209509-86BD-0269-8B2C-D5270F1A3460}"/>
                </a:ext>
              </a:extLst>
            </p:cNvPr>
            <p:cNvSpPr>
              <a:spLocks/>
            </p:cNvSpPr>
            <p:nvPr/>
          </p:nvSpPr>
          <p:spPr bwMode="hidden">
            <a:xfrm>
              <a:off x="4776" y="0"/>
              <a:ext cx="984" cy="1786"/>
            </a:xfrm>
            <a:custGeom>
              <a:avLst/>
              <a:gdLst/>
              <a:ahLst/>
              <a:cxnLst>
                <a:cxn ang="0">
                  <a:pos x="981" y="1786"/>
                </a:cxn>
                <a:cxn ang="0">
                  <a:pos x="981" y="1720"/>
                </a:cxn>
                <a:cxn ang="0">
                  <a:pos x="969" y="1666"/>
                </a:cxn>
                <a:cxn ang="0">
                  <a:pos x="957" y="1613"/>
                </a:cxn>
                <a:cxn ang="0">
                  <a:pos x="921" y="1487"/>
                </a:cxn>
                <a:cxn ang="0">
                  <a:pos x="885" y="1361"/>
                </a:cxn>
                <a:cxn ang="0">
                  <a:pos x="796" y="1121"/>
                </a:cxn>
                <a:cxn ang="0">
                  <a:pos x="682" y="899"/>
                </a:cxn>
                <a:cxn ang="0">
                  <a:pos x="562" y="689"/>
                </a:cxn>
                <a:cxn ang="0">
                  <a:pos x="431" y="498"/>
                </a:cxn>
                <a:cxn ang="0">
                  <a:pos x="293" y="318"/>
                </a:cxn>
                <a:cxn ang="0">
                  <a:pos x="150" y="150"/>
                </a:cxn>
                <a:cxn ang="0">
                  <a:pos x="12" y="0"/>
                </a:cxn>
                <a:cxn ang="0">
                  <a:pos x="0" y="0"/>
                </a:cxn>
                <a:cxn ang="0">
                  <a:pos x="138" y="150"/>
                </a:cxn>
                <a:cxn ang="0">
                  <a:pos x="275" y="318"/>
                </a:cxn>
                <a:cxn ang="0">
                  <a:pos x="413" y="498"/>
                </a:cxn>
                <a:cxn ang="0">
                  <a:pos x="545" y="689"/>
                </a:cxn>
                <a:cxn ang="0">
                  <a:pos x="670" y="899"/>
                </a:cxn>
                <a:cxn ang="0">
                  <a:pos x="778" y="1121"/>
                </a:cxn>
                <a:cxn ang="0">
                  <a:pos x="873" y="1361"/>
                </a:cxn>
                <a:cxn ang="0">
                  <a:pos x="909" y="1487"/>
                </a:cxn>
                <a:cxn ang="0">
                  <a:pos x="945" y="1619"/>
                </a:cxn>
                <a:cxn ang="0">
                  <a:pos x="963" y="1702"/>
                </a:cxn>
                <a:cxn ang="0">
                  <a:pos x="981" y="1786"/>
                </a:cxn>
                <a:cxn ang="0">
                  <a:pos x="981" y="1786"/>
                </a:cxn>
              </a:cxnLst>
              <a:rect l="0" t="0" r="r" b="b"/>
              <a:pathLst>
                <a:path w="981" h="1786">
                  <a:moveTo>
                    <a:pt x="981" y="1786"/>
                  </a:moveTo>
                  <a:lnTo>
                    <a:pt x="981" y="1720"/>
                  </a:lnTo>
                  <a:lnTo>
                    <a:pt x="969" y="1666"/>
                  </a:lnTo>
                  <a:lnTo>
                    <a:pt x="957" y="1613"/>
                  </a:lnTo>
                  <a:lnTo>
                    <a:pt x="921" y="1487"/>
                  </a:lnTo>
                  <a:lnTo>
                    <a:pt x="885" y="1361"/>
                  </a:lnTo>
                  <a:lnTo>
                    <a:pt x="796" y="1121"/>
                  </a:lnTo>
                  <a:lnTo>
                    <a:pt x="682" y="899"/>
                  </a:lnTo>
                  <a:lnTo>
                    <a:pt x="562" y="689"/>
                  </a:lnTo>
                  <a:lnTo>
                    <a:pt x="431" y="498"/>
                  </a:lnTo>
                  <a:lnTo>
                    <a:pt x="293" y="318"/>
                  </a:lnTo>
                  <a:lnTo>
                    <a:pt x="150" y="150"/>
                  </a:lnTo>
                  <a:lnTo>
                    <a:pt x="12" y="0"/>
                  </a:lnTo>
                  <a:lnTo>
                    <a:pt x="0" y="0"/>
                  </a:lnTo>
                  <a:lnTo>
                    <a:pt x="138" y="150"/>
                  </a:lnTo>
                  <a:lnTo>
                    <a:pt x="275" y="318"/>
                  </a:lnTo>
                  <a:lnTo>
                    <a:pt x="413" y="498"/>
                  </a:lnTo>
                  <a:lnTo>
                    <a:pt x="545" y="689"/>
                  </a:lnTo>
                  <a:lnTo>
                    <a:pt x="670" y="899"/>
                  </a:lnTo>
                  <a:lnTo>
                    <a:pt x="778" y="1121"/>
                  </a:lnTo>
                  <a:lnTo>
                    <a:pt x="873" y="1361"/>
                  </a:lnTo>
                  <a:lnTo>
                    <a:pt x="909" y="1487"/>
                  </a:lnTo>
                  <a:lnTo>
                    <a:pt x="945" y="1619"/>
                  </a:lnTo>
                  <a:lnTo>
                    <a:pt x="963" y="1702"/>
                  </a:lnTo>
                  <a:lnTo>
                    <a:pt x="981" y="1786"/>
                  </a:lnTo>
                  <a:lnTo>
                    <a:pt x="981" y="1786"/>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1" name="Freeform 23">
              <a:extLst>
                <a:ext uri="{FF2B5EF4-FFF2-40B4-BE49-F238E27FC236}">
                  <a16:creationId xmlns:a16="http://schemas.microsoft.com/office/drawing/2014/main" id="{FD628EFC-4E8A-D3F3-A1BD-4F6DC075839C}"/>
                </a:ext>
              </a:extLst>
            </p:cNvPr>
            <p:cNvSpPr>
              <a:spLocks/>
            </p:cNvSpPr>
            <p:nvPr/>
          </p:nvSpPr>
          <p:spPr bwMode="hidden">
            <a:xfrm>
              <a:off x="5041" y="0"/>
              <a:ext cx="719" cy="845"/>
            </a:xfrm>
            <a:custGeom>
              <a:avLst/>
              <a:gdLst>
                <a:gd name="T0" fmla="*/ 767 w 717"/>
                <a:gd name="T1" fmla="*/ 845 h 845"/>
                <a:gd name="T2" fmla="*/ 767 w 717"/>
                <a:gd name="T3" fmla="*/ 821 h 845"/>
                <a:gd name="T4" fmla="*/ 624 w 717"/>
                <a:gd name="T5" fmla="*/ 605 h 845"/>
                <a:gd name="T6" fmla="*/ 431 w 717"/>
                <a:gd name="T7" fmla="*/ 396 h 845"/>
                <a:gd name="T8" fmla="*/ 246 w 717"/>
                <a:gd name="T9" fmla="*/ 192 h 845"/>
                <a:gd name="T10" fmla="*/ 17 w 717"/>
                <a:gd name="T11" fmla="*/ 0 h 845"/>
                <a:gd name="T12" fmla="*/ 0 w 717"/>
                <a:gd name="T13" fmla="*/ 0 h 845"/>
                <a:gd name="T14" fmla="*/ 234 w 717"/>
                <a:gd name="T15" fmla="*/ 198 h 845"/>
                <a:gd name="T16" fmla="*/ 425 w 717"/>
                <a:gd name="T17" fmla="*/ 408 h 845"/>
                <a:gd name="T18" fmla="*/ 618 w 717"/>
                <a:gd name="T19" fmla="*/ 623 h 845"/>
                <a:gd name="T20" fmla="*/ 767 w 717"/>
                <a:gd name="T21" fmla="*/ 845 h 845"/>
                <a:gd name="T22" fmla="*/ 767 w 717"/>
                <a:gd name="T23" fmla="*/ 845 h 8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17" h="845">
                  <a:moveTo>
                    <a:pt x="717" y="845"/>
                  </a:moveTo>
                  <a:lnTo>
                    <a:pt x="717" y="821"/>
                  </a:lnTo>
                  <a:lnTo>
                    <a:pt x="574" y="605"/>
                  </a:lnTo>
                  <a:lnTo>
                    <a:pt x="406" y="396"/>
                  </a:lnTo>
                  <a:lnTo>
                    <a:pt x="221" y="192"/>
                  </a:lnTo>
                  <a:lnTo>
                    <a:pt x="17" y="0"/>
                  </a:lnTo>
                  <a:lnTo>
                    <a:pt x="0" y="0"/>
                  </a:lnTo>
                  <a:lnTo>
                    <a:pt x="209" y="198"/>
                  </a:lnTo>
                  <a:lnTo>
                    <a:pt x="400" y="408"/>
                  </a:lnTo>
                  <a:lnTo>
                    <a:pt x="568" y="623"/>
                  </a:lnTo>
                  <a:lnTo>
                    <a:pt x="717" y="845"/>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2" name="Freeform 24">
              <a:extLst>
                <a:ext uri="{FF2B5EF4-FFF2-40B4-BE49-F238E27FC236}">
                  <a16:creationId xmlns:a16="http://schemas.microsoft.com/office/drawing/2014/main" id="{9AF3EDD4-CC3B-91A8-4ABD-67661041029F}"/>
                </a:ext>
              </a:extLst>
            </p:cNvPr>
            <p:cNvSpPr>
              <a:spLocks/>
            </p:cNvSpPr>
            <p:nvPr/>
          </p:nvSpPr>
          <p:spPr bwMode="hidden">
            <a:xfrm>
              <a:off x="5352" y="0"/>
              <a:ext cx="408" cy="414"/>
            </a:xfrm>
            <a:custGeom>
              <a:avLst/>
              <a:gdLst>
                <a:gd name="T0" fmla="*/ 432 w 407"/>
                <a:gd name="T1" fmla="*/ 414 h 414"/>
                <a:gd name="T2" fmla="*/ 432 w 407"/>
                <a:gd name="T3" fmla="*/ 396 h 414"/>
                <a:gd name="T4" fmla="*/ 247 w 407"/>
                <a:gd name="T5" fmla="*/ 192 h 414"/>
                <a:gd name="T6" fmla="*/ 12 w 407"/>
                <a:gd name="T7" fmla="*/ 0 h 414"/>
                <a:gd name="T8" fmla="*/ 0 w 407"/>
                <a:gd name="T9" fmla="*/ 0 h 414"/>
                <a:gd name="T10" fmla="*/ 108 w 407"/>
                <a:gd name="T11" fmla="*/ 102 h 414"/>
                <a:gd name="T12" fmla="*/ 241 w 407"/>
                <a:gd name="T13" fmla="*/ 204 h 414"/>
                <a:gd name="T14" fmla="*/ 432 w 407"/>
                <a:gd name="T15" fmla="*/ 414 h 414"/>
                <a:gd name="T16" fmla="*/ 432 w 407"/>
                <a:gd name="T17" fmla="*/ 414 h 4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7" h="414">
                  <a:moveTo>
                    <a:pt x="407" y="414"/>
                  </a:moveTo>
                  <a:lnTo>
                    <a:pt x="407" y="396"/>
                  </a:lnTo>
                  <a:lnTo>
                    <a:pt x="222" y="192"/>
                  </a:lnTo>
                  <a:lnTo>
                    <a:pt x="12" y="0"/>
                  </a:lnTo>
                  <a:lnTo>
                    <a:pt x="0" y="0"/>
                  </a:lnTo>
                  <a:lnTo>
                    <a:pt x="108" y="102"/>
                  </a:lnTo>
                  <a:lnTo>
                    <a:pt x="216" y="204"/>
                  </a:lnTo>
                  <a:lnTo>
                    <a:pt x="407" y="414"/>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3097" name="Freeform 25">
              <a:extLst>
                <a:ext uri="{FF2B5EF4-FFF2-40B4-BE49-F238E27FC236}">
                  <a16:creationId xmlns:a16="http://schemas.microsoft.com/office/drawing/2014/main" id="{53B1B016-DD48-1C77-5926-2AD1A1C7FE55}"/>
                </a:ext>
              </a:extLst>
            </p:cNvPr>
            <p:cNvSpPr>
              <a:spLocks/>
            </p:cNvSpPr>
            <p:nvPr/>
          </p:nvSpPr>
          <p:spPr bwMode="hidden">
            <a:xfrm>
              <a:off x="6" y="0"/>
              <a:ext cx="858" cy="1409"/>
            </a:xfrm>
            <a:custGeom>
              <a:avLst/>
              <a:gdLst/>
              <a:ahLst/>
              <a:cxnLst>
                <a:cxn ang="0">
                  <a:pos x="0" y="1361"/>
                </a:cxn>
                <a:cxn ang="0">
                  <a:pos x="0" y="1409"/>
                </a:cxn>
                <a:cxn ang="0">
                  <a:pos x="54" y="1211"/>
                </a:cxn>
                <a:cxn ang="0">
                  <a:pos x="126" y="1013"/>
                </a:cxn>
                <a:cxn ang="0">
                  <a:pos x="215" y="827"/>
                </a:cxn>
                <a:cxn ang="0">
                  <a:pos x="311" y="647"/>
                </a:cxn>
                <a:cxn ang="0">
                  <a:pos x="431" y="474"/>
                </a:cxn>
                <a:cxn ang="0">
                  <a:pos x="556" y="312"/>
                </a:cxn>
                <a:cxn ang="0">
                  <a:pos x="700" y="150"/>
                </a:cxn>
                <a:cxn ang="0">
                  <a:pos x="855" y="0"/>
                </a:cxn>
                <a:cxn ang="0">
                  <a:pos x="837" y="0"/>
                </a:cxn>
                <a:cxn ang="0">
                  <a:pos x="688" y="144"/>
                </a:cxn>
                <a:cxn ang="0">
                  <a:pos x="550" y="300"/>
                </a:cxn>
                <a:cxn ang="0">
                  <a:pos x="425" y="462"/>
                </a:cxn>
                <a:cxn ang="0">
                  <a:pos x="311" y="629"/>
                </a:cxn>
                <a:cxn ang="0">
                  <a:pos x="215" y="803"/>
                </a:cxn>
                <a:cxn ang="0">
                  <a:pos x="132" y="983"/>
                </a:cxn>
                <a:cxn ang="0">
                  <a:pos x="60" y="1169"/>
                </a:cxn>
                <a:cxn ang="0">
                  <a:pos x="0" y="1361"/>
                </a:cxn>
                <a:cxn ang="0">
                  <a:pos x="0" y="1361"/>
                </a:cxn>
              </a:cxnLst>
              <a:rect l="0" t="0" r="r" b="b"/>
              <a:pathLst>
                <a:path w="855" h="1409">
                  <a:moveTo>
                    <a:pt x="0" y="1361"/>
                  </a:moveTo>
                  <a:lnTo>
                    <a:pt x="0" y="1409"/>
                  </a:lnTo>
                  <a:lnTo>
                    <a:pt x="54" y="1211"/>
                  </a:lnTo>
                  <a:lnTo>
                    <a:pt x="126" y="1013"/>
                  </a:lnTo>
                  <a:lnTo>
                    <a:pt x="215" y="827"/>
                  </a:lnTo>
                  <a:lnTo>
                    <a:pt x="311" y="647"/>
                  </a:lnTo>
                  <a:lnTo>
                    <a:pt x="431" y="474"/>
                  </a:lnTo>
                  <a:lnTo>
                    <a:pt x="556" y="312"/>
                  </a:lnTo>
                  <a:lnTo>
                    <a:pt x="700" y="150"/>
                  </a:lnTo>
                  <a:lnTo>
                    <a:pt x="855" y="0"/>
                  </a:lnTo>
                  <a:lnTo>
                    <a:pt x="837" y="0"/>
                  </a:lnTo>
                  <a:lnTo>
                    <a:pt x="688" y="144"/>
                  </a:lnTo>
                  <a:lnTo>
                    <a:pt x="550" y="300"/>
                  </a:lnTo>
                  <a:lnTo>
                    <a:pt x="425" y="462"/>
                  </a:lnTo>
                  <a:lnTo>
                    <a:pt x="311" y="629"/>
                  </a:lnTo>
                  <a:lnTo>
                    <a:pt x="215" y="803"/>
                  </a:lnTo>
                  <a:lnTo>
                    <a:pt x="132" y="983"/>
                  </a:lnTo>
                  <a:lnTo>
                    <a:pt x="60" y="1169"/>
                  </a:lnTo>
                  <a:lnTo>
                    <a:pt x="0" y="1361"/>
                  </a:lnTo>
                  <a:lnTo>
                    <a:pt x="0" y="1361"/>
                  </a:lnTo>
                  <a:close/>
                </a:path>
              </a:pathLst>
            </a:custGeom>
            <a:gradFill rotWithShape="0">
              <a:gsLst>
                <a:gs pos="0">
                  <a:schemeClr val="bg1"/>
                </a:gs>
                <a:gs pos="100000">
                  <a:schemeClr val="bg1">
                    <a:gamma/>
                    <a:shade val="94118"/>
                    <a:invGamma/>
                  </a:schemeClr>
                </a:gs>
              </a:gsLst>
              <a:lin ang="5400000" scaled="1"/>
            </a:gradFill>
            <a:ln w="9525">
              <a:noFill/>
              <a:round/>
              <a:headEnd/>
              <a:tailEnd/>
            </a:ln>
          </p:spPr>
          <p:txBody>
            <a:bodyP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14" name="Freeform 26">
              <a:extLst>
                <a:ext uri="{FF2B5EF4-FFF2-40B4-BE49-F238E27FC236}">
                  <a16:creationId xmlns:a16="http://schemas.microsoft.com/office/drawing/2014/main" id="{CCFBD88F-AB30-F412-195F-1CBB8D9E085C}"/>
                </a:ext>
              </a:extLst>
            </p:cNvPr>
            <p:cNvSpPr>
              <a:spLocks/>
            </p:cNvSpPr>
            <p:nvPr/>
          </p:nvSpPr>
          <p:spPr bwMode="hidden">
            <a:xfrm>
              <a:off x="6" y="0"/>
              <a:ext cx="588" cy="599"/>
            </a:xfrm>
            <a:custGeom>
              <a:avLst/>
              <a:gdLst>
                <a:gd name="T0" fmla="*/ 636 w 586"/>
                <a:gd name="T1" fmla="*/ 0 h 599"/>
                <a:gd name="T2" fmla="*/ 618 w 586"/>
                <a:gd name="T3" fmla="*/ 0 h 599"/>
                <a:gd name="T4" fmla="*/ 432 w 586"/>
                <a:gd name="T5" fmla="*/ 132 h 599"/>
                <a:gd name="T6" fmla="*/ 282 w 586"/>
                <a:gd name="T7" fmla="*/ 270 h 599"/>
                <a:gd name="T8" fmla="*/ 120 w 586"/>
                <a:gd name="T9" fmla="*/ 420 h 599"/>
                <a:gd name="T10" fmla="*/ 0 w 586"/>
                <a:gd name="T11" fmla="*/ 575 h 599"/>
                <a:gd name="T12" fmla="*/ 0 w 586"/>
                <a:gd name="T13" fmla="*/ 599 h 599"/>
                <a:gd name="T14" fmla="*/ 120 w 586"/>
                <a:gd name="T15" fmla="*/ 432 h 599"/>
                <a:gd name="T16" fmla="*/ 282 w 586"/>
                <a:gd name="T17" fmla="*/ 282 h 599"/>
                <a:gd name="T18" fmla="*/ 438 w 586"/>
                <a:gd name="T19" fmla="*/ 138 h 599"/>
                <a:gd name="T20" fmla="*/ 636 w 586"/>
                <a:gd name="T21" fmla="*/ 0 h 599"/>
                <a:gd name="T22" fmla="*/ 636 w 586"/>
                <a:gd name="T23" fmla="*/ 0 h 5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6" h="599">
                  <a:moveTo>
                    <a:pt x="586" y="0"/>
                  </a:moveTo>
                  <a:lnTo>
                    <a:pt x="568" y="0"/>
                  </a:lnTo>
                  <a:lnTo>
                    <a:pt x="407" y="132"/>
                  </a:lnTo>
                  <a:lnTo>
                    <a:pt x="257" y="270"/>
                  </a:lnTo>
                  <a:lnTo>
                    <a:pt x="120" y="420"/>
                  </a:lnTo>
                  <a:lnTo>
                    <a:pt x="0" y="575"/>
                  </a:lnTo>
                  <a:lnTo>
                    <a:pt x="0" y="599"/>
                  </a:lnTo>
                  <a:lnTo>
                    <a:pt x="120" y="432"/>
                  </a:lnTo>
                  <a:lnTo>
                    <a:pt x="257" y="282"/>
                  </a:lnTo>
                  <a:lnTo>
                    <a:pt x="413" y="138"/>
                  </a:lnTo>
                  <a:lnTo>
                    <a:pt x="586"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5" name="Freeform 27">
              <a:extLst>
                <a:ext uri="{FF2B5EF4-FFF2-40B4-BE49-F238E27FC236}">
                  <a16:creationId xmlns:a16="http://schemas.microsoft.com/office/drawing/2014/main" id="{8A5156AA-DAA0-9CFD-262A-3F45B7640A30}"/>
                </a:ext>
              </a:extLst>
            </p:cNvPr>
            <p:cNvSpPr>
              <a:spLocks/>
            </p:cNvSpPr>
            <p:nvPr/>
          </p:nvSpPr>
          <p:spPr bwMode="hidden">
            <a:xfrm>
              <a:off x="6" y="0"/>
              <a:ext cx="270" cy="252"/>
            </a:xfrm>
            <a:custGeom>
              <a:avLst/>
              <a:gdLst>
                <a:gd name="T0" fmla="*/ 294 w 269"/>
                <a:gd name="T1" fmla="*/ 0 h 252"/>
                <a:gd name="T2" fmla="*/ 276 w 269"/>
                <a:gd name="T3" fmla="*/ 0 h 252"/>
                <a:gd name="T4" fmla="*/ 120 w 269"/>
                <a:gd name="T5" fmla="*/ 114 h 252"/>
                <a:gd name="T6" fmla="*/ 60 w 269"/>
                <a:gd name="T7" fmla="*/ 174 h 252"/>
                <a:gd name="T8" fmla="*/ 0 w 269"/>
                <a:gd name="T9" fmla="*/ 234 h 252"/>
                <a:gd name="T10" fmla="*/ 0 w 269"/>
                <a:gd name="T11" fmla="*/ 252 h 252"/>
                <a:gd name="T12" fmla="*/ 126 w 269"/>
                <a:gd name="T13" fmla="*/ 120 h 252"/>
                <a:gd name="T14" fmla="*/ 294 w 269"/>
                <a:gd name="T15" fmla="*/ 0 h 252"/>
                <a:gd name="T16" fmla="*/ 294 w 269"/>
                <a:gd name="T17" fmla="*/ 0 h 2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9" h="252">
                  <a:moveTo>
                    <a:pt x="269" y="0"/>
                  </a:moveTo>
                  <a:lnTo>
                    <a:pt x="251" y="0"/>
                  </a:lnTo>
                  <a:lnTo>
                    <a:pt x="120" y="114"/>
                  </a:lnTo>
                  <a:lnTo>
                    <a:pt x="60" y="174"/>
                  </a:lnTo>
                  <a:lnTo>
                    <a:pt x="0" y="234"/>
                  </a:lnTo>
                  <a:lnTo>
                    <a:pt x="0" y="252"/>
                  </a:lnTo>
                  <a:lnTo>
                    <a:pt x="126" y="120"/>
                  </a:lnTo>
                  <a:lnTo>
                    <a:pt x="269" y="0"/>
                  </a:lnTo>
                  <a:close/>
                </a:path>
              </a:pathLst>
            </a:custGeom>
            <a:solidFill>
              <a:schemeClr val="bg1"/>
            </a:solidFill>
            <a:ln w="9525">
              <a:noFill/>
              <a:round/>
              <a:headEnd/>
              <a:tailEnd/>
            </a:ln>
          </p:spPr>
          <p:txBody>
            <a:bodyPr/>
            <a:lstStyle/>
            <a:p>
              <a:pPr>
                <a:defRPr/>
              </a:pPr>
              <a:endParaRPr lang="en-US">
                <a:ea typeface="ＭＳ Ｐゴシック" pitchFamily="34" charset="-128"/>
              </a:endParaRPr>
            </a:p>
          </p:txBody>
        </p:sp>
        <p:sp>
          <p:nvSpPr>
            <p:cNvPr id="4116" name="Line 28">
              <a:extLst>
                <a:ext uri="{FF2B5EF4-FFF2-40B4-BE49-F238E27FC236}">
                  <a16:creationId xmlns:a16="http://schemas.microsoft.com/office/drawing/2014/main" id="{EC47FFA3-9AC3-1C68-3BBB-4805FE95FB75}"/>
                </a:ext>
              </a:extLst>
            </p:cNvPr>
            <p:cNvSpPr>
              <a:spLocks noChangeShapeType="1"/>
            </p:cNvSpPr>
            <p:nvPr/>
          </p:nvSpPr>
          <p:spPr bwMode="hidden">
            <a:xfrm>
              <a:off x="1" y="2749"/>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7" name="Line 29">
              <a:extLst>
                <a:ext uri="{FF2B5EF4-FFF2-40B4-BE49-F238E27FC236}">
                  <a16:creationId xmlns:a16="http://schemas.microsoft.com/office/drawing/2014/main" id="{A23008B5-F454-67A7-2A40-542EF10355E9}"/>
                </a:ext>
              </a:extLst>
            </p:cNvPr>
            <p:cNvSpPr>
              <a:spLocks noChangeShapeType="1"/>
            </p:cNvSpPr>
            <p:nvPr/>
          </p:nvSpPr>
          <p:spPr bwMode="hidden">
            <a:xfrm>
              <a:off x="1" y="2356"/>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18" name="Line 30">
              <a:extLst>
                <a:ext uri="{FF2B5EF4-FFF2-40B4-BE49-F238E27FC236}">
                  <a16:creationId xmlns:a16="http://schemas.microsoft.com/office/drawing/2014/main" id="{E4343620-85F7-16E7-5FE6-D8987B43CD7C}"/>
                </a:ext>
              </a:extLst>
            </p:cNvPr>
            <p:cNvSpPr>
              <a:spLocks noChangeShapeType="1"/>
            </p:cNvSpPr>
            <p:nvPr/>
          </p:nvSpPr>
          <p:spPr bwMode="hidden">
            <a:xfrm>
              <a:off x="1" y="3142"/>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nvGrpSpPr>
            <p:cNvPr id="4119" name="Group 31">
              <a:extLst>
                <a:ext uri="{FF2B5EF4-FFF2-40B4-BE49-F238E27FC236}">
                  <a16:creationId xmlns:a16="http://schemas.microsoft.com/office/drawing/2014/main" id="{9D6ABAD9-DC07-CEEC-4D00-172C74EE751A}"/>
                </a:ext>
              </a:extLst>
            </p:cNvPr>
            <p:cNvGrpSpPr>
              <a:grpSpLocks/>
            </p:cNvGrpSpPr>
            <p:nvPr/>
          </p:nvGrpSpPr>
          <p:grpSpPr bwMode="auto">
            <a:xfrm>
              <a:off x="1" y="392"/>
              <a:ext cx="5758" cy="1571"/>
              <a:chOff x="1" y="392"/>
              <a:chExt cx="5758" cy="1571"/>
            </a:xfrm>
          </p:grpSpPr>
          <p:sp>
            <p:nvSpPr>
              <p:cNvPr id="4122" name="Line 32">
                <a:extLst>
                  <a:ext uri="{FF2B5EF4-FFF2-40B4-BE49-F238E27FC236}">
                    <a16:creationId xmlns:a16="http://schemas.microsoft.com/office/drawing/2014/main" id="{8009E62B-65CA-3FF4-2CB0-C1F38F9B7C1A}"/>
                  </a:ext>
                </a:extLst>
              </p:cNvPr>
              <p:cNvSpPr>
                <a:spLocks noChangeShapeType="1"/>
              </p:cNvSpPr>
              <p:nvPr userDrawn="1"/>
            </p:nvSpPr>
            <p:spPr bwMode="hidden">
              <a:xfrm>
                <a:off x="1" y="784"/>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3" name="Line 33">
                <a:extLst>
                  <a:ext uri="{FF2B5EF4-FFF2-40B4-BE49-F238E27FC236}">
                    <a16:creationId xmlns:a16="http://schemas.microsoft.com/office/drawing/2014/main" id="{4B7F72A3-3F82-F372-8D10-23C488E65649}"/>
                  </a:ext>
                </a:extLst>
              </p:cNvPr>
              <p:cNvSpPr>
                <a:spLocks noChangeShapeType="1"/>
              </p:cNvSpPr>
              <p:nvPr userDrawn="1"/>
            </p:nvSpPr>
            <p:spPr bwMode="hidden">
              <a:xfrm>
                <a:off x="1" y="1963"/>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4" name="Line 34">
                <a:extLst>
                  <a:ext uri="{FF2B5EF4-FFF2-40B4-BE49-F238E27FC236}">
                    <a16:creationId xmlns:a16="http://schemas.microsoft.com/office/drawing/2014/main" id="{46E98E30-9451-D85A-654F-A5D42EA902EB}"/>
                  </a:ext>
                </a:extLst>
              </p:cNvPr>
              <p:cNvSpPr>
                <a:spLocks noChangeShapeType="1"/>
              </p:cNvSpPr>
              <p:nvPr userDrawn="1"/>
            </p:nvSpPr>
            <p:spPr bwMode="hidden">
              <a:xfrm>
                <a:off x="1" y="1570"/>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5" name="Line 35">
                <a:extLst>
                  <a:ext uri="{FF2B5EF4-FFF2-40B4-BE49-F238E27FC236}">
                    <a16:creationId xmlns:a16="http://schemas.microsoft.com/office/drawing/2014/main" id="{15FF5E8A-62E7-CBD4-ADBD-3EA1C9E62DF4}"/>
                  </a:ext>
                </a:extLst>
              </p:cNvPr>
              <p:cNvSpPr>
                <a:spLocks noChangeShapeType="1"/>
              </p:cNvSpPr>
              <p:nvPr userDrawn="1"/>
            </p:nvSpPr>
            <p:spPr bwMode="hidden">
              <a:xfrm>
                <a:off x="1" y="1177"/>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sp>
            <p:nvSpPr>
              <p:cNvPr id="4126" name="Line 36">
                <a:extLst>
                  <a:ext uri="{FF2B5EF4-FFF2-40B4-BE49-F238E27FC236}">
                    <a16:creationId xmlns:a16="http://schemas.microsoft.com/office/drawing/2014/main" id="{8E177689-CB9B-0BAD-59C0-8E108BDD838A}"/>
                  </a:ext>
                </a:extLst>
              </p:cNvPr>
              <p:cNvSpPr>
                <a:spLocks noChangeShapeType="1"/>
              </p:cNvSpPr>
              <p:nvPr userDrawn="1"/>
            </p:nvSpPr>
            <p:spPr bwMode="hidden">
              <a:xfrm>
                <a:off x="1" y="392"/>
                <a:ext cx="5758" cy="0"/>
              </a:xfrm>
              <a:prstGeom prst="line">
                <a:avLst/>
              </a:prstGeom>
              <a:noFill/>
              <a:ln w="15875">
                <a:solidFill>
                  <a:schemeClr val="bg1"/>
                </a:solidFill>
                <a:round/>
                <a:headEnd/>
                <a:tailEnd/>
              </a:ln>
            </p:spPr>
            <p:txBody>
              <a:bodyPr/>
              <a:lstStyle/>
              <a:p>
                <a:pPr>
                  <a:defRPr/>
                </a:pPr>
                <a:endParaRPr lang="en-US">
                  <a:ea typeface="ＭＳ Ｐゴシック" pitchFamily="34" charset="-128"/>
                </a:endParaRPr>
              </a:p>
            </p:txBody>
          </p:sp>
        </p:grpSp>
        <p:sp>
          <p:nvSpPr>
            <p:cNvPr id="4120" name="Line 37">
              <a:extLst>
                <a:ext uri="{FF2B5EF4-FFF2-40B4-BE49-F238E27FC236}">
                  <a16:creationId xmlns:a16="http://schemas.microsoft.com/office/drawing/2014/main" id="{EB028261-0F6A-CEC8-89B3-88F63390BB4C}"/>
                </a:ext>
              </a:extLst>
            </p:cNvPr>
            <p:cNvSpPr>
              <a:spLocks noChangeShapeType="1"/>
            </p:cNvSpPr>
            <p:nvPr/>
          </p:nvSpPr>
          <p:spPr bwMode="hidden">
            <a:xfrm>
              <a:off x="1" y="3928"/>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sp>
          <p:nvSpPr>
            <p:cNvPr id="4121" name="Line 38">
              <a:extLst>
                <a:ext uri="{FF2B5EF4-FFF2-40B4-BE49-F238E27FC236}">
                  <a16:creationId xmlns:a16="http://schemas.microsoft.com/office/drawing/2014/main" id="{236DA2B2-2A07-D673-C8DC-C986F85E1DFD}"/>
                </a:ext>
              </a:extLst>
            </p:cNvPr>
            <p:cNvSpPr>
              <a:spLocks noChangeShapeType="1"/>
            </p:cNvSpPr>
            <p:nvPr/>
          </p:nvSpPr>
          <p:spPr bwMode="hidden">
            <a:xfrm>
              <a:off x="1" y="3535"/>
              <a:ext cx="5758" cy="0"/>
            </a:xfrm>
            <a:prstGeom prst="line">
              <a:avLst/>
            </a:prstGeom>
            <a:noFill/>
            <a:ln w="15875">
              <a:solidFill>
                <a:schemeClr val="bg2"/>
              </a:solidFill>
              <a:round/>
              <a:headEnd/>
              <a:tailEnd/>
            </a:ln>
          </p:spPr>
          <p:txBody>
            <a:bodyPr/>
            <a:lstStyle/>
            <a:p>
              <a:pPr>
                <a:defRPr/>
              </a:pPr>
              <a:endParaRPr lang="en-US">
                <a:ea typeface="ＭＳ Ｐゴシック" pitchFamily="34" charset="-128"/>
              </a:endParaRPr>
            </a:p>
          </p:txBody>
        </p:sp>
      </p:grpSp>
      <p:sp>
        <p:nvSpPr>
          <p:cNvPr id="3111" name="Rectangle 39">
            <a:extLst>
              <a:ext uri="{FF2B5EF4-FFF2-40B4-BE49-F238E27FC236}">
                <a16:creationId xmlns:a16="http://schemas.microsoft.com/office/drawing/2014/main" id="{2A24507F-929B-DF1A-D725-EFD77CA07BBB}"/>
              </a:ext>
            </a:extLst>
          </p:cNvPr>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112" name="Rectangle 40">
            <a:extLst>
              <a:ext uri="{FF2B5EF4-FFF2-40B4-BE49-F238E27FC236}">
                <a16:creationId xmlns:a16="http://schemas.microsoft.com/office/drawing/2014/main" id="{C76802EB-5FDB-BDFF-E559-2517F1427596}"/>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3" name="Rectangle 41">
            <a:extLst>
              <a:ext uri="{FF2B5EF4-FFF2-40B4-BE49-F238E27FC236}">
                <a16:creationId xmlns:a16="http://schemas.microsoft.com/office/drawing/2014/main" id="{4164AF7A-8431-CC92-6376-0C0AFE1D9E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latin typeface="+mn-lt"/>
                <a:ea typeface="ＭＳ Ｐゴシック" charset="-128"/>
                <a:cs typeface="ＭＳ Ｐゴシック" charset="-128"/>
              </a:defRPr>
            </a:lvl1pPr>
          </a:lstStyle>
          <a:p>
            <a:pPr>
              <a:defRPr/>
            </a:pPr>
            <a:endParaRPr lang="en-US"/>
          </a:p>
        </p:txBody>
      </p:sp>
      <p:sp>
        <p:nvSpPr>
          <p:cNvPr id="3114" name="Rectangle 42">
            <a:extLst>
              <a:ext uri="{FF2B5EF4-FFF2-40B4-BE49-F238E27FC236}">
                <a16:creationId xmlns:a16="http://schemas.microsoft.com/office/drawing/2014/main" id="{918C083B-3D9D-94C7-E637-688A3AB78EF2}"/>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latin typeface="Verdana" panose="020B0604030504040204" pitchFamily="34" charset="0"/>
              </a:defRPr>
            </a:lvl1pPr>
          </a:lstStyle>
          <a:p>
            <a:fld id="{219919F9-E134-B245-89AA-32D6366F5646}" type="slidenum">
              <a:rPr lang="en-US" altLang="en-US"/>
              <a:pPr/>
              <a:t>‹#›</a:t>
            </a:fld>
            <a:endParaRPr lang="en-US" altLang="en-US"/>
          </a:p>
        </p:txBody>
      </p:sp>
      <p:sp>
        <p:nvSpPr>
          <p:cNvPr id="3115" name="Rectangle 43">
            <a:extLst>
              <a:ext uri="{FF2B5EF4-FFF2-40B4-BE49-F238E27FC236}">
                <a16:creationId xmlns:a16="http://schemas.microsoft.com/office/drawing/2014/main" id="{097B58AC-E4E1-873A-8261-E95450A73C68}"/>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0906614"/>
      </p:ext>
    </p:extLst>
  </p:cSld>
  <p:clrMap bg1="dk2" tx1="lt1" bg2="dk1" tx2="lt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 id="2147487485" r:id="rId12"/>
    <p:sldLayoutId id="2147487486"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6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0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2"/>
        </a:buClr>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0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folHlink"/>
        </a:buClr>
        <a:buSzPct val="6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Title Placeholder 1">
            <a:extLst>
              <a:ext uri="{FF2B5EF4-FFF2-40B4-BE49-F238E27FC236}">
                <a16:creationId xmlns:a16="http://schemas.microsoft.com/office/drawing/2014/main" id="{4433FF94-7132-DCA3-32C8-0DD9C585D2A0}"/>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459" name="Text Placeholder 2">
            <a:extLst>
              <a:ext uri="{FF2B5EF4-FFF2-40B4-BE49-F238E27FC236}">
                <a16:creationId xmlns:a16="http://schemas.microsoft.com/office/drawing/2014/main" id="{13AB470D-EE59-C06B-2C28-21FC1CE0858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A4F9700C-9F45-5707-CEE1-8E955C27E047}"/>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b="1" i="0">
                <a:solidFill>
                  <a:srgbClr val="898989"/>
                </a:solidFill>
                <a:latin typeface="Calibri" charset="0"/>
                <a:ea typeface="ＭＳ Ｐゴシック" charset="0"/>
                <a:cs typeface="Arial" panose="020B0604020202020204" pitchFamily="34" charset="0"/>
              </a:defRPr>
            </a:lvl1pPr>
          </a:lstStyle>
          <a:p>
            <a:pPr>
              <a:defRPr/>
            </a:pPr>
            <a:fld id="{2C3FC936-1DC8-4845-980C-601E3ACB4134}" type="datetimeFigureOut">
              <a:rPr lang="en-US" smtClean="0"/>
              <a:pPr>
                <a:defRPr/>
              </a:pPr>
              <a:t>2/5/26</a:t>
            </a:fld>
            <a:endParaRPr lang="en-US" dirty="0"/>
          </a:p>
        </p:txBody>
      </p:sp>
      <p:sp>
        <p:nvSpPr>
          <p:cNvPr id="5" name="Footer Placeholder 4">
            <a:extLst>
              <a:ext uri="{FF2B5EF4-FFF2-40B4-BE49-F238E27FC236}">
                <a16:creationId xmlns:a16="http://schemas.microsoft.com/office/drawing/2014/main" id="{51A88E9E-DD38-CE47-13F8-DBF2A7CA588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A4AE260E-BDD7-333C-ABA7-2579ACAB0735}"/>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1" i="0">
                <a:solidFill>
                  <a:srgbClr val="898989"/>
                </a:solidFill>
                <a:latin typeface="Calibri" panose="020F0502020204030204" pitchFamily="34" charset="0"/>
                <a:cs typeface="Arial" panose="020B0604020202020204" pitchFamily="34" charset="0"/>
              </a:defRPr>
            </a:lvl1pPr>
          </a:lstStyle>
          <a:p>
            <a:fld id="{5074BA33-5BA9-C147-991D-978D3601FEBD}" type="slidenum">
              <a:rPr lang="en-US" altLang="en-US" smtClean="0"/>
              <a:pPr/>
              <a:t>‹#›</a:t>
            </a:fld>
            <a:endParaRPr lang="en-US" altLang="en-US" dirty="0"/>
          </a:p>
        </p:txBody>
      </p:sp>
    </p:spTree>
    <p:extLst>
      <p:ext uri="{BB962C8B-B14F-4D97-AF65-F5344CB8AC3E}">
        <p14:creationId xmlns:p14="http://schemas.microsoft.com/office/powerpoint/2010/main" val="2397979276"/>
      </p:ext>
    </p:extLst>
  </p:cSld>
  <p:clrMap bg1="lt1" tx1="dk1" bg2="lt2" tx2="dk2" accent1="accent1" accent2="accent2" accent3="accent3" accent4="accent4" accent5="accent5" accent6="accent6" hlink="hlink" folHlink="folHlink"/>
  <p:sldLayoutIdLst>
    <p:sldLayoutId id="2147487488" r:id="rId1"/>
    <p:sldLayoutId id="2147487489" r:id="rId2"/>
    <p:sldLayoutId id="2147487490" r:id="rId3"/>
    <p:sldLayoutId id="2147487491" r:id="rId4"/>
    <p:sldLayoutId id="2147487492" r:id="rId5"/>
    <p:sldLayoutId id="2147487493" r:id="rId6"/>
    <p:sldLayoutId id="2147487494" r:id="rId7"/>
    <p:sldLayoutId id="2147487495" r:id="rId8"/>
    <p:sldLayoutId id="2147487496" r:id="rId9"/>
    <p:sldLayoutId id="2147487497" r:id="rId10"/>
    <p:sldLayoutId id="2147487498" r:id="rId11"/>
  </p:sldLayoutIdLst>
  <p:txStyles>
    <p:titleStyle>
      <a:lvl1pPr algn="ctr"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375D6F91-43E1-E3C5-8402-589ED4EDCAE1}"/>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0483" name="Rectangle 3">
            <a:extLst>
              <a:ext uri="{FF2B5EF4-FFF2-40B4-BE49-F238E27FC236}">
                <a16:creationId xmlns:a16="http://schemas.microsoft.com/office/drawing/2014/main" id="{0DF0EC5C-3467-AC7D-8BA8-E28CC85EB8E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CFC95801-5A4C-39A2-7540-475C0CA4C9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4BB05613-04CE-AF35-641B-F578DB410E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938917FD-B401-F52B-97D7-FEC1C1DF5C0A}"/>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FC298705-FC42-5043-BFDE-C96C70301307}" type="slidenum">
              <a:rPr lang="en-US" altLang="en-US"/>
              <a:pPr/>
              <a:t>‹#›</a:t>
            </a:fld>
            <a:endParaRPr lang="en-US" altLang="en-US"/>
          </a:p>
        </p:txBody>
      </p:sp>
    </p:spTree>
    <p:extLst>
      <p:ext uri="{BB962C8B-B14F-4D97-AF65-F5344CB8AC3E}">
        <p14:creationId xmlns:p14="http://schemas.microsoft.com/office/powerpoint/2010/main" val="1643651030"/>
      </p:ext>
    </p:extLst>
  </p:cSld>
  <p:clrMap bg1="lt1" tx1="dk1" bg2="lt2" tx2="dk2" accent1="accent1" accent2="accent2" accent3="accent3" accent4="accent4" accent5="accent5" accent6="accent6" hlink="hlink" folHlink="folHlink"/>
  <p:sldLayoutIdLst>
    <p:sldLayoutId id="2147487500" r:id="rId1"/>
    <p:sldLayoutId id="2147487501" r:id="rId2"/>
    <p:sldLayoutId id="2147487502" r:id="rId3"/>
    <p:sldLayoutId id="2147487503" r:id="rId4"/>
    <p:sldLayoutId id="2147487504" r:id="rId5"/>
    <p:sldLayoutId id="2147487505" r:id="rId6"/>
    <p:sldLayoutId id="2147487506" r:id="rId7"/>
    <p:sldLayoutId id="2147487507" r:id="rId8"/>
    <p:sldLayoutId id="2147487508" r:id="rId9"/>
    <p:sldLayoutId id="2147487509" r:id="rId10"/>
    <p:sldLayoutId id="2147487510" r:id="rId11"/>
    <p:sldLayoutId id="2147487511" r:id="rId12"/>
    <p:sldLayoutId id="214748751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1746" name="Rectangle 2">
            <a:extLst>
              <a:ext uri="{FF2B5EF4-FFF2-40B4-BE49-F238E27FC236}">
                <a16:creationId xmlns:a16="http://schemas.microsoft.com/office/drawing/2014/main" id="{76D0B6EC-0F72-A87A-88AF-A02EFF2C191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8" rIns="91376" bIns="45688" numCol="1" anchor="ctr" anchorCtr="0" compatLnSpc="1">
            <a:prstTxWarp prst="textNoShape">
              <a:avLst/>
            </a:prstTxWarp>
          </a:bodyPr>
          <a:lstStyle/>
          <a:p>
            <a:pPr lvl="0"/>
            <a:r>
              <a:rPr lang="en-GB" altLang="en-US"/>
              <a:t>Click to edit Master title style</a:t>
            </a:r>
          </a:p>
        </p:txBody>
      </p:sp>
      <p:sp>
        <p:nvSpPr>
          <p:cNvPr id="31747" name="Rectangle 3">
            <a:extLst>
              <a:ext uri="{FF2B5EF4-FFF2-40B4-BE49-F238E27FC236}">
                <a16:creationId xmlns:a16="http://schemas.microsoft.com/office/drawing/2014/main" id="{F0D9C2F6-1D0D-8537-EE79-37F9EC823DB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8" rIns="91376" bIns="45688" numCol="1" anchor="t" anchorCtr="0" compatLnSpc="1">
            <a:prstTxWarp prst="textNoShape">
              <a:avLst/>
            </a:prstTxWarp>
          </a:bodyPr>
          <a:lstStyle/>
          <a:p>
            <a:pPr lvl="0"/>
            <a:r>
              <a:rPr lang="en-GB" altLang="en-US"/>
              <a:t>Click to edit Master text styles</a:t>
            </a:r>
          </a:p>
          <a:p>
            <a:pPr lvl="1"/>
            <a:r>
              <a:rPr lang="en-GB" altLang="en-US"/>
              <a:t>Second level</a:t>
            </a:r>
          </a:p>
          <a:p>
            <a:pPr lvl="2"/>
            <a:r>
              <a:rPr lang="en-GB" altLang="en-US"/>
              <a:t>Third level</a:t>
            </a:r>
          </a:p>
          <a:p>
            <a:pPr lvl="3"/>
            <a:r>
              <a:rPr lang="en-GB" altLang="en-US"/>
              <a:t>Fourth level</a:t>
            </a:r>
          </a:p>
          <a:p>
            <a:pPr lvl="4"/>
            <a:r>
              <a:rPr lang="en-GB" altLang="en-US"/>
              <a:t>Fifth level</a:t>
            </a:r>
          </a:p>
        </p:txBody>
      </p:sp>
      <p:sp>
        <p:nvSpPr>
          <p:cNvPr id="1028" name="Rectangle 4">
            <a:extLst>
              <a:ext uri="{FF2B5EF4-FFF2-40B4-BE49-F238E27FC236}">
                <a16:creationId xmlns:a16="http://schemas.microsoft.com/office/drawing/2014/main" id="{A3442CE1-B71B-3578-357D-5B72F518EAB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a:extLst>
              <a:ext uri="{FF2B5EF4-FFF2-40B4-BE49-F238E27FC236}">
                <a16:creationId xmlns:a16="http://schemas.microsoft.com/office/drawing/2014/main" id="{78184615-61B4-9D4A-A153-2E2C47A74A6B}"/>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a:extLst>
              <a:ext uri="{FF2B5EF4-FFF2-40B4-BE49-F238E27FC236}">
                <a16:creationId xmlns:a16="http://schemas.microsoft.com/office/drawing/2014/main" id="{8E01A208-B933-FED2-8ED0-3B0B8034F1BC}"/>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defRPr>
            </a:lvl1pPr>
          </a:lstStyle>
          <a:p>
            <a:fld id="{8E469E8A-3A88-D64D-9355-999018E4093B}" type="slidenum">
              <a:rPr lang="en-GB" altLang="en-US"/>
              <a:pPr/>
              <a:t>‹#›</a:t>
            </a:fld>
            <a:endParaRPr lang="en-GB" altLang="en-US"/>
          </a:p>
        </p:txBody>
      </p:sp>
    </p:spTree>
    <p:extLst>
      <p:ext uri="{BB962C8B-B14F-4D97-AF65-F5344CB8AC3E}">
        <p14:creationId xmlns:p14="http://schemas.microsoft.com/office/powerpoint/2010/main" val="1567974098"/>
      </p:ext>
    </p:extLst>
  </p:cSld>
  <p:clrMap bg1="lt1" tx1="dk1" bg2="lt2" tx2="dk2" accent1="accent1" accent2="accent2" accent3="accent3" accent4="accent4" accent5="accent5" accent6="accent6" hlink="hlink" folHlink="folHlink"/>
  <p:sldLayoutIdLst>
    <p:sldLayoutId id="2147487514"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mj-cs"/>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S PGothic" pitchFamily="34" charset="-128"/>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1553FDE6-3352-73B7-DCFA-6E7ECA0A0F17}"/>
              </a:ext>
            </a:extLst>
          </p:cNvPr>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3555" name="Rectangle 3">
            <a:extLst>
              <a:ext uri="{FF2B5EF4-FFF2-40B4-BE49-F238E27FC236}">
                <a16:creationId xmlns:a16="http://schemas.microsoft.com/office/drawing/2014/main" id="{61A7E9F8-514B-C4CE-066D-BA066097C32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A115B711-7BD5-48D2-AB70-B5F1BCBAD6B6}"/>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a:extLst>
              <a:ext uri="{FF2B5EF4-FFF2-40B4-BE49-F238E27FC236}">
                <a16:creationId xmlns:a16="http://schemas.microsoft.com/office/drawing/2014/main" id="{996B8768-8CEA-A80B-7A83-654C9232244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a:extLst>
              <a:ext uri="{FF2B5EF4-FFF2-40B4-BE49-F238E27FC236}">
                <a16:creationId xmlns:a16="http://schemas.microsoft.com/office/drawing/2014/main" id="{345032A5-BF87-05CE-0DAD-E92597BCFE2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fld id="{74E1D6C6-210A-BD4A-8F28-1A2AD5323E13}" type="slidenum">
              <a:rPr lang="en-US" altLang="en-US"/>
              <a:pPr/>
              <a:t>‹#›</a:t>
            </a:fld>
            <a:endParaRPr lang="en-US" altLang="en-US"/>
          </a:p>
        </p:txBody>
      </p:sp>
    </p:spTree>
    <p:extLst>
      <p:ext uri="{BB962C8B-B14F-4D97-AF65-F5344CB8AC3E}">
        <p14:creationId xmlns:p14="http://schemas.microsoft.com/office/powerpoint/2010/main" val="2500707428"/>
      </p:ext>
    </p:extLst>
  </p:cSld>
  <p:clrMap bg1="lt1" tx1="dk1" bg2="lt2" tx2="dk2" accent1="accent1" accent2="accent2" accent3="accent3" accent4="accent4" accent5="accent5" accent6="accent6" hlink="hlink" folHlink="folHlink"/>
  <p:sldLayoutIdLst>
    <p:sldLayoutId id="2147487516" r:id="rId1"/>
    <p:sldLayoutId id="2147487517" r:id="rId2"/>
    <p:sldLayoutId id="2147487518" r:id="rId3"/>
    <p:sldLayoutId id="2147487519" r:id="rId4"/>
    <p:sldLayoutId id="2147487520" r:id="rId5"/>
    <p:sldLayoutId id="2147487521" r:id="rId6"/>
    <p:sldLayoutId id="2147487522" r:id="rId7"/>
    <p:sldLayoutId id="2147487523" r:id="rId8"/>
    <p:sldLayoutId id="2147487524" r:id="rId9"/>
    <p:sldLayoutId id="2147487525" r:id="rId10"/>
    <p:sldLayoutId id="2147487526" r:id="rId11"/>
    <p:sldLayoutId id="2147487527" r:id="rId12"/>
    <p:sldLayoutId id="2147487528" r:id="rId13"/>
    <p:sldLayoutId id="2147487529" r:id="rId14"/>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2pPr>
      <a:lvl3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3pPr>
      <a:lvl4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4pPr>
      <a:lvl5pPr algn="ctr" rtl="0" eaLnBrk="0" fontAlgn="base" hangingPunct="0">
        <a:spcBef>
          <a:spcPct val="0"/>
        </a:spcBef>
        <a:spcAft>
          <a:spcPct val="0"/>
        </a:spcAft>
        <a:defRPr sz="4400">
          <a:solidFill>
            <a:schemeClr val="bg1"/>
          </a:solidFill>
          <a:latin typeface="Arial" charset="0"/>
          <a:ea typeface="MS PGothic" pitchFamily="34" charset="-128"/>
          <a:cs typeface="Arial" pitchFamily="34"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solidFill>
                  <a:srgbClr val="000000"/>
                </a:solidFill>
              </a:rPr>
              <a:pPr>
                <a:defRPr/>
              </a:pPr>
              <a:t>‹#›</a:t>
            </a:fld>
            <a:endParaRPr lang="en-US" dirty="0">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03254018"/>
      </p:ext>
    </p:extLst>
  </p:cSld>
  <p:clrMap bg1="lt1" tx1="dk1" bg2="lt2" tx2="dk2" accent1="accent1" accent2="accent2" accent3="accent3" accent4="accent4" accent5="accent5" accent6="accent6" hlink="hlink" folHlink="folHlink"/>
  <p:sldLayoutIdLst>
    <p:sldLayoutId id="2147487531" r:id="rId1"/>
    <p:sldLayoutId id="2147487532" r:id="rId2"/>
    <p:sldLayoutId id="2147487533" r:id="rId3"/>
    <p:sldLayoutId id="2147487534" r:id="rId4"/>
    <p:sldLayoutId id="2147487535" r:id="rId5"/>
    <p:sldLayoutId id="2147487536" r:id="rId6"/>
    <p:sldLayoutId id="2147487537" r:id="rId7"/>
    <p:sldLayoutId id="2147487538" r:id="rId8"/>
    <p:sldLayoutId id="2147487539" r:id="rId9"/>
    <p:sldLayoutId id="2147487540" r:id="rId10"/>
    <p:sldLayoutId id="2147487541"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3408713883"/>
      </p:ext>
    </p:extLst>
  </p:cSld>
  <p:clrMap bg1="lt1" tx1="dk1" bg2="lt2" tx2="dk2" accent1="accent1" accent2="accent2" accent3="accent3" accent4="accent4" accent5="accent5" accent6="accent6" hlink="hlink" folHlink="folHlink"/>
  <p:sldLayoutIdLst>
    <p:sldLayoutId id="2147487543" r:id="rId1"/>
    <p:sldLayoutId id="2147487544" r:id="rId2"/>
    <p:sldLayoutId id="2147487545" r:id="rId3"/>
    <p:sldLayoutId id="2147487546" r:id="rId4"/>
    <p:sldLayoutId id="2147487547" r:id="rId5"/>
    <p:sldLayoutId id="2147487548" r:id="rId6"/>
    <p:sldLayoutId id="2147487549" r:id="rId7"/>
    <p:sldLayoutId id="2147487550" r:id="rId8"/>
    <p:sldLayoutId id="2147487551" r:id="rId9"/>
    <p:sldLayoutId id="2147487552" r:id="rId10"/>
    <p:sldLayoutId id="2147487553" r:id="rId11"/>
    <p:sldLayoutId id="2147487554" r:id="rId12"/>
    <p:sldLayoutId id="214748755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47"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b="1" i="0">
                <a:latin typeface="Arial" panose="020B0604020202020204" pitchFamily="34" charset="0"/>
                <a:ea typeface="+mn-ea"/>
                <a:cs typeface="+mn-cs"/>
              </a:defRPr>
            </a:lvl1pPr>
          </a:lstStyle>
          <a:p>
            <a:pPr>
              <a:defRPr/>
            </a:pPr>
            <a:endParaRPr lang="en-US" dirty="0"/>
          </a:p>
        </p:txBody>
      </p:sp>
      <p:sp>
        <p:nvSpPr>
          <p:cNvPr id="6148"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b="1" i="0">
                <a:latin typeface="Arial" panose="020B0604020202020204" pitchFamily="34" charset="0"/>
                <a:ea typeface="+mn-ea"/>
                <a:cs typeface="+mn-cs"/>
              </a:defRPr>
            </a:lvl1pPr>
          </a:lstStyle>
          <a:p>
            <a:pPr>
              <a:defRPr/>
            </a:pPr>
            <a:endParaRPr lang="en-US" dirty="0"/>
          </a:p>
        </p:txBody>
      </p:sp>
      <p:sp>
        <p:nvSpPr>
          <p:cNvPr id="6149"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b="1" i="0">
                <a:latin typeface="Arial" panose="020B0604020202020204" pitchFamily="34" charset="0"/>
              </a:defRPr>
            </a:lvl1pPr>
          </a:lstStyle>
          <a:p>
            <a:pPr>
              <a:defRPr/>
            </a:pPr>
            <a:fld id="{FEE40C2F-0213-394F-8663-E2A8DD345CF4}" type="slidenum">
              <a:rPr lang="en-US" smtClean="0"/>
              <a:pPr>
                <a:defRPr/>
              </a:pPr>
              <a:t>‹#›</a:t>
            </a:fld>
            <a:endParaRPr lang="en-US" dirty="0"/>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24631219"/>
      </p:ext>
    </p:extLst>
  </p:cSld>
  <p:clrMap bg1="lt1" tx1="dk1" bg2="lt2" tx2="dk2" accent1="accent1" accent2="accent2" accent3="accent3" accent4="accent4" accent5="accent5" accent6="accent6" hlink="hlink" folHlink="folHlink"/>
  <p:sldLayoutIdLst>
    <p:sldLayoutId id="2147487557" r:id="rId1"/>
    <p:sldLayoutId id="2147487558" r:id="rId2"/>
    <p:sldLayoutId id="2147487559" r:id="rId3"/>
    <p:sldLayoutId id="2147487560" r:id="rId4"/>
    <p:sldLayoutId id="2147487561" r:id="rId5"/>
    <p:sldLayoutId id="2147487562" r:id="rId6"/>
    <p:sldLayoutId id="2147487563" r:id="rId7"/>
    <p:sldLayoutId id="2147487564" r:id="rId8"/>
    <p:sldLayoutId id="2147487565" r:id="rId9"/>
    <p:sldLayoutId id="2147487566" r:id="rId10"/>
    <p:sldLayoutId id="214748756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Font typeface="Wingdings" charset="0"/>
        <a:buChar char="w"/>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86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07"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07"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35A30407-61B7-8B48-A8DE-89CFDE0A0AB2}" type="slidenum">
              <a:rPr lang="en-US"/>
              <a:pPr>
                <a:defRPr/>
              </a:pPr>
              <a:t>‹#›</a:t>
            </a:fld>
            <a:endParaRPr lang="en-US"/>
          </a:p>
        </p:txBody>
      </p:sp>
    </p:spTree>
    <p:extLst>
      <p:ext uri="{BB962C8B-B14F-4D97-AF65-F5344CB8AC3E}">
        <p14:creationId xmlns:p14="http://schemas.microsoft.com/office/powerpoint/2010/main" val="4100547229"/>
      </p:ext>
    </p:extLst>
  </p:cSld>
  <p:clrMap bg1="lt1" tx1="dk1" bg2="lt2" tx2="dk2" accent1="accent1" accent2="accent2" accent3="accent3" accent4="accent4" accent5="accent5" accent6="accent6" hlink="hlink" folHlink="folHlink"/>
  <p:sldLayoutIdLst>
    <p:sldLayoutId id="2147485396" r:id="rId1"/>
    <p:sldLayoutId id="2147485397"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07"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07" charset="0"/>
        </a:defRPr>
      </a:lvl6pPr>
      <a:lvl7pPr marL="914400" algn="ctr" rtl="0" eaLnBrk="0" fontAlgn="base" hangingPunct="0">
        <a:spcBef>
          <a:spcPct val="0"/>
        </a:spcBef>
        <a:spcAft>
          <a:spcPct val="0"/>
        </a:spcAft>
        <a:defRPr sz="4400">
          <a:solidFill>
            <a:schemeClr val="tx2"/>
          </a:solidFill>
          <a:latin typeface="Times New Roman" pitchFamily="-107" charset="0"/>
        </a:defRPr>
      </a:lvl7pPr>
      <a:lvl8pPr marL="1371600" algn="ctr" rtl="0" eaLnBrk="0" fontAlgn="base" hangingPunct="0">
        <a:spcBef>
          <a:spcPct val="0"/>
        </a:spcBef>
        <a:spcAft>
          <a:spcPct val="0"/>
        </a:spcAft>
        <a:defRPr sz="4400">
          <a:solidFill>
            <a:schemeClr val="tx2"/>
          </a:solidFill>
          <a:latin typeface="Times New Roman" pitchFamily="-107" charset="0"/>
        </a:defRPr>
      </a:lvl8pPr>
      <a:lvl9pPr marL="1828800" algn="ctr" rtl="0" eaLnBrk="0" fontAlgn="base" hangingPunct="0">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7"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1202" name="Group 2"/>
          <p:cNvGrpSpPr>
            <a:grpSpLocks/>
          </p:cNvGrpSpPr>
          <p:nvPr/>
        </p:nvGrpSpPr>
        <p:grpSpPr bwMode="auto">
          <a:xfrm>
            <a:off x="0" y="-4763"/>
            <a:ext cx="1063625" cy="6858001"/>
            <a:chOff x="0" y="-3"/>
            <a:chExt cx="670" cy="4320"/>
          </a:xfrm>
        </p:grpSpPr>
        <p:grpSp>
          <p:nvGrpSpPr>
            <p:cNvPr id="51208" name="Group 3"/>
            <p:cNvGrpSpPr>
              <a:grpSpLocks/>
            </p:cNvGrpSpPr>
            <p:nvPr/>
          </p:nvGrpSpPr>
          <p:grpSpPr bwMode="auto">
            <a:xfrm rot="16200000" flipH="1">
              <a:off x="-1815" y="1838"/>
              <a:ext cx="4320" cy="638"/>
              <a:chOff x="-2" y="1562"/>
              <a:chExt cx="5762" cy="638"/>
            </a:xfrm>
          </p:grpSpPr>
          <p:sp>
            <p:nvSpPr>
              <p:cNvPr id="51211" name="Freeform 4"/>
              <p:cNvSpPr>
                <a:spLocks/>
              </p:cNvSpPr>
              <p:nvPr/>
            </p:nvSpPr>
            <p:spPr bwMode="ltGray">
              <a:xfrm rot="-5400000">
                <a:off x="2548" y="-993"/>
                <a:ext cx="624" cy="5746"/>
              </a:xfrm>
              <a:custGeom>
                <a:avLst/>
                <a:gdLst>
                  <a:gd name="T0" fmla="*/ 0 w 1000"/>
                  <a:gd name="T1" fmla="*/ 0 h 720"/>
                  <a:gd name="T2" fmla="*/ 0 w 1000"/>
                  <a:gd name="T3" fmla="*/ 2147483647 h 720"/>
                  <a:gd name="T4" fmla="*/ 14 w 1000"/>
                  <a:gd name="T5" fmla="*/ 2147483647 h 720"/>
                  <a:gd name="T6" fmla="*/ 14 w 1000"/>
                  <a:gd name="T7" fmla="*/ 0 h 720"/>
                  <a:gd name="T8" fmla="*/ 0 w 1000"/>
                  <a:gd name="T9" fmla="*/ 0 h 7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0" h="720">
                    <a:moveTo>
                      <a:pt x="0" y="0"/>
                    </a:moveTo>
                    <a:lnTo>
                      <a:pt x="0" y="720"/>
                    </a:lnTo>
                    <a:lnTo>
                      <a:pt x="1000" y="720"/>
                    </a:lnTo>
                    <a:lnTo>
                      <a:pt x="1000" y="0"/>
                    </a:lnTo>
                    <a:lnTo>
                      <a:pt x="0"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2" name="Freeform 5"/>
              <p:cNvSpPr>
                <a:spLocks/>
              </p:cNvSpPr>
              <p:nvPr/>
            </p:nvSpPr>
            <p:spPr bwMode="ltGray">
              <a:xfrm rot="-5400000">
                <a:off x="1313" y="1670"/>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3" name="Freeform 6"/>
              <p:cNvSpPr>
                <a:spLocks/>
              </p:cNvSpPr>
              <p:nvPr/>
            </p:nvSpPr>
            <p:spPr bwMode="ltGray">
              <a:xfrm rot="-5400000">
                <a:off x="974" y="1669"/>
                <a:ext cx="624" cy="424"/>
              </a:xfrm>
              <a:custGeom>
                <a:avLst/>
                <a:gdLst>
                  <a:gd name="T0" fmla="*/ 0 w 624"/>
                  <a:gd name="T1" fmla="*/ 0 h 317"/>
                  <a:gd name="T2" fmla="*/ 0 w 624"/>
                  <a:gd name="T3" fmla="*/ 3728 h 317"/>
                  <a:gd name="T4" fmla="*/ 624 w 624"/>
                  <a:gd name="T5" fmla="*/ 3728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4" name="Freeform 7"/>
              <p:cNvSpPr>
                <a:spLocks/>
              </p:cNvSpPr>
              <p:nvPr/>
            </p:nvSpPr>
            <p:spPr bwMode="ltGray">
              <a:xfrm rot="-5400000">
                <a:off x="-65" y="1753"/>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5" name="Freeform 8"/>
              <p:cNvSpPr>
                <a:spLocks/>
              </p:cNvSpPr>
              <p:nvPr/>
            </p:nvSpPr>
            <p:spPr bwMode="ltGray">
              <a:xfrm rot="-5400000">
                <a:off x="654" y="1734"/>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6" name="Freeform 9"/>
              <p:cNvSpPr>
                <a:spLocks/>
              </p:cNvSpPr>
              <p:nvPr/>
            </p:nvSpPr>
            <p:spPr bwMode="ltGray">
              <a:xfrm rot="-5400000">
                <a:off x="435" y="1701"/>
                <a:ext cx="624" cy="364"/>
              </a:xfrm>
              <a:custGeom>
                <a:avLst/>
                <a:gdLst>
                  <a:gd name="T0" fmla="*/ 0 w 624"/>
                  <a:gd name="T1" fmla="*/ 0 h 272"/>
                  <a:gd name="T2" fmla="*/ 0 w 624"/>
                  <a:gd name="T3" fmla="*/ 3747 h 272"/>
                  <a:gd name="T4" fmla="*/ 240 w 624"/>
                  <a:gd name="T5" fmla="*/ 3300 h 272"/>
                  <a:gd name="T6" fmla="*/ 624 w 624"/>
                  <a:gd name="T7" fmla="*/ 3747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7" name="Freeform 10"/>
              <p:cNvSpPr>
                <a:spLocks/>
              </p:cNvSpPr>
              <p:nvPr/>
            </p:nvSpPr>
            <p:spPr bwMode="ltGray">
              <a:xfrm rot="-5400000">
                <a:off x="145" y="1727"/>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8" name="Freeform 11"/>
              <p:cNvSpPr>
                <a:spLocks/>
              </p:cNvSpPr>
              <p:nvPr/>
            </p:nvSpPr>
            <p:spPr bwMode="ltGray">
              <a:xfrm rot="-5400000">
                <a:off x="3200" y="1657"/>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19" name="Freeform 12"/>
              <p:cNvSpPr>
                <a:spLocks/>
              </p:cNvSpPr>
              <p:nvPr/>
            </p:nvSpPr>
            <p:spPr bwMode="ltGray">
              <a:xfrm rot="-5400000">
                <a:off x="2870" y="1660"/>
                <a:ext cx="624" cy="421"/>
              </a:xfrm>
              <a:custGeom>
                <a:avLst/>
                <a:gdLst>
                  <a:gd name="T0" fmla="*/ 0 w 624"/>
                  <a:gd name="T1" fmla="*/ 0 h 317"/>
                  <a:gd name="T2" fmla="*/ 0 w 624"/>
                  <a:gd name="T3" fmla="*/ 3490 h 317"/>
                  <a:gd name="T4" fmla="*/ 624 w 624"/>
                  <a:gd name="T5" fmla="*/ 3490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0" name="Freeform 13"/>
              <p:cNvSpPr>
                <a:spLocks/>
              </p:cNvSpPr>
              <p:nvPr/>
            </p:nvSpPr>
            <p:spPr bwMode="ltGray">
              <a:xfrm rot="-5400000">
                <a:off x="1824" y="1747"/>
                <a:ext cx="624" cy="256"/>
              </a:xfrm>
              <a:custGeom>
                <a:avLst/>
                <a:gdLst>
                  <a:gd name="T0" fmla="*/ 0 w 624"/>
                  <a:gd name="T1" fmla="*/ 2 h 370"/>
                  <a:gd name="T2" fmla="*/ 0 w 624"/>
                  <a:gd name="T3" fmla="*/ 12 h 370"/>
                  <a:gd name="T4" fmla="*/ 624 w 624"/>
                  <a:gd name="T5" fmla="*/ 12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1" name="Freeform 14"/>
              <p:cNvSpPr>
                <a:spLocks/>
              </p:cNvSpPr>
              <p:nvPr/>
            </p:nvSpPr>
            <p:spPr bwMode="ltGray">
              <a:xfrm rot="-5400000">
                <a:off x="2542" y="1725"/>
                <a:ext cx="624" cy="292"/>
              </a:xfrm>
              <a:custGeom>
                <a:avLst/>
                <a:gdLst>
                  <a:gd name="T0" fmla="*/ 0 w 624"/>
                  <a:gd name="T1" fmla="*/ 0 h 317"/>
                  <a:gd name="T2" fmla="*/ 0 w 624"/>
                  <a:gd name="T3" fmla="*/ 131 h 317"/>
                  <a:gd name="T4" fmla="*/ 624 w 624"/>
                  <a:gd name="T5" fmla="*/ 131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520" y="317"/>
                      <a:pt x="624" y="272"/>
                    </a:cubicBezTo>
                    <a:lnTo>
                      <a:pt x="624" y="0"/>
                    </a:lnTo>
                    <a:cubicBezTo>
                      <a:pt x="240" y="42"/>
                      <a:pt x="130" y="0"/>
                      <a:pt x="0" y="0"/>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2" name="Freeform 15"/>
              <p:cNvSpPr>
                <a:spLocks/>
              </p:cNvSpPr>
              <p:nvPr/>
            </p:nvSpPr>
            <p:spPr bwMode="ltGray">
              <a:xfrm rot="-5400000">
                <a:off x="2324" y="1695"/>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3" name="Freeform 16"/>
              <p:cNvSpPr>
                <a:spLocks/>
              </p:cNvSpPr>
              <p:nvPr/>
            </p:nvSpPr>
            <p:spPr bwMode="ltGray">
              <a:xfrm rot="-5400000">
                <a:off x="2033" y="1721"/>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4" name="Freeform 17"/>
              <p:cNvSpPr>
                <a:spLocks/>
              </p:cNvSpPr>
              <p:nvPr/>
            </p:nvSpPr>
            <p:spPr bwMode="ltGray">
              <a:xfrm rot="-5400000">
                <a:off x="4068" y="1662"/>
                <a:ext cx="624" cy="420"/>
              </a:xfrm>
              <a:custGeom>
                <a:avLst/>
                <a:gdLst>
                  <a:gd name="T0" fmla="*/ 0 w 624"/>
                  <a:gd name="T1" fmla="*/ 0 h 317"/>
                  <a:gd name="T2" fmla="*/ 0 w 624"/>
                  <a:gd name="T3" fmla="*/ 3416 h 317"/>
                  <a:gd name="T4" fmla="*/ 624 w 624"/>
                  <a:gd name="T5" fmla="*/ 3416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cubicBezTo>
                      <a:pt x="0" y="0"/>
                      <a:pt x="0" y="272"/>
                      <a:pt x="0" y="272"/>
                    </a:cubicBezTo>
                    <a:cubicBezTo>
                      <a:pt x="432" y="224"/>
                      <a:pt x="520" y="317"/>
                      <a:pt x="624" y="272"/>
                    </a:cubicBezTo>
                    <a:lnTo>
                      <a:pt x="624" y="0"/>
                    </a:lnTo>
                    <a:lnTo>
                      <a:pt x="0" y="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5" name="Freeform 18"/>
              <p:cNvSpPr>
                <a:spLocks/>
              </p:cNvSpPr>
              <p:nvPr/>
            </p:nvSpPr>
            <p:spPr bwMode="ltGray">
              <a:xfrm rot="-5400000">
                <a:off x="3721" y="1664"/>
                <a:ext cx="624" cy="423"/>
              </a:xfrm>
              <a:custGeom>
                <a:avLst/>
                <a:gdLst>
                  <a:gd name="T0" fmla="*/ 0 w 624"/>
                  <a:gd name="T1" fmla="*/ 0 h 317"/>
                  <a:gd name="T2" fmla="*/ 0 w 624"/>
                  <a:gd name="T3" fmla="*/ 3647 h 317"/>
                  <a:gd name="T4" fmla="*/ 624 w 624"/>
                  <a:gd name="T5" fmla="*/ 3647 h 317"/>
                  <a:gd name="T6" fmla="*/ 624 w 624"/>
                  <a:gd name="T7" fmla="*/ 0 h 317"/>
                  <a:gd name="T8" fmla="*/ 0 w 624"/>
                  <a:gd name="T9" fmla="*/ 0 h 3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317">
                    <a:moveTo>
                      <a:pt x="0" y="0"/>
                    </a:moveTo>
                    <a:lnTo>
                      <a:pt x="0" y="272"/>
                    </a:lnTo>
                    <a:cubicBezTo>
                      <a:pt x="104" y="317"/>
                      <a:pt x="432" y="240"/>
                      <a:pt x="624" y="272"/>
                    </a:cubicBezTo>
                    <a:lnTo>
                      <a:pt x="624" y="0"/>
                    </a:lnTo>
                    <a:lnTo>
                      <a:pt x="0" y="0"/>
                    </a:ln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6" name="Freeform 19"/>
              <p:cNvSpPr>
                <a:spLocks/>
              </p:cNvSpPr>
              <p:nvPr/>
            </p:nvSpPr>
            <p:spPr bwMode="ltGray">
              <a:xfrm rot="-5400000">
                <a:off x="4568" y="1743"/>
                <a:ext cx="624" cy="255"/>
              </a:xfrm>
              <a:custGeom>
                <a:avLst/>
                <a:gdLst>
                  <a:gd name="T0" fmla="*/ 0 w 624"/>
                  <a:gd name="T1" fmla="*/ 2 h 370"/>
                  <a:gd name="T2" fmla="*/ 0 w 624"/>
                  <a:gd name="T3" fmla="*/ 11 h 370"/>
                  <a:gd name="T4" fmla="*/ 624 w 624"/>
                  <a:gd name="T5" fmla="*/ 11 h 370"/>
                  <a:gd name="T6" fmla="*/ 624 w 624"/>
                  <a:gd name="T7" fmla="*/ 2 h 370"/>
                  <a:gd name="T8" fmla="*/ 384 w 624"/>
                  <a:gd name="T9" fmla="*/ 1 h 370"/>
                  <a:gd name="T10" fmla="*/ 0 w 624"/>
                  <a:gd name="T11" fmla="*/ 2 h 37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370">
                    <a:moveTo>
                      <a:pt x="0" y="53"/>
                    </a:moveTo>
                    <a:lnTo>
                      <a:pt x="0" y="325"/>
                    </a:lnTo>
                    <a:cubicBezTo>
                      <a:pt x="104" y="370"/>
                      <a:pt x="520" y="370"/>
                      <a:pt x="624" y="325"/>
                    </a:cubicBezTo>
                    <a:lnTo>
                      <a:pt x="624" y="53"/>
                    </a:lnTo>
                    <a:cubicBezTo>
                      <a:pt x="584" y="0"/>
                      <a:pt x="488" y="8"/>
                      <a:pt x="384" y="8"/>
                    </a:cubicBezTo>
                    <a:cubicBezTo>
                      <a:pt x="280" y="8"/>
                      <a:pt x="80" y="44"/>
                      <a:pt x="0" y="53"/>
                    </a:cubicBezTo>
                    <a:close/>
                  </a:path>
                </a:pathLst>
              </a:custGeom>
              <a:solidFill>
                <a:schemeClr val="folHlink"/>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7" name="Freeform 20"/>
              <p:cNvSpPr>
                <a:spLocks/>
              </p:cNvSpPr>
              <p:nvPr/>
            </p:nvSpPr>
            <p:spPr bwMode="ltGray">
              <a:xfrm>
                <a:off x="5469" y="1558"/>
                <a:ext cx="291" cy="625"/>
              </a:xfrm>
              <a:custGeom>
                <a:avLst/>
                <a:gdLst>
                  <a:gd name="T0" fmla="*/ 0 w 291"/>
                  <a:gd name="T1" fmla="*/ 624 h 625"/>
                  <a:gd name="T2" fmla="*/ 291 w 291"/>
                  <a:gd name="T3" fmla="*/ 625 h 625"/>
                  <a:gd name="T4" fmla="*/ 291 w 291"/>
                  <a:gd name="T5" fmla="*/ 6 h 625"/>
                  <a:gd name="T6" fmla="*/ 0 w 291"/>
                  <a:gd name="T7" fmla="*/ 0 h 625"/>
                  <a:gd name="T8" fmla="*/ 0 w 291"/>
                  <a:gd name="T9" fmla="*/ 624 h 6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1" h="625">
                    <a:moveTo>
                      <a:pt x="0" y="624"/>
                    </a:moveTo>
                    <a:lnTo>
                      <a:pt x="291" y="625"/>
                    </a:lnTo>
                    <a:lnTo>
                      <a:pt x="291" y="6"/>
                    </a:lnTo>
                    <a:lnTo>
                      <a:pt x="0" y="0"/>
                    </a:lnTo>
                    <a:cubicBezTo>
                      <a:pt x="39" y="384"/>
                      <a:pt x="0" y="494"/>
                      <a:pt x="0" y="624"/>
                    </a:cubicBez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8" name="Freeform 21"/>
              <p:cNvSpPr>
                <a:spLocks/>
              </p:cNvSpPr>
              <p:nvPr/>
            </p:nvSpPr>
            <p:spPr bwMode="ltGray">
              <a:xfrm rot="-5400000">
                <a:off x="5073" y="1687"/>
                <a:ext cx="624" cy="360"/>
              </a:xfrm>
              <a:custGeom>
                <a:avLst/>
                <a:gdLst>
                  <a:gd name="T0" fmla="*/ 0 w 624"/>
                  <a:gd name="T1" fmla="*/ 0 h 272"/>
                  <a:gd name="T2" fmla="*/ 0 w 624"/>
                  <a:gd name="T3" fmla="*/ 3388 h 272"/>
                  <a:gd name="T4" fmla="*/ 240 w 624"/>
                  <a:gd name="T5" fmla="*/ 2990 h 272"/>
                  <a:gd name="T6" fmla="*/ 624 w 624"/>
                  <a:gd name="T7" fmla="*/ 3388 h 272"/>
                  <a:gd name="T8" fmla="*/ 624 w 624"/>
                  <a:gd name="T9" fmla="*/ 0 h 272"/>
                  <a:gd name="T10" fmla="*/ 0 w 624"/>
                  <a:gd name="T11" fmla="*/ 0 h 27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4" h="272">
                    <a:moveTo>
                      <a:pt x="0" y="0"/>
                    </a:moveTo>
                    <a:cubicBezTo>
                      <a:pt x="0" y="0"/>
                      <a:pt x="0" y="272"/>
                      <a:pt x="0" y="272"/>
                    </a:cubicBezTo>
                    <a:cubicBezTo>
                      <a:pt x="96" y="240"/>
                      <a:pt x="136" y="240"/>
                      <a:pt x="240" y="240"/>
                    </a:cubicBezTo>
                    <a:cubicBezTo>
                      <a:pt x="344" y="240"/>
                      <a:pt x="528" y="272"/>
                      <a:pt x="624" y="272"/>
                    </a:cubicBezTo>
                    <a:lnTo>
                      <a:pt x="624" y="0"/>
                    </a:lnTo>
                    <a:lnTo>
                      <a:pt x="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51229" name="Freeform 22"/>
              <p:cNvSpPr>
                <a:spLocks/>
              </p:cNvSpPr>
              <p:nvPr/>
            </p:nvSpPr>
            <p:spPr bwMode="ltGray">
              <a:xfrm rot="-5400000">
                <a:off x="4786" y="1713"/>
                <a:ext cx="632" cy="316"/>
              </a:xfrm>
              <a:custGeom>
                <a:avLst/>
                <a:gdLst>
                  <a:gd name="T0" fmla="*/ 8 w 632"/>
                  <a:gd name="T1" fmla="*/ 13 h 362"/>
                  <a:gd name="T2" fmla="*/ 8 w 632"/>
                  <a:gd name="T3" fmla="*/ 93 h 362"/>
                  <a:gd name="T4" fmla="*/ 248 w 632"/>
                  <a:gd name="T5" fmla="*/ 93 h 362"/>
                  <a:gd name="T6" fmla="*/ 632 w 632"/>
                  <a:gd name="T7" fmla="*/ 93 h 362"/>
                  <a:gd name="T8" fmla="*/ 632 w 632"/>
                  <a:gd name="T9" fmla="*/ 13 h 362"/>
                  <a:gd name="T10" fmla="*/ 104 w 632"/>
                  <a:gd name="T11" fmla="*/ 13 h 362"/>
                  <a:gd name="T12" fmla="*/ 8 w 632"/>
                  <a:gd name="T13" fmla="*/ 13 h 3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2" h="362">
                    <a:moveTo>
                      <a:pt x="8" y="45"/>
                    </a:moveTo>
                    <a:lnTo>
                      <a:pt x="8" y="317"/>
                    </a:lnTo>
                    <a:cubicBezTo>
                      <a:pt x="48" y="362"/>
                      <a:pt x="144" y="317"/>
                      <a:pt x="248" y="317"/>
                    </a:cubicBezTo>
                    <a:cubicBezTo>
                      <a:pt x="352" y="317"/>
                      <a:pt x="568" y="362"/>
                      <a:pt x="632" y="317"/>
                    </a:cubicBezTo>
                    <a:lnTo>
                      <a:pt x="632" y="45"/>
                    </a:lnTo>
                    <a:cubicBezTo>
                      <a:pt x="544" y="0"/>
                      <a:pt x="208" y="45"/>
                      <a:pt x="104" y="45"/>
                    </a:cubicBezTo>
                    <a:cubicBezTo>
                      <a:pt x="0" y="45"/>
                      <a:pt x="28" y="45"/>
                      <a:pt x="8" y="45"/>
                    </a:cubicBezTo>
                    <a:close/>
                  </a:path>
                </a:pathLst>
              </a:cu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grpSp>
        <p:sp>
          <p:nvSpPr>
            <p:cNvPr id="51209" name="Freeform 23"/>
            <p:cNvSpPr>
              <a:spLocks/>
            </p:cNvSpPr>
            <p:nvPr/>
          </p:nvSpPr>
          <p:spPr bwMode="ltGray">
            <a:xfrm rot="16200000" flipH="1">
              <a:off x="-1954" y="1951"/>
              <a:ext cx="4320" cy="412"/>
            </a:xfrm>
            <a:custGeom>
              <a:avLst/>
              <a:gdLst>
                <a:gd name="T0" fmla="*/ 0 w 5762"/>
                <a:gd name="T1" fmla="*/ 362 h 385"/>
                <a:gd name="T2" fmla="*/ 431 w 5762"/>
                <a:gd name="T3" fmla="*/ 345 h 385"/>
                <a:gd name="T4" fmla="*/ 431 w 5762"/>
                <a:gd name="T5" fmla="*/ 4 h 385"/>
                <a:gd name="T6" fmla="*/ 0 w 5762"/>
                <a:gd name="T7" fmla="*/ 0 h 385"/>
                <a:gd name="T8" fmla="*/ 0 w 5762"/>
                <a:gd name="T9" fmla="*/ 362 h 3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2" h="385">
                  <a:moveTo>
                    <a:pt x="0" y="196"/>
                  </a:moveTo>
                  <a:cubicBezTo>
                    <a:pt x="1667" y="385"/>
                    <a:pt x="2275" y="93"/>
                    <a:pt x="5762" y="188"/>
                  </a:cubicBezTo>
                  <a:lnTo>
                    <a:pt x="5762" y="4"/>
                  </a:lnTo>
                  <a:lnTo>
                    <a:pt x="0" y="0"/>
                  </a:lnTo>
                  <a:lnTo>
                    <a:pt x="0" y="196"/>
                  </a:lnTo>
                  <a:close/>
                </a:path>
              </a:pathLst>
            </a:custGeom>
            <a:gradFill rotWithShape="0">
              <a:gsLst>
                <a:gs pos="0">
                  <a:schemeClr val="bg1"/>
                </a:gs>
                <a:gs pos="100000">
                  <a:srgbClr val="767676"/>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sp>
          <p:nvSpPr>
            <p:cNvPr id="51210" name="Freeform 24"/>
            <p:cNvSpPr>
              <a:spLocks/>
            </p:cNvSpPr>
            <p:nvPr/>
          </p:nvSpPr>
          <p:spPr bwMode="ltGray">
            <a:xfrm rot="16200000" flipH="1">
              <a:off x="-1584" y="2062"/>
              <a:ext cx="4319" cy="189"/>
            </a:xfrm>
            <a:custGeom>
              <a:avLst/>
              <a:gdLst>
                <a:gd name="T0" fmla="*/ 0 w 5761"/>
                <a:gd name="T1" fmla="*/ 28 h 189"/>
                <a:gd name="T2" fmla="*/ 431 w 5761"/>
                <a:gd name="T3" fmla="*/ 0 h 189"/>
                <a:gd name="T4" fmla="*/ 431 w 5761"/>
                <a:gd name="T5" fmla="*/ 189 h 189"/>
                <a:gd name="T6" fmla="*/ 1 w 5761"/>
                <a:gd name="T7" fmla="*/ 189 h 189"/>
                <a:gd name="T8" fmla="*/ 0 w 5761"/>
                <a:gd name="T9" fmla="*/ 28 h 1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61" h="189">
                  <a:moveTo>
                    <a:pt x="0" y="28"/>
                  </a:moveTo>
                  <a:cubicBezTo>
                    <a:pt x="961" y="0"/>
                    <a:pt x="4971" y="161"/>
                    <a:pt x="5761" y="0"/>
                  </a:cubicBezTo>
                  <a:lnTo>
                    <a:pt x="5761" y="189"/>
                  </a:lnTo>
                  <a:lnTo>
                    <a:pt x="1" y="189"/>
                  </a:lnTo>
                  <a:lnTo>
                    <a:pt x="0" y="28"/>
                  </a:lnTo>
                  <a:close/>
                </a:path>
              </a:pathLst>
            </a:custGeom>
            <a:gradFill rotWithShape="0">
              <a:gsLst>
                <a:gs pos="0">
                  <a:srgbClr val="767676"/>
                </a:gs>
                <a:gs pos="100000">
                  <a:schemeClr val="bg1"/>
                </a:gs>
              </a:gsLst>
              <a:lin ang="0" scaled="1"/>
            </a:gradFill>
            <a:ln>
              <a:noFill/>
            </a:ln>
            <a:extLst>
              <a:ext uri="{91240B29-F687-4f45-9708-019B960494DF}">
                <a14:hiddenLine xmlns="" xmlns:a14="http://schemas.microsoft.com/office/drawing/2010/main" w="9525" cap="flat">
                  <a:solidFill>
                    <a:srgbClr val="000000"/>
                  </a:solidFill>
                  <a:prstDash val="solid"/>
                  <a:miter lim="800000"/>
                  <a:headEnd type="none" w="med" len="med"/>
                  <a:tailEnd type="none" w="med" len="med"/>
                </a14:hiddenLine>
              </a:ext>
            </a:extLst>
          </p:spPr>
          <p:txBody>
            <a:bodyPr wrap="none" anchor="ctr"/>
            <a:lstStyle/>
            <a:p>
              <a:endParaRPr lang="en-US" b="1" i="0" dirty="0">
                <a:latin typeface="Arial" panose="020B0604020202020204" pitchFamily="34" charset="0"/>
              </a:endParaRPr>
            </a:p>
          </p:txBody>
        </p:sp>
      </p:grpSp>
      <p:sp>
        <p:nvSpPr>
          <p:cNvPr id="51203" name="Rectangle 25"/>
          <p:cNvSpPr>
            <a:spLocks noGrp="1" noChangeArrowheads="1"/>
          </p:cNvSpPr>
          <p:nvPr>
            <p:ph type="title"/>
          </p:nvPr>
        </p:nvSpPr>
        <p:spPr bwMode="auto">
          <a:xfrm>
            <a:off x="1173163"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4" name="Rectangle 26"/>
          <p:cNvSpPr>
            <a:spLocks noGrp="1" noChangeArrowheads="1"/>
          </p:cNvSpPr>
          <p:nvPr>
            <p:ph type="body" idx="1"/>
          </p:nvPr>
        </p:nvSpPr>
        <p:spPr bwMode="auto">
          <a:xfrm>
            <a:off x="1173163"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99" name="Rectangle 27"/>
          <p:cNvSpPr>
            <a:spLocks noGrp="1" noChangeArrowheads="1"/>
          </p:cNvSpPr>
          <p:nvPr>
            <p:ph type="dt" sz="half" idx="2"/>
          </p:nvPr>
        </p:nvSpPr>
        <p:spPr bwMode="auto">
          <a:xfrm>
            <a:off x="1173163" y="6265863"/>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0" name="Rectangle 28"/>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spcBef>
                <a:spcPct val="50000"/>
              </a:spcBef>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101" name="Rectangle 29"/>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spcBef>
                <a:spcPct val="50000"/>
              </a:spcBef>
              <a:defRPr sz="1400" b="1" i="0">
                <a:latin typeface="Arial" panose="020B0604020202020204" pitchFamily="34" charset="0"/>
              </a:defRPr>
            </a:lvl1pPr>
          </a:lstStyle>
          <a:p>
            <a:pPr>
              <a:defRPr/>
            </a:pPr>
            <a:fld id="{F57BFD79-AA9E-E944-A6ED-E8B1F4497215}" type="slidenum">
              <a:rPr lang="en-US" smtClean="0"/>
              <a:pPr>
                <a:defRPr/>
              </a:pPr>
              <a:t>‹#›</a:t>
            </a:fld>
            <a:endParaRPr lang="en-US" dirty="0"/>
          </a:p>
        </p:txBody>
      </p:sp>
    </p:spTree>
    <p:extLst>
      <p:ext uri="{BB962C8B-B14F-4D97-AF65-F5344CB8AC3E}">
        <p14:creationId xmlns:p14="http://schemas.microsoft.com/office/powerpoint/2010/main" val="1649731609"/>
      </p:ext>
    </p:extLst>
  </p:cSld>
  <p:clrMap bg1="lt1" tx1="dk1" bg2="lt2" tx2="dk2" accent1="accent1" accent2="accent2" accent3="accent3" accent4="accent4" accent5="accent5" accent6="accent6" hlink="hlink" folHlink="folHlink"/>
  <p:sldLayoutIdLst>
    <p:sldLayoutId id="2147487569" r:id="rId1"/>
    <p:sldLayoutId id="2147487570" r:id="rId2"/>
    <p:sldLayoutId id="2147487571" r:id="rId3"/>
    <p:sldLayoutId id="2147487572" r:id="rId4"/>
    <p:sldLayoutId id="2147487573" r:id="rId5"/>
    <p:sldLayoutId id="2147487574" r:id="rId6"/>
    <p:sldLayoutId id="2147487575" r:id="rId7"/>
    <p:sldLayoutId id="2147487576" r:id="rId8"/>
    <p:sldLayoutId id="2147487577" r:id="rId9"/>
    <p:sldLayoutId id="2147487578" r:id="rId10"/>
    <p:sldLayoutId id="2147487579"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charset="0"/>
        </a:defRPr>
      </a:lvl6pPr>
      <a:lvl7pPr marL="914400" algn="l" rtl="0" fontAlgn="base">
        <a:spcBef>
          <a:spcPct val="0"/>
        </a:spcBef>
        <a:spcAft>
          <a:spcPct val="0"/>
        </a:spcAft>
        <a:defRPr sz="4400">
          <a:solidFill>
            <a:schemeClr val="tx2"/>
          </a:solidFill>
          <a:latin typeface="Times New Roman" charset="0"/>
        </a:defRPr>
      </a:lvl7pPr>
      <a:lvl8pPr marL="1371600" algn="l" rtl="0" fontAlgn="base">
        <a:spcBef>
          <a:spcPct val="0"/>
        </a:spcBef>
        <a:spcAft>
          <a:spcPct val="0"/>
        </a:spcAft>
        <a:defRPr sz="4400">
          <a:solidFill>
            <a:schemeClr val="tx2"/>
          </a:solidFill>
          <a:latin typeface="Times New Roman" charset="0"/>
        </a:defRPr>
      </a:lvl8pPr>
      <a:lvl9pPr marL="1828800" algn="l"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n"/>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44C0598C-A58F-E448-B4CF-D3D59A859C8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40721205"/>
      </p:ext>
    </p:extLst>
  </p:cSld>
  <p:clrMap bg1="lt1" tx1="dk1" bg2="lt2" tx2="dk2" accent1="accent1" accent2="accent2" accent3="accent3" accent4="accent4" accent5="accent5" accent6="accent6" hlink="hlink" folHlink="folHlink"/>
  <p:sldLayoutIdLst>
    <p:sldLayoutId id="2147487581" r:id="rId1"/>
    <p:sldLayoutId id="2147487582" r:id="rId2"/>
    <p:sldLayoutId id="2147487583" r:id="rId3"/>
    <p:sldLayoutId id="2147487584" r:id="rId4"/>
    <p:sldLayoutId id="2147487585" r:id="rId5"/>
    <p:sldLayoutId id="2147487586" r:id="rId6"/>
    <p:sldLayoutId id="2147487587" r:id="rId7"/>
    <p:sldLayoutId id="2147487588" r:id="rId8"/>
    <p:sldLayoutId id="2147487589" r:id="rId9"/>
    <p:sldLayoutId id="2147487590" r:id="rId10"/>
    <p:sldLayoutId id="2147487591" r:id="rId11"/>
  </p:sldLayoutIdLst>
  <p:txStyles>
    <p:titleStyle>
      <a:lvl1pPr algn="ctr" rtl="0" fontAlgn="base">
        <a:spcBef>
          <a:spcPct val="0"/>
        </a:spcBef>
        <a:spcAft>
          <a:spcPct val="0"/>
        </a:spcAft>
        <a:defRPr sz="4400" b="1" i="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fontAlgn="base">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83980"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1"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3982"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AF57BF51-710C-E141-9D73-46A7A6850033}" type="slidenum">
              <a:rPr lang="en-US" smtClean="0"/>
              <a:pPr>
                <a:defRPr/>
              </a:pPr>
              <a:t>‹#›</a:t>
            </a:fld>
            <a:endParaRPr lang="en-US" dirty="0"/>
          </a:p>
        </p:txBody>
      </p:sp>
    </p:spTree>
    <p:extLst>
      <p:ext uri="{BB962C8B-B14F-4D97-AF65-F5344CB8AC3E}">
        <p14:creationId xmlns:p14="http://schemas.microsoft.com/office/powerpoint/2010/main" val="3185525722"/>
      </p:ext>
    </p:extLst>
  </p:cSld>
  <p:clrMap bg1="dk2" tx1="lt1" bg2="dk1" tx2="lt2" accent1="accent1" accent2="accent2" accent3="accent3" accent4="accent4" accent5="accent5" accent6="accent6" hlink="hlink" folHlink="folHlink"/>
  <p:sldLayoutIdLst>
    <p:sldLayoutId id="2147487593" r:id="rId1"/>
    <p:sldLayoutId id="2147487594" r:id="rId2"/>
    <p:sldLayoutId id="2147487595" r:id="rId3"/>
    <p:sldLayoutId id="2147487596" r:id="rId4"/>
    <p:sldLayoutId id="2147487597" r:id="rId5"/>
    <p:sldLayoutId id="2147487598" r:id="rId6"/>
    <p:sldLayoutId id="2147487599" r:id="rId7"/>
    <p:sldLayoutId id="2147487600" r:id="rId8"/>
    <p:sldLayoutId id="2147487601" r:id="rId9"/>
    <p:sldLayoutId id="2147487602" r:id="rId10"/>
    <p:sldLayoutId id="2147487603"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pPr>
                <a:defRPr/>
              </a:pPr>
              <a:t>‹#›</a:t>
            </a:fld>
            <a:endParaRPr lang="en-US" dirty="0"/>
          </a:p>
        </p:txBody>
      </p:sp>
    </p:spTree>
    <p:extLst>
      <p:ext uri="{BB962C8B-B14F-4D97-AF65-F5344CB8AC3E}">
        <p14:creationId xmlns:p14="http://schemas.microsoft.com/office/powerpoint/2010/main" val="1344385006"/>
      </p:ext>
    </p:extLst>
  </p:cSld>
  <p:clrMap bg1="lt1" tx1="dk1" bg2="lt2" tx2="dk2" accent1="accent1" accent2="accent2" accent3="accent3" accent4="accent4" accent5="accent5" accent6="accent6" hlink="hlink" folHlink="folHlink"/>
  <p:sldLayoutIdLst>
    <p:sldLayoutId id="2147487605" r:id="rId1"/>
    <p:sldLayoutId id="2147487606" r:id="rId2"/>
    <p:sldLayoutId id="2147487607" r:id="rId3"/>
    <p:sldLayoutId id="2147487608" r:id="rId4"/>
    <p:sldLayoutId id="2147487609" r:id="rId5"/>
    <p:sldLayoutId id="2147487610" r:id="rId6"/>
    <p:sldLayoutId id="2147487611" r:id="rId7"/>
    <p:sldLayoutId id="2147487612" r:id="rId8"/>
    <p:sldLayoutId id="2147487613" r:id="rId9"/>
    <p:sldLayoutId id="2147487614" r:id="rId10"/>
    <p:sldLayoutId id="2147487615" r:id="rId11"/>
    <p:sldLayoutId id="2147487616"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1806" indent="-228363"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598537"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5258" indent="-228363"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1143597474"/>
      </p:ext>
    </p:extLst>
  </p:cSld>
  <p:clrMap bg1="lt1" tx1="dk1" bg2="lt2" tx2="dk2" accent1="accent1" accent2="accent2" accent3="accent3" accent4="accent4" accent5="accent5" accent6="accent6" hlink="hlink" folHlink="folHlink"/>
  <p:sldLayoutIdLst>
    <p:sldLayoutId id="2147487618" r:id="rId1"/>
    <p:sldLayoutId id="2147487619" r:id="rId2"/>
    <p:sldLayoutId id="2147487620" r:id="rId3"/>
    <p:sldLayoutId id="2147487621" r:id="rId4"/>
    <p:sldLayoutId id="2147487622" r:id="rId5"/>
    <p:sldLayoutId id="2147487623" r:id="rId6"/>
    <p:sldLayoutId id="2147487624" r:id="rId7"/>
    <p:sldLayoutId id="2147487625" r:id="rId8"/>
    <p:sldLayoutId id="2147487626" r:id="rId9"/>
    <p:sldLayoutId id="2147487627" r:id="rId10"/>
    <p:sldLayoutId id="2147487628" r:id="rId11"/>
    <p:sldLayoutId id="2147487629" r:id="rId12"/>
    <p:sldLayoutId id="214748763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41" tIns="45671" rIns="91341" bIns="45671"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41" tIns="45671" rIns="91341" bIns="45671"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41" tIns="45671" rIns="91341" bIns="45671"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149227777"/>
      </p:ext>
    </p:extLst>
  </p:cSld>
  <p:clrMap bg1="lt1" tx1="dk1" bg2="lt2" tx2="dk2" accent1="accent1" accent2="accent2" accent3="accent3" accent4="accent4" accent5="accent5" accent6="accent6" hlink="hlink" folHlink="folHlink"/>
  <p:sldLayoutIdLst>
    <p:sldLayoutId id="2147487632" r:id="rId1"/>
    <p:sldLayoutId id="2147487633" r:id="rId2"/>
    <p:sldLayoutId id="2147487634" r:id="rId3"/>
    <p:sldLayoutId id="2147487635" r:id="rId4"/>
    <p:sldLayoutId id="2147487636" r:id="rId5"/>
    <p:sldLayoutId id="2147487637" r:id="rId6"/>
    <p:sldLayoutId id="2147487638" r:id="rId7"/>
    <p:sldLayoutId id="2147487639" r:id="rId8"/>
    <p:sldLayoutId id="2147487640" r:id="rId9"/>
    <p:sldLayoutId id="2147487641" r:id="rId10"/>
    <p:sldLayoutId id="214748764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726" algn="ctr" rtl="0" fontAlgn="base">
        <a:spcBef>
          <a:spcPct val="0"/>
        </a:spcBef>
        <a:spcAft>
          <a:spcPct val="0"/>
        </a:spcAft>
        <a:defRPr sz="4400">
          <a:solidFill>
            <a:schemeClr val="tx1"/>
          </a:solidFill>
          <a:latin typeface="Calibri" charset="0"/>
          <a:ea typeface="ＭＳ Ｐゴシック" charset="0"/>
        </a:defRPr>
      </a:lvl6pPr>
      <a:lvl7pPr marL="913455" algn="ctr" rtl="0" fontAlgn="base">
        <a:spcBef>
          <a:spcPct val="0"/>
        </a:spcBef>
        <a:spcAft>
          <a:spcPct val="0"/>
        </a:spcAft>
        <a:defRPr sz="4400">
          <a:solidFill>
            <a:schemeClr val="tx1"/>
          </a:solidFill>
          <a:latin typeface="Calibri" charset="0"/>
          <a:ea typeface="ＭＳ Ｐゴシック" charset="0"/>
        </a:defRPr>
      </a:lvl7pPr>
      <a:lvl8pPr marL="1370172" algn="ctr" rtl="0" fontAlgn="base">
        <a:spcBef>
          <a:spcPct val="0"/>
        </a:spcBef>
        <a:spcAft>
          <a:spcPct val="0"/>
        </a:spcAft>
        <a:defRPr sz="4400">
          <a:solidFill>
            <a:schemeClr val="tx1"/>
          </a:solidFill>
          <a:latin typeface="Calibri" charset="0"/>
          <a:ea typeface="ＭＳ Ｐゴシック" charset="0"/>
        </a:defRPr>
      </a:lvl8pPr>
      <a:lvl9pPr marL="1826907" algn="ctr" rtl="0" fontAlgn="base">
        <a:spcBef>
          <a:spcPct val="0"/>
        </a:spcBef>
        <a:spcAft>
          <a:spcPct val="0"/>
        </a:spcAft>
        <a:defRPr sz="4400">
          <a:solidFill>
            <a:schemeClr val="tx1"/>
          </a:solidFill>
          <a:latin typeface="Calibri" charset="0"/>
          <a:ea typeface="ＭＳ Ｐゴシック" charset="0"/>
        </a:defRPr>
      </a:lvl9pPr>
    </p:titleStyle>
    <p:bodyStyle>
      <a:lvl1pPr marL="342543" indent="-34254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174" indent="-28545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806" indent="-2283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8537"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5258" indent="-2283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1982"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8711"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543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2160" indent="-228363" algn="l" defTabSz="9134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CBFF8D2B-6DAD-9249-9BB8-41A45254BDA4}" type="slidenum">
              <a:rPr lang="en-US" smtClean="0"/>
              <a:pPr>
                <a:defRPr/>
              </a:pPr>
              <a:t>‹#›</a:t>
            </a:fld>
            <a:endParaRPr lang="en-US" dirty="0"/>
          </a:p>
        </p:txBody>
      </p:sp>
    </p:spTree>
    <p:extLst>
      <p:ext uri="{BB962C8B-B14F-4D97-AF65-F5344CB8AC3E}">
        <p14:creationId xmlns:p14="http://schemas.microsoft.com/office/powerpoint/2010/main" val="515890169"/>
      </p:ext>
    </p:extLst>
  </p:cSld>
  <p:clrMap bg1="lt1" tx1="dk1" bg2="lt2" tx2="dk2" accent1="accent1" accent2="accent2" accent3="accent3" accent4="accent4" accent5="accent5" accent6="accent6" hlink="hlink" folHlink="folHlink"/>
  <p:sldLayoutIdLst>
    <p:sldLayoutId id="2147487644" r:id="rId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8537"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1982" indent="-228363" algn="l" rtl="0" fontAlgn="base">
        <a:spcBef>
          <a:spcPct val="20000"/>
        </a:spcBef>
        <a:spcAft>
          <a:spcPct val="0"/>
        </a:spcAft>
        <a:buChar char="»"/>
        <a:defRPr sz="2000">
          <a:solidFill>
            <a:schemeClr val="tx1"/>
          </a:solidFill>
          <a:latin typeface="+mn-lt"/>
          <a:ea typeface="ＭＳ Ｐゴシック" charset="-128"/>
        </a:defRPr>
      </a:lvl6pPr>
      <a:lvl7pPr marL="2968711" indent="-228363" algn="l" rtl="0" fontAlgn="base">
        <a:spcBef>
          <a:spcPct val="20000"/>
        </a:spcBef>
        <a:spcAft>
          <a:spcPct val="0"/>
        </a:spcAft>
        <a:buChar char="»"/>
        <a:defRPr sz="2000">
          <a:solidFill>
            <a:schemeClr val="tx1"/>
          </a:solidFill>
          <a:latin typeface="+mn-lt"/>
          <a:ea typeface="ＭＳ Ｐゴシック" charset="-128"/>
        </a:defRPr>
      </a:lvl7pPr>
      <a:lvl8pPr marL="3425430" indent="-228363" algn="l" rtl="0" fontAlgn="base">
        <a:spcBef>
          <a:spcPct val="20000"/>
        </a:spcBef>
        <a:spcAft>
          <a:spcPct val="0"/>
        </a:spcAft>
        <a:buChar char="»"/>
        <a:defRPr sz="2000">
          <a:solidFill>
            <a:schemeClr val="tx1"/>
          </a:solidFill>
          <a:latin typeface="+mn-lt"/>
          <a:ea typeface="ＭＳ Ｐゴシック" charset="-128"/>
        </a:defRPr>
      </a:lvl8pPr>
      <a:lvl9pPr marL="3882160" indent="-22836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a:defRPr/>
              </a:pPr>
              <a:endParaRPr lang="en-US" b="1" i="0" dirty="0">
                <a:solidFill>
                  <a:srgbClr val="003366"/>
                </a:solidFill>
                <a:latin typeface="Arial" panose="020B0604020202020204" pitchFamily="34"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376" tIns="45688" rIns="91376" bIns="45688" anchor="ctr"/>
          <a:lstStyle/>
          <a:p>
            <a:pPr algn="ctr"/>
            <a:endParaRPr kumimoji="1" lang="en-US" b="1" i="0" dirty="0">
              <a:solidFill>
                <a:srgbClr val="003366"/>
              </a:solidFill>
              <a:latin typeface="Arial" panose="020B0604020202020204" pitchFamily="34"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76" name="Rectangle 8"/>
          <p:cNvSpPr>
            <a:spLocks noGrp="1" noChangeArrowheads="1"/>
          </p:cNvSpPr>
          <p:nvPr>
            <p:ph type="dt" sz="half" idx="2"/>
          </p:nvPr>
        </p:nvSpPr>
        <p:spPr bwMode="auto">
          <a:xfrm>
            <a:off x="7010400" y="6549972"/>
            <a:ext cx="19050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7" name="Rectangle 9"/>
          <p:cNvSpPr>
            <a:spLocks noGrp="1" noChangeArrowheads="1"/>
          </p:cNvSpPr>
          <p:nvPr>
            <p:ph type="ftr" sz="quarter" idx="3"/>
          </p:nvPr>
        </p:nvSpPr>
        <p:spPr bwMode="auto">
          <a:xfrm>
            <a:off x="2936875" y="6526160"/>
            <a:ext cx="2895600" cy="308028"/>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spAutoFit/>
          </a:bodyPr>
          <a:lstStyle>
            <a:lvl1pPr algn="ctr" eaLnBrk="1" hangingPunct="1">
              <a:defRPr sz="1400" b="1" i="0">
                <a:solidFill>
                  <a:srgbClr val="003366"/>
                </a:solidFill>
                <a:latin typeface="Arial" panose="020B0604020202020204" pitchFamily="34" charset="0"/>
                <a:ea typeface="+mn-ea"/>
                <a:cs typeface="+mn-cs"/>
              </a:defRPr>
            </a:lvl1pPr>
          </a:lstStyle>
          <a:p>
            <a:pPr>
              <a:defRPr/>
            </a:pPr>
            <a:endParaRPr lang="en-US" dirty="0"/>
          </a:p>
        </p:txBody>
      </p:sp>
      <p:sp>
        <p:nvSpPr>
          <p:cNvPr id="7178" name="Rectangle 10"/>
          <p:cNvSpPr>
            <a:spLocks noGrp="1" noChangeArrowheads="1"/>
          </p:cNvSpPr>
          <p:nvPr>
            <p:ph type="sldNum" sz="quarter" idx="4"/>
          </p:nvPr>
        </p:nvSpPr>
        <p:spPr bwMode="auto">
          <a:xfrm>
            <a:off x="84144" y="6340224"/>
            <a:ext cx="587375" cy="492378"/>
          </a:xfrm>
          <a:prstGeom prst="rect">
            <a:avLst/>
          </a:prstGeom>
          <a:noFill/>
          <a:ln w="9525">
            <a:noFill/>
            <a:miter lim="800000"/>
            <a:headEnd/>
            <a:tailEnd/>
          </a:ln>
          <a:effectLst/>
        </p:spPr>
        <p:txBody>
          <a:bodyPr vert="horz" wrap="square" lIns="91376" tIns="45688" rIns="91376" bIns="45688" numCol="1" anchor="b" anchorCtr="1" compatLnSpc="1">
            <a:prstTxWarp prst="textNoShape">
              <a:avLst/>
            </a:prstTxWarp>
            <a:spAutoFit/>
          </a:bodyPr>
          <a:lstStyle>
            <a:lvl1pPr eaLnBrk="1" hangingPunct="1">
              <a:defRPr sz="2600" b="1" i="0">
                <a:solidFill>
                  <a:srgbClr val="FFFFFF"/>
                </a:solidFill>
                <a:latin typeface="Arial" panose="020B0604020202020204" pitchFamily="34" charset="0"/>
              </a:defRPr>
            </a:lvl1pPr>
          </a:lstStyle>
          <a:p>
            <a:pPr>
              <a:defRPr/>
            </a:pPr>
            <a:fld id="{9152F2E3-5CB0-DD4A-B23B-FD37F965E4B7}" type="slidenum">
              <a:rPr lang="en-US" smtClean="0"/>
              <a:pPr>
                <a:defRPr/>
              </a:pPr>
              <a:t>‹#›</a:t>
            </a:fld>
            <a:endParaRPr lang="en-US" dirty="0"/>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b="1" i="0" dirty="0">
                <a:solidFill>
                  <a:srgbClr val="003366"/>
                </a:solidFill>
                <a:latin typeface="Arial" panose="020B0604020202020204" pitchFamily="34"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4082425562"/>
      </p:ext>
    </p:extLst>
  </p:cSld>
  <p:clrMap bg1="lt1" tx1="dk1" bg2="lt2" tx2="dk2" accent1="accent1" accent2="accent2" accent3="accent3" accent4="accent4" accent5="accent5" accent6="accent6" hlink="hlink" folHlink="folHlink"/>
  <p:sldLayoutIdLst>
    <p:sldLayoutId id="2147487648" r:id="rId1"/>
    <p:sldLayoutId id="2147487649" r:id="rId2"/>
    <p:sldLayoutId id="2147487650" r:id="rId3"/>
    <p:sldLayoutId id="2147487651" r:id="rId4"/>
    <p:sldLayoutId id="2147487652" r:id="rId5"/>
    <p:sldLayoutId id="2147487653" r:id="rId6"/>
    <p:sldLayoutId id="2147487654" r:id="rId7"/>
    <p:sldLayoutId id="2147487655" r:id="rId8"/>
    <p:sldLayoutId id="2147487656" r:id="rId9"/>
    <p:sldLayoutId id="2147487657" r:id="rId10"/>
    <p:sldLayoutId id="2147487658"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6880" algn="l" rtl="0" fontAlgn="base">
        <a:lnSpc>
          <a:spcPct val="90000"/>
        </a:lnSpc>
        <a:spcBef>
          <a:spcPct val="0"/>
        </a:spcBef>
        <a:spcAft>
          <a:spcPct val="0"/>
        </a:spcAft>
        <a:defRPr sz="3600" b="1">
          <a:solidFill>
            <a:schemeClr val="tx2"/>
          </a:solidFill>
          <a:latin typeface="Arial" charset="0"/>
        </a:defRPr>
      </a:lvl6pPr>
      <a:lvl7pPr marL="913758" algn="l" rtl="0" fontAlgn="base">
        <a:lnSpc>
          <a:spcPct val="90000"/>
        </a:lnSpc>
        <a:spcBef>
          <a:spcPct val="0"/>
        </a:spcBef>
        <a:spcAft>
          <a:spcPct val="0"/>
        </a:spcAft>
        <a:defRPr sz="3600" b="1">
          <a:solidFill>
            <a:schemeClr val="tx2"/>
          </a:solidFill>
          <a:latin typeface="Arial" charset="0"/>
        </a:defRPr>
      </a:lvl7pPr>
      <a:lvl8pPr marL="1370639" algn="l" rtl="0" fontAlgn="base">
        <a:lnSpc>
          <a:spcPct val="90000"/>
        </a:lnSpc>
        <a:spcBef>
          <a:spcPct val="0"/>
        </a:spcBef>
        <a:spcAft>
          <a:spcPct val="0"/>
        </a:spcAft>
        <a:defRPr sz="3600" b="1">
          <a:solidFill>
            <a:schemeClr val="tx2"/>
          </a:solidFill>
          <a:latin typeface="Arial" charset="0"/>
        </a:defRPr>
      </a:lvl8pPr>
      <a:lvl9pPr marL="1827517" algn="l" rtl="0" fontAlgn="base">
        <a:lnSpc>
          <a:spcPct val="90000"/>
        </a:lnSpc>
        <a:spcBef>
          <a:spcPct val="0"/>
        </a:spcBef>
        <a:spcAft>
          <a:spcPct val="0"/>
        </a:spcAft>
        <a:defRPr sz="3600" b="1">
          <a:solidFill>
            <a:schemeClr val="tx2"/>
          </a:solidFill>
          <a:latin typeface="Arial" charset="0"/>
        </a:defRPr>
      </a:lvl9pPr>
    </p:titleStyle>
    <p:bodyStyle>
      <a:lvl1pPr marL="342659" indent="-342659"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69716"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6595"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3472" indent="-228439"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1083206"/>
      </p:ext>
    </p:extLst>
  </p:cSld>
  <p:clrMap bg1="lt1" tx1="dk1" bg2="lt2" tx2="dk2" accent1="accent1" accent2="accent2" accent3="accent3" accent4="accent4" accent5="accent5" accent6="accent6" hlink="hlink" folHlink="folHlink"/>
  <p:sldLayoutIdLst>
    <p:sldLayoutId id="2147487660" r:id="rId1"/>
    <p:sldLayoutId id="2147487661" r:id="rId2"/>
    <p:sldLayoutId id="2147487662" r:id="rId3"/>
    <p:sldLayoutId id="2147487663" r:id="rId4"/>
    <p:sldLayoutId id="2147487664" r:id="rId5"/>
    <p:sldLayoutId id="2147487665" r:id="rId6"/>
    <p:sldLayoutId id="2147487666" r:id="rId7"/>
    <p:sldLayoutId id="2147487667" r:id="rId8"/>
    <p:sldLayoutId id="2147487668" r:id="rId9"/>
    <p:sldLayoutId id="2147487669" r:id="rId10"/>
    <p:sldLayoutId id="2147487670" r:id="rId11"/>
    <p:sldLayoutId id="2147487671" r:id="rId12"/>
    <p:sldLayoutId id="214748767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0519" tIns="40258" rIns="80519" bIns="40258" anchor="ctr"/>
          <a:lstStyle/>
          <a:p>
            <a:endParaRPr lang="en-US" sz="1588">
              <a:ea typeface="MS Gothic" charset="0"/>
              <a:cs typeface="MS Gothic" charset="0"/>
            </a:endParaRPr>
          </a:p>
        </p:txBody>
      </p:sp>
      <p:sp>
        <p:nvSpPr>
          <p:cNvPr id="2" name="Text Box 2"/>
          <p:cNvSpPr txBox="1">
            <a:spLocks noChangeArrowheads="1"/>
          </p:cNvSpPr>
          <p:nvPr/>
        </p:nvSpPr>
        <p:spPr bwMode="auto">
          <a:xfrm>
            <a:off x="766521" y="6560822"/>
            <a:ext cx="866971" cy="218958"/>
          </a:xfrm>
          <a:prstGeom prst="rect">
            <a:avLst/>
          </a:prstGeom>
          <a:noFill/>
          <a:ln w="9525">
            <a:noFill/>
            <a:round/>
            <a:headEnd/>
            <a:tailEnd/>
          </a:ln>
          <a:effectLst/>
        </p:spPr>
        <p:txBody>
          <a:bodyPr wrap="none" lIns="79249" tIns="41205" rIns="79249" bIns="41205"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399880">
              <a:lnSpc>
                <a:spcPct val="100000"/>
              </a:lnSpc>
              <a:spcBef>
                <a:spcPts val="497"/>
              </a:spcBef>
              <a:buClr>
                <a:srgbClr val="FFFFFF"/>
              </a:buClr>
              <a:buFont typeface="Arial" charset="0"/>
              <a:buNone/>
              <a:defRPr/>
            </a:pPr>
            <a:r>
              <a:rPr lang="en-GB" sz="794" b="1" i="0" dirty="0">
                <a:solidFill>
                  <a:srgbClr val="FFFFFF"/>
                </a:solidFill>
                <a:latin typeface="Arial" panose="020B0604020202020204" pitchFamily="34" charset="0"/>
              </a:rPr>
              <a:t>© </a:t>
            </a:r>
            <a:r>
              <a:rPr lang="en-GB" sz="882" b="1" i="0" dirty="0">
                <a:solidFill>
                  <a:srgbClr val="FFFFFF"/>
                </a:solidFill>
                <a:latin typeface="Arial" panose="020B0604020202020204" pitchFamily="34" charset="0"/>
              </a:rPr>
              <a:t>2006</a:t>
            </a:r>
            <a:r>
              <a:rPr lang="en-GB" sz="794" b="1" i="0" dirty="0">
                <a:solidFill>
                  <a:srgbClr val="FFFFFF"/>
                </a:solidFill>
                <a:latin typeface="Arial" panose="020B0604020202020204" pitchFamily="34" charset="0"/>
              </a:rPr>
              <a:t> TBBMI</a:t>
            </a:r>
          </a:p>
        </p:txBody>
      </p:sp>
      <p:sp>
        <p:nvSpPr>
          <p:cNvPr id="1028" name="Rectangle 3"/>
          <p:cNvSpPr>
            <a:spLocks noChangeArrowheads="1"/>
          </p:cNvSpPr>
          <p:nvPr/>
        </p:nvSpPr>
        <p:spPr bwMode="auto">
          <a:xfrm>
            <a:off x="7855464" y="6545415"/>
            <a:ext cx="591254" cy="2189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9249" tIns="41205" rIns="79249" bIns="41205" anchor="ctr">
            <a:spAutoFit/>
          </a:bodyPr>
          <a:lstStyle/>
          <a:p>
            <a:pPr algn="ctr">
              <a:lnSpc>
                <a:spcPct val="100000"/>
              </a:lnSpc>
              <a:buClr>
                <a:srgbClr val="FFFFFF"/>
              </a:buClr>
              <a:buFont typeface="Comic Sans MS"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en-GB" sz="882"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6711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9389" tIns="44695" rIns="89389" bIns="44695">
            <a:spAutoFit/>
          </a:bodyPr>
          <a:lstStyle/>
          <a:p>
            <a:pPr algn="l" rtl="1">
              <a:lnSpc>
                <a:spcPct val="125000"/>
              </a:lnSpc>
              <a:spcBef>
                <a:spcPts val="1324"/>
              </a:spcBef>
              <a:buClr>
                <a:srgbClr val="FFFF00"/>
              </a:buClr>
              <a:buFont typeface="Helvetica" charset="0"/>
              <a:buNone/>
              <a:tabLst>
                <a:tab pos="0" algn="l"/>
                <a:tab pos="801263" algn="l"/>
                <a:tab pos="1606730" algn="l"/>
                <a:tab pos="2412195" algn="l"/>
                <a:tab pos="3216260" algn="l"/>
                <a:tab pos="4021726" algn="l"/>
                <a:tab pos="4828593" algn="l"/>
                <a:tab pos="5634058" algn="l"/>
                <a:tab pos="6438123" algn="l"/>
                <a:tab pos="7243589" algn="l"/>
                <a:tab pos="8049054" algn="l"/>
                <a:tab pos="8855921" algn="l"/>
              </a:tabLst>
            </a:pPr>
            <a:r>
              <a:rPr lang="ar-JO" sz="1588" b="1" i="0" dirty="0">
                <a:solidFill>
                  <a:srgbClr val="FFFF00"/>
                </a:solidFill>
                <a:latin typeface="Arial" panose="020B0604020202020204" pitchFamily="34" charset="0"/>
                <a:cs typeface="Arial" panose="020B0604020202020204" pitchFamily="34" charset="0"/>
              </a:rPr>
              <a:t>العهد الجديد</a:t>
            </a:r>
            <a:br>
              <a:rPr lang="en-US" sz="1588" b="1" i="0" dirty="0">
                <a:solidFill>
                  <a:srgbClr val="FFFF00"/>
                </a:solidFill>
                <a:latin typeface="Arial" panose="020B0604020202020204" pitchFamily="34" charset="0"/>
                <a:cs typeface="Arial" panose="020B0604020202020204" pitchFamily="34" charset="0"/>
              </a:rPr>
            </a:br>
            <a:r>
              <a:rPr lang="ar-JO" sz="1588" b="1" i="0" dirty="0">
                <a:solidFill>
                  <a:srgbClr val="FFFF00"/>
                </a:solidFill>
                <a:latin typeface="Arial" panose="020B0604020202020204" pitchFamily="34" charset="0"/>
                <a:cs typeface="Arial" panose="020B0604020202020204" pitchFamily="34" charset="0"/>
              </a:rPr>
              <a:t>يجتمع معًا</a:t>
            </a:r>
            <a:endParaRPr lang="en-GB" sz="1588" b="1" i="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6937310"/>
      </p:ext>
    </p:extLst>
  </p:cSld>
  <p:clrMap bg1="lt1" tx1="dk1" bg2="lt2" tx2="dk2" accent1="accent1" accent2="accent2" accent3="accent3" accent4="accent4" accent5="accent5" accent6="accent6" hlink="hlink" folHlink="folHlink"/>
  <p:sldLayoutIdLst>
    <p:sldLayoutId id="2147487674" r:id="rId1"/>
    <p:sldLayoutId id="2147487675" r:id="rId2"/>
    <p:sldLayoutId id="2147487676" r:id="rId3"/>
    <p:sldLayoutId id="2147487677" r:id="rId4"/>
    <p:sldLayoutId id="2147487678" r:id="rId5"/>
    <p:sldLayoutId id="2147487679" r:id="rId6"/>
    <p:sldLayoutId id="2147487680" r:id="rId7"/>
    <p:sldLayoutId id="2147487681" r:id="rId8"/>
    <p:sldLayoutId id="2147487682" r:id="rId9"/>
    <p:sldLayoutId id="2147487683" r:id="rId10"/>
    <p:sldLayoutId id="2147487684" r:id="rId11"/>
  </p:sldLayoutIdLst>
  <p:txStyles>
    <p:titleStyle>
      <a:lvl1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mj-lt"/>
          <a:ea typeface="ＭＳ Ｐゴシック" charset="0"/>
          <a:cs typeface="+mj-cs"/>
        </a:defRPr>
      </a:lvl1pPr>
      <a:lvl2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2pPr>
      <a:lvl3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3pPr>
      <a:lvl4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4pPr>
      <a:lvl5pPr algn="ctr" defTabSz="397830" rtl="0" eaLnBrk="0" fontAlgn="base" hangingPunct="0">
        <a:lnSpc>
          <a:spcPct val="93000"/>
        </a:lnSpc>
        <a:spcBef>
          <a:spcPct val="0"/>
        </a:spcBef>
        <a:spcAft>
          <a:spcPct val="0"/>
        </a:spcAft>
        <a:buClr>
          <a:srgbClr val="000000"/>
        </a:buClr>
        <a:buSzPct val="100000"/>
        <a:buFont typeface="Times New Roman" charset="0"/>
        <a:defRPr sz="4236">
          <a:solidFill>
            <a:srgbClr val="000000"/>
          </a:solidFill>
          <a:latin typeface="Times New Roman" pitchFamily="-108" charset="0"/>
          <a:ea typeface="ＭＳ Ｐゴシック" charset="0"/>
          <a:cs typeface="MS Gothic" charset="0"/>
        </a:defRPr>
      </a:lvl5pPr>
      <a:lvl6pPr marL="402584"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6pPr>
      <a:lvl7pPr marL="80516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7pPr>
      <a:lvl8pPr marL="1207753"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8pPr>
      <a:lvl9pPr marL="1610338" algn="ctr" defTabSz="402584" rtl="0" eaLnBrk="0" fontAlgn="base" hangingPunct="0">
        <a:lnSpc>
          <a:spcPct val="93000"/>
        </a:lnSpc>
        <a:spcBef>
          <a:spcPct val="0"/>
        </a:spcBef>
        <a:spcAft>
          <a:spcPct val="0"/>
        </a:spcAft>
        <a:buClr>
          <a:srgbClr val="000000"/>
        </a:buClr>
        <a:buSzPct val="100000"/>
        <a:buFont typeface="Times New Roman" pitchFamily="-108" charset="0"/>
        <a:defRPr sz="4236">
          <a:solidFill>
            <a:srgbClr val="000000"/>
          </a:solidFill>
          <a:latin typeface="Times New Roman" pitchFamily="-108" charset="0"/>
          <a:ea typeface="MS Gothic" charset="0"/>
          <a:cs typeface="MS Gothic" charset="0"/>
        </a:defRPr>
      </a:lvl9pPr>
    </p:titleStyle>
    <p:bodyStyle>
      <a:lvl1pPr marL="326389" indent="-326389" algn="l" defTabSz="397830" rtl="0" eaLnBrk="0" fontAlgn="base" hangingPunct="0">
        <a:lnSpc>
          <a:spcPct val="93000"/>
        </a:lnSpc>
        <a:spcBef>
          <a:spcPts val="772"/>
        </a:spcBef>
        <a:spcAft>
          <a:spcPct val="0"/>
        </a:spcAft>
        <a:buClr>
          <a:srgbClr val="000000"/>
        </a:buClr>
        <a:buSzPct val="100000"/>
        <a:buFont typeface="Times New Roman" charset="0"/>
        <a:buChar char="•"/>
        <a:defRPr sz="3088">
          <a:solidFill>
            <a:srgbClr val="000000"/>
          </a:solidFill>
          <a:latin typeface="+mn-lt"/>
          <a:ea typeface="ＭＳ Ｐゴシック" charset="0"/>
          <a:cs typeface="+mn-cs"/>
        </a:defRPr>
      </a:lvl1pPr>
      <a:lvl2pPr marL="714413" indent="-271757" algn="l" defTabSz="397830" rtl="0" eaLnBrk="0" fontAlgn="base" hangingPunct="0">
        <a:lnSpc>
          <a:spcPct val="93000"/>
        </a:lnSpc>
        <a:spcBef>
          <a:spcPts val="684"/>
        </a:spcBef>
        <a:spcAft>
          <a:spcPct val="0"/>
        </a:spcAft>
        <a:buClr>
          <a:srgbClr val="000000"/>
        </a:buClr>
        <a:buSzPct val="100000"/>
        <a:buFont typeface="Times New Roman" charset="0"/>
        <a:buChar char="–"/>
        <a:defRPr sz="2735">
          <a:solidFill>
            <a:srgbClr val="000000"/>
          </a:solidFill>
          <a:latin typeface="+mn-lt"/>
          <a:ea typeface="+mn-ea"/>
          <a:cs typeface="+mn-cs"/>
        </a:defRPr>
      </a:lvl2pPr>
      <a:lvl3pPr marL="1101037" indent="-215725" algn="l" defTabSz="397830" rtl="0" eaLnBrk="0" fontAlgn="base" hangingPunct="0">
        <a:lnSpc>
          <a:spcPct val="93000"/>
        </a:lnSpc>
        <a:spcBef>
          <a:spcPts val="574"/>
        </a:spcBef>
        <a:spcAft>
          <a:spcPct val="0"/>
        </a:spcAft>
        <a:buClr>
          <a:srgbClr val="000000"/>
        </a:buClr>
        <a:buSzPct val="100000"/>
        <a:buFont typeface="Times New Roman" charset="0"/>
        <a:buChar char="•"/>
        <a:defRPr sz="2294">
          <a:solidFill>
            <a:srgbClr val="000000"/>
          </a:solidFill>
          <a:latin typeface="+mn-lt"/>
          <a:ea typeface="+mn-ea"/>
          <a:cs typeface="+mn-cs"/>
        </a:defRPr>
      </a:lvl3pPr>
      <a:lvl4pPr marL="1545094"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4pPr>
      <a:lvl5pPr marL="1989150" indent="-215725" algn="l" defTabSz="397830" rtl="0" eaLnBrk="0" fontAlgn="base" hangingPunct="0">
        <a:lnSpc>
          <a:spcPct val="93000"/>
        </a:lnSpc>
        <a:spcBef>
          <a:spcPts val="485"/>
        </a:spcBef>
        <a:spcAft>
          <a:spcPct val="0"/>
        </a:spcAft>
        <a:buClr>
          <a:srgbClr val="000000"/>
        </a:buClr>
        <a:buSzPct val="100000"/>
        <a:buFont typeface="Times New Roman" charset="0"/>
        <a:buChar char="•"/>
        <a:defRPr sz="1941">
          <a:solidFill>
            <a:srgbClr val="000000"/>
          </a:solidFill>
          <a:latin typeface="+mn-lt"/>
          <a:ea typeface="+mn-ea"/>
          <a:cs typeface="+mn-cs"/>
        </a:defRPr>
      </a:lvl5pPr>
      <a:lvl6pPr marL="2394542"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6pPr>
      <a:lvl7pPr marL="279712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7pPr>
      <a:lvl8pPr marL="3199714"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8pPr>
      <a:lvl9pPr marL="3602296" indent="-220862" algn="l" defTabSz="402584" rtl="0" eaLnBrk="0" fontAlgn="base" hangingPunct="0">
        <a:lnSpc>
          <a:spcPct val="93000"/>
        </a:lnSpc>
        <a:spcBef>
          <a:spcPts val="485"/>
        </a:spcBef>
        <a:spcAft>
          <a:spcPct val="0"/>
        </a:spcAft>
        <a:buClr>
          <a:srgbClr val="000000"/>
        </a:buClr>
        <a:buSzPct val="100000"/>
        <a:buFont typeface="Times New Roman" pitchFamily="-108" charset="0"/>
        <a:buChar char="•"/>
        <a:defRPr sz="1941">
          <a:solidFill>
            <a:srgbClr val="000000"/>
          </a:solidFill>
          <a:latin typeface="+mn-lt"/>
          <a:ea typeface="+mn-ea"/>
          <a:cs typeface="+mn-cs"/>
        </a:defRPr>
      </a:lvl9pPr>
    </p:bodyStyle>
    <p:otherStyle>
      <a:defPPr>
        <a:defRPr lang="en-US"/>
      </a:defPPr>
      <a:lvl1pPr marL="0" algn="l" defTabSz="402584" rtl="0" eaLnBrk="1" latinLnBrk="0" hangingPunct="1">
        <a:defRPr sz="1588" kern="1200">
          <a:solidFill>
            <a:schemeClr val="tx1"/>
          </a:solidFill>
          <a:latin typeface="+mn-lt"/>
          <a:ea typeface="+mn-ea"/>
          <a:cs typeface="+mn-cs"/>
        </a:defRPr>
      </a:lvl1pPr>
      <a:lvl2pPr marL="402584" algn="l" defTabSz="402584" rtl="0" eaLnBrk="1" latinLnBrk="0" hangingPunct="1">
        <a:defRPr sz="1588" kern="1200">
          <a:solidFill>
            <a:schemeClr val="tx1"/>
          </a:solidFill>
          <a:latin typeface="+mn-lt"/>
          <a:ea typeface="+mn-ea"/>
          <a:cs typeface="+mn-cs"/>
        </a:defRPr>
      </a:lvl2pPr>
      <a:lvl3pPr marL="805168" algn="l" defTabSz="402584" rtl="0" eaLnBrk="1" latinLnBrk="0" hangingPunct="1">
        <a:defRPr sz="1588" kern="1200">
          <a:solidFill>
            <a:schemeClr val="tx1"/>
          </a:solidFill>
          <a:latin typeface="+mn-lt"/>
          <a:ea typeface="+mn-ea"/>
          <a:cs typeface="+mn-cs"/>
        </a:defRPr>
      </a:lvl3pPr>
      <a:lvl4pPr marL="1207753" algn="l" defTabSz="402584" rtl="0" eaLnBrk="1" latinLnBrk="0" hangingPunct="1">
        <a:defRPr sz="1588" kern="1200">
          <a:solidFill>
            <a:schemeClr val="tx1"/>
          </a:solidFill>
          <a:latin typeface="+mn-lt"/>
          <a:ea typeface="+mn-ea"/>
          <a:cs typeface="+mn-cs"/>
        </a:defRPr>
      </a:lvl4pPr>
      <a:lvl5pPr marL="1610338" algn="l" defTabSz="402584" rtl="0" eaLnBrk="1" latinLnBrk="0" hangingPunct="1">
        <a:defRPr sz="1588" kern="1200">
          <a:solidFill>
            <a:schemeClr val="tx1"/>
          </a:solidFill>
          <a:latin typeface="+mn-lt"/>
          <a:ea typeface="+mn-ea"/>
          <a:cs typeface="+mn-cs"/>
        </a:defRPr>
      </a:lvl5pPr>
      <a:lvl6pPr marL="2012926" algn="l" defTabSz="402584" rtl="0" eaLnBrk="1" latinLnBrk="0" hangingPunct="1">
        <a:defRPr sz="1588" kern="1200">
          <a:solidFill>
            <a:schemeClr val="tx1"/>
          </a:solidFill>
          <a:latin typeface="+mn-lt"/>
          <a:ea typeface="+mn-ea"/>
          <a:cs typeface="+mn-cs"/>
        </a:defRPr>
      </a:lvl6pPr>
      <a:lvl7pPr marL="2415511" algn="l" defTabSz="402584" rtl="0" eaLnBrk="1" latinLnBrk="0" hangingPunct="1">
        <a:defRPr sz="1588" kern="1200">
          <a:solidFill>
            <a:schemeClr val="tx1"/>
          </a:solidFill>
          <a:latin typeface="+mn-lt"/>
          <a:ea typeface="+mn-ea"/>
          <a:cs typeface="+mn-cs"/>
        </a:defRPr>
      </a:lvl7pPr>
      <a:lvl8pPr marL="2818094" algn="l" defTabSz="402584" rtl="0" eaLnBrk="1" latinLnBrk="0" hangingPunct="1">
        <a:defRPr sz="1588" kern="1200">
          <a:solidFill>
            <a:schemeClr val="tx1"/>
          </a:solidFill>
          <a:latin typeface="+mn-lt"/>
          <a:ea typeface="+mn-ea"/>
          <a:cs typeface="+mn-cs"/>
        </a:defRPr>
      </a:lvl8pPr>
      <a:lvl9pPr marL="3220680" algn="l" defTabSz="402584" rtl="0" eaLnBrk="1" latinLnBrk="0" hangingPunct="1">
        <a:defRPr sz="1588"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dirty="0"/>
          </a:p>
        </p:txBody>
      </p:sp>
    </p:spTree>
    <p:extLst>
      <p:ext uri="{BB962C8B-B14F-4D97-AF65-F5344CB8AC3E}">
        <p14:creationId xmlns:p14="http://schemas.microsoft.com/office/powerpoint/2010/main" val="2816533313"/>
      </p:ext>
    </p:extLst>
  </p:cSld>
  <p:clrMap bg1="dk2" tx1="lt1" bg2="dk1" tx2="lt2" accent1="accent1" accent2="accent2" accent3="accent3" accent4="accent4" accent5="accent5" accent6="accent6" hlink="hlink" folHlink="folHlink"/>
  <p:sldLayoutIdLst>
    <p:sldLayoutId id="2147485522" r:id="rId1"/>
    <p:sldLayoutId id="2147485523" r:id="rId2"/>
    <p:sldLayoutId id="2147485524" r:id="rId3"/>
    <p:sldLayoutId id="2147485525" r:id="rId4"/>
    <p:sldLayoutId id="2147485526" r:id="rId5"/>
    <p:sldLayoutId id="2147485527" r:id="rId6"/>
    <p:sldLayoutId id="2147485528" r:id="rId7"/>
    <p:sldLayoutId id="2147485529" r:id="rId8"/>
    <p:sldLayoutId id="2147485530" r:id="rId9"/>
    <p:sldLayoutId id="2147485531" r:id="rId10"/>
    <p:sldLayoutId id="214748553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69"/>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3599080188"/>
      </p:ext>
    </p:extLst>
  </p:cSld>
  <p:clrMap bg1="dk1" tx1="lt1" bg2="dk2" tx2="lt2" accent1="accent1" accent2="accent2" accent3="accent3" accent4="accent4" accent5="accent5" accent6="accent6" hlink="hlink" folHlink="folHlink"/>
  <p:sldLayoutIdLst>
    <p:sldLayoutId id="2147487687" r:id="rId1"/>
    <p:sldLayoutId id="2147487688" r:id="rId2"/>
    <p:sldLayoutId id="2147487689" r:id="rId3"/>
    <p:sldLayoutId id="2147487690" r:id="rId4"/>
    <p:sldLayoutId id="2147487691" r:id="rId5"/>
    <p:sldLayoutId id="2147487693" r:id="rId6"/>
    <p:sldLayoutId id="2147487694" r:id="rId7"/>
    <p:sldLayoutId id="2147487695" r:id="rId8"/>
    <p:sldLayoutId id="2147487696" r:id="rId9"/>
    <p:sldLayoutId id="2147487697" r:id="rId10"/>
    <p:sldLayoutId id="2147487698" r:id="rId11"/>
    <p:sldLayoutId id="2147487699" r:id="rId12"/>
    <p:sldLayoutId id="2147487700" r:id="rId13"/>
    <p:sldLayoutId id="2147487701" r:id="rId14"/>
    <p:sldLayoutId id="2147487702" r:id="rId15"/>
    <p:sldLayoutId id="2147487703" r:id="rId16"/>
    <p:sldLayoutId id="2147487704" r:id="rId17"/>
    <p:sldLayoutId id="2147487705" r:id="rId18"/>
    <p:sldLayoutId id="2147487706" r:id="rId19"/>
    <p:sldLayoutId id="2147487707" r:id="rId20"/>
    <p:sldLayoutId id="2147487708" r:id="rId21"/>
    <p:sldLayoutId id="2147487709" r:id="rId22"/>
    <p:sldLayoutId id="2147487710" r:id="rId23"/>
    <p:sldLayoutId id="2147487711" r:id="rId24"/>
    <p:sldLayoutId id="2147487712" r:id="rId25"/>
    <p:sldLayoutId id="2147487713" r:id="rId26"/>
    <p:sldLayoutId id="2147487714" r:id="rId27"/>
    <p:sldLayoutId id="2147487715" r:id="rId28"/>
    <p:sldLayoutId id="2147487716" r:id="rId29"/>
    <p:sldLayoutId id="2147487717" r:id="rId30"/>
    <p:sldLayoutId id="2147487718" r:id="rId31"/>
    <p:sldLayoutId id="2147487719" r:id="rId32"/>
    <p:sldLayoutId id="2147487720" r:id="rId33"/>
    <p:sldLayoutId id="2147487721" r:id="rId34"/>
    <p:sldLayoutId id="2147487722" r:id="rId35"/>
    <p:sldLayoutId id="2147487723" r:id="rId36"/>
    <p:sldLayoutId id="2147487724" r:id="rId37"/>
    <p:sldLayoutId id="2147487725" r:id="rId38"/>
    <p:sldLayoutId id="2147487726" r:id="rId39"/>
    <p:sldLayoutId id="2147487727" r:id="rId40"/>
    <p:sldLayoutId id="2147487728" r:id="rId41"/>
    <p:sldLayoutId id="2147487729" r:id="rId42"/>
    <p:sldLayoutId id="2147487730" r:id="rId43"/>
    <p:sldLayoutId id="2147487731" r:id="rId44"/>
    <p:sldLayoutId id="2147487732" r:id="rId45"/>
    <p:sldLayoutId id="2147487733" r:id="rId46"/>
    <p:sldLayoutId id="2147487734" r:id="rId47"/>
    <p:sldLayoutId id="2147487735" r:id="rId48"/>
    <p:sldLayoutId id="2147487736" r:id="rId49"/>
    <p:sldLayoutId id="2147487737" r:id="rId50"/>
    <p:sldLayoutId id="2147487738" r:id="rId51"/>
    <p:sldLayoutId id="2147487739" r:id="rId52"/>
    <p:sldLayoutId id="2147487740" r:id="rId53"/>
    <p:sldLayoutId id="2147487741" r:id="rId54"/>
    <p:sldLayoutId id="2147487742" r:id="rId55"/>
    <p:sldLayoutId id="2147487743" r:id="rId56"/>
    <p:sldLayoutId id="2147487744" r:id="rId57"/>
    <p:sldLayoutId id="2147487745" r:id="rId58"/>
    <p:sldLayoutId id="2147487746" r:id="rId59"/>
    <p:sldLayoutId id="2147487747" r:id="rId60"/>
    <p:sldLayoutId id="2147487748" r:id="rId61"/>
    <p:sldLayoutId id="2147487749" r:id="rId62"/>
    <p:sldLayoutId id="2147487750" r:id="rId63"/>
    <p:sldLayoutId id="2147487751" r:id="rId64"/>
    <p:sldLayoutId id="2147487752" r:id="rId65"/>
    <p:sldLayoutId id="2147487753" r:id="rId66"/>
    <p:sldLayoutId id="2147487754" r:id="rId67"/>
    <p:sldLayoutId id="2147487755" r:id="rId68"/>
    <p:sldLayoutId id="2147487756" r:id="rId69"/>
    <p:sldLayoutId id="2147487757" r:id="rId70"/>
    <p:sldLayoutId id="2147487758" r:id="rId71"/>
    <p:sldLayoutId id="2147487759" r:id="rId72"/>
    <p:sldLayoutId id="2147487760" r:id="rId73"/>
    <p:sldLayoutId id="2147487761" r:id="rId74"/>
    <p:sldLayoutId id="2147487762" r:id="rId75"/>
    <p:sldLayoutId id="2147487763" r:id="rId76"/>
    <p:sldLayoutId id="2147487764" r:id="rId77"/>
    <p:sldLayoutId id="2147487765" r:id="rId78"/>
    <p:sldLayoutId id="2147487766" r:id="rId79"/>
    <p:sldLayoutId id="2147487767" r:id="rId80"/>
    <p:sldLayoutId id="2147487768" r:id="rId81"/>
    <p:sldLayoutId id="2147487769" r:id="rId82"/>
    <p:sldLayoutId id="2147487770" r:id="rId83"/>
    <p:sldLayoutId id="2147487771" r:id="rId84"/>
    <p:sldLayoutId id="2147487772" r:id="rId85"/>
    <p:sldLayoutId id="2147487773" r:id="rId86"/>
    <p:sldLayoutId id="2147487774" r:id="rId87"/>
    <p:sldLayoutId id="2147487775" r:id="rId88"/>
    <p:sldLayoutId id="2147487776" r:id="rId89"/>
    <p:sldLayoutId id="2147487777" r:id="rId90"/>
    <p:sldLayoutId id="2147487778" r:id="rId91"/>
    <p:sldLayoutId id="2147487779" r:id="rId92"/>
    <p:sldLayoutId id="2147487780" r:id="rId93"/>
    <p:sldLayoutId id="2147487781" r:id="rId94"/>
    <p:sldLayoutId id="2147487782" r:id="rId95"/>
    <p:sldLayoutId id="2147487783" r:id="rId96"/>
    <p:sldLayoutId id="2147487784" r:id="rId97"/>
    <p:sldLayoutId id="2147487785" r:id="rId98"/>
    <p:sldLayoutId id="2147487786" r:id="rId99"/>
    <p:sldLayoutId id="2147487787" r:id="rId100"/>
    <p:sldLayoutId id="2147487788" r:id="rId101"/>
    <p:sldLayoutId id="2147487789" r:id="rId102"/>
    <p:sldLayoutId id="2147487790" r:id="rId103"/>
    <p:sldLayoutId id="2147487791" r:id="rId104"/>
    <p:sldLayoutId id="2147487792" r:id="rId105"/>
    <p:sldLayoutId id="2147487793" r:id="rId106"/>
    <p:sldLayoutId id="2147487794" r:id="rId107"/>
    <p:sldLayoutId id="2147487795" r:id="rId108"/>
    <p:sldLayoutId id="2147487796" r:id="rId109"/>
    <p:sldLayoutId id="2147487797" r:id="rId110"/>
    <p:sldLayoutId id="2147487798" r:id="rId111"/>
    <p:sldLayoutId id="2147487799" r:id="rId112"/>
    <p:sldLayoutId id="2147487800" r:id="rId113"/>
    <p:sldLayoutId id="2147487801" r:id="rId114"/>
    <p:sldLayoutId id="2147487802" r:id="rId115"/>
    <p:sldLayoutId id="2147487803" r:id="rId116"/>
    <p:sldLayoutId id="2147487804" r:id="rId117"/>
    <p:sldLayoutId id="2147487805" r:id="rId118"/>
    <p:sldLayoutId id="2147487806" r:id="rId119"/>
    <p:sldLayoutId id="2147487807" r:id="rId120"/>
    <p:sldLayoutId id="2147487808" r:id="rId121"/>
    <p:sldLayoutId id="2147487809" r:id="rId122"/>
    <p:sldLayoutId id="2147487810" r:id="rId123"/>
    <p:sldLayoutId id="2147487811" r:id="rId124"/>
    <p:sldLayoutId id="2147487812" r:id="rId125"/>
    <p:sldLayoutId id="2147487813" r:id="rId126"/>
    <p:sldLayoutId id="2147487814" r:id="rId127"/>
    <p:sldLayoutId id="2147487815" r:id="rId128"/>
    <p:sldLayoutId id="2147487816" r:id="rId129"/>
    <p:sldLayoutId id="2147487817" r:id="rId130"/>
    <p:sldLayoutId id="2147487818" r:id="rId131"/>
    <p:sldLayoutId id="2147487819" r:id="rId132"/>
    <p:sldLayoutId id="2147487820" r:id="rId133"/>
    <p:sldLayoutId id="2147487821" r:id="rId134"/>
    <p:sldLayoutId id="2147487822" r:id="rId135"/>
    <p:sldLayoutId id="2147487823" r:id="rId136"/>
    <p:sldLayoutId id="2147487824" r:id="rId137"/>
    <p:sldLayoutId id="2147487825" r:id="rId138"/>
    <p:sldLayoutId id="2147487826" r:id="rId139"/>
    <p:sldLayoutId id="2147487827" r:id="rId140"/>
    <p:sldLayoutId id="2147487828" r:id="rId141"/>
    <p:sldLayoutId id="2147487829" r:id="rId142"/>
    <p:sldLayoutId id="2147487830" r:id="rId143"/>
    <p:sldLayoutId id="2147487831" r:id="rId144"/>
    <p:sldLayoutId id="2147487832" r:id="rId145"/>
    <p:sldLayoutId id="2147487833" r:id="rId146"/>
    <p:sldLayoutId id="2147487834" r:id="rId147"/>
    <p:sldLayoutId id="2147487835" r:id="rId148"/>
    <p:sldLayoutId id="2147487836" r:id="rId149"/>
    <p:sldLayoutId id="2147487837" r:id="rId150"/>
    <p:sldLayoutId id="2147487838" r:id="rId151"/>
    <p:sldLayoutId id="2147487839" r:id="rId152"/>
    <p:sldLayoutId id="2147487840" r:id="rId153"/>
    <p:sldLayoutId id="2147487841" r:id="rId154"/>
    <p:sldLayoutId id="2147487842" r:id="rId155"/>
    <p:sldLayoutId id="2147487843" r:id="rId156"/>
    <p:sldLayoutId id="2147487844" r:id="rId157"/>
    <p:sldLayoutId id="2147487845" r:id="rId158"/>
    <p:sldLayoutId id="2147487846" r:id="rId159"/>
    <p:sldLayoutId id="2147487847" r:id="rId160"/>
    <p:sldLayoutId id="2147487848" r:id="rId161"/>
    <p:sldLayoutId id="2147487849" r:id="rId162"/>
    <p:sldLayoutId id="2147487850" r:id="rId163"/>
    <p:sldLayoutId id="2147487851" r:id="rId164"/>
    <p:sldLayoutId id="2147487852" r:id="rId165"/>
    <p:sldLayoutId id="2147487853" r:id="rId166"/>
    <p:sldLayoutId id="2147487854" r:id="rId167"/>
    <p:sldLayoutId id="2147487855" r:id="rId168"/>
    <p:sldLayoutId id="2147487856" r:id="rId169"/>
    <p:sldLayoutId id="2147487857" r:id="rId170"/>
    <p:sldLayoutId id="2147487858" r:id="rId171"/>
    <p:sldLayoutId id="2147487859" r:id="rId172"/>
    <p:sldLayoutId id="2147487860" r:id="rId173"/>
    <p:sldLayoutId id="2147487861" r:id="rId174"/>
    <p:sldLayoutId id="2147487862" r:id="rId175"/>
    <p:sldLayoutId id="2147487863" r:id="rId176"/>
    <p:sldLayoutId id="2147487864" r:id="rId177"/>
    <p:sldLayoutId id="2147487865" r:id="rId178"/>
    <p:sldLayoutId id="2147487866" r:id="rId179"/>
    <p:sldLayoutId id="2147487867" r:id="rId180"/>
    <p:sldLayoutId id="2147487868" r:id="rId181"/>
    <p:sldLayoutId id="2147487869" r:id="rId182"/>
    <p:sldLayoutId id="2147487870" r:id="rId183"/>
    <p:sldLayoutId id="2147487871" r:id="rId184"/>
    <p:sldLayoutId id="2147487872" r:id="rId185"/>
    <p:sldLayoutId id="2147487873" r:id="rId186"/>
    <p:sldLayoutId id="2147487874" r:id="rId187"/>
    <p:sldLayoutId id="2147487875" r:id="rId188"/>
    <p:sldLayoutId id="2147487876" r:id="rId189"/>
    <p:sldLayoutId id="2147487877" r:id="rId190"/>
    <p:sldLayoutId id="2147487878" r:id="rId191"/>
    <p:sldLayoutId id="2147487879" r:id="rId192"/>
    <p:sldLayoutId id="2147487880" r:id="rId193"/>
    <p:sldLayoutId id="2147487881" r:id="rId194"/>
    <p:sldLayoutId id="2147487882" r:id="rId195"/>
    <p:sldLayoutId id="2147487883" r:id="rId196"/>
    <p:sldLayoutId id="2147487884" r:id="rId197"/>
    <p:sldLayoutId id="2147487885" r:id="rId198"/>
    <p:sldLayoutId id="2147487886" r:id="rId199"/>
    <p:sldLayoutId id="2147487887" r:id="rId200"/>
    <p:sldLayoutId id="2147487888" r:id="rId201"/>
    <p:sldLayoutId id="2147487889" r:id="rId202"/>
    <p:sldLayoutId id="2147487890" r:id="rId203"/>
    <p:sldLayoutId id="2147487891" r:id="rId204"/>
    <p:sldLayoutId id="2147487892" r:id="rId205"/>
    <p:sldLayoutId id="2147487893" r:id="rId206"/>
    <p:sldLayoutId id="2147487894" r:id="rId207"/>
    <p:sldLayoutId id="2147487895" r:id="rId208"/>
    <p:sldLayoutId id="2147487896" r:id="rId209"/>
    <p:sldLayoutId id="2147487897" r:id="rId210"/>
    <p:sldLayoutId id="2147487898" r:id="rId211"/>
    <p:sldLayoutId id="2147487899" r:id="rId212"/>
    <p:sldLayoutId id="2147487900" r:id="rId213"/>
    <p:sldLayoutId id="2147487901" r:id="rId214"/>
    <p:sldLayoutId id="2147487902" r:id="rId215"/>
    <p:sldLayoutId id="2147487903" r:id="rId216"/>
    <p:sldLayoutId id="2147487904" r:id="rId217"/>
    <p:sldLayoutId id="2147487905" r:id="rId218"/>
    <p:sldLayoutId id="2147487906" r:id="rId219"/>
    <p:sldLayoutId id="2147487907" r:id="rId220"/>
    <p:sldLayoutId id="2147487908" r:id="rId221"/>
    <p:sldLayoutId id="2147487909" r:id="rId222"/>
    <p:sldLayoutId id="2147487910" r:id="rId223"/>
    <p:sldLayoutId id="2147487911" r:id="rId224"/>
    <p:sldLayoutId id="2147487912" r:id="rId225"/>
    <p:sldLayoutId id="2147487913" r:id="rId226"/>
    <p:sldLayoutId id="2147487914" r:id="rId227"/>
    <p:sldLayoutId id="2147487915" r:id="rId228"/>
    <p:sldLayoutId id="2147487916" r:id="rId229"/>
    <p:sldLayoutId id="2147487917" r:id="rId230"/>
    <p:sldLayoutId id="2147487918" r:id="rId231"/>
    <p:sldLayoutId id="2147487919" r:id="rId232"/>
    <p:sldLayoutId id="2147487920" r:id="rId233"/>
    <p:sldLayoutId id="2147487921" r:id="rId234"/>
    <p:sldLayoutId id="2147487922" r:id="rId235"/>
    <p:sldLayoutId id="2147487923" r:id="rId236"/>
    <p:sldLayoutId id="2147487924" r:id="rId237"/>
    <p:sldLayoutId id="2147487925" r:id="rId238"/>
    <p:sldLayoutId id="2147487926" r:id="rId239"/>
    <p:sldLayoutId id="2147487927" r:id="rId240"/>
    <p:sldLayoutId id="2147487928" r:id="rId241"/>
    <p:sldLayoutId id="2147487929" r:id="rId242"/>
    <p:sldLayoutId id="2147487930" r:id="rId243"/>
    <p:sldLayoutId id="2147487931" r:id="rId244"/>
    <p:sldLayoutId id="2147487932" r:id="rId245"/>
    <p:sldLayoutId id="2147487933" r:id="rId246"/>
    <p:sldLayoutId id="2147487934" r:id="rId247"/>
    <p:sldLayoutId id="2147487935" r:id="rId248"/>
    <p:sldLayoutId id="2147487936" r:id="rId249"/>
    <p:sldLayoutId id="2147487937" r:id="rId250"/>
    <p:sldLayoutId id="2147487938" r:id="rId251"/>
    <p:sldLayoutId id="2147487939" r:id="rId252"/>
    <p:sldLayoutId id="2147487940" r:id="rId253"/>
    <p:sldLayoutId id="2147487941" r:id="rId254"/>
    <p:sldLayoutId id="2147487942" r:id="rId255"/>
    <p:sldLayoutId id="2147487943" r:id="rId256"/>
    <p:sldLayoutId id="2147487944" r:id="rId257"/>
    <p:sldLayoutId id="2147487945" r:id="rId258"/>
    <p:sldLayoutId id="2147487946" r:id="rId259"/>
    <p:sldLayoutId id="2147487947" r:id="rId260"/>
    <p:sldLayoutId id="2147487948" r:id="rId261"/>
    <p:sldLayoutId id="2147487949" r:id="rId262"/>
    <p:sldLayoutId id="2147487950" r:id="rId263"/>
    <p:sldLayoutId id="2147487951" r:id="rId264"/>
    <p:sldLayoutId id="2147487952" r:id="rId265"/>
    <p:sldLayoutId id="2147487953" r:id="rId266"/>
    <p:sldLayoutId id="2147487954" r:id="rId267"/>
    <p:sldLayoutId id="2147487955" r:id="rId268"/>
    <p:sldLayoutId id="2147487956" r:id="rId269"/>
    <p:sldLayoutId id="2147487957" r:id="rId270"/>
    <p:sldLayoutId id="2147487958" r:id="rId271"/>
    <p:sldLayoutId id="2147487959" r:id="rId272"/>
    <p:sldLayoutId id="2147487960" r:id="rId273"/>
    <p:sldLayoutId id="2147487961" r:id="rId274"/>
    <p:sldLayoutId id="2147487963" r:id="rId275"/>
    <p:sldLayoutId id="2147487964" r:id="rId276"/>
    <p:sldLayoutId id="2147487965" r:id="rId277"/>
    <p:sldLayoutId id="2147487966" r:id="rId278"/>
    <p:sldLayoutId id="2147487967" r:id="rId279"/>
    <p:sldLayoutId id="2147487968" r:id="rId280"/>
    <p:sldLayoutId id="2147487969" r:id="rId281"/>
    <p:sldLayoutId id="2147487970" r:id="rId282"/>
    <p:sldLayoutId id="2147487971" r:id="rId283"/>
    <p:sldLayoutId id="2147487972" r:id="rId284"/>
    <p:sldLayoutId id="2147487973" r:id="rId285"/>
    <p:sldLayoutId id="2147487974" r:id="rId286"/>
    <p:sldLayoutId id="2147487975" r:id="rId287"/>
    <p:sldLayoutId id="2147487976" r:id="rId288"/>
    <p:sldLayoutId id="2147487977" r:id="rId289"/>
    <p:sldLayoutId id="2147487978" r:id="rId290"/>
    <p:sldLayoutId id="2147487979" r:id="rId291"/>
    <p:sldLayoutId id="2147487980" r:id="rId292"/>
    <p:sldLayoutId id="2147487981" r:id="rId293"/>
    <p:sldLayoutId id="2147487982" r:id="rId294"/>
    <p:sldLayoutId id="2147487983" r:id="rId295"/>
    <p:sldLayoutId id="2147487984" r:id="rId296"/>
    <p:sldLayoutId id="2147487985" r:id="rId297"/>
    <p:sldLayoutId id="2147487986" r:id="rId298"/>
    <p:sldLayoutId id="2147487987" r:id="rId299"/>
    <p:sldLayoutId id="2147487988" r:id="rId300"/>
    <p:sldLayoutId id="2147487989" r:id="rId301"/>
    <p:sldLayoutId id="2147487990" r:id="rId302"/>
    <p:sldLayoutId id="2147487991" r:id="rId303"/>
    <p:sldLayoutId id="2147487992" r:id="rId304"/>
    <p:sldLayoutId id="2147487993" r:id="rId305"/>
    <p:sldLayoutId id="2147487994" r:id="rId306"/>
    <p:sldLayoutId id="2147487995" r:id="rId307"/>
    <p:sldLayoutId id="2147487996" r:id="rId308"/>
    <p:sldLayoutId id="2147487997" r:id="rId309"/>
    <p:sldLayoutId id="2147487998" r:id="rId310"/>
    <p:sldLayoutId id="2147487999" r:id="rId311"/>
    <p:sldLayoutId id="2147488000" r:id="rId312"/>
    <p:sldLayoutId id="2147488001" r:id="rId313"/>
    <p:sldLayoutId id="2147488002" r:id="rId314"/>
    <p:sldLayoutId id="2147488003" r:id="rId315"/>
    <p:sldLayoutId id="2147488004" r:id="rId316"/>
    <p:sldLayoutId id="2147488005" r:id="rId317"/>
    <p:sldLayoutId id="2147488006" r:id="rId318"/>
    <p:sldLayoutId id="2147488007" r:id="rId319"/>
    <p:sldLayoutId id="2147488008" r:id="rId320"/>
    <p:sldLayoutId id="2147488009" r:id="rId321"/>
    <p:sldLayoutId id="2147488010" r:id="rId322"/>
    <p:sldLayoutId id="2147488011" r:id="rId323"/>
    <p:sldLayoutId id="2147488012" r:id="rId324"/>
    <p:sldLayoutId id="2147488013" r:id="rId325"/>
    <p:sldLayoutId id="2147488014" r:id="rId326"/>
    <p:sldLayoutId id="2147488015" r:id="rId327"/>
    <p:sldLayoutId id="2147488016" r:id="rId328"/>
    <p:sldLayoutId id="2147488017" r:id="rId329"/>
    <p:sldLayoutId id="2147488018" r:id="rId330"/>
    <p:sldLayoutId id="2147488019" r:id="rId331"/>
    <p:sldLayoutId id="2147488020" r:id="rId332"/>
    <p:sldLayoutId id="2147488021" r:id="rId333"/>
    <p:sldLayoutId id="2147488022" r:id="rId334"/>
    <p:sldLayoutId id="2147488023" r:id="rId335"/>
    <p:sldLayoutId id="2147488024" r:id="rId336"/>
    <p:sldLayoutId id="2147488025" r:id="rId337"/>
    <p:sldLayoutId id="2147488026" r:id="rId338"/>
    <p:sldLayoutId id="2147488027" r:id="rId339"/>
    <p:sldLayoutId id="2147488028" r:id="rId340"/>
    <p:sldLayoutId id="2147488029" r:id="rId341"/>
    <p:sldLayoutId id="2147488030" r:id="rId342"/>
    <p:sldLayoutId id="2147488031" r:id="rId343"/>
    <p:sldLayoutId id="2147488032" r:id="rId344"/>
    <p:sldLayoutId id="2147488033" r:id="rId345"/>
    <p:sldLayoutId id="2147488034" r:id="rId346"/>
    <p:sldLayoutId id="2147488035" r:id="rId347"/>
    <p:sldLayoutId id="2147488036" r:id="rId348"/>
    <p:sldLayoutId id="2147488037" r:id="rId349"/>
    <p:sldLayoutId id="2147488038" r:id="rId350"/>
    <p:sldLayoutId id="2147488039" r:id="rId351"/>
    <p:sldLayoutId id="2147488040" r:id="rId352"/>
    <p:sldLayoutId id="2147488041" r:id="rId353"/>
    <p:sldLayoutId id="2147488042" r:id="rId354"/>
    <p:sldLayoutId id="2147488043" r:id="rId355"/>
    <p:sldLayoutId id="2147488044" r:id="rId356"/>
    <p:sldLayoutId id="2147488045" r:id="rId357"/>
    <p:sldLayoutId id="2147488046" r:id="rId358"/>
    <p:sldLayoutId id="2147488047" r:id="rId359"/>
    <p:sldLayoutId id="2147488048" r:id="rId360"/>
    <p:sldLayoutId id="2147488049" r:id="rId361"/>
    <p:sldLayoutId id="2147488050" r:id="rId362"/>
    <p:sldLayoutId id="2147488051" r:id="rId363"/>
    <p:sldLayoutId id="2147488052" r:id="rId364"/>
    <p:sldLayoutId id="2147488053" r:id="rId365"/>
    <p:sldLayoutId id="2147488054" r:id="rId366"/>
    <p:sldLayoutId id="2147488055" r:id="rId367"/>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69"/>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58" name="Group 291"/>
          <p:cNvGrpSpPr/>
          <p:nvPr/>
        </p:nvGrpSpPr>
        <p:grpSpPr>
          <a:xfrm>
            <a:off x="215899" y="76200"/>
            <a:ext cx="8686801" cy="6781800"/>
            <a:chOff x="0" y="0"/>
            <a:chExt cx="8686800" cy="6781799"/>
          </a:xfrm>
        </p:grpSpPr>
        <p:grpSp>
          <p:nvGrpSpPr>
            <p:cNvPr id="32" name="Group 201"/>
            <p:cNvGrpSpPr/>
            <p:nvPr/>
          </p:nvGrpSpPr>
          <p:grpSpPr>
            <a:xfrm>
              <a:off x="-1" y="0"/>
              <a:ext cx="8686801" cy="336551"/>
              <a:chOff x="0" y="0"/>
              <a:chExt cx="8686800" cy="336550"/>
            </a:xfrm>
          </p:grpSpPr>
          <p:grpSp>
            <p:nvGrpSpPr>
              <p:cNvPr id="7" name="Group 202"/>
              <p:cNvGrpSpPr/>
              <p:nvPr/>
            </p:nvGrpSpPr>
            <p:grpSpPr>
              <a:xfrm>
                <a:off x="-1" y="0"/>
                <a:ext cx="1676401" cy="336551"/>
                <a:chOff x="0" y="0"/>
                <a:chExt cx="1676400" cy="336549"/>
              </a:xfrm>
            </p:grpSpPr>
            <p:sp>
              <p:nvSpPr>
                <p:cNvPr id="2" name="Rectangle 203"/>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 name="Rectangle 204"/>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 name="Rectangle 205"/>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 name="Rectangle 206"/>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6" name="Rectangle 207"/>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3" name="Group 208"/>
              <p:cNvGrpSpPr/>
              <p:nvPr/>
            </p:nvGrpSpPr>
            <p:grpSpPr>
              <a:xfrm>
                <a:off x="1752599" y="0"/>
                <a:ext cx="1676401" cy="336551"/>
                <a:chOff x="0" y="0"/>
                <a:chExt cx="1676400" cy="336549"/>
              </a:xfrm>
            </p:grpSpPr>
            <p:sp>
              <p:nvSpPr>
                <p:cNvPr id="8" name="Rectangle 209"/>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9" name="Rectangle 210"/>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0" name="Rectangle 211"/>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1" name="Rectangle 212"/>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2" name="Rectangle 213"/>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19" name="Group 214"/>
              <p:cNvGrpSpPr/>
              <p:nvPr/>
            </p:nvGrpSpPr>
            <p:grpSpPr>
              <a:xfrm>
                <a:off x="3505199" y="0"/>
                <a:ext cx="1676401" cy="336551"/>
                <a:chOff x="0" y="0"/>
                <a:chExt cx="1676400" cy="336549"/>
              </a:xfrm>
            </p:grpSpPr>
            <p:sp>
              <p:nvSpPr>
                <p:cNvPr id="14" name="Rectangle 215"/>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5" name="Rectangle 216"/>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6" name="Rectangle 217"/>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7" name="Rectangle 218"/>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18" name="Rectangle 219"/>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25" name="Group 220"/>
              <p:cNvGrpSpPr/>
              <p:nvPr/>
            </p:nvGrpSpPr>
            <p:grpSpPr>
              <a:xfrm>
                <a:off x="5257799" y="0"/>
                <a:ext cx="1676401" cy="336551"/>
                <a:chOff x="0" y="0"/>
                <a:chExt cx="1676400" cy="336549"/>
              </a:xfrm>
            </p:grpSpPr>
            <p:sp>
              <p:nvSpPr>
                <p:cNvPr id="20" name="Rectangle 221"/>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1" name="Rectangle 222"/>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2" name="Rectangle 223"/>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3" name="Rectangle 224"/>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4" name="Rectangle 225"/>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1" name="Group 226"/>
              <p:cNvGrpSpPr/>
              <p:nvPr/>
            </p:nvGrpSpPr>
            <p:grpSpPr>
              <a:xfrm>
                <a:off x="7010399" y="0"/>
                <a:ext cx="1676401" cy="336551"/>
                <a:chOff x="0" y="0"/>
                <a:chExt cx="1676400" cy="336549"/>
              </a:xfrm>
            </p:grpSpPr>
            <p:sp>
              <p:nvSpPr>
                <p:cNvPr id="26" name="Rectangle 227"/>
                <p:cNvSpPr/>
                <p:nvPr/>
              </p:nvSpPr>
              <p:spPr>
                <a:xfrm>
                  <a:off x="838200" y="0"/>
                  <a:ext cx="838200" cy="168276"/>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7" name="Rectangle 228"/>
                <p:cNvSpPr/>
                <p:nvPr/>
              </p:nvSpPr>
              <p:spPr>
                <a:xfrm>
                  <a:off x="838200" y="168275"/>
                  <a:ext cx="838200" cy="168275"/>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8" name="Rectangle 229"/>
                <p:cNvSpPr/>
                <p:nvPr/>
              </p:nvSpPr>
              <p:spPr>
                <a:xfrm>
                  <a:off x="-1" y="168275"/>
                  <a:ext cx="838201" cy="168275"/>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29" name="Rectangle 230"/>
                <p:cNvSpPr/>
                <p:nvPr/>
              </p:nvSpPr>
              <p:spPr>
                <a:xfrm>
                  <a:off x="-1" y="0"/>
                  <a:ext cx="838201" cy="168276"/>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0" name="Rectangle 231"/>
                <p:cNvSpPr/>
                <p:nvPr/>
              </p:nvSpPr>
              <p:spPr>
                <a:xfrm>
                  <a:off x="83819" y="84137"/>
                  <a:ext cx="1507887" cy="168276"/>
                </a:xfrm>
                <a:prstGeom prst="rect">
                  <a:avLst/>
                </a:prstGeom>
                <a:solidFill>
                  <a:srgbClr val="FEFED6">
                    <a:alpha val="50195"/>
                  </a:srgbClr>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nvGrpSpPr>
            <p:cNvPr id="57" name="Group 289"/>
            <p:cNvGrpSpPr/>
            <p:nvPr/>
          </p:nvGrpSpPr>
          <p:grpSpPr>
            <a:xfrm>
              <a:off x="88900" y="6707187"/>
              <a:ext cx="8458201" cy="74613"/>
              <a:chOff x="0" y="0"/>
              <a:chExt cx="8458200" cy="74612"/>
            </a:xfrm>
          </p:grpSpPr>
          <p:grpSp>
            <p:nvGrpSpPr>
              <p:cNvPr id="35" name="Group 265"/>
              <p:cNvGrpSpPr/>
              <p:nvPr/>
            </p:nvGrpSpPr>
            <p:grpSpPr>
              <a:xfrm>
                <a:off x="0" y="-1"/>
                <a:ext cx="990601" cy="74614"/>
                <a:chOff x="0" y="0"/>
                <a:chExt cx="990599" cy="74612"/>
              </a:xfrm>
            </p:grpSpPr>
            <p:sp>
              <p:nvSpPr>
                <p:cNvPr id="33" name="Rectangle 266"/>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4" name="Rectangle 267"/>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38" name="Group 268"/>
              <p:cNvGrpSpPr/>
              <p:nvPr/>
            </p:nvGrpSpPr>
            <p:grpSpPr>
              <a:xfrm>
                <a:off x="1066800" y="-1"/>
                <a:ext cx="990601" cy="74614"/>
                <a:chOff x="0" y="0"/>
                <a:chExt cx="990599" cy="74612"/>
              </a:xfrm>
            </p:grpSpPr>
            <p:sp>
              <p:nvSpPr>
                <p:cNvPr id="36" name="Rectangle 269"/>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37" name="Rectangle 270"/>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1" name="Group 271"/>
              <p:cNvGrpSpPr/>
              <p:nvPr/>
            </p:nvGrpSpPr>
            <p:grpSpPr>
              <a:xfrm>
                <a:off x="2133600" y="-1"/>
                <a:ext cx="990601" cy="74614"/>
                <a:chOff x="0" y="0"/>
                <a:chExt cx="990599" cy="74612"/>
              </a:xfrm>
            </p:grpSpPr>
            <p:sp>
              <p:nvSpPr>
                <p:cNvPr id="39" name="Rectangle 272"/>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0" name="Rectangle 273"/>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4" name="Group 274"/>
              <p:cNvGrpSpPr/>
              <p:nvPr/>
            </p:nvGrpSpPr>
            <p:grpSpPr>
              <a:xfrm>
                <a:off x="3200400" y="-1"/>
                <a:ext cx="990601" cy="74614"/>
                <a:chOff x="0" y="0"/>
                <a:chExt cx="990599" cy="74612"/>
              </a:xfrm>
            </p:grpSpPr>
            <p:sp>
              <p:nvSpPr>
                <p:cNvPr id="42" name="Rectangle 275"/>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3" name="Rectangle 276"/>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47" name="Group 277"/>
              <p:cNvGrpSpPr/>
              <p:nvPr/>
            </p:nvGrpSpPr>
            <p:grpSpPr>
              <a:xfrm>
                <a:off x="4267200" y="-1"/>
                <a:ext cx="990601" cy="74614"/>
                <a:chOff x="0" y="0"/>
                <a:chExt cx="990599" cy="74612"/>
              </a:xfrm>
            </p:grpSpPr>
            <p:sp>
              <p:nvSpPr>
                <p:cNvPr id="45" name="Rectangle 278"/>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6" name="Rectangle 279"/>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0" name="Group 280"/>
              <p:cNvGrpSpPr/>
              <p:nvPr/>
            </p:nvGrpSpPr>
            <p:grpSpPr>
              <a:xfrm>
                <a:off x="5334000" y="-1"/>
                <a:ext cx="990601" cy="74614"/>
                <a:chOff x="0" y="0"/>
                <a:chExt cx="990599" cy="74612"/>
              </a:xfrm>
            </p:grpSpPr>
            <p:sp>
              <p:nvSpPr>
                <p:cNvPr id="48" name="Rectangle 281"/>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49" name="Rectangle 282"/>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3" name="Group 283"/>
              <p:cNvGrpSpPr/>
              <p:nvPr/>
            </p:nvGrpSpPr>
            <p:grpSpPr>
              <a:xfrm>
                <a:off x="6400800" y="-1"/>
                <a:ext cx="990601" cy="74614"/>
                <a:chOff x="0" y="0"/>
                <a:chExt cx="990599" cy="74612"/>
              </a:xfrm>
            </p:grpSpPr>
            <p:sp>
              <p:nvSpPr>
                <p:cNvPr id="51" name="Rectangle 284"/>
                <p:cNvSpPr/>
                <p:nvPr/>
              </p:nvSpPr>
              <p:spPr>
                <a:xfrm>
                  <a:off x="495300" y="-1"/>
                  <a:ext cx="495300" cy="74614"/>
                </a:xfrm>
                <a:prstGeom prst="rect">
                  <a:avLst/>
                </a:prstGeom>
                <a:solidFill>
                  <a:srgbClr val="C09E4A"/>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2" name="Rectangle 285"/>
                <p:cNvSpPr/>
                <p:nvPr/>
              </p:nvSpPr>
              <p:spPr>
                <a:xfrm>
                  <a:off x="0" y="-1"/>
                  <a:ext cx="495301" cy="74614"/>
                </a:xfrm>
                <a:prstGeom prst="rect">
                  <a:avLst/>
                </a:prstGeom>
                <a:solidFill>
                  <a:srgbClr val="006666"/>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nvGrpSpPr>
              <p:cNvPr id="56" name="Group 286"/>
              <p:cNvGrpSpPr/>
              <p:nvPr/>
            </p:nvGrpSpPr>
            <p:grpSpPr>
              <a:xfrm>
                <a:off x="7467600" y="-1"/>
                <a:ext cx="990601" cy="74614"/>
                <a:chOff x="0" y="0"/>
                <a:chExt cx="990599" cy="74612"/>
              </a:xfrm>
            </p:grpSpPr>
            <p:sp>
              <p:nvSpPr>
                <p:cNvPr id="54" name="Rectangle 287"/>
                <p:cNvSpPr/>
                <p:nvPr/>
              </p:nvSpPr>
              <p:spPr>
                <a:xfrm>
                  <a:off x="495300" y="-1"/>
                  <a:ext cx="495300" cy="74614"/>
                </a:xfrm>
                <a:prstGeom prst="rect">
                  <a:avLst/>
                </a:prstGeom>
                <a:solidFill>
                  <a:schemeClr val="accent2"/>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sp>
              <p:nvSpPr>
                <p:cNvPr id="55" name="Rectangle 288"/>
                <p:cNvSpPr/>
                <p:nvPr/>
              </p:nvSpPr>
              <p:spPr>
                <a:xfrm>
                  <a:off x="0" y="-1"/>
                  <a:ext cx="495301" cy="74614"/>
                </a:xfrm>
                <a:prstGeom prst="rect">
                  <a:avLst/>
                </a:prstGeom>
                <a:solidFill>
                  <a:schemeClr val="accent1"/>
                </a:solidFill>
                <a:ln w="12700" cap="flat">
                  <a:noFill/>
                  <a:miter lim="400000"/>
                </a:ln>
                <a:effectLst/>
              </p:spPr>
              <p:txBody>
                <a:bodyPr wrap="square" lIns="45719" tIns="45719" rIns="45719" bIns="45719" numCol="1" anchor="ctr">
                  <a:noAutofit/>
                </a:bodyPr>
                <a:lstStyle/>
                <a:p>
                  <a:pPr>
                    <a:defRPr>
                      <a:latin typeface="Times New Roman"/>
                      <a:ea typeface="Times New Roman"/>
                      <a:cs typeface="Times New Roman"/>
                      <a:sym typeface="Times New Roman"/>
                    </a:defRPr>
                  </a:pPr>
                  <a:endParaRPr/>
                </a:p>
              </p:txBody>
            </p:sp>
          </p:grpSp>
        </p:grpSp>
      </p:grpSp>
      <p:sp>
        <p:nvSpPr>
          <p:cNvPr id="59" name="Title Text"/>
          <p:cNvSpPr txBox="1">
            <a:spLocks noGrp="1"/>
          </p:cNvSpPr>
          <p:nvPr>
            <p:ph type="title"/>
          </p:nvPr>
        </p:nvSpPr>
        <p:spPr>
          <a:xfrm>
            <a:off x="685800" y="609600"/>
            <a:ext cx="7772400" cy="114300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nchor="ctr">
            <a:normAutofit/>
          </a:bodyPr>
          <a:lstStyle>
            <a:lvl1pPr rtl="1">
              <a:defRPr/>
            </a:lvl1pPr>
          </a:lstStyle>
          <a:p>
            <a:r>
              <a:rPr dirty="0"/>
              <a:t>Title Text</a:t>
            </a:r>
          </a:p>
        </p:txBody>
      </p:sp>
      <p:sp>
        <p:nvSpPr>
          <p:cNvPr id="60"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630" tIns="45630" rIns="45630" bIns="45630"/>
          <a:lstStyle>
            <a:lvl1pPr rtl="1">
              <a:buBlip>
                <a:blip r:embed="rId372"/>
              </a:buBlip>
              <a:defRPr/>
            </a:lvl1pPr>
            <a:lvl2pPr rtl="1">
              <a:defRPr/>
            </a:lvl2pPr>
            <a:lvl3pPr rtl="1">
              <a:defRPr/>
            </a:lvl3pPr>
            <a:lvl4pPr rtl="1">
              <a:defRPr/>
            </a:lvl4pPr>
            <a:lvl5pPr rtl="1">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 name="Slide Number"/>
          <p:cNvSpPr txBox="1">
            <a:spLocks noGrp="1"/>
          </p:cNvSpPr>
          <p:nvPr>
            <p:ph type="sldNum" sz="quarter" idx="2"/>
          </p:nvPr>
        </p:nvSpPr>
        <p:spPr>
          <a:xfrm>
            <a:off x="8192064" y="6334937"/>
            <a:ext cx="266137" cy="294463"/>
          </a:xfrm>
          <a:prstGeom prst="rect">
            <a:avLst/>
          </a:prstGeom>
          <a:ln w="12700">
            <a:miter lim="400000"/>
          </a:ln>
        </p:spPr>
        <p:txBody>
          <a:bodyPr wrap="none" lIns="45630" tIns="45630" rIns="45630" bIns="45630" anchor="b">
            <a:spAutoFit/>
          </a:bodyPr>
          <a:lstStyle>
            <a:lvl1pPr algn="r">
              <a:defRPr sz="1400">
                <a:solidFill>
                  <a:srgbClr val="404176"/>
                </a:solidFill>
                <a:latin typeface="Arial Narrow"/>
                <a:ea typeface="Arial Narrow"/>
                <a:cs typeface="Arial Narrow"/>
                <a:sym typeface="Arial Narrow"/>
              </a:defRPr>
            </a:lvl1pPr>
          </a:lstStyle>
          <a:p>
            <a:fld id="{86CB4B4D-7CA3-9044-876B-883B54F8677D}" type="slidenum">
              <a:rPr/>
              <a:pPr/>
              <a:t>‹#›</a:t>
            </a:fld>
            <a:endParaRPr/>
          </a:p>
        </p:txBody>
      </p:sp>
    </p:spTree>
    <p:extLst>
      <p:ext uri="{BB962C8B-B14F-4D97-AF65-F5344CB8AC3E}">
        <p14:creationId xmlns:p14="http://schemas.microsoft.com/office/powerpoint/2010/main" val="2309310854"/>
      </p:ext>
    </p:extLst>
  </p:cSld>
  <p:clrMap bg1="dk1" tx1="lt1" bg2="dk2" tx2="lt2" accent1="accent1" accent2="accent2" accent3="accent3" accent4="accent4" accent5="accent5" accent6="accent6" hlink="hlink" folHlink="folHlink"/>
  <p:sldLayoutIdLst>
    <p:sldLayoutId id="2147488057" r:id="rId1"/>
    <p:sldLayoutId id="2147488058" r:id="rId2"/>
    <p:sldLayoutId id="2147488059" r:id="rId3"/>
    <p:sldLayoutId id="2147488060" r:id="rId4"/>
    <p:sldLayoutId id="2147488061" r:id="rId5"/>
    <p:sldLayoutId id="2147488062" r:id="rId6"/>
    <p:sldLayoutId id="2147488063" r:id="rId7"/>
    <p:sldLayoutId id="2147488064" r:id="rId8"/>
    <p:sldLayoutId id="2147488065" r:id="rId9"/>
    <p:sldLayoutId id="2147488066" r:id="rId10"/>
    <p:sldLayoutId id="2147488067" r:id="rId11"/>
    <p:sldLayoutId id="2147488068" r:id="rId12"/>
    <p:sldLayoutId id="2147488069" r:id="rId13"/>
    <p:sldLayoutId id="2147488070" r:id="rId14"/>
    <p:sldLayoutId id="2147488071" r:id="rId15"/>
    <p:sldLayoutId id="2147488072" r:id="rId16"/>
    <p:sldLayoutId id="2147488073" r:id="rId17"/>
    <p:sldLayoutId id="2147488074" r:id="rId18"/>
    <p:sldLayoutId id="2147488075" r:id="rId19"/>
    <p:sldLayoutId id="2147488076" r:id="rId20"/>
    <p:sldLayoutId id="2147488077" r:id="rId21"/>
    <p:sldLayoutId id="2147488078" r:id="rId22"/>
    <p:sldLayoutId id="2147488079" r:id="rId23"/>
    <p:sldLayoutId id="2147488080" r:id="rId24"/>
    <p:sldLayoutId id="2147488081" r:id="rId25"/>
    <p:sldLayoutId id="2147488082" r:id="rId26"/>
    <p:sldLayoutId id="2147488083" r:id="rId27"/>
    <p:sldLayoutId id="2147488084" r:id="rId28"/>
    <p:sldLayoutId id="2147488085" r:id="rId29"/>
    <p:sldLayoutId id="2147488086" r:id="rId30"/>
    <p:sldLayoutId id="2147488087" r:id="rId31"/>
    <p:sldLayoutId id="2147488088" r:id="rId32"/>
    <p:sldLayoutId id="2147488089" r:id="rId33"/>
    <p:sldLayoutId id="2147488090" r:id="rId34"/>
    <p:sldLayoutId id="2147488091" r:id="rId35"/>
    <p:sldLayoutId id="2147488092" r:id="rId36"/>
    <p:sldLayoutId id="2147488093" r:id="rId37"/>
    <p:sldLayoutId id="2147488094" r:id="rId38"/>
    <p:sldLayoutId id="2147488095" r:id="rId39"/>
    <p:sldLayoutId id="2147488096" r:id="rId40"/>
    <p:sldLayoutId id="2147488097" r:id="rId41"/>
    <p:sldLayoutId id="2147488098" r:id="rId42"/>
    <p:sldLayoutId id="2147488099" r:id="rId43"/>
    <p:sldLayoutId id="2147488100" r:id="rId44"/>
    <p:sldLayoutId id="2147488101" r:id="rId45"/>
    <p:sldLayoutId id="2147488102" r:id="rId46"/>
    <p:sldLayoutId id="2147488103" r:id="rId47"/>
    <p:sldLayoutId id="2147488104" r:id="rId48"/>
    <p:sldLayoutId id="2147488105" r:id="rId49"/>
    <p:sldLayoutId id="2147488106" r:id="rId50"/>
    <p:sldLayoutId id="2147488107" r:id="rId51"/>
    <p:sldLayoutId id="2147488108" r:id="rId52"/>
    <p:sldLayoutId id="2147488109" r:id="rId53"/>
    <p:sldLayoutId id="2147488110" r:id="rId54"/>
    <p:sldLayoutId id="2147488111" r:id="rId55"/>
    <p:sldLayoutId id="2147488112" r:id="rId56"/>
    <p:sldLayoutId id="2147488113" r:id="rId57"/>
    <p:sldLayoutId id="2147488114" r:id="rId58"/>
    <p:sldLayoutId id="2147488115" r:id="rId59"/>
    <p:sldLayoutId id="2147488116" r:id="rId60"/>
    <p:sldLayoutId id="2147488117" r:id="rId61"/>
    <p:sldLayoutId id="2147488118" r:id="rId62"/>
    <p:sldLayoutId id="2147488119" r:id="rId63"/>
    <p:sldLayoutId id="2147488120" r:id="rId64"/>
    <p:sldLayoutId id="2147488121" r:id="rId65"/>
    <p:sldLayoutId id="2147488122" r:id="rId66"/>
    <p:sldLayoutId id="2147488123" r:id="rId67"/>
    <p:sldLayoutId id="2147488124" r:id="rId68"/>
    <p:sldLayoutId id="2147488125" r:id="rId69"/>
    <p:sldLayoutId id="2147488126" r:id="rId70"/>
    <p:sldLayoutId id="2147488127" r:id="rId71"/>
    <p:sldLayoutId id="2147488128" r:id="rId72"/>
    <p:sldLayoutId id="2147488129" r:id="rId73"/>
    <p:sldLayoutId id="2147488130" r:id="rId74"/>
    <p:sldLayoutId id="2147488131" r:id="rId75"/>
    <p:sldLayoutId id="2147488132" r:id="rId76"/>
    <p:sldLayoutId id="2147488133" r:id="rId77"/>
    <p:sldLayoutId id="2147488134" r:id="rId78"/>
    <p:sldLayoutId id="2147488135" r:id="rId79"/>
    <p:sldLayoutId id="2147488136" r:id="rId80"/>
    <p:sldLayoutId id="2147488137" r:id="rId81"/>
    <p:sldLayoutId id="2147488138" r:id="rId82"/>
    <p:sldLayoutId id="2147488139" r:id="rId83"/>
    <p:sldLayoutId id="2147488140" r:id="rId84"/>
    <p:sldLayoutId id="2147488141" r:id="rId85"/>
    <p:sldLayoutId id="2147488142" r:id="rId86"/>
    <p:sldLayoutId id="2147488143" r:id="rId87"/>
    <p:sldLayoutId id="2147488144" r:id="rId88"/>
    <p:sldLayoutId id="2147488145" r:id="rId89"/>
    <p:sldLayoutId id="2147488146" r:id="rId90"/>
    <p:sldLayoutId id="2147488147" r:id="rId91"/>
    <p:sldLayoutId id="2147488148" r:id="rId92"/>
    <p:sldLayoutId id="2147488149" r:id="rId93"/>
    <p:sldLayoutId id="2147488150" r:id="rId94"/>
    <p:sldLayoutId id="2147488151" r:id="rId95"/>
    <p:sldLayoutId id="2147488152" r:id="rId96"/>
    <p:sldLayoutId id="2147488153" r:id="rId97"/>
    <p:sldLayoutId id="2147488154" r:id="rId98"/>
    <p:sldLayoutId id="2147488155" r:id="rId99"/>
    <p:sldLayoutId id="2147488156" r:id="rId100"/>
    <p:sldLayoutId id="2147488157" r:id="rId101"/>
    <p:sldLayoutId id="2147488158" r:id="rId102"/>
    <p:sldLayoutId id="2147488159" r:id="rId103"/>
    <p:sldLayoutId id="2147488160" r:id="rId104"/>
    <p:sldLayoutId id="2147488161" r:id="rId105"/>
    <p:sldLayoutId id="2147488162" r:id="rId106"/>
    <p:sldLayoutId id="2147488163" r:id="rId107"/>
    <p:sldLayoutId id="2147488164" r:id="rId108"/>
    <p:sldLayoutId id="2147488165" r:id="rId109"/>
    <p:sldLayoutId id="2147488166" r:id="rId110"/>
    <p:sldLayoutId id="2147488167" r:id="rId111"/>
    <p:sldLayoutId id="2147488168" r:id="rId112"/>
    <p:sldLayoutId id="2147488169" r:id="rId113"/>
    <p:sldLayoutId id="2147488170" r:id="rId114"/>
    <p:sldLayoutId id="2147488171" r:id="rId115"/>
    <p:sldLayoutId id="2147488172" r:id="rId116"/>
    <p:sldLayoutId id="2147488173" r:id="rId117"/>
    <p:sldLayoutId id="2147488174" r:id="rId118"/>
    <p:sldLayoutId id="2147488175" r:id="rId119"/>
    <p:sldLayoutId id="2147488176" r:id="rId120"/>
    <p:sldLayoutId id="2147488177" r:id="rId121"/>
    <p:sldLayoutId id="2147488178" r:id="rId122"/>
    <p:sldLayoutId id="2147488179" r:id="rId123"/>
    <p:sldLayoutId id="2147488180" r:id="rId124"/>
    <p:sldLayoutId id="2147488181" r:id="rId125"/>
    <p:sldLayoutId id="2147488182" r:id="rId126"/>
    <p:sldLayoutId id="2147488183" r:id="rId127"/>
    <p:sldLayoutId id="2147488184" r:id="rId128"/>
    <p:sldLayoutId id="2147488185" r:id="rId129"/>
    <p:sldLayoutId id="2147488186" r:id="rId130"/>
    <p:sldLayoutId id="2147488187" r:id="rId131"/>
    <p:sldLayoutId id="2147488188" r:id="rId132"/>
    <p:sldLayoutId id="2147488189" r:id="rId133"/>
    <p:sldLayoutId id="2147488190" r:id="rId134"/>
    <p:sldLayoutId id="2147488191" r:id="rId135"/>
    <p:sldLayoutId id="2147488192" r:id="rId136"/>
    <p:sldLayoutId id="2147488193" r:id="rId137"/>
    <p:sldLayoutId id="2147488194" r:id="rId138"/>
    <p:sldLayoutId id="2147488195" r:id="rId139"/>
    <p:sldLayoutId id="2147488196" r:id="rId140"/>
    <p:sldLayoutId id="2147488197" r:id="rId141"/>
    <p:sldLayoutId id="2147488198" r:id="rId142"/>
    <p:sldLayoutId id="2147488199" r:id="rId143"/>
    <p:sldLayoutId id="2147488200" r:id="rId144"/>
    <p:sldLayoutId id="2147488201" r:id="rId145"/>
    <p:sldLayoutId id="2147488202" r:id="rId146"/>
    <p:sldLayoutId id="2147488203" r:id="rId147"/>
    <p:sldLayoutId id="2147488204" r:id="rId148"/>
    <p:sldLayoutId id="2147488205" r:id="rId149"/>
    <p:sldLayoutId id="2147488206" r:id="rId150"/>
    <p:sldLayoutId id="2147488207" r:id="rId151"/>
    <p:sldLayoutId id="2147488208" r:id="rId152"/>
    <p:sldLayoutId id="2147488209" r:id="rId153"/>
    <p:sldLayoutId id="2147488210" r:id="rId154"/>
    <p:sldLayoutId id="2147488211" r:id="rId155"/>
    <p:sldLayoutId id="2147488212" r:id="rId156"/>
    <p:sldLayoutId id="2147488213" r:id="rId157"/>
    <p:sldLayoutId id="2147488214" r:id="rId158"/>
    <p:sldLayoutId id="2147488215" r:id="rId159"/>
    <p:sldLayoutId id="2147488216" r:id="rId160"/>
    <p:sldLayoutId id="2147488217" r:id="rId161"/>
    <p:sldLayoutId id="2147488218" r:id="rId162"/>
    <p:sldLayoutId id="2147488219" r:id="rId163"/>
    <p:sldLayoutId id="2147488220" r:id="rId164"/>
    <p:sldLayoutId id="2147488221" r:id="rId165"/>
    <p:sldLayoutId id="2147488222" r:id="rId166"/>
    <p:sldLayoutId id="2147488223" r:id="rId167"/>
    <p:sldLayoutId id="2147488224" r:id="rId168"/>
    <p:sldLayoutId id="2147488225" r:id="rId169"/>
    <p:sldLayoutId id="2147488226" r:id="rId170"/>
    <p:sldLayoutId id="2147488227" r:id="rId171"/>
    <p:sldLayoutId id="2147488228" r:id="rId172"/>
    <p:sldLayoutId id="2147488229" r:id="rId173"/>
    <p:sldLayoutId id="2147488230" r:id="rId174"/>
    <p:sldLayoutId id="2147488231" r:id="rId175"/>
    <p:sldLayoutId id="2147488232" r:id="rId176"/>
    <p:sldLayoutId id="2147488233" r:id="rId177"/>
    <p:sldLayoutId id="2147488234" r:id="rId178"/>
    <p:sldLayoutId id="2147488235" r:id="rId179"/>
    <p:sldLayoutId id="2147488236" r:id="rId180"/>
    <p:sldLayoutId id="2147488237" r:id="rId181"/>
    <p:sldLayoutId id="2147488238" r:id="rId182"/>
    <p:sldLayoutId id="2147488239" r:id="rId183"/>
    <p:sldLayoutId id="2147488240" r:id="rId184"/>
    <p:sldLayoutId id="2147488241" r:id="rId185"/>
    <p:sldLayoutId id="2147488242" r:id="rId186"/>
    <p:sldLayoutId id="2147488243" r:id="rId187"/>
    <p:sldLayoutId id="2147488244" r:id="rId188"/>
    <p:sldLayoutId id="2147488245" r:id="rId189"/>
    <p:sldLayoutId id="2147488246" r:id="rId190"/>
    <p:sldLayoutId id="2147488247" r:id="rId191"/>
    <p:sldLayoutId id="2147488248" r:id="rId192"/>
    <p:sldLayoutId id="2147488249" r:id="rId193"/>
    <p:sldLayoutId id="2147488250" r:id="rId194"/>
    <p:sldLayoutId id="2147488251" r:id="rId195"/>
    <p:sldLayoutId id="2147488252" r:id="rId196"/>
    <p:sldLayoutId id="2147488253" r:id="rId197"/>
    <p:sldLayoutId id="2147488254" r:id="rId198"/>
    <p:sldLayoutId id="2147488255" r:id="rId199"/>
    <p:sldLayoutId id="2147488256" r:id="rId200"/>
    <p:sldLayoutId id="2147488257" r:id="rId201"/>
    <p:sldLayoutId id="2147488258" r:id="rId202"/>
    <p:sldLayoutId id="2147488259" r:id="rId203"/>
    <p:sldLayoutId id="2147488260" r:id="rId204"/>
    <p:sldLayoutId id="2147488261" r:id="rId205"/>
    <p:sldLayoutId id="2147488262" r:id="rId206"/>
    <p:sldLayoutId id="2147488263" r:id="rId207"/>
    <p:sldLayoutId id="2147488264" r:id="rId208"/>
    <p:sldLayoutId id="2147488265" r:id="rId209"/>
    <p:sldLayoutId id="2147488266" r:id="rId210"/>
    <p:sldLayoutId id="2147488267" r:id="rId211"/>
    <p:sldLayoutId id="2147488268" r:id="rId212"/>
    <p:sldLayoutId id="2147488269" r:id="rId213"/>
    <p:sldLayoutId id="2147488270" r:id="rId214"/>
    <p:sldLayoutId id="2147488271" r:id="rId215"/>
    <p:sldLayoutId id="2147488272" r:id="rId216"/>
    <p:sldLayoutId id="2147488273" r:id="rId217"/>
    <p:sldLayoutId id="2147488274" r:id="rId218"/>
    <p:sldLayoutId id="2147488275" r:id="rId219"/>
    <p:sldLayoutId id="2147488276" r:id="rId220"/>
    <p:sldLayoutId id="2147488277" r:id="rId221"/>
    <p:sldLayoutId id="2147488278" r:id="rId222"/>
    <p:sldLayoutId id="2147488279" r:id="rId223"/>
    <p:sldLayoutId id="2147488280" r:id="rId224"/>
    <p:sldLayoutId id="2147488281" r:id="rId225"/>
    <p:sldLayoutId id="2147488282" r:id="rId226"/>
    <p:sldLayoutId id="2147488283" r:id="rId227"/>
    <p:sldLayoutId id="2147488284" r:id="rId228"/>
    <p:sldLayoutId id="2147488285" r:id="rId229"/>
    <p:sldLayoutId id="2147488286" r:id="rId230"/>
    <p:sldLayoutId id="2147488287" r:id="rId231"/>
    <p:sldLayoutId id="2147488288" r:id="rId232"/>
    <p:sldLayoutId id="2147488289" r:id="rId233"/>
    <p:sldLayoutId id="2147488290" r:id="rId234"/>
    <p:sldLayoutId id="2147488291" r:id="rId235"/>
    <p:sldLayoutId id="2147488292" r:id="rId236"/>
    <p:sldLayoutId id="2147488293" r:id="rId237"/>
    <p:sldLayoutId id="2147488294" r:id="rId238"/>
    <p:sldLayoutId id="2147488295" r:id="rId239"/>
    <p:sldLayoutId id="2147488296" r:id="rId240"/>
    <p:sldLayoutId id="2147488297" r:id="rId241"/>
    <p:sldLayoutId id="2147488298" r:id="rId242"/>
    <p:sldLayoutId id="2147488299" r:id="rId243"/>
    <p:sldLayoutId id="2147488300" r:id="rId244"/>
    <p:sldLayoutId id="2147488301" r:id="rId245"/>
    <p:sldLayoutId id="2147488302" r:id="rId246"/>
    <p:sldLayoutId id="2147488303" r:id="rId247"/>
    <p:sldLayoutId id="2147488304" r:id="rId248"/>
    <p:sldLayoutId id="2147488305" r:id="rId249"/>
    <p:sldLayoutId id="2147488306" r:id="rId250"/>
    <p:sldLayoutId id="2147488307" r:id="rId251"/>
    <p:sldLayoutId id="2147488308" r:id="rId252"/>
    <p:sldLayoutId id="2147488309" r:id="rId253"/>
    <p:sldLayoutId id="2147488310" r:id="rId254"/>
    <p:sldLayoutId id="2147488311" r:id="rId255"/>
    <p:sldLayoutId id="2147488312" r:id="rId256"/>
    <p:sldLayoutId id="2147488313" r:id="rId257"/>
    <p:sldLayoutId id="2147488314" r:id="rId258"/>
    <p:sldLayoutId id="2147488315" r:id="rId259"/>
    <p:sldLayoutId id="2147488316" r:id="rId260"/>
    <p:sldLayoutId id="2147488317" r:id="rId261"/>
    <p:sldLayoutId id="2147488318" r:id="rId262"/>
    <p:sldLayoutId id="2147488319" r:id="rId263"/>
    <p:sldLayoutId id="2147488320" r:id="rId264"/>
    <p:sldLayoutId id="2147488321" r:id="rId265"/>
    <p:sldLayoutId id="2147488322" r:id="rId266"/>
    <p:sldLayoutId id="2147488323" r:id="rId267"/>
    <p:sldLayoutId id="2147488324" r:id="rId268"/>
    <p:sldLayoutId id="2147488325" r:id="rId269"/>
    <p:sldLayoutId id="2147488326" r:id="rId270"/>
    <p:sldLayoutId id="2147488327" r:id="rId271"/>
    <p:sldLayoutId id="2147488328" r:id="rId272"/>
    <p:sldLayoutId id="2147488329" r:id="rId273"/>
    <p:sldLayoutId id="2147488330" r:id="rId274"/>
    <p:sldLayoutId id="2147488331" r:id="rId275"/>
    <p:sldLayoutId id="2147488332" r:id="rId276"/>
    <p:sldLayoutId id="2147488333" r:id="rId277"/>
    <p:sldLayoutId id="2147488334" r:id="rId278"/>
    <p:sldLayoutId id="2147488335" r:id="rId279"/>
    <p:sldLayoutId id="2147488336" r:id="rId280"/>
    <p:sldLayoutId id="2147488337" r:id="rId281"/>
    <p:sldLayoutId id="2147488338" r:id="rId282"/>
    <p:sldLayoutId id="2147488339" r:id="rId283"/>
    <p:sldLayoutId id="2147488340" r:id="rId284"/>
    <p:sldLayoutId id="2147488341" r:id="rId285"/>
    <p:sldLayoutId id="2147488342" r:id="rId286"/>
    <p:sldLayoutId id="2147488343" r:id="rId287"/>
    <p:sldLayoutId id="2147488344" r:id="rId288"/>
    <p:sldLayoutId id="2147488345" r:id="rId289"/>
    <p:sldLayoutId id="2147488346" r:id="rId290"/>
    <p:sldLayoutId id="2147488347" r:id="rId291"/>
    <p:sldLayoutId id="2147488348" r:id="rId292"/>
    <p:sldLayoutId id="2147488349" r:id="rId293"/>
    <p:sldLayoutId id="2147488350" r:id="rId294"/>
    <p:sldLayoutId id="2147488351" r:id="rId295"/>
    <p:sldLayoutId id="2147488352" r:id="rId296"/>
    <p:sldLayoutId id="2147488353" r:id="rId297"/>
    <p:sldLayoutId id="2147488354" r:id="rId298"/>
    <p:sldLayoutId id="2147488355" r:id="rId299"/>
    <p:sldLayoutId id="2147488356" r:id="rId300"/>
    <p:sldLayoutId id="2147488357" r:id="rId301"/>
    <p:sldLayoutId id="2147488358" r:id="rId302"/>
    <p:sldLayoutId id="2147488359" r:id="rId303"/>
    <p:sldLayoutId id="2147488360" r:id="rId304"/>
    <p:sldLayoutId id="2147488361" r:id="rId305"/>
    <p:sldLayoutId id="2147488362" r:id="rId306"/>
    <p:sldLayoutId id="2147488363" r:id="rId307"/>
    <p:sldLayoutId id="2147488364" r:id="rId308"/>
    <p:sldLayoutId id="2147488365" r:id="rId309"/>
    <p:sldLayoutId id="2147488366" r:id="rId310"/>
    <p:sldLayoutId id="2147488367" r:id="rId311"/>
    <p:sldLayoutId id="2147488368" r:id="rId312"/>
    <p:sldLayoutId id="2147488369" r:id="rId313"/>
    <p:sldLayoutId id="2147488370" r:id="rId314"/>
    <p:sldLayoutId id="2147488371" r:id="rId315"/>
    <p:sldLayoutId id="2147488372" r:id="rId316"/>
    <p:sldLayoutId id="2147488373" r:id="rId317"/>
    <p:sldLayoutId id="2147488374" r:id="rId318"/>
    <p:sldLayoutId id="2147488375" r:id="rId319"/>
    <p:sldLayoutId id="2147488376" r:id="rId320"/>
    <p:sldLayoutId id="2147488377" r:id="rId321"/>
    <p:sldLayoutId id="2147488378" r:id="rId322"/>
    <p:sldLayoutId id="2147488379" r:id="rId323"/>
    <p:sldLayoutId id="2147488380" r:id="rId324"/>
    <p:sldLayoutId id="2147488381" r:id="rId325"/>
    <p:sldLayoutId id="2147488382" r:id="rId326"/>
    <p:sldLayoutId id="2147488383" r:id="rId327"/>
    <p:sldLayoutId id="2147488384" r:id="rId328"/>
    <p:sldLayoutId id="2147488385" r:id="rId329"/>
    <p:sldLayoutId id="2147488386" r:id="rId330"/>
    <p:sldLayoutId id="2147488387" r:id="rId331"/>
    <p:sldLayoutId id="2147488388" r:id="rId332"/>
    <p:sldLayoutId id="2147488389" r:id="rId333"/>
    <p:sldLayoutId id="2147488390" r:id="rId334"/>
    <p:sldLayoutId id="2147488391" r:id="rId335"/>
    <p:sldLayoutId id="2147488392" r:id="rId336"/>
    <p:sldLayoutId id="2147488393" r:id="rId337"/>
    <p:sldLayoutId id="2147488394" r:id="rId338"/>
    <p:sldLayoutId id="2147488395" r:id="rId339"/>
    <p:sldLayoutId id="2147488396" r:id="rId340"/>
    <p:sldLayoutId id="2147488397" r:id="rId341"/>
    <p:sldLayoutId id="2147488398" r:id="rId342"/>
    <p:sldLayoutId id="2147488399" r:id="rId343"/>
    <p:sldLayoutId id="2147488400" r:id="rId344"/>
    <p:sldLayoutId id="2147488401" r:id="rId345"/>
    <p:sldLayoutId id="2147488402" r:id="rId346"/>
    <p:sldLayoutId id="2147488403" r:id="rId347"/>
    <p:sldLayoutId id="2147488404" r:id="rId348"/>
    <p:sldLayoutId id="2147488405" r:id="rId349"/>
    <p:sldLayoutId id="2147488406" r:id="rId350"/>
    <p:sldLayoutId id="2147488407" r:id="rId351"/>
    <p:sldLayoutId id="2147488408" r:id="rId352"/>
    <p:sldLayoutId id="2147488409" r:id="rId353"/>
    <p:sldLayoutId id="2147488410" r:id="rId354"/>
    <p:sldLayoutId id="2147488411" r:id="rId355"/>
    <p:sldLayoutId id="2147488412" r:id="rId356"/>
    <p:sldLayoutId id="2147488413" r:id="rId357"/>
    <p:sldLayoutId id="2147488414" r:id="rId358"/>
    <p:sldLayoutId id="2147488415" r:id="rId359"/>
    <p:sldLayoutId id="2147488416" r:id="rId360"/>
    <p:sldLayoutId id="2147488417" r:id="rId361"/>
    <p:sldLayoutId id="2147488418" r:id="rId362"/>
    <p:sldLayoutId id="2147488419" r:id="rId363"/>
    <p:sldLayoutId id="2147488420" r:id="rId364"/>
    <p:sldLayoutId id="2147488421" r:id="rId365"/>
    <p:sldLayoutId id="2147488422" r:id="rId366"/>
    <p:sldLayoutId id="2147488423" r:id="rId367"/>
    <p:sldLayoutId id="2147488424" r:id="rId368"/>
    <p:sldLayoutId id="2147488425" r:id="rId369"/>
    <p:sldLayoutId id="2147488426" r:id="rId370"/>
  </p:sldLayoutIdLst>
  <p:transition spd="med"/>
  <p:txStyles>
    <p:titleStyle>
      <a:lvl1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Arial" panose="020B0604020202020204" pitchFamily="34" charset="0"/>
          <a:ea typeface="+mj-ea"/>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2pPr>
      <a:lvl3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3pPr>
      <a:lvl4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4pPr>
      <a:lvl5pPr marL="0" marR="0" indent="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5pPr>
      <a:lvl6pPr marL="0" marR="0" indent="456342"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6pPr>
      <a:lvl7pPr marL="0" marR="0" indent="912690"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7pPr>
      <a:lvl8pPr marL="0" marR="0" indent="1369015"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8pPr>
      <a:lvl9pPr marL="0" marR="0" indent="1825374" algn="ctr" defTabSz="914400" rtl="0" latinLnBrk="0">
        <a:lnSpc>
          <a:spcPct val="100000"/>
        </a:lnSpc>
        <a:spcBef>
          <a:spcPts val="0"/>
        </a:spcBef>
        <a:spcAft>
          <a:spcPts val="0"/>
        </a:spcAft>
        <a:buClrTx/>
        <a:buSzTx/>
        <a:buFontTx/>
        <a:buNone/>
        <a:tabLst/>
        <a:defRPr sz="2800" b="1" i="0" u="none" strike="noStrike" cap="none" spc="0" baseline="0">
          <a:solidFill>
            <a:srgbClr val="FFFFFF"/>
          </a:solidFill>
          <a:uFillTx/>
          <a:latin typeface="+mj-lt"/>
          <a:ea typeface="+mj-ea"/>
          <a:cs typeface="+mj-cs"/>
          <a:sym typeface="Arial"/>
        </a:defRPr>
      </a:lvl9pPr>
    </p:titleStyle>
    <p:bodyStyle>
      <a:lvl1pPr marL="342253" marR="0" indent="-342253" algn="l" defTabSz="914400" rtl="0" latinLnBrk="0">
        <a:lnSpc>
          <a:spcPct val="100000"/>
        </a:lnSpc>
        <a:spcBef>
          <a:spcPts val="700"/>
        </a:spcBef>
        <a:spcAft>
          <a:spcPts val="0"/>
        </a:spcAft>
        <a:buClrTx/>
        <a:buSzPct val="80000"/>
        <a:buFontTx/>
        <a:buBlip>
          <a:blip r:embed="rId372"/>
        </a:buBlip>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1pPr>
      <a:lvl2pPr marL="782291" marR="0" indent="-325963" algn="l" defTabSz="914400" rtl="0" latinLnBrk="0">
        <a:lnSpc>
          <a:spcPct val="100000"/>
        </a:lnSpc>
        <a:spcBef>
          <a:spcPts val="700"/>
        </a:spcBef>
        <a:spcAft>
          <a:spcPts val="0"/>
        </a:spcAft>
        <a:buClrTx/>
        <a:buSzPct val="7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2pPr>
      <a:lvl3pPr marL="1216896" marR="0" indent="-304229"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3pPr>
      <a:lvl4pPr marL="1734097" marR="0" indent="-365075" algn="l" defTabSz="914400" rtl="0" latinLnBrk="0">
        <a:lnSpc>
          <a:spcPct val="100000"/>
        </a:lnSpc>
        <a:spcBef>
          <a:spcPts val="700"/>
        </a:spcBef>
        <a:spcAft>
          <a:spcPts val="0"/>
        </a:spcAft>
        <a:buClrTx/>
        <a:buSzPct val="65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4pPr>
      <a:lvl5pPr marL="2190427" marR="0" indent="-365075" algn="l" defTabSz="914400" rtl="0" latinLnBrk="0">
        <a:lnSpc>
          <a:spcPct val="100000"/>
        </a:lnSpc>
        <a:spcBef>
          <a:spcPts val="700"/>
        </a:spcBef>
        <a:spcAft>
          <a:spcPts val="0"/>
        </a:spcAft>
        <a:buClrTx/>
        <a:buSzPct val="100000"/>
        <a:buFontTx/>
        <a:buChar char="•"/>
        <a:tabLst/>
        <a:defRPr sz="3200" b="1" i="0" u="none" strike="noStrike" cap="none" spc="0" baseline="0">
          <a:solidFill>
            <a:srgbClr val="8383AD"/>
          </a:solidFill>
          <a:uFillTx/>
          <a:latin typeface="Arial" panose="020B0604020202020204" pitchFamily="34" charset="0"/>
          <a:ea typeface="+mj-ea"/>
          <a:cs typeface="Arial" panose="020B0604020202020204" pitchFamily="34" charset="0"/>
          <a:sym typeface="Arial"/>
        </a:defRPr>
      </a:lvl5pPr>
      <a:lvl6pPr marL="2646767"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6pPr>
      <a:lvl7pPr marL="3103115"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7pPr>
      <a:lvl8pPr marL="3559444"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8pPr>
      <a:lvl9pPr marL="4015796" marR="0" indent="-365075" algn="l" defTabSz="914400" rtl="0" latinLnBrk="0">
        <a:lnSpc>
          <a:spcPct val="100000"/>
        </a:lnSpc>
        <a:spcBef>
          <a:spcPts val="700"/>
        </a:spcBef>
        <a:spcAft>
          <a:spcPts val="0"/>
        </a:spcAft>
        <a:buClrTx/>
        <a:buSzPct val="100000"/>
        <a:buFontTx/>
        <a:buChar char="•"/>
        <a:tabLst/>
        <a:defRPr sz="3200" b="0" i="0" u="none" strike="noStrike" cap="none" spc="0" baseline="0">
          <a:solidFill>
            <a:srgbClr val="8383AD"/>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1pPr>
      <a:lvl2pPr marL="0" marR="0" indent="45634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2pPr>
      <a:lvl3pPr marL="0" marR="0" indent="91269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3pPr>
      <a:lvl4pPr marL="0" marR="0" indent="1369015"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4pPr>
      <a:lvl5pPr marL="0" marR="0" indent="1825374"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5pPr>
      <a:lvl6pPr marL="0" marR="0" indent="2281696"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6pPr>
      <a:lvl7pPr marL="0" marR="0" indent="2738031"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7pPr>
      <a:lvl8pPr marL="0" marR="0" indent="3194368"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8pPr>
      <a:lvl9pPr marL="0" marR="0" indent="3650712"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Narrow"/>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538632"/>
      </p:ext>
    </p:extLst>
  </p:cSld>
  <p:clrMap bg1="lt1" tx1="dk1" bg2="lt2" tx2="dk2" accent1="accent1" accent2="accent2" accent3="accent3" accent4="accent4" accent5="accent5" accent6="accent6" hlink="hlink" folHlink="folHlink"/>
  <p:sldLayoutIdLst>
    <p:sldLayoutId id="2147488428" r:id="rId1"/>
    <p:sldLayoutId id="2147488429" r:id="rId2"/>
    <p:sldLayoutId id="2147488430" r:id="rId3"/>
    <p:sldLayoutId id="2147488431" r:id="rId4"/>
    <p:sldLayoutId id="2147488432" r:id="rId5"/>
    <p:sldLayoutId id="2147488433" r:id="rId6"/>
    <p:sldLayoutId id="2147488434" r:id="rId7"/>
    <p:sldLayoutId id="2147488435" r:id="rId8"/>
    <p:sldLayoutId id="2147488436" r:id="rId9"/>
    <p:sldLayoutId id="2147488437" r:id="rId10"/>
    <p:sldLayoutId id="214748843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27" tIns="45714" rIns="91427" bIns="4571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72800133"/>
      </p:ext>
    </p:extLst>
  </p:cSld>
  <p:clrMap bg1="dk2" tx1="lt1" bg2="dk1" tx2="lt2" accent1="accent1" accent2="accent2" accent3="accent3" accent4="accent4" accent5="accent5" accent6="accent6" hlink="hlink" folHlink="folHlink"/>
  <p:sldLayoutIdLst>
    <p:sldLayoutId id="2147488440" r:id="rId1"/>
    <p:sldLayoutId id="2147488441" r:id="rId2"/>
    <p:sldLayoutId id="2147488442" r:id="rId3"/>
    <p:sldLayoutId id="2147488443" r:id="rId4"/>
    <p:sldLayoutId id="2147488444" r:id="rId5"/>
    <p:sldLayoutId id="2147488445" r:id="rId6"/>
    <p:sldLayoutId id="2147488446" r:id="rId7"/>
    <p:sldLayoutId id="2147488447" r:id="rId8"/>
    <p:sldLayoutId id="2147488448" r:id="rId9"/>
    <p:sldLayoutId id="2147488449" r:id="rId10"/>
    <p:sldLayoutId id="2147488450" r:id="rId11"/>
    <p:sldLayoutId id="2147488451" r:id="rId12"/>
    <p:sldLayoutId id="2147488452"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p:titleStyle>
    <p:bodyStyle>
      <a:lvl1pPr marL="342849" indent="-342849"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839" indent="-28570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961"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4225" indent="-228567" algn="l" rtl="0" fontAlgn="base">
        <a:spcBef>
          <a:spcPct val="20000"/>
        </a:spcBef>
        <a:spcAft>
          <a:spcPct val="0"/>
        </a:spcAft>
        <a:buChar char="»"/>
        <a:defRPr sz="2000">
          <a:solidFill>
            <a:schemeClr val="tx1"/>
          </a:solidFill>
          <a:latin typeface="+mn-lt"/>
          <a:ea typeface="ＭＳ Ｐゴシック" charset="-128"/>
        </a:defRPr>
      </a:lvl6pPr>
      <a:lvl7pPr marL="2971359" indent="-228567" algn="l" rtl="0" fontAlgn="base">
        <a:spcBef>
          <a:spcPct val="20000"/>
        </a:spcBef>
        <a:spcAft>
          <a:spcPct val="0"/>
        </a:spcAft>
        <a:buChar char="»"/>
        <a:defRPr sz="2000">
          <a:solidFill>
            <a:schemeClr val="tx1"/>
          </a:solidFill>
          <a:latin typeface="+mn-lt"/>
          <a:ea typeface="ＭＳ Ｐゴシック" charset="-128"/>
        </a:defRPr>
      </a:lvl7pPr>
      <a:lvl8pPr marL="3428490" indent="-228567" algn="l" rtl="0" fontAlgn="base">
        <a:spcBef>
          <a:spcPct val="20000"/>
        </a:spcBef>
        <a:spcAft>
          <a:spcPct val="0"/>
        </a:spcAft>
        <a:buChar char="»"/>
        <a:defRPr sz="2000">
          <a:solidFill>
            <a:schemeClr val="tx1"/>
          </a:solidFill>
          <a:latin typeface="+mn-lt"/>
          <a:ea typeface="ＭＳ Ｐゴシック" charset="-128"/>
        </a:defRPr>
      </a:lvl8pPr>
      <a:lvl9pPr marL="3885622" indent="-228567"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527620658"/>
      </p:ext>
    </p:extLst>
  </p:cSld>
  <p:clrMap bg1="lt1" tx1="dk1" bg2="lt2" tx2="dk2" accent1="accent1" accent2="accent2" accent3="accent3" accent4="accent4" accent5="accent5" accent6="accent6" hlink="hlink" folHlink="folHlink"/>
  <p:sldLayoutIdLst>
    <p:sldLayoutId id="2147488454" r:id="rId1"/>
    <p:sldLayoutId id="2147488455" r:id="rId2"/>
    <p:sldLayoutId id="2147488456" r:id="rId3"/>
    <p:sldLayoutId id="2147488457" r:id="rId4"/>
    <p:sldLayoutId id="2147488458" r:id="rId5"/>
    <p:sldLayoutId id="2147488459" r:id="rId6"/>
    <p:sldLayoutId id="2147488460" r:id="rId7"/>
    <p:sldLayoutId id="2147488461" r:id="rId8"/>
    <p:sldLayoutId id="2147488462" r:id="rId9"/>
    <p:sldLayoutId id="2147488463" r:id="rId10"/>
    <p:sldLayoutId id="2147488464" r:id="rId11"/>
    <p:sldLayoutId id="2147488465" r:id="rId12"/>
    <p:sldLayoutId id="2147488466"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32" algn="ctr" rtl="0" eaLnBrk="0" fontAlgn="base" hangingPunct="0">
        <a:spcBef>
          <a:spcPct val="0"/>
        </a:spcBef>
        <a:spcAft>
          <a:spcPct val="0"/>
        </a:spcAft>
        <a:defRPr sz="4400">
          <a:solidFill>
            <a:schemeClr val="tx2"/>
          </a:solidFill>
          <a:latin typeface="Times New Roman" pitchFamily="-112" charset="0"/>
        </a:defRPr>
      </a:lvl6pPr>
      <a:lvl7pPr marL="914265" algn="ctr" rtl="0" eaLnBrk="0" fontAlgn="base" hangingPunct="0">
        <a:spcBef>
          <a:spcPct val="0"/>
        </a:spcBef>
        <a:spcAft>
          <a:spcPct val="0"/>
        </a:spcAft>
        <a:defRPr sz="4400">
          <a:solidFill>
            <a:schemeClr val="tx2"/>
          </a:solidFill>
          <a:latin typeface="Times New Roman" pitchFamily="-112" charset="0"/>
        </a:defRPr>
      </a:lvl7pPr>
      <a:lvl8pPr marL="1371396" algn="ctr" rtl="0" eaLnBrk="0" fontAlgn="base" hangingPunct="0">
        <a:spcBef>
          <a:spcPct val="0"/>
        </a:spcBef>
        <a:spcAft>
          <a:spcPct val="0"/>
        </a:spcAft>
        <a:defRPr sz="4400">
          <a:solidFill>
            <a:schemeClr val="tx2"/>
          </a:solidFill>
          <a:latin typeface="Times New Roman" pitchFamily="-112" charset="0"/>
        </a:defRPr>
      </a:lvl8pPr>
      <a:lvl9pPr marL="1828530" algn="ctr" rtl="0" eaLnBrk="0" fontAlgn="base" hangingPunct="0">
        <a:spcBef>
          <a:spcPct val="0"/>
        </a:spcBef>
        <a:spcAft>
          <a:spcPct val="0"/>
        </a:spcAft>
        <a:defRPr sz="4400">
          <a:solidFill>
            <a:schemeClr val="tx2"/>
          </a:solidFill>
          <a:latin typeface="Times New Roman" pitchFamily="-112" charset="0"/>
        </a:defRPr>
      </a:lvl9pPr>
    </p:titleStyle>
    <p:bodyStyle>
      <a:lvl1pPr marL="342849" indent="-342849"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839" indent="-285708"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829" indent="-22856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961"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094" indent="-22856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225"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359"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490"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622" indent="-22856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427" tIns="45714" rIns="91427" bIns="45714"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27" tIns="45714" rIns="91427" bIns="45714"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27" tIns="45714" rIns="91427" bIns="45714"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916159912"/>
      </p:ext>
    </p:extLst>
  </p:cSld>
  <p:clrMap bg1="lt1" tx1="dk1" bg2="lt2" tx2="dk2" accent1="accent1" accent2="accent2" accent3="accent3" accent4="accent4" accent5="accent5" accent6="accent6" hlink="hlink" folHlink="folHlink"/>
  <p:sldLayoutIdLst>
    <p:sldLayoutId id="2147488468" r:id="rId1"/>
    <p:sldLayoutId id="2147488469" r:id="rId2"/>
    <p:sldLayoutId id="2147488470" r:id="rId3"/>
    <p:sldLayoutId id="2147488471" r:id="rId4"/>
    <p:sldLayoutId id="2147488472" r:id="rId5"/>
    <p:sldLayoutId id="2147488473" r:id="rId6"/>
    <p:sldLayoutId id="2147488474" r:id="rId7"/>
    <p:sldLayoutId id="2147488475" r:id="rId8"/>
    <p:sldLayoutId id="2147488476" r:id="rId9"/>
    <p:sldLayoutId id="2147488477" r:id="rId10"/>
    <p:sldLayoutId id="21474884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132" algn="ctr" rtl="0" fontAlgn="base">
        <a:spcBef>
          <a:spcPct val="0"/>
        </a:spcBef>
        <a:spcAft>
          <a:spcPct val="0"/>
        </a:spcAft>
        <a:defRPr sz="4400">
          <a:solidFill>
            <a:schemeClr val="tx1"/>
          </a:solidFill>
          <a:latin typeface="Calibri" charset="0"/>
          <a:ea typeface="ＭＳ Ｐゴシック" charset="0"/>
        </a:defRPr>
      </a:lvl6pPr>
      <a:lvl7pPr marL="914265" algn="ctr" rtl="0" fontAlgn="base">
        <a:spcBef>
          <a:spcPct val="0"/>
        </a:spcBef>
        <a:spcAft>
          <a:spcPct val="0"/>
        </a:spcAft>
        <a:defRPr sz="4400">
          <a:solidFill>
            <a:schemeClr val="tx1"/>
          </a:solidFill>
          <a:latin typeface="Calibri" charset="0"/>
          <a:ea typeface="ＭＳ Ｐゴシック" charset="0"/>
        </a:defRPr>
      </a:lvl7pPr>
      <a:lvl8pPr marL="1371396" algn="ctr" rtl="0" fontAlgn="base">
        <a:spcBef>
          <a:spcPct val="0"/>
        </a:spcBef>
        <a:spcAft>
          <a:spcPct val="0"/>
        </a:spcAft>
        <a:defRPr sz="4400">
          <a:solidFill>
            <a:schemeClr val="tx1"/>
          </a:solidFill>
          <a:latin typeface="Calibri" charset="0"/>
          <a:ea typeface="ＭＳ Ｐゴシック" charset="0"/>
        </a:defRPr>
      </a:lvl8pPr>
      <a:lvl9pPr marL="1828530" algn="ctr" rtl="0" fontAlgn="base">
        <a:spcBef>
          <a:spcPct val="0"/>
        </a:spcBef>
        <a:spcAft>
          <a:spcPct val="0"/>
        </a:spcAft>
        <a:defRPr sz="4400">
          <a:solidFill>
            <a:schemeClr val="tx1"/>
          </a:solidFill>
          <a:latin typeface="Calibri" charset="0"/>
          <a:ea typeface="ＭＳ Ｐゴシック" charset="0"/>
        </a:defRPr>
      </a:lvl9pPr>
    </p:titleStyle>
    <p:bodyStyle>
      <a:lvl1pPr marL="342849" indent="-342849"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839" indent="-285708"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829" indent="-22856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961"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094" indent="-22856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225"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9"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90"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22" indent="-228567"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65" rtl="0" eaLnBrk="1" latinLnBrk="0" hangingPunct="1">
        <a:defRPr sz="1800" kern="1200">
          <a:solidFill>
            <a:schemeClr val="tx1"/>
          </a:solidFill>
          <a:latin typeface="+mn-lt"/>
          <a:ea typeface="+mn-ea"/>
          <a:cs typeface="+mn-cs"/>
        </a:defRPr>
      </a:lvl1pPr>
      <a:lvl2pPr marL="457132"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30" algn="l" defTabSz="914265" rtl="0" eaLnBrk="1" latinLnBrk="0" hangingPunct="1">
        <a:defRPr sz="1800" kern="1200">
          <a:solidFill>
            <a:schemeClr val="tx1"/>
          </a:solidFill>
          <a:latin typeface="+mn-lt"/>
          <a:ea typeface="+mn-ea"/>
          <a:cs typeface="+mn-cs"/>
        </a:defRPr>
      </a:lvl5pPr>
      <a:lvl6pPr marL="2285659" algn="l" defTabSz="914265" rtl="0" eaLnBrk="1" latinLnBrk="0" hangingPunct="1">
        <a:defRPr sz="1800" kern="1200">
          <a:solidFill>
            <a:schemeClr val="tx1"/>
          </a:solidFill>
          <a:latin typeface="+mn-lt"/>
          <a:ea typeface="+mn-ea"/>
          <a:cs typeface="+mn-cs"/>
        </a:defRPr>
      </a:lvl6pPr>
      <a:lvl7pPr marL="2742792" algn="l" defTabSz="914265" rtl="0" eaLnBrk="1" latinLnBrk="0" hangingPunct="1">
        <a:defRPr sz="1800" kern="1200">
          <a:solidFill>
            <a:schemeClr val="tx1"/>
          </a:solidFill>
          <a:latin typeface="+mn-lt"/>
          <a:ea typeface="+mn-ea"/>
          <a:cs typeface="+mn-cs"/>
        </a:defRPr>
      </a:lvl7pPr>
      <a:lvl8pPr marL="3199924" algn="l" defTabSz="914265" rtl="0" eaLnBrk="1" latinLnBrk="0" hangingPunct="1">
        <a:defRPr sz="1800" kern="1200">
          <a:solidFill>
            <a:schemeClr val="tx1"/>
          </a:solidFill>
          <a:latin typeface="+mn-lt"/>
          <a:ea typeface="+mn-ea"/>
          <a:cs typeface="+mn-cs"/>
        </a:defRPr>
      </a:lvl8pPr>
      <a:lvl9pPr marL="3657055" algn="l" defTabSz="914265"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6816032"/>
      </p:ext>
    </p:extLst>
  </p:cSld>
  <p:clrMap bg1="dk2" tx1="lt1" bg2="dk1" tx2="lt2" accent1="accent1" accent2="accent2" accent3="accent3" accent4="accent4" accent5="accent5" accent6="accent6" hlink="hlink" folHlink="folHlink"/>
  <p:sldLayoutIdLst>
    <p:sldLayoutId id="2147488480" r:id="rId1"/>
    <p:sldLayoutId id="2147488481"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90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2590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819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ＭＳ Ｐゴシック" charset="0"/>
              </a:defRPr>
            </a:lvl1pPr>
          </a:lstStyle>
          <a:p>
            <a:pPr>
              <a:defRPr/>
            </a:pPr>
            <a:fld id="{259A4103-FAD2-FC42-832F-1E1B5F058BB5}" type="slidenum">
              <a:rPr lang="en-US" smtClean="0"/>
              <a:pPr>
                <a:defRPr/>
              </a:pPr>
              <a:t>‹#›</a:t>
            </a:fld>
            <a:endParaRPr lang="en-US" dirty="0"/>
          </a:p>
        </p:txBody>
      </p:sp>
    </p:spTree>
    <p:extLst>
      <p:ext uri="{BB962C8B-B14F-4D97-AF65-F5344CB8AC3E}">
        <p14:creationId xmlns:p14="http://schemas.microsoft.com/office/powerpoint/2010/main" val="2377340188"/>
      </p:ext>
    </p:extLst>
  </p:cSld>
  <p:clrMap bg1="lt1" tx1="dk1" bg2="lt2" tx2="dk2" accent1="accent1" accent2="accent2" accent3="accent3" accent4="accent4" accent5="accent5" accent6="accent6" hlink="hlink" folHlink="folHlink"/>
  <p:sldLayoutIdLst>
    <p:sldLayoutId id="2147488483" r:id="rId1"/>
    <p:sldLayoutId id="2147488484"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pitchFamily="-112" charset="0"/>
        </a:defRPr>
      </a:lvl6pPr>
      <a:lvl7pPr marL="914085" algn="ctr" rtl="0" fontAlgn="base">
        <a:spcBef>
          <a:spcPct val="0"/>
        </a:spcBef>
        <a:spcAft>
          <a:spcPct val="0"/>
        </a:spcAft>
        <a:defRPr sz="4400">
          <a:solidFill>
            <a:schemeClr val="tx2"/>
          </a:solidFill>
          <a:latin typeface="Arial" pitchFamily="-112" charset="0"/>
        </a:defRPr>
      </a:lvl7pPr>
      <a:lvl8pPr marL="1371124" algn="ctr" rtl="0" fontAlgn="base">
        <a:spcBef>
          <a:spcPct val="0"/>
        </a:spcBef>
        <a:spcAft>
          <a:spcPct val="0"/>
        </a:spcAft>
        <a:defRPr sz="4400">
          <a:solidFill>
            <a:schemeClr val="tx2"/>
          </a:solidFill>
          <a:latin typeface="Arial" pitchFamily="-112" charset="0"/>
        </a:defRPr>
      </a:lvl8pPr>
      <a:lvl9pPr marL="1828170" algn="ctr" rtl="0" fontAlgn="base">
        <a:spcBef>
          <a:spcPct val="0"/>
        </a:spcBef>
        <a:spcAft>
          <a:spcPct val="0"/>
        </a:spcAft>
        <a:defRPr sz="4400">
          <a:solidFill>
            <a:schemeClr val="tx2"/>
          </a:solidFill>
          <a:latin typeface="Arial" pitchFamily="-112"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pitchFamily="-11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11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11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48582361"/>
      </p:ext>
    </p:extLst>
  </p:cSld>
  <p:clrMap bg1="dk2" tx1="lt1" bg2="dk1" tx2="lt2" accent1="accent1" accent2="accent2" accent3="accent3" accent4="accent4" accent5="accent5" accent6="accent6" hlink="hlink" folHlink="folHlink"/>
  <p:sldLayoutIdLst>
    <p:sldLayoutId id="2147488486" r:id="rId1"/>
    <p:sldLayoutId id="2147488487" r:id="rId2"/>
    <p:sldLayoutId id="2147488488" r:id="rId3"/>
    <p:sldLayoutId id="2147488489" r:id="rId4"/>
    <p:sldLayoutId id="2147488490" r:id="rId5"/>
    <p:sldLayoutId id="2147488491" r:id="rId6"/>
    <p:sldLayoutId id="2147488492" r:id="rId7"/>
    <p:sldLayoutId id="2147488493" r:id="rId8"/>
    <p:sldLayoutId id="2147488494" r:id="rId9"/>
    <p:sldLayoutId id="2147488495" r:id="rId10"/>
    <p:sldLayoutId id="2147488496" r:id="rId11"/>
    <p:sldLayoutId id="2147488497"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extLst>
      <p:ext uri="{BB962C8B-B14F-4D97-AF65-F5344CB8AC3E}">
        <p14:creationId xmlns:p14="http://schemas.microsoft.com/office/powerpoint/2010/main" val="3923774913"/>
      </p:ext>
    </p:extLst>
  </p:cSld>
  <p:clrMap bg1="lt1" tx1="dk1" bg2="lt2" tx2="dk2" accent1="accent1" accent2="accent2" accent3="accent3" accent4="accent4" accent5="accent5" accent6="accent6" hlink="hlink" folHlink="folHlink"/>
  <p:sldLayoutIdLst>
    <p:sldLayoutId id="2147488499" r:id="rId1"/>
    <p:sldLayoutId id="2147488500" r:id="rId2"/>
    <p:sldLayoutId id="2147488501" r:id="rId3"/>
    <p:sldLayoutId id="2147488502" r:id="rId4"/>
    <p:sldLayoutId id="2147488503" r:id="rId5"/>
    <p:sldLayoutId id="2147488504" r:id="rId6"/>
    <p:sldLayoutId id="2147488505" r:id="rId7"/>
    <p:sldLayoutId id="2147488506" r:id="rId8"/>
    <p:sldLayoutId id="2147488507" r:id="rId9"/>
    <p:sldLayoutId id="2147488508" r:id="rId10"/>
    <p:sldLayoutId id="2147488509" r:id="rId11"/>
    <p:sldLayoutId id="2147488510" r:id="rId12"/>
    <p:sldLayoutId id="214748851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37471" indent="-22750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2476"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47459" indent="-22750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90" name="Group 1026"/>
          <p:cNvGrpSpPr>
            <a:grpSpLocks/>
          </p:cNvGrpSpPr>
          <p:nvPr/>
        </p:nvGrpSpPr>
        <p:grpSpPr bwMode="auto">
          <a:xfrm>
            <a:off x="0" y="3902075"/>
            <a:ext cx="3400425" cy="2949575"/>
            <a:chOff x="0" y="2458"/>
            <a:chExt cx="2142" cy="1858"/>
          </a:xfrm>
        </p:grpSpPr>
        <p:sp>
          <p:nvSpPr>
            <p:cNvPr id="6963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6963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Times New Roman" charset="0"/>
                <a:ea typeface="ＭＳ Ｐゴシック"/>
                <a:cs typeface="ＭＳ Ｐゴシック"/>
              </a:endParaRPr>
            </a:p>
          </p:txBody>
        </p:sp>
        <p:sp>
          <p:nvSpPr>
            <p:cNvPr id="12300"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1"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12302"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12291"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2292" name="Rectangle 1035"/>
          <p:cNvSpPr>
            <a:spLocks noGrp="1" noChangeArrowheads="1"/>
          </p:cNvSpPr>
          <p:nvPr>
            <p:ph type="body" idx="1"/>
          </p:nvPr>
        </p:nvSpPr>
        <p:spPr bwMode="auto">
          <a:xfrm>
            <a:off x="457200" y="1600200"/>
            <a:ext cx="8229600" cy="453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9644"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9645"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FFFFFF"/>
              </a:solidFill>
            </a:endParaRPr>
          </a:p>
        </p:txBody>
      </p:sp>
      <p:sp>
        <p:nvSpPr>
          <p:cNvPr id="69646"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defTabSz="914400" fontAlgn="base">
              <a:spcBef>
                <a:spcPct val="0"/>
              </a:spcBef>
              <a:spcAft>
                <a:spcPct val="0"/>
              </a:spcAft>
              <a:defRPr/>
            </a:pPr>
            <a:fld id="{45A1939A-D539-BB44-A871-6200AEFCC107}" type="slidenum">
              <a:rPr lang="en-US" smtClean="0">
                <a:solidFill>
                  <a:srgbClr val="FFFFFF"/>
                </a:solidFill>
              </a:rPr>
              <a:pPr defTabSz="914400" fontAlgn="base">
                <a:spcBef>
                  <a:spcPct val="0"/>
                </a:spcBef>
                <a:spcAft>
                  <a:spcPct val="0"/>
                </a:spcAft>
                <a:defRPr/>
              </a:pPr>
              <a:t>‹#›</a:t>
            </a:fld>
            <a:endParaRPr lang="en-US" dirty="0">
              <a:solidFill>
                <a:srgbClr val="FFFFFF"/>
              </a:solidFill>
            </a:endParaRPr>
          </a:p>
        </p:txBody>
      </p:sp>
    </p:spTree>
    <p:extLst>
      <p:ext uri="{BB962C8B-B14F-4D97-AF65-F5344CB8AC3E}">
        <p14:creationId xmlns:p14="http://schemas.microsoft.com/office/powerpoint/2010/main" val="205752624"/>
      </p:ext>
    </p:extLst>
  </p:cSld>
  <p:clrMap bg1="dk2" tx1="lt1" bg2="dk1" tx2="lt2" accent1="accent1" accent2="accent2" accent3="accent3" accent4="accent4" accent5="accent5" accent6="accent6" hlink="hlink" folHlink="folHlink"/>
  <p:sldLayoutIdLst>
    <p:sldLayoutId id="2147485789" r:id="rId1"/>
    <p:sldLayoutId id="2147485790" r:id="rId2"/>
    <p:sldLayoutId id="2147485791" r:id="rId3"/>
    <p:sldLayoutId id="2147485792" r:id="rId4"/>
    <p:sldLayoutId id="2147485793" r:id="rId5"/>
    <p:sldLayoutId id="2147485794" r:id="rId6"/>
    <p:sldLayoutId id="2147485795" r:id="rId7"/>
    <p:sldLayoutId id="2147485796" r:id="rId8"/>
    <p:sldLayoutId id="2147485797" r:id="rId9"/>
    <p:sldLayoutId id="2147485798" r:id="rId10"/>
    <p:sldLayoutId id="2147485799" r:id="rId11"/>
  </p:sldLayoutIdLst>
  <p:transition spd="slow">
    <p:dissolv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mn-ea"/>
        </a:defRPr>
      </a:lvl5pPr>
      <a:lvl6pPr marL="25146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6pPr>
      <a:lvl7pPr marL="29718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7pPr>
      <a:lvl8pPr marL="34290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8pPr>
      <a:lvl9pPr marL="38862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88646658"/>
      </p:ext>
    </p:extLst>
  </p:cSld>
  <p:clrMap bg1="dk2" tx1="lt1" bg2="dk1" tx2="lt2" accent1="accent1" accent2="accent2" accent3="accent3" accent4="accent4" accent5="accent5" accent6="accent6" hlink="hlink" folHlink="folHlink"/>
  <p:sldLayoutIdLst>
    <p:sldLayoutId id="2147488513" r:id="rId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39354" indent="-284372"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37471" indent="-227503"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2476" indent="-227503"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47459" indent="-227503"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397273088"/>
      </p:ext>
    </p:extLst>
  </p:cSld>
  <p:clrMap bg1="lt1" tx1="dk1" bg2="lt2" tx2="dk2" accent1="accent1" accent2="accent2" accent3="accent3" accent4="accent4" accent5="accent5" accent6="accent6" hlink="hlink" folHlink="folHlink"/>
  <p:sldLayoutIdLst>
    <p:sldLayoutId id="2147488515" r:id="rId1"/>
    <p:sldLayoutId id="2147488516" r:id="rId2"/>
    <p:sldLayoutId id="2147488517" r:id="rId3"/>
    <p:sldLayoutId id="2147488518" r:id="rId4"/>
    <p:sldLayoutId id="2147488519" r:id="rId5"/>
    <p:sldLayoutId id="2147488520" r:id="rId6"/>
    <p:sldLayoutId id="2147488521" r:id="rId7"/>
    <p:sldLayoutId id="2147488522" r:id="rId8"/>
    <p:sldLayoutId id="2147488523" r:id="rId9"/>
    <p:sldLayoutId id="2147488524" r:id="rId10"/>
    <p:sldLayoutId id="214748852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3956331791"/>
      </p:ext>
    </p:extLst>
  </p:cSld>
  <p:clrMap bg1="dk2" tx1="lt1" bg2="dk1" tx2="lt2" accent1="accent1" accent2="accent2" accent3="accent3" accent4="accent4" accent5="accent5" accent6="accent6" hlink="hlink" folHlink="folHlink"/>
  <p:sldLayoutIdLst>
    <p:sldLayoutId id="214748852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4251694869"/>
      </p:ext>
    </p:extLst>
  </p:cSld>
  <p:clrMap bg1="dk2" tx1="lt1" bg2="dk1" tx2="lt2" accent1="accent1" accent2="accent2" accent3="accent3" accent4="accent4" accent5="accent5" accent6="accent6" hlink="hlink" folHlink="folHlink"/>
  <p:sldLayoutIdLst>
    <p:sldLayoutId id="2147488529" r:id="rId1"/>
    <p:sldLayoutId id="2147488530"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24" tIns="46012" rIns="92024" bIns="460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09515802"/>
      </p:ext>
    </p:extLst>
  </p:cSld>
  <p:clrMap bg1="dk2" tx1="lt1" bg2="dk1" tx2="lt2" accent1="accent1" accent2="accent2" accent3="accent3" accent4="accent4" accent5="accent5" accent6="accent6" hlink="hlink" folHlink="folHlink"/>
  <p:sldLayoutIdLst>
    <p:sldLayoutId id="2147488532" r:id="rId1"/>
    <p:sldLayoutId id="2147488533" r:id="rId2"/>
    <p:sldLayoutId id="2147488534" r:id="rId3"/>
    <p:sldLayoutId id="2147488535" r:id="rId4"/>
    <p:sldLayoutId id="2147488536" r:id="rId5"/>
    <p:sldLayoutId id="2147488537" r:id="rId6"/>
    <p:sldLayoutId id="2147488538" r:id="rId7"/>
    <p:sldLayoutId id="2147488539" r:id="rId8"/>
    <p:sldLayoutId id="2147488540" r:id="rId9"/>
    <p:sldLayoutId id="2147488541" r:id="rId10"/>
    <p:sldLayoutId id="2147488542" r:id="rId11"/>
    <p:sldLayoutId id="2147488543"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9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390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085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7807"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13" indent="-342713"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2374" indent="-228477"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9329" indent="-228477"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6278" indent="-228477"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3228"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1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130"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082" indent="-228477"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18049453"/>
      </p:ext>
    </p:extLst>
  </p:cSld>
  <p:clrMap bg1="lt1" tx1="dk1" bg2="lt2" tx2="dk2" accent1="accent1" accent2="accent2" accent3="accent3" accent4="accent4" accent5="accent5" accent6="accent6" hlink="hlink" folHlink="folHlink"/>
  <p:sldLayoutIdLst>
    <p:sldLayoutId id="2147488545" r:id="rId1"/>
    <p:sldLayoutId id="2147488546" r:id="rId2"/>
    <p:sldLayoutId id="2147488547" r:id="rId3"/>
    <p:sldLayoutId id="2147488548" r:id="rId4"/>
    <p:sldLayoutId id="2147488549" r:id="rId5"/>
    <p:sldLayoutId id="2147488550" r:id="rId6"/>
    <p:sldLayoutId id="2147488551" r:id="rId7"/>
    <p:sldLayoutId id="2147488552" r:id="rId8"/>
    <p:sldLayoutId id="2147488553" r:id="rId9"/>
    <p:sldLayoutId id="2147488554" r:id="rId10"/>
    <p:sldLayoutId id="2147488555" r:id="rId11"/>
    <p:sldLayoutId id="2147488556" r:id="rId12"/>
    <p:sldLayoutId id="214748855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8677989"/>
      </p:ext>
    </p:extLst>
  </p:cSld>
  <p:clrMap bg1="lt1" tx1="dk1" bg2="lt2" tx2="dk2" accent1="accent1" accent2="accent2" accent3="accent3" accent4="accent4" accent5="accent5" accent6="accent6" hlink="hlink" folHlink="folHlink"/>
  <p:sldLayoutIdLst>
    <p:sldLayoutId id="2147488559" r:id="rId1"/>
    <p:sldLayoutId id="2147488560" r:id="rId2"/>
    <p:sldLayoutId id="2147488561" r:id="rId3"/>
    <p:sldLayoutId id="2147488562" r:id="rId4"/>
    <p:sldLayoutId id="2147488563" r:id="rId5"/>
    <p:sldLayoutId id="2147488564" r:id="rId6"/>
    <p:sldLayoutId id="2147488565" r:id="rId7"/>
    <p:sldLayoutId id="2147488566" r:id="rId8"/>
    <p:sldLayoutId id="2147488567" r:id="rId9"/>
    <p:sldLayoutId id="2147488568" r:id="rId10"/>
    <p:sldLayoutId id="21474885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1389" tIns="45695" rIns="91389" bIns="45695"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pPr>
                <a:defRPr/>
              </a:pPr>
              <a:t>2/5/26</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389" tIns="45695" rIns="91389" bIns="45695"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389" tIns="45695" rIns="91389" bIns="45695"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pPr>
                <a:defRPr/>
              </a:pPr>
              <a:t>‹#›</a:t>
            </a:fld>
            <a:endParaRPr lang="en-US" dirty="0"/>
          </a:p>
        </p:txBody>
      </p:sp>
    </p:spTree>
    <p:extLst>
      <p:ext uri="{BB962C8B-B14F-4D97-AF65-F5344CB8AC3E}">
        <p14:creationId xmlns:p14="http://schemas.microsoft.com/office/powerpoint/2010/main" val="1999110341"/>
      </p:ext>
    </p:extLst>
  </p:cSld>
  <p:clrMap bg1="lt1" tx1="dk1" bg2="lt2" tx2="dk2" accent1="accent1" accent2="accent2" accent3="accent3" accent4="accent4" accent5="accent5" accent6="accent6" hlink="hlink" folHlink="folHlink"/>
  <p:sldLayoutIdLst>
    <p:sldLayoutId id="2147488571" r:id="rId1"/>
    <p:sldLayoutId id="2147488572" r:id="rId2"/>
    <p:sldLayoutId id="2147488573" r:id="rId3"/>
    <p:sldLayoutId id="2147488574" r:id="rId4"/>
    <p:sldLayoutId id="2147488575" r:id="rId5"/>
    <p:sldLayoutId id="2147488576" r:id="rId6"/>
    <p:sldLayoutId id="2147488577" r:id="rId7"/>
    <p:sldLayoutId id="2147488578" r:id="rId8"/>
    <p:sldLayoutId id="2147488579" r:id="rId9"/>
    <p:sldLayoutId id="2147488580" r:id="rId10"/>
    <p:sldLayoutId id="21474885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952" algn="ctr" rtl="0" fontAlgn="base">
        <a:spcBef>
          <a:spcPct val="0"/>
        </a:spcBef>
        <a:spcAft>
          <a:spcPct val="0"/>
        </a:spcAft>
        <a:defRPr sz="4400">
          <a:solidFill>
            <a:schemeClr val="tx1"/>
          </a:solidFill>
          <a:latin typeface="Calibri" charset="0"/>
          <a:ea typeface="ＭＳ Ｐゴシック" charset="0"/>
        </a:defRPr>
      </a:lvl6pPr>
      <a:lvl7pPr marL="913905" algn="ctr" rtl="0" fontAlgn="base">
        <a:spcBef>
          <a:spcPct val="0"/>
        </a:spcBef>
        <a:spcAft>
          <a:spcPct val="0"/>
        </a:spcAft>
        <a:defRPr sz="4400">
          <a:solidFill>
            <a:schemeClr val="tx1"/>
          </a:solidFill>
          <a:latin typeface="Calibri" charset="0"/>
          <a:ea typeface="ＭＳ Ｐゴシック" charset="0"/>
        </a:defRPr>
      </a:lvl7pPr>
      <a:lvl8pPr marL="1370852" algn="ctr" rtl="0" fontAlgn="base">
        <a:spcBef>
          <a:spcPct val="0"/>
        </a:spcBef>
        <a:spcAft>
          <a:spcPct val="0"/>
        </a:spcAft>
        <a:defRPr sz="4400">
          <a:solidFill>
            <a:schemeClr val="tx1"/>
          </a:solidFill>
          <a:latin typeface="Calibri" charset="0"/>
          <a:ea typeface="ＭＳ Ｐゴシック" charset="0"/>
        </a:defRPr>
      </a:lvl8pPr>
      <a:lvl9pPr marL="1827807" algn="ctr" rtl="0" fontAlgn="base">
        <a:spcBef>
          <a:spcPct val="0"/>
        </a:spcBef>
        <a:spcAft>
          <a:spcPct val="0"/>
        </a:spcAft>
        <a:defRPr sz="4400">
          <a:solidFill>
            <a:schemeClr val="tx1"/>
          </a:solidFill>
          <a:latin typeface="Calibri" charset="0"/>
          <a:ea typeface="ＭＳ Ｐゴシック" charset="0"/>
        </a:defRPr>
      </a:lvl9pPr>
    </p:titleStyle>
    <p:bodyStyle>
      <a:lvl1pPr marL="342713" indent="-34271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543" indent="-285596"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374" indent="-228477"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329"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278" indent="-228477"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228"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1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130"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082" indent="-228477" algn="l" defTabSz="91390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05" rtl="0" eaLnBrk="1" latinLnBrk="0" hangingPunct="1">
        <a:defRPr sz="1800" kern="1200">
          <a:solidFill>
            <a:schemeClr val="tx1"/>
          </a:solidFill>
          <a:latin typeface="+mn-lt"/>
          <a:ea typeface="+mn-ea"/>
          <a:cs typeface="+mn-cs"/>
        </a:defRPr>
      </a:lvl1pPr>
      <a:lvl2pPr marL="456952" algn="l" defTabSz="913905" rtl="0" eaLnBrk="1" latinLnBrk="0" hangingPunct="1">
        <a:defRPr sz="1800" kern="1200">
          <a:solidFill>
            <a:schemeClr val="tx1"/>
          </a:solidFill>
          <a:latin typeface="+mn-lt"/>
          <a:ea typeface="+mn-ea"/>
          <a:cs typeface="+mn-cs"/>
        </a:defRPr>
      </a:lvl2pPr>
      <a:lvl3pPr marL="913905" algn="l" defTabSz="913905" rtl="0" eaLnBrk="1" latinLnBrk="0" hangingPunct="1">
        <a:defRPr sz="1800" kern="1200">
          <a:solidFill>
            <a:schemeClr val="tx1"/>
          </a:solidFill>
          <a:latin typeface="+mn-lt"/>
          <a:ea typeface="+mn-ea"/>
          <a:cs typeface="+mn-cs"/>
        </a:defRPr>
      </a:lvl3pPr>
      <a:lvl4pPr marL="1370852" algn="l" defTabSz="913905" rtl="0" eaLnBrk="1" latinLnBrk="0" hangingPunct="1">
        <a:defRPr sz="1800" kern="1200">
          <a:solidFill>
            <a:schemeClr val="tx1"/>
          </a:solidFill>
          <a:latin typeface="+mn-lt"/>
          <a:ea typeface="+mn-ea"/>
          <a:cs typeface="+mn-cs"/>
        </a:defRPr>
      </a:lvl4pPr>
      <a:lvl5pPr marL="1827807" algn="l" defTabSz="913905" rtl="0" eaLnBrk="1" latinLnBrk="0" hangingPunct="1">
        <a:defRPr sz="1800" kern="1200">
          <a:solidFill>
            <a:schemeClr val="tx1"/>
          </a:solidFill>
          <a:latin typeface="+mn-lt"/>
          <a:ea typeface="+mn-ea"/>
          <a:cs typeface="+mn-cs"/>
        </a:defRPr>
      </a:lvl5pPr>
      <a:lvl6pPr marL="2284752" algn="l" defTabSz="913905" rtl="0" eaLnBrk="1" latinLnBrk="0" hangingPunct="1">
        <a:defRPr sz="1800" kern="1200">
          <a:solidFill>
            <a:schemeClr val="tx1"/>
          </a:solidFill>
          <a:latin typeface="+mn-lt"/>
          <a:ea typeface="+mn-ea"/>
          <a:cs typeface="+mn-cs"/>
        </a:defRPr>
      </a:lvl6pPr>
      <a:lvl7pPr marL="2741704" algn="l" defTabSz="913905" rtl="0" eaLnBrk="1" latinLnBrk="0" hangingPunct="1">
        <a:defRPr sz="1800" kern="1200">
          <a:solidFill>
            <a:schemeClr val="tx1"/>
          </a:solidFill>
          <a:latin typeface="+mn-lt"/>
          <a:ea typeface="+mn-ea"/>
          <a:cs typeface="+mn-cs"/>
        </a:defRPr>
      </a:lvl7pPr>
      <a:lvl8pPr marL="3198654" algn="l" defTabSz="913905" rtl="0" eaLnBrk="1" latinLnBrk="0" hangingPunct="1">
        <a:defRPr sz="1800" kern="1200">
          <a:solidFill>
            <a:schemeClr val="tx1"/>
          </a:solidFill>
          <a:latin typeface="+mn-lt"/>
          <a:ea typeface="+mn-ea"/>
          <a:cs typeface="+mn-cs"/>
        </a:defRPr>
      </a:lvl8pPr>
      <a:lvl9pPr marL="3655603" algn="l" defTabSz="913905"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3390375"/>
      </p:ext>
    </p:extLst>
  </p:cSld>
  <p:clrMap bg1="lt1" tx1="dk1" bg2="lt2" tx2="dk2" accent1="accent1" accent2="accent2" accent3="accent3" accent4="accent4" accent5="accent5" accent6="accent6" hlink="hlink" folHlink="folHlink"/>
  <p:sldLayoutIdLst>
    <p:sldLayoutId id="2147488583" r:id="rId1"/>
    <p:sldLayoutId id="2147488584" r:id="rId2"/>
    <p:sldLayoutId id="2147488585" r:id="rId3"/>
    <p:sldLayoutId id="2147488586" r:id="rId4"/>
    <p:sldLayoutId id="2147488587" r:id="rId5"/>
    <p:sldLayoutId id="2147488588" r:id="rId6"/>
    <p:sldLayoutId id="2147488589" r:id="rId7"/>
    <p:sldLayoutId id="2147488590" r:id="rId8"/>
    <p:sldLayoutId id="2147488591" r:id="rId9"/>
    <p:sldLayoutId id="2147488592" r:id="rId10"/>
    <p:sldLayoutId id="214748859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2020" tIns="46011" rIns="92020" bIns="46011"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ct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87" tIns="45693" rIns="91387" bIns="45693"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vert="horz" wrap="square" lIns="91387" tIns="45693" rIns="91387" bIns="456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6748169"/>
      </p:ext>
    </p:extLst>
  </p:cSld>
  <p:clrMap bg1="lt1" tx1="dk1" bg2="lt2" tx2="dk2" accent1="accent1" accent2="accent2" accent3="accent3" accent4="accent4" accent5="accent5" accent6="accent6" hlink="hlink" folHlink="folHlink"/>
  <p:sldLayoutIdLst>
    <p:sldLayoutId id="2147488595" r:id="rId1"/>
    <p:sldLayoutId id="2147488596" r:id="rId2"/>
    <p:sldLayoutId id="2147488597" r:id="rId3"/>
    <p:sldLayoutId id="2147488598" r:id="rId4"/>
    <p:sldLayoutId id="2147488599" r:id="rId5"/>
    <p:sldLayoutId id="2147488600" r:id="rId6"/>
    <p:sldLayoutId id="2147488601" r:id="rId7"/>
    <p:sldLayoutId id="2147488602" r:id="rId8"/>
    <p:sldLayoutId id="2147488603" r:id="rId9"/>
    <p:sldLayoutId id="2147488604" r:id="rId10"/>
    <p:sldLayoutId id="214748860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933" algn="ctr" rtl="0" fontAlgn="base">
        <a:spcBef>
          <a:spcPct val="0"/>
        </a:spcBef>
        <a:spcAft>
          <a:spcPct val="0"/>
        </a:spcAft>
        <a:defRPr sz="4400">
          <a:solidFill>
            <a:schemeClr val="tx2"/>
          </a:solidFill>
          <a:latin typeface="Times New Roman" pitchFamily="-110" charset="0"/>
        </a:defRPr>
      </a:lvl6pPr>
      <a:lvl7pPr marL="913865" algn="ctr" rtl="0" fontAlgn="base">
        <a:spcBef>
          <a:spcPct val="0"/>
        </a:spcBef>
        <a:spcAft>
          <a:spcPct val="0"/>
        </a:spcAft>
        <a:defRPr sz="4400">
          <a:solidFill>
            <a:schemeClr val="tx2"/>
          </a:solidFill>
          <a:latin typeface="Times New Roman" pitchFamily="-110" charset="0"/>
        </a:defRPr>
      </a:lvl7pPr>
      <a:lvl8pPr marL="1370799" algn="ctr" rtl="0" fontAlgn="base">
        <a:spcBef>
          <a:spcPct val="0"/>
        </a:spcBef>
        <a:spcAft>
          <a:spcPct val="0"/>
        </a:spcAft>
        <a:defRPr sz="4400">
          <a:solidFill>
            <a:schemeClr val="tx2"/>
          </a:solidFill>
          <a:latin typeface="Times New Roman" pitchFamily="-110" charset="0"/>
        </a:defRPr>
      </a:lvl8pPr>
      <a:lvl9pPr marL="1827731" algn="ctr" rtl="0" fontAlgn="base">
        <a:spcBef>
          <a:spcPct val="0"/>
        </a:spcBef>
        <a:spcAft>
          <a:spcPct val="0"/>
        </a:spcAft>
        <a:defRPr sz="4400">
          <a:solidFill>
            <a:schemeClr val="tx2"/>
          </a:solidFill>
          <a:latin typeface="Times New Roman" pitchFamily="-110" charset="0"/>
        </a:defRPr>
      </a:lvl9pPr>
    </p:titleStyle>
    <p:bodyStyle>
      <a:lvl1pPr marL="342699" indent="-34269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515" indent="-285582"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2333" indent="-228465"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9264"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6197" indent="-228465"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3130" indent="-228465" algn="l" rtl="0" fontAlgn="base">
        <a:spcBef>
          <a:spcPct val="20000"/>
        </a:spcBef>
        <a:spcAft>
          <a:spcPct val="0"/>
        </a:spcAft>
        <a:buChar char="•"/>
        <a:defRPr sz="2000">
          <a:solidFill>
            <a:schemeClr val="tx1"/>
          </a:solidFill>
          <a:latin typeface="+mn-lt"/>
          <a:ea typeface="ＭＳ Ｐゴシック" pitchFamily="-110" charset="-128"/>
        </a:defRPr>
      </a:lvl6pPr>
      <a:lvl7pPr marL="2970064" indent="-228465" algn="l" rtl="0" fontAlgn="base">
        <a:spcBef>
          <a:spcPct val="20000"/>
        </a:spcBef>
        <a:spcAft>
          <a:spcPct val="0"/>
        </a:spcAft>
        <a:buChar char="•"/>
        <a:defRPr sz="2000">
          <a:solidFill>
            <a:schemeClr val="tx1"/>
          </a:solidFill>
          <a:latin typeface="+mn-lt"/>
          <a:ea typeface="ＭＳ Ｐゴシック" pitchFamily="-110" charset="-128"/>
        </a:defRPr>
      </a:lvl7pPr>
      <a:lvl8pPr marL="3426996" indent="-228465" algn="l" rtl="0" fontAlgn="base">
        <a:spcBef>
          <a:spcPct val="20000"/>
        </a:spcBef>
        <a:spcAft>
          <a:spcPct val="0"/>
        </a:spcAft>
        <a:buChar char="•"/>
        <a:defRPr sz="2000">
          <a:solidFill>
            <a:schemeClr val="tx1"/>
          </a:solidFill>
          <a:latin typeface="+mn-lt"/>
          <a:ea typeface="ＭＳ Ｐゴシック" pitchFamily="-110" charset="-128"/>
        </a:defRPr>
      </a:lvl8pPr>
      <a:lvl9pPr marL="3883927" indent="-228465"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933" rtl="0" eaLnBrk="1" latinLnBrk="0" hangingPunct="1">
        <a:defRPr sz="1800" kern="1200">
          <a:solidFill>
            <a:schemeClr val="tx1"/>
          </a:solidFill>
          <a:latin typeface="+mn-lt"/>
          <a:ea typeface="+mn-ea"/>
          <a:cs typeface="+mn-cs"/>
        </a:defRPr>
      </a:lvl1pPr>
      <a:lvl2pPr marL="456933" algn="l" defTabSz="456933" rtl="0" eaLnBrk="1" latinLnBrk="0" hangingPunct="1">
        <a:defRPr sz="1800" kern="1200">
          <a:solidFill>
            <a:schemeClr val="tx1"/>
          </a:solidFill>
          <a:latin typeface="+mn-lt"/>
          <a:ea typeface="+mn-ea"/>
          <a:cs typeface="+mn-cs"/>
        </a:defRPr>
      </a:lvl2pPr>
      <a:lvl3pPr marL="913865" algn="l" defTabSz="456933" rtl="0" eaLnBrk="1" latinLnBrk="0" hangingPunct="1">
        <a:defRPr sz="1800" kern="1200">
          <a:solidFill>
            <a:schemeClr val="tx1"/>
          </a:solidFill>
          <a:latin typeface="+mn-lt"/>
          <a:ea typeface="+mn-ea"/>
          <a:cs typeface="+mn-cs"/>
        </a:defRPr>
      </a:lvl3pPr>
      <a:lvl4pPr marL="1370799" algn="l" defTabSz="456933" rtl="0" eaLnBrk="1" latinLnBrk="0" hangingPunct="1">
        <a:defRPr sz="1800" kern="1200">
          <a:solidFill>
            <a:schemeClr val="tx1"/>
          </a:solidFill>
          <a:latin typeface="+mn-lt"/>
          <a:ea typeface="+mn-ea"/>
          <a:cs typeface="+mn-cs"/>
        </a:defRPr>
      </a:lvl4pPr>
      <a:lvl5pPr marL="1827731" algn="l" defTabSz="456933" rtl="0" eaLnBrk="1" latinLnBrk="0" hangingPunct="1">
        <a:defRPr sz="1800" kern="1200">
          <a:solidFill>
            <a:schemeClr val="tx1"/>
          </a:solidFill>
          <a:latin typeface="+mn-lt"/>
          <a:ea typeface="+mn-ea"/>
          <a:cs typeface="+mn-cs"/>
        </a:defRPr>
      </a:lvl5pPr>
      <a:lvl6pPr marL="2284665" algn="l" defTabSz="456933" rtl="0" eaLnBrk="1" latinLnBrk="0" hangingPunct="1">
        <a:defRPr sz="1800" kern="1200">
          <a:solidFill>
            <a:schemeClr val="tx1"/>
          </a:solidFill>
          <a:latin typeface="+mn-lt"/>
          <a:ea typeface="+mn-ea"/>
          <a:cs typeface="+mn-cs"/>
        </a:defRPr>
      </a:lvl6pPr>
      <a:lvl7pPr marL="2741596" algn="l" defTabSz="456933" rtl="0" eaLnBrk="1" latinLnBrk="0" hangingPunct="1">
        <a:defRPr sz="1800" kern="1200">
          <a:solidFill>
            <a:schemeClr val="tx1"/>
          </a:solidFill>
          <a:latin typeface="+mn-lt"/>
          <a:ea typeface="+mn-ea"/>
          <a:cs typeface="+mn-cs"/>
        </a:defRPr>
      </a:lvl7pPr>
      <a:lvl8pPr marL="3198530" algn="l" defTabSz="456933" rtl="0" eaLnBrk="1" latinLnBrk="0" hangingPunct="1">
        <a:defRPr sz="1800" kern="1200">
          <a:solidFill>
            <a:schemeClr val="tx1"/>
          </a:solidFill>
          <a:latin typeface="+mn-lt"/>
          <a:ea typeface="+mn-ea"/>
          <a:cs typeface="+mn-cs"/>
        </a:defRPr>
      </a:lvl8pPr>
      <a:lvl9pPr marL="3655460" algn="l" defTabSz="45693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xml"/><Relationship Id="rId1" Type="http://schemas.openxmlformats.org/officeDocument/2006/relationships/slideLayout" Target="../slideLayouts/slideLayout3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xml"/><Relationship Id="rId1" Type="http://schemas.openxmlformats.org/officeDocument/2006/relationships/slideLayout" Target="../slideLayouts/slideLayout1470.xml"/><Relationship Id="rId4" Type="http://schemas.openxmlformats.org/officeDocument/2006/relationships/image" Target="../media/image57.jpeg"/></Relationships>
</file>

<file path=ppt/slides/_rels/slide10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68.xml"/><Relationship Id="rId1" Type="http://schemas.openxmlformats.org/officeDocument/2006/relationships/slideLayout" Target="../slideLayouts/slideLayout2415.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10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9.xml"/><Relationship Id="rId1" Type="http://schemas.openxmlformats.org/officeDocument/2006/relationships/slideLayout" Target="../slideLayouts/slideLayout103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039.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1.xml"/><Relationship Id="rId1" Type="http://schemas.openxmlformats.org/officeDocument/2006/relationships/themeOverride" Target="../theme/themeOverride20.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3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031.xml"/></Relationships>
</file>

<file path=ppt/slides/_rels/slide10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4.xml"/><Relationship Id="rId1" Type="http://schemas.openxmlformats.org/officeDocument/2006/relationships/slideLayout" Target="../slideLayouts/slideLayout1052.xml"/></Relationships>
</file>

<file path=ppt/slides/_rels/slide10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5.xml"/><Relationship Id="rId1" Type="http://schemas.openxmlformats.org/officeDocument/2006/relationships/slideLayout" Target="../slideLayouts/slideLayout1052.xml"/><Relationship Id="rId5" Type="http://schemas.microsoft.com/office/2007/relationships/hdphoto" Target="../media/hdphoto4.wdp"/><Relationship Id="rId4" Type="http://schemas.openxmlformats.org/officeDocument/2006/relationships/image" Target="../media/image55.jpeg"/></Relationships>
</file>

<file path=ppt/slides/_rels/slide10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6.xml"/><Relationship Id="rId1" Type="http://schemas.openxmlformats.org/officeDocument/2006/relationships/slideLayout" Target="../slideLayouts/slideLayout1052.xml"/><Relationship Id="rId4" Type="http://schemas.openxmlformats.org/officeDocument/2006/relationships/image" Target="../media/image56.jp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81.xml"/></Relationships>
</file>

<file path=ppt/slides/_rels/slide11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7.xml"/><Relationship Id="rId1" Type="http://schemas.openxmlformats.org/officeDocument/2006/relationships/slideLayout" Target="../slideLayouts/slideLayout1052.xml"/><Relationship Id="rId4" Type="http://schemas.openxmlformats.org/officeDocument/2006/relationships/image" Target="../media/image111.jpeg"/></Relationships>
</file>

<file path=ppt/slides/_rels/slide11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78.xml"/><Relationship Id="rId1" Type="http://schemas.openxmlformats.org/officeDocument/2006/relationships/slideLayout" Target="../slideLayouts/slideLayout1068.xml"/></Relationships>
</file>

<file path=ppt/slides/_rels/slide112.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79.xml"/><Relationship Id="rId1" Type="http://schemas.openxmlformats.org/officeDocument/2006/relationships/slideLayout" Target="../slideLayouts/slideLayout1040.xml"/></Relationships>
</file>

<file path=ppt/slides/_rels/slide11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07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085.xml"/></Relationships>
</file>

<file path=ppt/slides/_rels/slide118.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1096.xml"/></Relationships>
</file>

<file path=ppt/slides/_rels/slide11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2.xml"/><Relationship Id="rId1" Type="http://schemas.openxmlformats.org/officeDocument/2006/relationships/slideLayout" Target="../slideLayouts/slideLayout1451.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22.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20.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16.xml"/></Relationships>
</file>

<file path=ppt/slides/_rels/slide124.xml.rels><?xml version="1.0" encoding="UTF-8" standalone="yes"?>
<Relationships xmlns="http://schemas.openxmlformats.org/package/2006/relationships"><Relationship Id="rId2" Type="http://schemas.openxmlformats.org/officeDocument/2006/relationships/slideLayout" Target="../slideLayouts/slideLayout842.xml"/><Relationship Id="rId1" Type="http://schemas.openxmlformats.org/officeDocument/2006/relationships/themeOverride" Target="../theme/themeOverride21.xml"/></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854.xml"/><Relationship Id="rId1" Type="http://schemas.openxmlformats.org/officeDocument/2006/relationships/themeOverride" Target="../theme/themeOverride2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19.xml"/></Relationships>
</file>

<file path=ppt/slides/_rels/slide12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119.xml"/></Relationships>
</file>

<file path=ppt/slides/_rels/slide12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19.xml"/></Relationships>
</file>

<file path=ppt/slides/_rels/slide13.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1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132.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126.xml"/></Relationships>
</file>

<file path=ppt/slides/_rels/slide13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1.xml"/><Relationship Id="rId1" Type="http://schemas.openxmlformats.org/officeDocument/2006/relationships/slideLayout" Target="../slideLayouts/slideLayout120.xml"/></Relationships>
</file>

<file path=ppt/slides/_rels/slide137.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2.xml"/><Relationship Id="rId1" Type="http://schemas.openxmlformats.org/officeDocument/2006/relationships/slideLayout" Target="../slideLayouts/slideLayout119.xml"/><Relationship Id="rId5" Type="http://schemas.openxmlformats.org/officeDocument/2006/relationships/image" Target="../media/image127.png"/><Relationship Id="rId4" Type="http://schemas.openxmlformats.org/officeDocument/2006/relationships/image" Target="../media/image126.jpeg"/></Relationships>
</file>

<file path=ppt/slides/_rels/slide13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4.xml"/><Relationship Id="rId1" Type="http://schemas.openxmlformats.org/officeDocument/2006/relationships/slideLayout" Target="../slideLayouts/slideLayout1446.xml"/></Relationships>
</file>

<file path=ppt/slides/_rels/slide14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96.xml"/><Relationship Id="rId1" Type="http://schemas.openxmlformats.org/officeDocument/2006/relationships/slideLayout" Target="../slideLayouts/slideLayout84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854.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xml"/><Relationship Id="rId1" Type="http://schemas.openxmlformats.org/officeDocument/2006/relationships/themeOverride" Target="../theme/themeOverride2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85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873.xml"/></Relationships>
</file>

<file path=ppt/slides/_rels/slide1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01.xml"/><Relationship Id="rId1" Type="http://schemas.openxmlformats.org/officeDocument/2006/relationships/slideLayout" Target="../slideLayouts/slideLayout878.xml"/></Relationships>
</file>

<file path=ppt/slides/_rels/slide1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02.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14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03.xml"/><Relationship Id="rId1" Type="http://schemas.openxmlformats.org/officeDocument/2006/relationships/slideLayout" Target="../slideLayouts/slideLayout878.xml"/></Relationships>
</file>

<file path=ppt/slides/_rels/slide1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5.xml"/><Relationship Id="rId1" Type="http://schemas.openxmlformats.org/officeDocument/2006/relationships/slideLayout" Target="../slideLayouts/slideLayout1512.xml"/><Relationship Id="rId4" Type="http://schemas.openxmlformats.org/officeDocument/2006/relationships/image" Target="../media/image62.png"/></Relationships>
</file>

<file path=ppt/slides/_rels/slide15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04.xml"/><Relationship Id="rId1" Type="http://schemas.openxmlformats.org/officeDocument/2006/relationships/slideLayout" Target="../slideLayouts/slideLayout878.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73.xml"/></Relationships>
</file>

<file path=ppt/slides/_rels/slide1510.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110.xml"/><Relationship Id="rId1" Type="http://schemas.openxmlformats.org/officeDocument/2006/relationships/slideLayout" Target="../slideLayouts/slideLayout22400.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2390.png"/></Relationships>
</file>

<file path=ppt/slides/_rels/slide15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6.xml"/><Relationship Id="rId1" Type="http://schemas.openxmlformats.org/officeDocument/2006/relationships/slideLayout" Target="../slideLayouts/slideLayout873.xml"/></Relationships>
</file>

<file path=ppt/slides/_rels/slide153.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134.svg"/></Relationships>
</file>

<file path=ppt/slides/_rels/slide15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image" Target="../media/image136.png"/></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889.xml"/></Relationships>
</file>

<file path=ppt/slides/_rels/slide15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10.xml"/><Relationship Id="rId1" Type="http://schemas.openxmlformats.org/officeDocument/2006/relationships/slideLayout" Target="../slideLayouts/slideLayout896.xml"/></Relationships>
</file>

<file path=ppt/slides/_rels/slide15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3.xml"/><Relationship Id="rId1" Type="http://schemas.openxmlformats.org/officeDocument/2006/relationships/slideLayout" Target="../slideLayouts/slideLayout901.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16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14.xml"/><Relationship Id="rId1" Type="http://schemas.openxmlformats.org/officeDocument/2006/relationships/slideLayout" Target="../slideLayouts/slideLayout90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15.xml"/><Relationship Id="rId1" Type="http://schemas.openxmlformats.org/officeDocument/2006/relationships/slideLayout" Target="../slideLayouts/slideLayout91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854.xml"/></Relationships>
</file>

<file path=ppt/slides/_rels/slide1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4.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854.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920.xml"/><Relationship Id="rId1" Type="http://schemas.openxmlformats.org/officeDocument/2006/relationships/themeOverride" Target="../theme/themeOverride25.xml"/></Relationships>
</file>

<file path=ppt/slides/_rels/slide16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925.xml"/><Relationship Id="rId1" Type="http://schemas.openxmlformats.org/officeDocument/2006/relationships/themeOverride" Target="../theme/themeOverride26.xml"/></Relationships>
</file>

<file path=ppt/slides/_rels/slide16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913.xml"/><Relationship Id="rId4" Type="http://schemas.microsoft.com/office/2007/relationships/hdphoto" Target="../media/hdphoto4.wdp"/></Relationships>
</file>

<file path=ppt/slides/_rels/slide16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19.xml"/><Relationship Id="rId1" Type="http://schemas.openxmlformats.org/officeDocument/2006/relationships/slideLayout" Target="../slideLayouts/slideLayout913.xml"/><Relationship Id="rId4" Type="http://schemas.openxmlformats.org/officeDocument/2006/relationships/image" Target="../media/image56.jp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xml"/><Relationship Id="rId1" Type="http://schemas.openxmlformats.org/officeDocument/2006/relationships/themeOverride" Target="../theme/themeOverride3.xml"/></Relationships>
</file>

<file path=ppt/slides/_rels/slide17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54.jpeg"/><Relationship Id="rId1" Type="http://schemas.openxmlformats.org/officeDocument/2006/relationships/slideLayout" Target="../slideLayouts/slideLayout913.xml"/></Relationships>
</file>

<file path=ppt/slides/_rels/slide171.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920.xml"/><Relationship Id="rId1" Type="http://schemas.openxmlformats.org/officeDocument/2006/relationships/themeOverride" Target="../theme/themeOverride27.xml"/></Relationships>
</file>

<file path=ppt/slides/_rels/slide172.xml.rels><?xml version="1.0" encoding="UTF-8" standalone="yes"?>
<Relationships xmlns="http://schemas.openxmlformats.org/package/2006/relationships"><Relationship Id="rId2" Type="http://schemas.openxmlformats.org/officeDocument/2006/relationships/image" Target="../media/image144.png"/><Relationship Id="rId1" Type="http://schemas.openxmlformats.org/officeDocument/2006/relationships/slideLayout" Target="../slideLayouts/slideLayout942.xml"/></Relationships>
</file>

<file path=ppt/slides/_rels/slide173.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21.xml"/><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22.xml"/><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23.xml"/><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24.xml"/><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25.xml"/><Relationship Id="rId1" Type="http://schemas.openxmlformats.org/officeDocument/2006/relationships/slideLayout" Target="../slideLayouts/slideLayout14.xml"/></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26.xml"/><Relationship Id="rId1" Type="http://schemas.openxmlformats.org/officeDocument/2006/relationships/slideLayout" Target="../slideLayouts/slideLayout14.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2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18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28.xml"/><Relationship Id="rId1" Type="http://schemas.openxmlformats.org/officeDocument/2006/relationships/slideLayout" Target="../slideLayouts/slideLayout14.xml"/><Relationship Id="rId4" Type="http://schemas.openxmlformats.org/officeDocument/2006/relationships/image" Target="../media/image153.jpeg"/></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8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29.xml"/><Relationship Id="rId1" Type="http://schemas.openxmlformats.org/officeDocument/2006/relationships/slideLayout" Target="../slideLayouts/slideLayout1098.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111.xml"/></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1.xml"/><Relationship Id="rId1" Type="http://schemas.openxmlformats.org/officeDocument/2006/relationships/themeOverride" Target="../theme/themeOverride28.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111.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131.xml"/></Relationships>
</file>

<file path=ppt/slides/_rels/slide1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34.xml"/><Relationship Id="rId1" Type="http://schemas.openxmlformats.org/officeDocument/2006/relationships/slideLayout" Target="../slideLayouts/slideLayout1136.xml"/></Relationships>
</file>

<file path=ppt/slides/_rels/slide1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35.xml"/><Relationship Id="rId1" Type="http://schemas.openxmlformats.org/officeDocument/2006/relationships/slideLayout" Target="../slideLayouts/slideLayout1136.xml"/><Relationship Id="rId4" Type="http://schemas.microsoft.com/office/2007/relationships/hdphoto" Target="../media/hdphoto4.wdp"/></Relationships>
</file>

<file path=ppt/slides/_rels/slide1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36.xml"/><Relationship Id="rId1" Type="http://schemas.openxmlformats.org/officeDocument/2006/relationships/slideLayout" Target="../slideLayouts/slideLayout113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83.xml"/></Relationships>
</file>

<file path=ppt/slides/_rels/slide19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37.xml"/><Relationship Id="rId1" Type="http://schemas.openxmlformats.org/officeDocument/2006/relationships/slideLayout" Target="../slideLayouts/slideLayout1136.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147.xml"/></Relationships>
</file>

<file path=ppt/slides/_rels/slide19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39.xml"/><Relationship Id="rId1" Type="http://schemas.openxmlformats.org/officeDocument/2006/relationships/slideLayout" Target="../slideLayouts/slideLayout1154.xml"/></Relationships>
</file>

<file path=ppt/slides/_rels/slide19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42.xml"/><Relationship Id="rId1" Type="http://schemas.openxmlformats.org/officeDocument/2006/relationships/slideLayout" Target="../slideLayouts/slideLayout1162.xml"/><Relationship Id="rId4" Type="http://schemas.openxmlformats.org/officeDocument/2006/relationships/image" Target="../media/image159.jpeg"/></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176.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176.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176.xml"/></Relationships>
</file>

<file path=ppt/slides/_rels/slide199.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xml"/><Relationship Id="rId1" Type="http://schemas.openxmlformats.org/officeDocument/2006/relationships/slideLayout" Target="../slideLayouts/slideLayout1445.xml"/></Relationships>
</file>

<file path=ppt/slides/_rels/slide20.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0.xml"/><Relationship Id="rId1" Type="http://schemas.openxmlformats.org/officeDocument/2006/relationships/slideLayout" Target="../slideLayouts/slideLayout1498.xml"/><Relationship Id="rId4" Type="http://schemas.openxmlformats.org/officeDocument/2006/relationships/image" Target="../media/image64.png"/></Relationships>
</file>

<file path=ppt/slides/_rels/slide200.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48.xml"/><Relationship Id="rId1" Type="http://schemas.openxmlformats.org/officeDocument/2006/relationships/slideLayout" Target="../slideLayouts/slideLayout1188.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854.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29.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854.xml"/></Relationships>
</file>

<file path=ppt/slides/_rels/slide206.xml.rels><?xml version="1.0" encoding="UTF-8" standalone="yes"?>
<Relationships xmlns="http://schemas.openxmlformats.org/package/2006/relationships"><Relationship Id="rId8" Type="http://schemas.openxmlformats.org/officeDocument/2006/relationships/image" Target="../media/image168.jpeg"/><Relationship Id="rId13" Type="http://schemas.openxmlformats.org/officeDocument/2006/relationships/image" Target="../media/image173.jpeg"/><Relationship Id="rId3" Type="http://schemas.openxmlformats.org/officeDocument/2006/relationships/image" Target="../media/image163.png"/><Relationship Id="rId7" Type="http://schemas.openxmlformats.org/officeDocument/2006/relationships/image" Target="../media/image167.jpeg"/><Relationship Id="rId12" Type="http://schemas.openxmlformats.org/officeDocument/2006/relationships/image" Target="../media/image172.jpeg"/><Relationship Id="rId2" Type="http://schemas.openxmlformats.org/officeDocument/2006/relationships/notesSlide" Target="../notesSlides/notesSlide151.xml"/><Relationship Id="rId1" Type="http://schemas.openxmlformats.org/officeDocument/2006/relationships/slideLayout" Target="../slideLayouts/slideLayout1188.xml"/><Relationship Id="rId6" Type="http://schemas.openxmlformats.org/officeDocument/2006/relationships/image" Target="../media/image166.jpeg"/><Relationship Id="rId11" Type="http://schemas.openxmlformats.org/officeDocument/2006/relationships/image" Target="../media/image171.jpeg"/><Relationship Id="rId5" Type="http://schemas.openxmlformats.org/officeDocument/2006/relationships/image" Target="../media/image165.jpeg"/><Relationship Id="rId15" Type="http://schemas.openxmlformats.org/officeDocument/2006/relationships/image" Target="../media/image175.gif"/><Relationship Id="rId10" Type="http://schemas.openxmlformats.org/officeDocument/2006/relationships/image" Target="../media/image170.jpeg"/><Relationship Id="rId4" Type="http://schemas.openxmlformats.org/officeDocument/2006/relationships/image" Target="../media/image164.emf"/><Relationship Id="rId9" Type="http://schemas.openxmlformats.org/officeDocument/2006/relationships/image" Target="../media/image169.jpeg"/><Relationship Id="rId14" Type="http://schemas.openxmlformats.org/officeDocument/2006/relationships/image" Target="../media/image174.jpeg"/></Relationships>
</file>

<file path=ppt/slides/_rels/slide2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20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20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1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52.xml"/><Relationship Id="rId1" Type="http://schemas.openxmlformats.org/officeDocument/2006/relationships/slideLayout" Target="../slideLayouts/slideLayout878.xml"/></Relationships>
</file>

<file path=ppt/slides/_rels/slide21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3.xml"/><Relationship Id="rId1" Type="http://schemas.openxmlformats.org/officeDocument/2006/relationships/slideLayout" Target="../slideLayouts/slideLayout1199.xml"/></Relationships>
</file>

<file path=ppt/slides/_rels/slide212.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55.xml"/><Relationship Id="rId1" Type="http://schemas.openxmlformats.org/officeDocument/2006/relationships/slideLayout" Target="../slideLayouts/slideLayout1211.xml"/></Relationships>
</file>

<file path=ppt/slides/_rels/slide214.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57.xml"/><Relationship Id="rId1" Type="http://schemas.openxmlformats.org/officeDocument/2006/relationships/slideLayout" Target="../slideLayouts/slideLayout1188.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085.xml"/></Relationships>
</file>

<file path=ppt/slides/_rels/slide217.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1216.xml"/></Relationships>
</file>

<file path=ppt/slides/_rels/slide22.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1694.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1232.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7.xml"/><Relationship Id="rId1" Type="http://schemas.openxmlformats.org/officeDocument/2006/relationships/themeOverride" Target="../theme/themeOverride30.xml"/><Relationship Id="rId5" Type="http://schemas.openxmlformats.org/officeDocument/2006/relationships/image" Target="../media/image183.jpeg"/><Relationship Id="rId4" Type="http://schemas.openxmlformats.org/officeDocument/2006/relationships/image" Target="../media/image182.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854.xml"/></Relationships>
</file>

<file path=ppt/slides/_rels/slide224.xml.rels><?xml version="1.0" encoding="UTF-8" standalone="yes"?>
<Relationships xmlns="http://schemas.openxmlformats.org/package/2006/relationships"><Relationship Id="rId3" Type="http://schemas.openxmlformats.org/officeDocument/2006/relationships/notesSlide" Target="../notesSlides/notesSlide165.xml"/><Relationship Id="rId2" Type="http://schemas.openxmlformats.org/officeDocument/2006/relationships/slideLayout" Target="../slideLayouts/slideLayout1.xml"/><Relationship Id="rId1" Type="http://schemas.openxmlformats.org/officeDocument/2006/relationships/themeOverride" Target="../theme/themeOverride3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854.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1245.xml"/></Relationships>
</file>

<file path=ppt/slides/_rels/slide2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68.xml"/><Relationship Id="rId1" Type="http://schemas.openxmlformats.org/officeDocument/2006/relationships/slideLayout" Target="../slideLayouts/slideLayout878.xml"/></Relationships>
</file>

<file path=ppt/slides/_rels/slide2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69.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2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70.xml"/><Relationship Id="rId1" Type="http://schemas.openxmlformats.org/officeDocument/2006/relationships/slideLayout" Target="../slideLayouts/slideLayout878.xml"/></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1517.xml"/><Relationship Id="rId1" Type="http://schemas.openxmlformats.org/officeDocument/2006/relationships/themeOverride" Target="../theme/themeOverride5.xml"/></Relationships>
</file>

<file path=ppt/slides/_rels/slide2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1.xml"/><Relationship Id="rId1" Type="http://schemas.openxmlformats.org/officeDocument/2006/relationships/slideLayout" Target="../slideLayouts/slideLayout878.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147.xml"/></Relationships>
</file>

<file path=ppt/slides/_rels/slide232.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3.xml"/><Relationship Id="rId1" Type="http://schemas.openxmlformats.org/officeDocument/2006/relationships/slideLayout" Target="../slideLayouts/slideLayout1245.xml"/></Relationships>
</file>

<file path=ppt/slides/_rels/slide233.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256.xml"/></Relationships>
</file>

<file path=ppt/slides/_rels/slide236.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60.xml"/></Relationships>
</file>

<file path=ppt/slides/_rels/slide24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82.xml"/><Relationship Id="rId1" Type="http://schemas.openxmlformats.org/officeDocument/2006/relationships/slideLayout" Target="../slideLayouts/slideLayout953.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958.xml"/></Relationships>
</file>

<file path=ppt/slides/_rels/slide244.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1.xml"/><Relationship Id="rId1" Type="http://schemas.openxmlformats.org/officeDocument/2006/relationships/themeOverride" Target="../theme/themeOverride32.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958.xml"/><Relationship Id="rId1" Type="http://schemas.openxmlformats.org/officeDocument/2006/relationships/themeOverride" Target="../theme/themeOverride33.xml"/></Relationships>
</file>

<file path=ppt/slides/_rels/slide246.xml.rels><?xml version="1.0" encoding="UTF-8" standalone="yes"?>
<Relationships xmlns="http://schemas.openxmlformats.org/package/2006/relationships"><Relationship Id="rId3" Type="http://schemas.openxmlformats.org/officeDocument/2006/relationships/image" Target="../media/image191.jpg"/><Relationship Id="rId2" Type="http://schemas.openxmlformats.org/officeDocument/2006/relationships/notesSlide" Target="../notesSlides/notesSlide186.xml"/><Relationship Id="rId1" Type="http://schemas.openxmlformats.org/officeDocument/2006/relationships/slideLayout" Target="../slideLayouts/slideLayout959.xml"/></Relationships>
</file>

<file path=ppt/slides/_rels/slide2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87.xml"/><Relationship Id="rId1" Type="http://schemas.openxmlformats.org/officeDocument/2006/relationships/slideLayout" Target="../slideLayouts/slideLayout2830.xml"/></Relationships>
</file>

<file path=ppt/slides/_rels/slide24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88.xml"/><Relationship Id="rId1" Type="http://schemas.openxmlformats.org/officeDocument/2006/relationships/slideLayout" Target="../slideLayouts/slideLayout2830.xml"/><Relationship Id="rId4" Type="http://schemas.microsoft.com/office/2007/relationships/hdphoto" Target="../media/hdphoto4.wdp"/></Relationships>
</file>

<file path=ppt/slides/_rels/slide24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89.xml"/><Relationship Id="rId1" Type="http://schemas.openxmlformats.org/officeDocument/2006/relationships/slideLayout" Target="../slideLayouts/slideLayout2830.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1517.xml"/><Relationship Id="rId1" Type="http://schemas.openxmlformats.org/officeDocument/2006/relationships/themeOverride" Target="../theme/themeOverride6.xml"/></Relationships>
</file>

<file path=ppt/slides/_rels/slide25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90.xml"/><Relationship Id="rId1" Type="http://schemas.openxmlformats.org/officeDocument/2006/relationships/slideLayout" Target="../slideLayouts/slideLayout2830.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982.xml"/></Relationships>
</file>

<file path=ppt/slides/_rels/slide252.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92.xml"/><Relationship Id="rId1" Type="http://schemas.openxmlformats.org/officeDocument/2006/relationships/slideLayout" Target="../slideLayouts/slideLayout964.xml"/></Relationships>
</file>

<file path=ppt/slides/_rels/slide25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97.xml"/><Relationship Id="rId1" Type="http://schemas.openxmlformats.org/officeDocument/2006/relationships/slideLayout" Target="../slideLayouts/slideLayout1.xml"/><Relationship Id="rId4" Type="http://schemas.openxmlformats.org/officeDocument/2006/relationships/image" Target="../media/image198.jpeg"/></Relationships>
</file>

<file path=ppt/slides/_rels/slide258.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98.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99.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slideLayout" Target="../slideLayouts/slideLayout1532.xml"/><Relationship Id="rId1" Type="http://schemas.openxmlformats.org/officeDocument/2006/relationships/themeOverride" Target="../theme/themeOverride7.xml"/></Relationships>
</file>

<file path=ppt/slides/_rels/slide26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200.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01.xml"/><Relationship Id="rId1" Type="http://schemas.openxmlformats.org/officeDocument/2006/relationships/slideLayout" Target="../slideLayouts/slideLayout989.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4.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1000.xml"/></Relationships>
</file>

<file path=ppt/slides/_rels/slide2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005.xml"/></Relationships>
</file>

<file path=ppt/slides/_rels/slide26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1005.xml"/></Relationships>
</file>

<file path=ppt/slides/_rels/slide26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005.xml"/></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2254.xml"/><Relationship Id="rId1" Type="http://schemas.openxmlformats.org/officeDocument/2006/relationships/themeOverride" Target="../theme/themeOverride8.xml"/></Relationships>
</file>

<file path=ppt/slides/_rels/slide2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005.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1022.xml"/></Relationships>
</file>

<file path=ppt/slides/_rels/slide27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06.xml"/><Relationship Id="rId1" Type="http://schemas.openxmlformats.org/officeDocument/2006/relationships/slideLayout" Target="../slideLayouts/slideLayout1000.xml"/></Relationships>
</file>

<file path=ppt/slides/_rels/slide273.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07.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08.xml"/><Relationship Id="rId1" Type="http://schemas.openxmlformats.org/officeDocument/2006/relationships/slideLayout" Target="../slideLayouts/slideLayout1.xml"/><Relationship Id="rId4" Type="http://schemas.openxmlformats.org/officeDocument/2006/relationships/image" Target="../media/image206.jpeg"/></Relationships>
</file>

<file path=ppt/slides/_rels/slide275.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10.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211.xml"/><Relationship Id="rId1" Type="http://schemas.openxmlformats.org/officeDocument/2006/relationships/slideLayout" Target="../slideLayouts/slideLayout1.xml"/><Relationship Id="rId5" Type="http://schemas.openxmlformats.org/officeDocument/2006/relationships/image" Target="../media/image208.png"/><Relationship Id="rId4" Type="http://schemas.openxmlformats.org/officeDocument/2006/relationships/image" Target="../media/image210.jpeg"/></Relationships>
</file>

<file path=ppt/slides/_rels/slide278.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12.xml"/><Relationship Id="rId1" Type="http://schemas.openxmlformats.org/officeDocument/2006/relationships/slideLayout" Target="../slideLayouts/slideLayout1.xml"/><Relationship Id="rId4" Type="http://schemas.openxmlformats.org/officeDocument/2006/relationships/image" Target="../media/image208.png"/></Relationships>
</file>

<file path=ppt/slides/_rels/slide27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13.xml"/><Relationship Id="rId1" Type="http://schemas.openxmlformats.org/officeDocument/2006/relationships/slideLayout" Target="../slideLayouts/slideLayout1.xml"/><Relationship Id="rId4" Type="http://schemas.openxmlformats.org/officeDocument/2006/relationships/image" Target="../media/image208.png"/></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14.xml"/><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91.xml"/></Relationships>
</file>

<file path=ppt/slides/_rels/slide282.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16.xml"/><Relationship Id="rId1" Type="http://schemas.openxmlformats.org/officeDocument/2006/relationships/slideLayout" Target="../slideLayouts/slideLayout816.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816.xml"/></Relationships>
</file>

<file path=ppt/slides/_rels/slide2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35.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81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262.xml"/></Relationships>
</file>

<file path=ppt/slides/_rels/slide2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9.xml"/><Relationship Id="rId1" Type="http://schemas.openxmlformats.org/officeDocument/2006/relationships/slideLayout" Target="../slideLayouts/slideLayout1275.xml"/></Relationships>
</file>

<file path=ppt/slides/_rels/slide2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275.xml"/><Relationship Id="rId4" Type="http://schemas.microsoft.com/office/2007/relationships/hdphoto" Target="../media/hdphoto4.wdp"/></Relationships>
</file>

<file path=ppt/slides/_rels/slide2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275.xml"/></Relationships>
</file>

<file path=ppt/slides/_rels/slide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29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20.xml"/><Relationship Id="rId1" Type="http://schemas.openxmlformats.org/officeDocument/2006/relationships/slideLayout" Target="../slideLayouts/slideLayout1275.xml"/><Relationship Id="rId4" Type="http://schemas.openxmlformats.org/officeDocument/2006/relationships/image" Target="../media/image111.jpeg"/></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262.xml"/></Relationships>
</file>

<file path=ppt/slides/_rels/slide292.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21.xml"/><Relationship Id="rId1" Type="http://schemas.openxmlformats.org/officeDocument/2006/relationships/slideLayout" Target="../slideLayouts/slideLayout1267.xml"/></Relationships>
</file>

<file path=ppt/slides/_rels/slide293.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25.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26.xml"/><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2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7.xml"/></Relationships>
</file>

<file path=ppt/slides/_rels/slide3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1884.xml"/></Relationships>
</file>

<file path=ppt/slides/_rels/slide30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1286.xml"/><Relationship Id="rId1" Type="http://schemas.openxmlformats.org/officeDocument/2006/relationships/themeOverride" Target="../theme/themeOverride36.xml"/><Relationship Id="rId4" Type="http://schemas.openxmlformats.org/officeDocument/2006/relationships/image" Target="../media/image224.png"/></Relationships>
</file>

<file path=ppt/slides/_rels/slide303.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1299.xml"/><Relationship Id="rId1" Type="http://schemas.openxmlformats.org/officeDocument/2006/relationships/themeOverride" Target="../theme/themeOverride37.xml"/></Relationships>
</file>

<file path=ppt/slides/_rels/slide304.xml.rels><?xml version="1.0" encoding="UTF-8" standalone="yes"?>
<Relationships xmlns="http://schemas.openxmlformats.org/package/2006/relationships"><Relationship Id="rId2" Type="http://schemas.openxmlformats.org/officeDocument/2006/relationships/slideLayout" Target="../slideLayouts/slideLayout1312.xml"/><Relationship Id="rId1" Type="http://schemas.openxmlformats.org/officeDocument/2006/relationships/themeOverride" Target="../theme/themeOverride38.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32.xml"/><Relationship Id="rId2" Type="http://schemas.openxmlformats.org/officeDocument/2006/relationships/slideLayout" Target="../slideLayouts/slideLayout1299.xml"/><Relationship Id="rId1" Type="http://schemas.openxmlformats.org/officeDocument/2006/relationships/themeOverride" Target="../theme/themeOverride39.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325.xml"/></Relationships>
</file>

<file path=ppt/slides/_rels/slide3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0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0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890.xml"/></Relationships>
</file>

<file path=ppt/slides/_rels/slide31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1338.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1325.xml"/></Relationships>
</file>

<file path=ppt/slides/_rels/slide312.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1344.xml"/></Relationships>
</file>

<file path=ppt/slides/_rels/slide31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35.xml"/><Relationship Id="rId1" Type="http://schemas.openxmlformats.org/officeDocument/2006/relationships/slideLayout" Target="../slideLayouts/slideLayout1349.xml"/></Relationships>
</file>

<file path=ppt/slides/_rels/slide314.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36.xml"/><Relationship Id="rId1" Type="http://schemas.openxmlformats.org/officeDocument/2006/relationships/slideLayout" Target="../slideLayouts/slideLayout1349.xml"/></Relationships>
</file>

<file path=ppt/slides/_rels/slide31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7.xml"/><Relationship Id="rId1" Type="http://schemas.openxmlformats.org/officeDocument/2006/relationships/slideLayout" Target="../slideLayouts/slideLayout1349.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362.xml"/></Relationships>
</file>

<file path=ppt/slides/_rels/slide317.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39.xml"/><Relationship Id="rId1" Type="http://schemas.openxmlformats.org/officeDocument/2006/relationships/slideLayout" Target="../slideLayouts/slideLayout1349.xml"/></Relationships>
</file>

<file path=ppt/slides/_rels/slide318.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40.xml"/><Relationship Id="rId1" Type="http://schemas.openxmlformats.org/officeDocument/2006/relationships/slideLayout" Target="../slideLayouts/slideLayout1349.xml"/></Relationships>
</file>

<file path=ppt/slides/_rels/slide319.xml.rels><?xml version="1.0" encoding="UTF-8" standalone="yes"?>
<Relationships xmlns="http://schemas.openxmlformats.org/package/2006/relationships"><Relationship Id="rId3" Type="http://schemas.openxmlformats.org/officeDocument/2006/relationships/notesSlide" Target="../notesSlides/notesSlide241.xml"/><Relationship Id="rId2" Type="http://schemas.openxmlformats.org/officeDocument/2006/relationships/slideLayout" Target="../slideLayouts/slideLayout1363.xml"/><Relationship Id="rId1" Type="http://schemas.openxmlformats.org/officeDocument/2006/relationships/themeOverride" Target="../theme/themeOverride40.xml"/><Relationship Id="rId4" Type="http://schemas.openxmlformats.org/officeDocument/2006/relationships/image" Target="../media/image231.jpeg"/></Relationships>
</file>

<file path=ppt/slides/_rels/slide3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1890.xml"/><Relationship Id="rId1" Type="http://schemas.openxmlformats.org/officeDocument/2006/relationships/themeOverride" Target="../theme/themeOverride9.xml"/></Relationships>
</file>

<file path=ppt/slides/_rels/slide320.xml.rels><?xml version="1.0" encoding="UTF-8" standalone="yes"?>
<Relationships xmlns="http://schemas.openxmlformats.org/package/2006/relationships"><Relationship Id="rId3" Type="http://schemas.openxmlformats.org/officeDocument/2006/relationships/image" Target="../media/image232.png"/><Relationship Id="rId2" Type="http://schemas.openxmlformats.org/officeDocument/2006/relationships/notesSlide" Target="../notesSlides/notesSlide242.xml"/><Relationship Id="rId1" Type="http://schemas.openxmlformats.org/officeDocument/2006/relationships/slideLayout" Target="../slideLayouts/slideLayout1286.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43.xml"/><Relationship Id="rId1" Type="http://schemas.openxmlformats.org/officeDocument/2006/relationships/slideLayout" Target="../slideLayouts/slideLayout1383.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388.xml"/></Relationships>
</file>

<file path=ppt/slides/_rels/slide324.xml.rels><?xml version="1.0" encoding="UTF-8" standalone="yes"?>
<Relationships xmlns="http://schemas.openxmlformats.org/package/2006/relationships"><Relationship Id="rId3" Type="http://schemas.openxmlformats.org/officeDocument/2006/relationships/notesSlide" Target="../notesSlides/notesSlide245.xml"/><Relationship Id="rId2" Type="http://schemas.openxmlformats.org/officeDocument/2006/relationships/slideLayout" Target="../slideLayouts/slideLayout1388.xml"/><Relationship Id="rId1" Type="http://schemas.openxmlformats.org/officeDocument/2006/relationships/themeOverride" Target="../theme/themeOverride41.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388.xml"/></Relationships>
</file>

<file path=ppt/slides/_rels/slide32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47.xml"/><Relationship Id="rId1" Type="http://schemas.openxmlformats.org/officeDocument/2006/relationships/slideLayout" Target="../slideLayouts/slideLayout1383.xml"/></Relationships>
</file>

<file path=ppt/slides/_rels/slide3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878.xml"/><Relationship Id="rId4" Type="http://schemas.microsoft.com/office/2007/relationships/hdphoto" Target="../media/hdphoto4.wdp"/></Relationships>
</file>

<file path=ppt/slides/_rels/slide3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slideLayout" Target="../slideLayouts/slideLayout1884.xml"/><Relationship Id="rId1" Type="http://schemas.openxmlformats.org/officeDocument/2006/relationships/themeOverride" Target="../theme/themeOverride10.xml"/></Relationships>
</file>

<file path=ppt/slides/_rels/slide33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1407.xml"/></Relationships>
</file>

<file path=ppt/slides/_rels/slide332.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49.xml"/><Relationship Id="rId1" Type="http://schemas.openxmlformats.org/officeDocument/2006/relationships/slideLayout" Target="../slideLayouts/slideLayout1383.xml"/></Relationships>
</file>

<file path=ppt/slides/_rels/slide333.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0.xml"/><Relationship Id="rId1" Type="http://schemas.openxmlformats.org/officeDocument/2006/relationships/slideLayout" Target="../slideLayouts/slideLayout1388.xml"/></Relationships>
</file>

<file path=ppt/slides/_rels/slide334.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51.xml"/><Relationship Id="rId1" Type="http://schemas.openxmlformats.org/officeDocument/2006/relationships/slideLayout" Target="../slideLayouts/slideLayout1388.xml"/></Relationships>
</file>

<file path=ppt/slides/_rels/slide335.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52.xml"/><Relationship Id="rId1" Type="http://schemas.openxmlformats.org/officeDocument/2006/relationships/slideLayout" Target="../slideLayouts/slideLayout1388.xml"/></Relationships>
</file>

<file path=ppt/slides/_rels/slide33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3.xml"/><Relationship Id="rId1" Type="http://schemas.openxmlformats.org/officeDocument/2006/relationships/slideLayout" Target="../slideLayouts/slideLayout1388.xml"/><Relationship Id="rId6" Type="http://schemas.openxmlformats.org/officeDocument/2006/relationships/image" Target="../media/image340.png"/><Relationship Id="rId5" Type="http://schemas.openxmlformats.org/officeDocument/2006/relationships/slide" Target="slide1510.xml"/><Relationship Id="rId4" Type="http://schemas.openxmlformats.org/officeDocument/2006/relationships/image" Target="../media/image239.png"/></Relationships>
</file>

<file path=ppt/slides/_rels/slide33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54.xml"/><Relationship Id="rId1" Type="http://schemas.openxmlformats.org/officeDocument/2006/relationships/slideLayout" Target="../slideLayouts/slideLayout1388.xml"/></Relationships>
</file>

<file path=ppt/slides/_rels/slide338.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55.xml"/><Relationship Id="rId1" Type="http://schemas.openxmlformats.org/officeDocument/2006/relationships/slideLayout" Target="../slideLayouts/slideLayout1388.xml"/><Relationship Id="rId6" Type="http://schemas.openxmlformats.org/officeDocument/2006/relationships/image" Target="../media/image244.jpeg"/><Relationship Id="rId5" Type="http://schemas.openxmlformats.org/officeDocument/2006/relationships/image" Target="../media/image243.jpeg"/><Relationship Id="rId4" Type="http://schemas.openxmlformats.org/officeDocument/2006/relationships/image" Target="../media/image242.jpeg"/></Relationships>
</file>

<file path=ppt/slides/_rels/slide3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6.xml"/><Relationship Id="rId1" Type="http://schemas.openxmlformats.org/officeDocument/2006/relationships/slideLayout" Target="../slideLayouts/slideLayout1388.xml"/></Relationships>
</file>

<file path=ppt/slides/_rels/slide3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slideLayout" Target="../slideLayouts/slideLayout1517.xml"/><Relationship Id="rId1" Type="http://schemas.openxmlformats.org/officeDocument/2006/relationships/themeOverride" Target="../theme/themeOverride11.xml"/></Relationships>
</file>

<file path=ppt/slides/_rels/slide34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7.xml"/><Relationship Id="rId1" Type="http://schemas.openxmlformats.org/officeDocument/2006/relationships/slideLayout" Target="../slideLayouts/slideLayout1388.xml"/></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34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8.xml"/><Relationship Id="rId1" Type="http://schemas.openxmlformats.org/officeDocument/2006/relationships/slideLayout" Target="../slideLayouts/slideLayout1418.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958.xml"/></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2.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958.xml"/></Relationships>
</file>

<file path=ppt/slides/_rels/slide346.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50.xml"/></Relationships>
</file>

<file path=ppt/slides/_rels/slide3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971.xml"/><Relationship Id="rId1" Type="http://schemas.openxmlformats.org/officeDocument/2006/relationships/themeOverride" Target="../theme/themeOverride43.xml"/></Relationships>
</file>

<file path=ppt/slides/_rels/slide3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971.xml"/></Relationships>
</file>

<file path=ppt/slides/_rels/slide34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971.xml"/></Relationships>
</file>

<file path=ppt/slides/_rels/slide35.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1.xml"/><Relationship Id="rId1" Type="http://schemas.openxmlformats.org/officeDocument/2006/relationships/slideLayout" Target="../slideLayouts/slideLayout1884.xml"/></Relationships>
</file>

<file path=ppt/slides/_rels/slide35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971.xml"/></Relationships>
</file>

<file path=ppt/slides/_rels/slide35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61.xml"/><Relationship Id="rId1" Type="http://schemas.openxmlformats.org/officeDocument/2006/relationships/slideLayout" Target="../slideLayouts/slideLayout1418.xml"/></Relationships>
</file>

<file path=ppt/slides/_rels/slide352.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262.xml"/><Relationship Id="rId1" Type="http://schemas.openxmlformats.org/officeDocument/2006/relationships/slideLayout" Target="../slideLayouts/slideLayout977.xml"/></Relationships>
</file>

<file path=ppt/slides/_rels/slide35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63.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64.xml"/><Relationship Id="rId1" Type="http://schemas.openxmlformats.org/officeDocument/2006/relationships/slideLayout" Target="../slideLayouts/slideLayout1423.xml"/></Relationships>
</file>

<file path=ppt/slides/_rels/slide3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65.xml"/><Relationship Id="rId1" Type="http://schemas.openxmlformats.org/officeDocument/2006/relationships/slideLayout" Target="../slideLayouts/slideLayout958.xml"/></Relationships>
</file>

<file path=ppt/slides/_rels/slide35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6.xml"/><Relationship Id="rId1" Type="http://schemas.openxmlformats.org/officeDocument/2006/relationships/slideLayout" Target="../slideLayouts/slideLayout958.xml"/></Relationships>
</file>

<file path=ppt/slides/_rels/slide357.xml.rels><?xml version="1.0" encoding="UTF-8" standalone="yes"?>
<Relationships xmlns="http://schemas.openxmlformats.org/package/2006/relationships"><Relationship Id="rId3" Type="http://schemas.openxmlformats.org/officeDocument/2006/relationships/notesSlide" Target="../notesSlides/notesSlide267.xml"/><Relationship Id="rId2" Type="http://schemas.openxmlformats.org/officeDocument/2006/relationships/slideLayout" Target="../slideLayouts/slideLayout958.xml"/><Relationship Id="rId1" Type="http://schemas.openxmlformats.org/officeDocument/2006/relationships/themeOverride" Target="../theme/themeOverride44.xml"/><Relationship Id="rId4" Type="http://schemas.openxmlformats.org/officeDocument/2006/relationships/image" Target="../media/image254.png"/></Relationships>
</file>

<file path=ppt/slides/_rels/slide358.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268.xml"/><Relationship Id="rId1" Type="http://schemas.openxmlformats.org/officeDocument/2006/relationships/slideLayout" Target="../slideLayouts/slideLayout958.xml"/></Relationships>
</file>

<file path=ppt/slides/_rels/slide359.xml.rels><?xml version="1.0" encoding="UTF-8" standalone="yes"?>
<Relationships xmlns="http://schemas.openxmlformats.org/package/2006/relationships"><Relationship Id="rId3" Type="http://schemas.openxmlformats.org/officeDocument/2006/relationships/hyperlink" Target="http://www.hankinsphotography.com/detail/45/index.php?PHPSESSID=83d5186105535c3c971e44b1951fe87e" TargetMode="External"/><Relationship Id="rId2" Type="http://schemas.openxmlformats.org/officeDocument/2006/relationships/slideLayout" Target="../slideLayouts/slideLayout50.xml"/><Relationship Id="rId1" Type="http://schemas.openxmlformats.org/officeDocument/2006/relationships/themeOverride" Target="../theme/themeOverride45.xml"/><Relationship Id="rId4" Type="http://schemas.openxmlformats.org/officeDocument/2006/relationships/image" Target="../media/image256.jpeg"/></Relationships>
</file>

<file path=ppt/slides/_rels/slide36.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slideLayout" Target="../slideLayouts/slideLayout1517.xml"/><Relationship Id="rId1" Type="http://schemas.openxmlformats.org/officeDocument/2006/relationships/themeOverride" Target="../theme/themeOverride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69.xml"/><Relationship Id="rId1" Type="http://schemas.openxmlformats.org/officeDocument/2006/relationships/slideLayout" Target="../slideLayouts/slideLayout1434.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36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70.xml"/><Relationship Id="rId1" Type="http://schemas.openxmlformats.org/officeDocument/2006/relationships/slideLayout" Target="../slideLayouts/slideLayout2431.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958.xml"/></Relationships>
</file>

<file path=ppt/slides/_rels/slide3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46.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958.xml"/></Relationships>
</file>

<file path=ppt/slides/_rels/slide366.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3.xml"/><Relationship Id="rId1" Type="http://schemas.openxmlformats.org/officeDocument/2006/relationships/slideLayout" Target="../slideLayouts/slideLayout977.xml"/></Relationships>
</file>

<file path=ppt/slides/_rels/slide3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6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74.xml"/><Relationship Id="rId1" Type="http://schemas.openxmlformats.org/officeDocument/2006/relationships/slideLayout" Target="../slideLayouts/slideLayout971.xml"/><Relationship Id="rId5" Type="http://schemas.microsoft.com/office/2007/relationships/hdphoto" Target="../media/hdphoto4.wdp"/><Relationship Id="rId4" Type="http://schemas.openxmlformats.org/officeDocument/2006/relationships/image" Target="../media/image55.jpeg"/></Relationships>
</file>

<file path=ppt/slides/_rels/slide36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7.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84.xml"/></Relationships>
</file>

<file path=ppt/slides/_rels/slide3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971.xml"/></Relationships>
</file>

<file path=ppt/slides/_rels/slide371.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75.xml"/><Relationship Id="rId1" Type="http://schemas.openxmlformats.org/officeDocument/2006/relationships/slideLayout" Target="../slideLayouts/slideLayout977.xml"/></Relationships>
</file>

<file path=ppt/slides/_rels/slide372.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977.xml"/></Relationships>
</file>

<file path=ppt/slides/_rels/slide373.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76.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3" Type="http://schemas.openxmlformats.org/officeDocument/2006/relationships/notesSlide" Target="../notesSlides/notesSlide277.xml"/><Relationship Id="rId2" Type="http://schemas.openxmlformats.org/officeDocument/2006/relationships/slideLayout" Target="../slideLayouts/slideLayout2437.xml"/><Relationship Id="rId1" Type="http://schemas.openxmlformats.org/officeDocument/2006/relationships/themeOverride" Target="../theme/themeOverride47.xml"/><Relationship Id="rId4" Type="http://schemas.openxmlformats.org/officeDocument/2006/relationships/image" Target="../media/image262.png"/></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452.xml"/></Relationships>
</file>

<file path=ppt/slides/_rels/slide376.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279.xml"/><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3" Type="http://schemas.openxmlformats.org/officeDocument/2006/relationships/notesSlide" Target="../notesSlides/notesSlide280.xml"/><Relationship Id="rId2" Type="http://schemas.openxmlformats.org/officeDocument/2006/relationships/slideLayout" Target="../slideLayouts/slideLayout958.xml"/><Relationship Id="rId1" Type="http://schemas.openxmlformats.org/officeDocument/2006/relationships/themeOverride" Target="../theme/themeOverride48.xml"/><Relationship Id="rId4" Type="http://schemas.openxmlformats.org/officeDocument/2006/relationships/image" Target="../media/image264.GIF"/></Relationships>
</file>

<file path=ppt/slides/_rels/slide378.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81.xml"/><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282.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5.xml"/><Relationship Id="rId1" Type="http://schemas.openxmlformats.org/officeDocument/2006/relationships/themeOverride" Target="../theme/themeOverride13.xml"/></Relationships>
</file>

<file path=ppt/slides/_rels/slide380.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83.xml"/><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84.xml"/><Relationship Id="rId1" Type="http://schemas.openxmlformats.org/officeDocument/2006/relationships/slideLayout" Target="../slideLayouts/slideLayout2463.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1.xml"/></Relationships>
</file>

<file path=ppt/slides/_rels/slide384.xml.rels><?xml version="1.0" encoding="UTF-8" standalone="yes"?>
<Relationships xmlns="http://schemas.openxmlformats.org/package/2006/relationships"><Relationship Id="rId3" Type="http://schemas.openxmlformats.org/officeDocument/2006/relationships/notesSlide" Target="../notesSlides/notesSlide286.xml"/><Relationship Id="rId2" Type="http://schemas.openxmlformats.org/officeDocument/2006/relationships/slideLayout" Target="../slideLayouts/slideLayout1.xml"/><Relationship Id="rId1" Type="http://schemas.openxmlformats.org/officeDocument/2006/relationships/themeOverride" Target="../theme/themeOverride49.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474.xml"/></Relationships>
</file>

<file path=ppt/slides/_rels/slide38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9.xml"/><Relationship Id="rId1" Type="http://schemas.openxmlformats.org/officeDocument/2006/relationships/slideLayout" Target="../slideLayouts/slideLayout1005.xml"/></Relationships>
</file>

<file path=ppt/slides/_rels/slide38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0.xml"/><Relationship Id="rId1" Type="http://schemas.openxmlformats.org/officeDocument/2006/relationships/slideLayout" Target="../slideLayouts/slideLayout1005.xml"/><Relationship Id="rId5" Type="http://schemas.microsoft.com/office/2007/relationships/hdphoto" Target="../media/hdphoto4.wdp"/><Relationship Id="rId4" Type="http://schemas.openxmlformats.org/officeDocument/2006/relationships/image" Target="../media/image55.jpeg"/></Relationships>
</file>

<file path=ppt/slides/_rels/slide38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1.xml"/><Relationship Id="rId1" Type="http://schemas.openxmlformats.org/officeDocument/2006/relationships/slideLayout" Target="../slideLayouts/slideLayout1005.xml"/><Relationship Id="rId4" Type="http://schemas.openxmlformats.org/officeDocument/2006/relationships/image" Target="../media/image56.jpg"/></Relationships>
</file>

<file path=ppt/slides/_rels/slide3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slideLayout" Target="../slideLayouts/slideLayout1.xml"/><Relationship Id="rId1" Type="http://schemas.openxmlformats.org/officeDocument/2006/relationships/themeOverride" Target="../theme/themeOverride14.xml"/></Relationships>
</file>

<file path=ppt/slides/_rels/slide39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2.xml"/><Relationship Id="rId1" Type="http://schemas.openxmlformats.org/officeDocument/2006/relationships/slideLayout" Target="../slideLayouts/slideLayout1005.xml"/><Relationship Id="rId4" Type="http://schemas.openxmlformats.org/officeDocument/2006/relationships/image" Target="../media/image111.jpeg"/></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487.xml"/></Relationships>
</file>

<file path=ppt/slides/_rels/slide392.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notesSlide" Target="../notesSlides/notesSlide294.xml"/><Relationship Id="rId1" Type="http://schemas.openxmlformats.org/officeDocument/2006/relationships/slideLayout" Target="../slideLayouts/slideLayout1011.xml"/></Relationships>
</file>

<file path=ppt/slides/_rels/slide39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95.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296.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297.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3" Type="http://schemas.openxmlformats.org/officeDocument/2006/relationships/notesSlide" Target="../notesSlides/notesSlide298.xml"/><Relationship Id="rId2" Type="http://schemas.openxmlformats.org/officeDocument/2006/relationships/slideLayout" Target="../slideLayouts/slideLayout1.xml"/><Relationship Id="rId1" Type="http://schemas.openxmlformats.org/officeDocument/2006/relationships/themeOverride" Target="../theme/themeOverride50.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2494.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250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4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1.xml"/><Relationship Id="rId1" Type="http://schemas.openxmlformats.org/officeDocument/2006/relationships/themeOverride" Target="../theme/themeOverride15.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2505.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402.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97.xml"/></Relationships>
</file>

<file path=ppt/slides/_rels/slide40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958.xml"/></Relationships>
</file>

<file path=ppt/slides/_rels/slide40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1.xml"/></Relationships>
</file>

<file path=ppt/slides/_rels/slide405.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958.xml"/></Relationships>
</file>

<file path=ppt/slides/_rels/slide406.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5.xml"/><Relationship Id="rId1" Type="http://schemas.openxmlformats.org/officeDocument/2006/relationships/slideLayout" Target="../slideLayouts/slideLayout2522.xml"/></Relationships>
</file>

<file path=ppt/slides/_rels/slide40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06.xml"/><Relationship Id="rId1" Type="http://schemas.openxmlformats.org/officeDocument/2006/relationships/slideLayout" Target="../slideLayouts/slideLayout971.xml"/></Relationships>
</file>

<file path=ppt/slides/_rels/slide40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07.xml"/><Relationship Id="rId1" Type="http://schemas.openxmlformats.org/officeDocument/2006/relationships/slideLayout" Target="../slideLayouts/slideLayout971.xml"/><Relationship Id="rId4" Type="http://schemas.microsoft.com/office/2007/relationships/hdphoto" Target="../media/hdphoto4.wdp"/></Relationships>
</file>

<file path=ppt/slides/_rels/slide40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308.xml"/><Relationship Id="rId1" Type="http://schemas.openxmlformats.org/officeDocument/2006/relationships/slideLayout" Target="../slideLayouts/slideLayout97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37.xml"/></Relationships>
</file>

<file path=ppt/slides/_rels/slide41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309.xml"/><Relationship Id="rId1" Type="http://schemas.openxmlformats.org/officeDocument/2006/relationships/slideLayout" Target="../slideLayouts/slideLayout971.xml"/></Relationships>
</file>

<file path=ppt/slides/_rels/slide411.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10.xml"/><Relationship Id="rId1" Type="http://schemas.openxmlformats.org/officeDocument/2006/relationships/slideLayout" Target="../slideLayouts/slideLayout2524.xml"/></Relationships>
</file>

<file path=ppt/slides/_rels/slide412.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311.xml"/><Relationship Id="rId1" Type="http://schemas.openxmlformats.org/officeDocument/2006/relationships/slideLayout" Target="../slideLayouts/slideLayout977.xml"/></Relationships>
</file>

<file path=ppt/slides/_rels/slide413.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2.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3.xml"/><Relationship Id="rId1" Type="http://schemas.openxmlformats.org/officeDocument/2006/relationships/slideLayout" Target="../slideLayouts/slideLayout2511.xml"/></Relationships>
</file>

<file path=ppt/slides/_rels/slide415.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14.xml"/><Relationship Id="rId1" Type="http://schemas.openxmlformats.org/officeDocument/2006/relationships/slideLayout" Target="../slideLayouts/slideLayout2521.xml"/><Relationship Id="rId4" Type="http://schemas.openxmlformats.org/officeDocument/2006/relationships/image" Target="../media/image277.png"/></Relationships>
</file>

<file path=ppt/slides/_rels/slide416.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5.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16.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17.xml"/><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23.xml"/><Relationship Id="rId1" Type="http://schemas.openxmlformats.org/officeDocument/2006/relationships/slideLayout" Target="../slideLayouts/slideLayout2270.xml"/><Relationship Id="rId5" Type="http://schemas.openxmlformats.org/officeDocument/2006/relationships/image" Target="../media/image77.png"/><Relationship Id="rId4" Type="http://schemas.openxmlformats.org/officeDocument/2006/relationships/image" Target="../media/image76.png"/></Relationships>
</file>

<file path=ppt/slides/_rels/slide420.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319.xml"/><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42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320.xml"/><Relationship Id="rId1" Type="http://schemas.openxmlformats.org/officeDocument/2006/relationships/slideLayout" Target="../slideLayouts/slideLayout2525.xml"/></Relationships>
</file>

<file path=ppt/slides/_rels/slide423.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854.xml"/></Relationships>
</file>

<file path=ppt/slides/_rels/slide424.xml.rels><?xml version="1.0" encoding="UTF-8" standalone="yes"?>
<Relationships xmlns="http://schemas.openxmlformats.org/package/2006/relationships"><Relationship Id="rId3" Type="http://schemas.openxmlformats.org/officeDocument/2006/relationships/notesSlide" Target="../notesSlides/notesSlide322.xml"/><Relationship Id="rId2" Type="http://schemas.openxmlformats.org/officeDocument/2006/relationships/slideLayout" Target="../slideLayouts/slideLayout1.xml"/><Relationship Id="rId1" Type="http://schemas.openxmlformats.org/officeDocument/2006/relationships/themeOverride" Target="../theme/themeOverride52.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854.xml"/></Relationships>
</file>

<file path=ppt/slides/_rels/slide426.xml.rels><?xml version="1.0" encoding="UTF-8" standalone="yes"?>
<Relationships xmlns="http://schemas.openxmlformats.org/package/2006/relationships"><Relationship Id="rId3" Type="http://schemas.openxmlformats.org/officeDocument/2006/relationships/image" Target="../media/image282.emf"/><Relationship Id="rId2" Type="http://schemas.openxmlformats.org/officeDocument/2006/relationships/notesSlide" Target="../notesSlides/notesSlide324.xml"/><Relationship Id="rId1" Type="http://schemas.openxmlformats.org/officeDocument/2006/relationships/slideLayout" Target="../slideLayouts/slideLayout2546.xml"/><Relationship Id="rId4" Type="http://schemas.openxmlformats.org/officeDocument/2006/relationships/image" Target="../media/image283.emf"/></Relationships>
</file>

<file path=ppt/slides/_rels/slide4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25.xml"/><Relationship Id="rId1" Type="http://schemas.openxmlformats.org/officeDocument/2006/relationships/slideLayout" Target="../slideLayouts/slideLayout878.xml"/></Relationships>
</file>

<file path=ppt/slides/_rels/slide4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26.xml"/><Relationship Id="rId1" Type="http://schemas.openxmlformats.org/officeDocument/2006/relationships/slideLayout" Target="../slideLayouts/slideLayout878.xml"/><Relationship Id="rId4" Type="http://schemas.microsoft.com/office/2007/relationships/hdphoto" Target="../media/hdphoto4.wdp"/></Relationships>
</file>

<file path=ppt/slides/_rels/slide4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327.xml"/><Relationship Id="rId1" Type="http://schemas.openxmlformats.org/officeDocument/2006/relationships/slideLayout" Target="../slideLayouts/slideLayout87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58.xml"/></Relationships>
</file>

<file path=ppt/slides/_rels/slide4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328.xml"/><Relationship Id="rId1" Type="http://schemas.openxmlformats.org/officeDocument/2006/relationships/slideLayout" Target="../slideLayouts/slideLayout878.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7.xml"/></Relationships>
</file>

<file path=ppt/slides/_rels/slide43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30.xml"/><Relationship Id="rId1" Type="http://schemas.openxmlformats.org/officeDocument/2006/relationships/slideLayout" Target="../slideLayouts/slideLayout2546.xml"/></Relationships>
</file>

<file path=ppt/slides/_rels/slide433.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31.xml"/><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32.xml"/><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552.xml"/></Relationships>
</file>

<file path=ppt/slides/_rels/slide43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34.xml"/><Relationship Id="rId1" Type="http://schemas.openxmlformats.org/officeDocument/2006/relationships/slideLayout" Target="../slideLayouts/slideLayout1.xml"/></Relationships>
</file>

<file path=ppt/slides/_rels/slide43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35.xml"/><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336.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2" Type="http://schemas.openxmlformats.org/officeDocument/2006/relationships/notesSlide" Target="../notesSlides/notesSlide337.xml"/><Relationship Id="rId1" Type="http://schemas.openxmlformats.org/officeDocument/2006/relationships/slideLayout" Target="../slideLayouts/slideLayout256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themeOverride" Target="../theme/themeOverride16.xml"/></Relationships>
</file>

<file path=ppt/slides/_rels/slide440.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38.xml"/><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2.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2579.xml"/></Relationships>
</file>

<file path=ppt/slides/_rels/slide443.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584.xml"/></Relationships>
</file>

<file path=ppt/slides/_rels/slide44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3.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58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598.xml"/></Relationships>
</file>

<file path=ppt/slides/_rels/slide44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44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44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78.xml"/></Relationships>
</file>

<file path=ppt/slides/_rels/slide450.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878.xml"/></Relationships>
</file>

<file path=ppt/slides/_rels/slide451.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616.xml"/></Relationships>
</file>

<file path=ppt/slides/_rels/slide452.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342.xml"/><Relationship Id="rId1" Type="http://schemas.openxmlformats.org/officeDocument/2006/relationships/slideLayout" Target="../slideLayouts/slideLayout2616.xml"/></Relationships>
</file>

<file path=ppt/slides/_rels/slide453.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43.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44.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45.xml"/><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46.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47.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298.jpg"/><Relationship Id="rId2" Type="http://schemas.openxmlformats.org/officeDocument/2006/relationships/notesSlide" Target="../notesSlides/notesSlide348.xml"/><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349.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71.xml"/></Relationships>
</file>

<file path=ppt/slides/_rels/slide460.xml.rels><?xml version="1.0" encoding="UTF-8" standalone="yes"?>
<Relationships xmlns="http://schemas.openxmlformats.org/package/2006/relationships"><Relationship Id="rId3" Type="http://schemas.openxmlformats.org/officeDocument/2006/relationships/image" Target="../media/image299.emf"/><Relationship Id="rId2" Type="http://schemas.openxmlformats.org/officeDocument/2006/relationships/notesSlide" Target="../notesSlides/notesSlide350.xml"/><Relationship Id="rId1" Type="http://schemas.openxmlformats.org/officeDocument/2006/relationships/slideLayout" Target="../slideLayouts/slideLayout2616.xml"/><Relationship Id="rId4" Type="http://schemas.openxmlformats.org/officeDocument/2006/relationships/image" Target="../media/image300.png"/></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2.xml.rels><?xml version="1.0" encoding="UTF-8" standalone="yes"?>
<Relationships xmlns="http://schemas.openxmlformats.org/package/2006/relationships"><Relationship Id="rId2" Type="http://schemas.openxmlformats.org/officeDocument/2006/relationships/image" Target="../media/image301.png"/><Relationship Id="rId1" Type="http://schemas.openxmlformats.org/officeDocument/2006/relationships/slideLayout" Target="../slideLayouts/slideLayout2627.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854.xml"/></Relationships>
</file>

<file path=ppt/slides/_rels/slide4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4.xml"/></Relationships>
</file>

<file path=ppt/slides/_rels/slide465.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854.xml"/></Relationships>
</file>

<file path=ppt/slides/_rels/slide466.xml.rels><?xml version="1.0" encoding="UTF-8" standalone="yes"?>
<Relationships xmlns="http://schemas.openxmlformats.org/package/2006/relationships"><Relationship Id="rId3" Type="http://schemas.openxmlformats.org/officeDocument/2006/relationships/notesSlide" Target="../notesSlides/notesSlide353.xml"/><Relationship Id="rId2" Type="http://schemas.openxmlformats.org/officeDocument/2006/relationships/slideLayout" Target="../slideLayouts/slideLayout2638.xml"/><Relationship Id="rId1" Type="http://schemas.openxmlformats.org/officeDocument/2006/relationships/themeOverride" Target="../theme/themeOverride55.xml"/><Relationship Id="rId4" Type="http://schemas.openxmlformats.org/officeDocument/2006/relationships/image" Target="../media/image302.jpeg"/></Relationships>
</file>

<file path=ppt/slides/_rels/slide4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878.xml"/></Relationships>
</file>

<file path=ppt/slides/_rels/slide46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878.xml"/></Relationships>
</file>

<file path=ppt/slides/_rels/slide46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878.xml"/></Relationships>
</file>

<file path=ppt/slides/_rels/slide4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8.xml"/><Relationship Id="rId1" Type="http://schemas.openxmlformats.org/officeDocument/2006/relationships/slideLayout" Target="../slideLayouts/slideLayout2291.xml"/></Relationships>
</file>

<file path=ppt/slides/_rels/slide47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878.xml"/></Relationships>
</file>

<file path=ppt/slides/_rels/slide471.xml.rels><?xml version="1.0" encoding="UTF-8" standalone="yes"?>
<Relationships xmlns="http://schemas.openxmlformats.org/package/2006/relationships"><Relationship Id="rId3" Type="http://schemas.openxmlformats.org/officeDocument/2006/relationships/notesSlide" Target="../notesSlides/notesSlide354.xml"/><Relationship Id="rId2" Type="http://schemas.openxmlformats.org/officeDocument/2006/relationships/slideLayout" Target="../slideLayouts/slideLayout2638.xml"/><Relationship Id="rId1" Type="http://schemas.openxmlformats.org/officeDocument/2006/relationships/themeOverride" Target="../theme/themeOverride56.xml"/></Relationships>
</file>

<file path=ppt/slides/_rels/slide472.xml.rels><?xml version="1.0" encoding="UTF-8" standalone="yes"?>
<Relationships xmlns="http://schemas.openxmlformats.org/package/2006/relationships"><Relationship Id="rId3" Type="http://schemas.openxmlformats.org/officeDocument/2006/relationships/notesSlide" Target="../notesSlides/notesSlide355.xml"/><Relationship Id="rId2" Type="http://schemas.openxmlformats.org/officeDocument/2006/relationships/slideLayout" Target="../slideLayouts/slideLayout2638.xml"/><Relationship Id="rId1" Type="http://schemas.openxmlformats.org/officeDocument/2006/relationships/themeOverride" Target="../theme/themeOverride57.xml"/><Relationship Id="rId4" Type="http://schemas.openxmlformats.org/officeDocument/2006/relationships/image" Target="../media/image303.png"/></Relationships>
</file>

<file path=ppt/slides/_rels/slide473.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notesSlide" Target="../notesSlides/notesSlide356.xml"/><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3" Type="http://schemas.openxmlformats.org/officeDocument/2006/relationships/image" Target="../media/image305.jpeg"/><Relationship Id="rId2" Type="http://schemas.openxmlformats.org/officeDocument/2006/relationships/notesSlide" Target="../notesSlides/notesSlide357.xml"/><Relationship Id="rId1" Type="http://schemas.openxmlformats.org/officeDocument/2006/relationships/slideLayout" Target="../slideLayouts/slideLayout2644.xml"/></Relationships>
</file>

<file path=ppt/slides/_rels/slide475.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58.xml"/><Relationship Id="rId1" Type="http://schemas.openxmlformats.org/officeDocument/2006/relationships/slideLayout" Target="../slideLayouts/slideLayout854.xml"/></Relationships>
</file>

<file path=ppt/slides/_rels/slide476.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59.xml"/><Relationship Id="rId1" Type="http://schemas.openxmlformats.org/officeDocument/2006/relationships/slideLayout" Target="../slideLayouts/slideLayout2659.xml"/></Relationships>
</file>

<file path=ppt/slides/_rels/slide477.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60.xml"/><Relationship Id="rId1" Type="http://schemas.openxmlformats.org/officeDocument/2006/relationships/slideLayout" Target="../slideLayouts/slideLayout854.xml"/></Relationships>
</file>

<file path=ppt/slides/_rels/slide478.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61.xml"/><Relationship Id="rId1" Type="http://schemas.openxmlformats.org/officeDocument/2006/relationships/slideLayout" Target="../slideLayouts/slideLayout854.xml"/></Relationships>
</file>

<file path=ppt/slides/_rels/slide479.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62.xml"/><Relationship Id="rId1" Type="http://schemas.openxmlformats.org/officeDocument/2006/relationships/slideLayout" Target="../slideLayouts/slideLayout854.xml"/></Relationships>
</file>

<file path=ppt/slides/_rels/slide4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9.xml"/><Relationship Id="rId1" Type="http://schemas.openxmlformats.org/officeDocument/2006/relationships/slideLayout" Target="../slideLayouts/slideLayout2291.xml"/><Relationship Id="rId5" Type="http://schemas.microsoft.com/office/2007/relationships/hdphoto" Target="../media/hdphoto3.wdp"/><Relationship Id="rId4" Type="http://schemas.openxmlformats.org/officeDocument/2006/relationships/image" Target="../media/image55.jpeg"/></Relationships>
</file>

<file path=ppt/slides/_rels/slide480.xml.rels><?xml version="1.0" encoding="UTF-8" standalone="yes"?>
<Relationships xmlns="http://schemas.openxmlformats.org/package/2006/relationships"><Relationship Id="rId3" Type="http://schemas.openxmlformats.org/officeDocument/2006/relationships/image" Target="../media/image311.gif"/><Relationship Id="rId2" Type="http://schemas.openxmlformats.org/officeDocument/2006/relationships/notesSlide" Target="../notesSlides/notesSlide363.xml"/><Relationship Id="rId1" Type="http://schemas.openxmlformats.org/officeDocument/2006/relationships/slideLayout" Target="../slideLayouts/slideLayout2633.xml"/></Relationships>
</file>

<file path=ppt/slides/_rels/slide4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2.xml.rels><?xml version="1.0" encoding="UTF-8" standalone="yes"?>
<Relationships xmlns="http://schemas.openxmlformats.org/package/2006/relationships"><Relationship Id="rId3" Type="http://schemas.openxmlformats.org/officeDocument/2006/relationships/notesSlide" Target="../notesSlides/notesSlide364.xml"/><Relationship Id="rId2" Type="http://schemas.openxmlformats.org/officeDocument/2006/relationships/slideLayout" Target="../slideLayouts/slideLayout2671.xml"/><Relationship Id="rId1" Type="http://schemas.openxmlformats.org/officeDocument/2006/relationships/themeOverride" Target="../theme/themeOverride58.xml"/><Relationship Id="rId4" Type="http://schemas.openxmlformats.org/officeDocument/2006/relationships/image" Target="../media/image312.png"/></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677.xml"/></Relationships>
</file>

<file path=ppt/slides/_rels/slide4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59.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677.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2696.xml"/></Relationships>
</file>

<file path=ppt/slides/_rels/slide48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701.xml"/></Relationships>
</file>

<file path=ppt/slides/_rels/slide48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2701.xml"/></Relationships>
</file>

<file path=ppt/slides/_rels/slide48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2701.xml"/></Relationships>
</file>

<file path=ppt/slides/_rels/slide4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0.xml"/><Relationship Id="rId1" Type="http://schemas.openxmlformats.org/officeDocument/2006/relationships/slideLayout" Target="../slideLayouts/slideLayout2291.xml"/><Relationship Id="rId4" Type="http://schemas.openxmlformats.org/officeDocument/2006/relationships/image" Target="../media/image56.jpg"/></Relationships>
</file>

<file path=ppt/slides/_rels/slide490.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701.xml"/></Relationships>
</file>

<file path=ppt/slides/_rels/slide491.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368.xml"/><Relationship Id="rId1" Type="http://schemas.openxmlformats.org/officeDocument/2006/relationships/slideLayout" Target="../slideLayouts/slideLayout2696.xml"/></Relationships>
</file>

<file path=ppt/slides/_rels/slide492.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369.xml"/><Relationship Id="rId1" Type="http://schemas.openxmlformats.org/officeDocument/2006/relationships/slideLayout" Target="../slideLayouts/slideLayout2696.xml"/></Relationships>
</file>

<file path=ppt/slides/_rels/slide493.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370.xml"/><Relationship Id="rId1" Type="http://schemas.openxmlformats.org/officeDocument/2006/relationships/slideLayout" Target="../slideLayouts/slideLayout1.xml"/></Relationships>
</file>

<file path=ppt/slides/_rels/slide494.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371.xml"/><Relationship Id="rId1" Type="http://schemas.openxmlformats.org/officeDocument/2006/relationships/slideLayout" Target="../slideLayouts/slideLayout65.xml"/></Relationships>
</file>

<file path=ppt/slides/_rels/slide495.xml.rels><?xml version="1.0" encoding="UTF-8" standalone="yes"?>
<Relationships xmlns="http://schemas.openxmlformats.org/package/2006/relationships"><Relationship Id="rId3" Type="http://schemas.openxmlformats.org/officeDocument/2006/relationships/notesSlide" Target="../notesSlides/notesSlide372.xml"/><Relationship Id="rId2" Type="http://schemas.openxmlformats.org/officeDocument/2006/relationships/slideLayout" Target="../slideLayouts/slideLayout65.xml"/><Relationship Id="rId1" Type="http://schemas.openxmlformats.org/officeDocument/2006/relationships/themeOverride" Target="../theme/themeOverride60.xml"/><Relationship Id="rId4" Type="http://schemas.openxmlformats.org/officeDocument/2006/relationships/image" Target="../media/image317.png"/></Relationships>
</file>

<file path=ppt/slides/_rels/slide49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73.xml"/><Relationship Id="rId1" Type="http://schemas.openxmlformats.org/officeDocument/2006/relationships/slideLayout" Target="../slideLayouts/slideLayout2712.xml"/></Relationships>
</file>

<file path=ppt/slides/_rels/slide497.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374.xml"/><Relationship Id="rId1" Type="http://schemas.openxmlformats.org/officeDocument/2006/relationships/slideLayout" Target="../slideLayouts/slideLayout65.xml"/></Relationships>
</file>

<file path=ppt/slides/_rels/slide498.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375.xml"/><Relationship Id="rId1" Type="http://schemas.openxmlformats.org/officeDocument/2006/relationships/slideLayout" Target="../slideLayouts/slideLayout2696.xml"/></Relationships>
</file>

<file path=ppt/slides/_rels/slide499.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376.xml"/><Relationship Id="rId1" Type="http://schemas.openxmlformats.org/officeDocument/2006/relationships/slideLayout" Target="../slideLayouts/slideLayout271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57.xml"/></Relationships>
</file>

<file path=ppt/slides/_rels/slide50.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1.xml"/><Relationship Id="rId1" Type="http://schemas.openxmlformats.org/officeDocument/2006/relationships/slideLayout" Target="../slideLayouts/slideLayout2291.xml"/><Relationship Id="rId4" Type="http://schemas.openxmlformats.org/officeDocument/2006/relationships/image" Target="../media/image57.jpeg"/></Relationships>
</file>

<file path=ppt/slides/_rels/slide500.xml.rels><?xml version="1.0" encoding="UTF-8" standalone="yes"?>
<Relationships xmlns="http://schemas.openxmlformats.org/package/2006/relationships"><Relationship Id="rId3" Type="http://schemas.openxmlformats.org/officeDocument/2006/relationships/image" Target="../media/image321.emf"/><Relationship Id="rId2" Type="http://schemas.openxmlformats.org/officeDocument/2006/relationships/notesSlide" Target="../notesSlides/notesSlide377.xml"/><Relationship Id="rId1" Type="http://schemas.openxmlformats.org/officeDocument/2006/relationships/slideLayout" Target="../slideLayouts/slideLayout2696.xml"/><Relationship Id="rId4" Type="http://schemas.openxmlformats.org/officeDocument/2006/relationships/image" Target="../media/image322.jpeg"/></Relationships>
</file>

<file path=ppt/slides/_rels/slide501.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502.xml.rels><?xml version="1.0" encoding="UTF-8" standalone="yes"?>
<Relationships xmlns="http://schemas.openxmlformats.org/package/2006/relationships"><Relationship Id="rId2" Type="http://schemas.openxmlformats.org/officeDocument/2006/relationships/image" Target="../media/image323.jpeg"/><Relationship Id="rId1" Type="http://schemas.openxmlformats.org/officeDocument/2006/relationships/slideLayout" Target="../slideLayouts/slideLayout2715.xml"/></Relationships>
</file>

<file path=ppt/slides/_rels/slide503.xml.rels><?xml version="1.0" encoding="UTF-8" standalone="yes"?>
<Relationships xmlns="http://schemas.openxmlformats.org/package/2006/relationships"><Relationship Id="rId2" Type="http://schemas.openxmlformats.org/officeDocument/2006/relationships/slideLayout" Target="../slideLayouts/slideLayout2678.xml"/><Relationship Id="rId1" Type="http://schemas.openxmlformats.org/officeDocument/2006/relationships/themeOverride" Target="../theme/themeOverride62.xml"/></Relationships>
</file>

<file path=ppt/slides/_rels/slide50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3.xml"/></Relationships>
</file>

<file path=ppt/slides/_rels/slide505.xml.rels><?xml version="1.0" encoding="UTF-8" standalone="yes"?>
<Relationships xmlns="http://schemas.openxmlformats.org/package/2006/relationships"><Relationship Id="rId2" Type="http://schemas.openxmlformats.org/officeDocument/2006/relationships/slideLayout" Target="../slideLayouts/slideLayout2678.xml"/><Relationship Id="rId1" Type="http://schemas.openxmlformats.org/officeDocument/2006/relationships/themeOverride" Target="../theme/themeOverride64.xml"/></Relationships>
</file>

<file path=ppt/slides/_rels/slide506.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2737.xml"/></Relationships>
</file>

<file path=ppt/slides/_rels/slide50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748.xml"/></Relationships>
</file>

<file path=ppt/slides/_rels/slide508.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748.xml"/></Relationships>
</file>

<file path=ppt/slides/_rels/slide50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274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71.xml"/></Relationships>
</file>

<file path=ppt/slides/_rels/slide51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2748.xml"/></Relationships>
</file>

<file path=ppt/slides/_rels/slide511.xml.rels><?xml version="1.0" encoding="UTF-8" standalone="yes"?>
<Relationships xmlns="http://schemas.openxmlformats.org/package/2006/relationships"><Relationship Id="rId3" Type="http://schemas.openxmlformats.org/officeDocument/2006/relationships/notesSlide" Target="../notesSlides/notesSlide378.xml"/><Relationship Id="rId2" Type="http://schemas.openxmlformats.org/officeDocument/2006/relationships/slideLayout" Target="../slideLayouts/slideLayout2764.xml"/><Relationship Id="rId1" Type="http://schemas.openxmlformats.org/officeDocument/2006/relationships/themeOverride" Target="../theme/themeOverride65.xml"/><Relationship Id="rId4" Type="http://schemas.openxmlformats.org/officeDocument/2006/relationships/image" Target="../media/image325.jpeg"/></Relationships>
</file>

<file path=ppt/slides/_rels/slide512.xml.rels><?xml version="1.0" encoding="UTF-8" standalone="yes"?>
<Relationships xmlns="http://schemas.openxmlformats.org/package/2006/relationships"><Relationship Id="rId2" Type="http://schemas.openxmlformats.org/officeDocument/2006/relationships/image" Target="../media/image326.png"/><Relationship Id="rId1" Type="http://schemas.openxmlformats.org/officeDocument/2006/relationships/slideLayout" Target="../slideLayouts/slideLayout2737.xml"/></Relationships>
</file>

<file path=ppt/slides/_rels/slide513.xml.rels><?xml version="1.0" encoding="UTF-8" standalone="yes"?>
<Relationships xmlns="http://schemas.openxmlformats.org/package/2006/relationships"><Relationship Id="rId2" Type="http://schemas.openxmlformats.org/officeDocument/2006/relationships/image" Target="../media/image327.jpeg"/><Relationship Id="rId1" Type="http://schemas.openxmlformats.org/officeDocument/2006/relationships/slideLayout" Target="../slideLayouts/slideLayout2773.xml"/></Relationships>
</file>

<file path=ppt/slides/_rels/slide514.xml.rels><?xml version="1.0" encoding="UTF-8" standalone="yes"?>
<Relationships xmlns="http://schemas.openxmlformats.org/package/2006/relationships"><Relationship Id="rId3" Type="http://schemas.openxmlformats.org/officeDocument/2006/relationships/image" Target="../media/image328.png"/><Relationship Id="rId2" Type="http://schemas.openxmlformats.org/officeDocument/2006/relationships/notesSlide" Target="../notesSlides/notesSlide379.xml"/><Relationship Id="rId1" Type="http://schemas.openxmlformats.org/officeDocument/2006/relationships/slideLayout" Target="../slideLayouts/slideLayout2726.xml"/></Relationships>
</file>

<file path=ppt/slides/_rels/slide515.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380.xml"/><Relationship Id="rId1" Type="http://schemas.openxmlformats.org/officeDocument/2006/relationships/slideLayout" Target="../slideLayouts/slideLayout2726.xml"/></Relationships>
</file>

<file path=ppt/slides/_rels/slide516.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381.xml"/><Relationship Id="rId1" Type="http://schemas.openxmlformats.org/officeDocument/2006/relationships/slideLayout" Target="../slideLayouts/slideLayout2726.xml"/><Relationship Id="rId4" Type="http://schemas.openxmlformats.org/officeDocument/2006/relationships/image" Target="../media/image331.png"/></Relationships>
</file>

<file path=ppt/slides/_rels/slide517.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382.xml"/><Relationship Id="rId1" Type="http://schemas.openxmlformats.org/officeDocument/2006/relationships/slideLayout" Target="../slideLayouts/slideLayout2726.xml"/></Relationships>
</file>

<file path=ppt/slides/_rels/slide518.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383.xml"/><Relationship Id="rId1" Type="http://schemas.openxmlformats.org/officeDocument/2006/relationships/slideLayout" Target="../slideLayouts/slideLayout2726.xml"/></Relationships>
</file>

<file path=ppt/slides/_rels/slide519.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384.xml"/><Relationship Id="rId1" Type="http://schemas.openxmlformats.org/officeDocument/2006/relationships/slideLayout" Target="../slideLayouts/slideLayout2726.xml"/></Relationships>
</file>

<file path=ppt/slides/_rels/slide5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3.xml"/><Relationship Id="rId1" Type="http://schemas.openxmlformats.org/officeDocument/2006/relationships/slideLayout" Target="../slideLayouts/slideLayout2271.xml"/></Relationships>
</file>

<file path=ppt/slides/_rels/slide520.xml.rels><?xml version="1.0" encoding="UTF-8" standalone="yes"?>
<Relationships xmlns="http://schemas.openxmlformats.org/package/2006/relationships"><Relationship Id="rId2" Type="http://schemas.openxmlformats.org/officeDocument/2006/relationships/image" Target="../media/image335.png"/><Relationship Id="rId1" Type="http://schemas.openxmlformats.org/officeDocument/2006/relationships/slideLayout" Target="../slideLayouts/slideLayout2737.xml"/></Relationships>
</file>

<file path=ppt/slides/_rels/slide521.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522.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85.xml"/><Relationship Id="rId1" Type="http://schemas.openxmlformats.org/officeDocument/2006/relationships/slideLayout" Target="../slideLayouts/slideLayout2783.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66.xml"/></Relationships>
</file>

<file path=ppt/slides/_rels/slide525.xml.rels><?xml version="1.0" encoding="UTF-8" standalone="yes"?>
<Relationships xmlns="http://schemas.openxmlformats.org/package/2006/relationships"><Relationship Id="rId2" Type="http://schemas.openxmlformats.org/officeDocument/2006/relationships/notesSlide" Target="../notesSlides/notesSlide387.xml"/><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notesSlide" Target="../notesSlides/notesSlide388.xml"/><Relationship Id="rId1" Type="http://schemas.openxmlformats.org/officeDocument/2006/relationships/slideLayout" Target="../slideLayouts/slideLayout2785.xml"/></Relationships>
</file>

<file path=ppt/slides/_rels/slide52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1005.xml"/></Relationships>
</file>

<file path=ppt/slides/_rels/slide528.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5.jpeg"/><Relationship Id="rId1" Type="http://schemas.openxmlformats.org/officeDocument/2006/relationships/slideLayout" Target="../slideLayouts/slideLayout1005.xml"/></Relationships>
</file>

<file path=ppt/slides/_rels/slide529.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005.xml"/></Relationships>
</file>

<file path=ppt/slides/_rels/slide53.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image" Target="../media/image111.jpeg"/><Relationship Id="rId1" Type="http://schemas.openxmlformats.org/officeDocument/2006/relationships/slideLayout" Target="../slideLayouts/slideLayout1005.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2785.xml"/></Relationships>
</file>

<file path=ppt/slides/_rels/slide532.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785.xml"/></Relationships>
</file>

<file path=ppt/slides/_rels/slide533.xml.rels><?xml version="1.0" encoding="UTF-8" standalone="yes"?>
<Relationships xmlns="http://schemas.openxmlformats.org/package/2006/relationships"><Relationship Id="rId3" Type="http://schemas.openxmlformats.org/officeDocument/2006/relationships/image" Target="../media/image339.jpeg"/><Relationship Id="rId2" Type="http://schemas.openxmlformats.org/officeDocument/2006/relationships/notesSlide" Target="../notesSlides/notesSlide390.xml"/><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image" Target="../media/image340.jpeg"/><Relationship Id="rId1" Type="http://schemas.openxmlformats.org/officeDocument/2006/relationships/slideLayout" Target="../slideLayouts/slideLayout2802.xml"/></Relationships>
</file>

<file path=ppt/slides/_rels/slide535.xml.rels><?xml version="1.0" encoding="UTF-8" standalone="yes"?>
<Relationships xmlns="http://schemas.openxmlformats.org/package/2006/relationships"><Relationship Id="rId3" Type="http://schemas.openxmlformats.org/officeDocument/2006/relationships/image" Target="../media/image342.png"/><Relationship Id="rId2" Type="http://schemas.openxmlformats.org/officeDocument/2006/relationships/notesSlide" Target="../notesSlides/notesSlide391.xml"/><Relationship Id="rId1" Type="http://schemas.openxmlformats.org/officeDocument/2006/relationships/slideLayout" Target="../slideLayouts/slideLayout281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1085.xml"/></Relationships>
</file>

<file path=ppt/slides/_rels/slide537.xml.rels><?xml version="1.0" encoding="UTF-8" standalone="yes"?>
<Relationships xmlns="http://schemas.openxmlformats.org/package/2006/relationships"><Relationship Id="rId3" Type="http://schemas.openxmlformats.org/officeDocument/2006/relationships/image" Target="../media/image343.jpeg"/><Relationship Id="rId2" Type="http://schemas.openxmlformats.org/officeDocument/2006/relationships/notesSlide" Target="../notesSlides/notesSlide392.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image" Target="../media/image344.jpeg"/><Relationship Id="rId1" Type="http://schemas.openxmlformats.org/officeDocument/2006/relationships/slideLayout" Target="../slideLayouts/slideLayout2824.xml"/></Relationships>
</file>

<file path=ppt/slides/_rels/slide539.xml.rels><?xml version="1.0" encoding="UTF-8" standalone="yes"?>
<Relationships xmlns="http://schemas.openxmlformats.org/package/2006/relationships"><Relationship Id="rId3" Type="http://schemas.openxmlformats.org/officeDocument/2006/relationships/notesSlide" Target="../notesSlides/notesSlide393.xml"/><Relationship Id="rId2" Type="http://schemas.openxmlformats.org/officeDocument/2006/relationships/slideLayout" Target="../slideLayouts/slideLayout1.xml"/><Relationship Id="rId1" Type="http://schemas.openxmlformats.org/officeDocument/2006/relationships/themeOverride" Target="../theme/themeOverride67.xml"/></Relationships>
</file>

<file path=ppt/slides/_rels/slide5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94.xml"/><Relationship Id="rId1" Type="http://schemas.openxmlformats.org/officeDocument/2006/relationships/slideLayout" Target="../slideLayouts/slideLayout2784.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542.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395.xml"/><Relationship Id="rId1" Type="http://schemas.openxmlformats.org/officeDocument/2006/relationships/slideLayout" Target="../slideLayouts/slideLayout2784.xml"/><Relationship Id="rId4" Type="http://schemas.openxmlformats.org/officeDocument/2006/relationships/image" Target="../media/image347.png"/></Relationships>
</file>

<file path=ppt/slides/_rels/slide5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3" Type="http://schemas.openxmlformats.org/officeDocument/2006/relationships/image" Target="../media/image82.gif"/><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8.xml"/><Relationship Id="rId1" Type="http://schemas.openxmlformats.org/officeDocument/2006/relationships/slideLayout" Target="../slideLayouts/slideLayout2303.xml"/></Relationships>
</file>

<file path=ppt/slides/_rels/slide58.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305.xml"/></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xml"/><Relationship Id="rId1" Type="http://schemas.openxmlformats.org/officeDocument/2006/relationships/themeOverride" Target="../theme/themeOverride17.xml"/><Relationship Id="rId4" Type="http://schemas.openxmlformats.org/officeDocument/2006/relationships/image" Target="../media/image85.png"/></Relationships>
</file>

<file path=ppt/slides/_rels/slide6.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6.xml"/><Relationship Id="rId1" Type="http://schemas.openxmlformats.org/officeDocument/2006/relationships/slideLayout" Target="../slideLayouts/slideLayout1446.xml"/></Relationships>
</file>

<file path=ppt/slides/_rels/slide6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1.xml"/><Relationship Id="rId1" Type="http://schemas.openxmlformats.org/officeDocument/2006/relationships/slideLayout" Target="../slideLayouts/slideLayout231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18.xml"/></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18.xml"/></Relationships>
</file>

<file path=ppt/slides/_rels/slide6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4.xml"/><Relationship Id="rId1" Type="http://schemas.openxmlformats.org/officeDocument/2006/relationships/slideLayout" Target="../slideLayouts/slideLayout2331.xml"/></Relationships>
</file>

<file path=ppt/slides/_rels/slide6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6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332.xml"/><Relationship Id="rId4" Type="http://schemas.microsoft.com/office/2007/relationships/hdphoto" Target="../media/hdphoto4.wdp"/></Relationships>
</file>

<file path=ppt/slides/_rels/slide6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7.xml"/><Relationship Id="rId1" Type="http://schemas.openxmlformats.org/officeDocument/2006/relationships/slideLayout" Target="../slideLayouts/slideLayout1470.xml"/></Relationships>
</file>

<file path=ppt/slides/_rels/slide7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233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12.xml"/></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2312.xml"/></Relationships>
</file>

<file path=ppt/slides/_rels/slide7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3.xml"/><Relationship Id="rId1" Type="http://schemas.openxmlformats.org/officeDocument/2006/relationships/slideLayout" Target="../slideLayouts/slideLayout2343.xml"/></Relationships>
</file>

<file path=ppt/slides/_rels/slide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8.xml"/><Relationship Id="rId1" Type="http://schemas.openxmlformats.org/officeDocument/2006/relationships/slideLayout" Target="../slideLayouts/slideLayout1470.xml"/><Relationship Id="rId5" Type="http://schemas.microsoft.com/office/2007/relationships/hdphoto" Target="../media/hdphoto2.wdp"/><Relationship Id="rId4" Type="http://schemas.openxmlformats.org/officeDocument/2006/relationships/image" Target="../media/image55.jpeg"/></Relationships>
</file>

<file path=ppt/slides/_rels/slide8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4.xml"/><Relationship Id="rId1" Type="http://schemas.openxmlformats.org/officeDocument/2006/relationships/slideLayout" Target="../slideLayouts/slideLayout234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5.xml"/><Relationship Id="rId1" Type="http://schemas.openxmlformats.org/officeDocument/2006/relationships/slideLayout" Target="../slideLayouts/slideLayout235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358.xml"/></Relationships>
</file>

<file path=ppt/slides/_rels/slide8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9.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358.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377.xml"/></Relationships>
</file>

<file path=ppt/slides/_rels/slide87.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8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2382.xml"/><Relationship Id="rId4" Type="http://schemas.microsoft.com/office/2007/relationships/hdphoto" Target="../media/hdphoto4.wdp"/></Relationships>
</file>

<file path=ppt/slides/_rels/slide8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9.xml"/><Relationship Id="rId1" Type="http://schemas.openxmlformats.org/officeDocument/2006/relationships/slideLayout" Target="../slideLayouts/slideLayout1470.xml"/><Relationship Id="rId4" Type="http://schemas.openxmlformats.org/officeDocument/2006/relationships/image" Target="../media/image56.jpg"/></Relationships>
</file>

<file path=ppt/slides/_rels/slide9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4.jpeg"/><Relationship Id="rId1" Type="http://schemas.openxmlformats.org/officeDocument/2006/relationships/slideLayout" Target="../slideLayouts/slideLayout2382.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399.xml"/></Relationships>
</file>

<file path=ppt/slides/_rels/slide9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60.xml"/><Relationship Id="rId1" Type="http://schemas.openxmlformats.org/officeDocument/2006/relationships/slideLayout" Target="../slideLayouts/slideLayout2410.xml"/><Relationship Id="rId4" Type="http://schemas.openxmlformats.org/officeDocument/2006/relationships/image" Target="../media/image100.jpeg"/></Relationships>
</file>

<file path=ppt/slides/_rels/slide93.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4.xml"/><Relationship Id="rId1" Type="http://schemas.openxmlformats.org/officeDocument/2006/relationships/slideLayout" Target="../slideLayouts/slideLayout1.xml"/><Relationship Id="rId5" Type="http://schemas.openxmlformats.org/officeDocument/2006/relationships/image" Target="../media/image106.jpeg"/><Relationship Id="rId4" Type="http://schemas.openxmlformats.org/officeDocument/2006/relationships/image" Target="../media/image105.jpeg"/></Relationships>
</file>

<file path=ppt/slides/_rels/slide97.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F3495C-2DA0-4D3B-93EE-5A91A07AE877}"/>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Lst>
          </a:blip>
          <a:stretch>
            <a:fillRect/>
          </a:stretch>
        </p:blipFill>
        <p:spPr>
          <a:xfrm>
            <a:off x="218660" y="584200"/>
            <a:ext cx="8620539" cy="5747026"/>
          </a:xfrm>
          <a:prstGeom prst="rect">
            <a:avLst/>
          </a:prstGeom>
        </p:spPr>
      </p:pic>
      <p:sp>
        <p:nvSpPr>
          <p:cNvPr id="2" name="Title 1">
            <a:extLst>
              <a:ext uri="{FF2B5EF4-FFF2-40B4-BE49-F238E27FC236}">
                <a16:creationId xmlns:a16="http://schemas.microsoft.com/office/drawing/2014/main" id="{89BCFD81-195A-C7AD-440C-8F2331E5D9DE}"/>
              </a:ext>
            </a:extLst>
          </p:cNvPr>
          <p:cNvSpPr>
            <a:spLocks noGrp="1"/>
          </p:cNvSpPr>
          <p:nvPr>
            <p:ph type="title"/>
          </p:nvPr>
        </p:nvSpPr>
        <p:spPr>
          <a:xfrm>
            <a:off x="-1" y="1470991"/>
            <a:ext cx="9143999" cy="3551583"/>
          </a:xfrm>
        </p:spPr>
        <p:txBody>
          <a:bodyPr/>
          <a:lstStyle/>
          <a:p>
            <a:r>
              <a:rPr lang="ar-SA" sz="8000" dirty="0">
                <a:effectLst>
                  <a:glow rad="228600">
                    <a:schemeClr val="bg2">
                      <a:alpha val="88001"/>
                    </a:schemeClr>
                  </a:glow>
                  <a:outerShdw blurRad="38100" dist="38100" dir="2700000" algn="tl">
                    <a:srgbClr val="000000"/>
                  </a:outerShdw>
                </a:effectLst>
                <a:cs typeface="Arial" panose="020B0604020202020204" pitchFamily="34" charset="0"/>
              </a:rPr>
              <a:t>-نظرة عامة على اسفار العهد الجديد</a:t>
            </a:r>
            <a:endParaRPr lang="en-US" sz="8000" dirty="0">
              <a:effectLst>
                <a:glow rad="228600">
                  <a:schemeClr val="bg2">
                    <a:alpha val="88001"/>
                  </a:schemeClr>
                </a:glow>
                <a:outerShdw blurRad="38100" dist="38100" dir="2700000" algn="tl">
                  <a:srgbClr val="000000"/>
                </a:outerShdw>
              </a:effectLst>
              <a:cs typeface="Arial" panose="020B0604020202020204" pitchFamily="34" charset="0"/>
            </a:endParaRPr>
          </a:p>
        </p:txBody>
      </p:sp>
      <p:sp>
        <p:nvSpPr>
          <p:cNvPr id="3" name="Rectangle 2">
            <a:extLst>
              <a:ext uri="{FF2B5EF4-FFF2-40B4-BE49-F238E27FC236}">
                <a16:creationId xmlns:a16="http://schemas.microsoft.com/office/drawing/2014/main" id="{2FA1B31C-C800-603A-A64D-5B8840C66A94}"/>
              </a:ext>
            </a:extLst>
          </p:cNvPr>
          <p:cNvSpPr>
            <a:spLocks noChangeArrowheads="1"/>
          </p:cNvSpPr>
          <p:nvPr/>
        </p:nvSpPr>
        <p:spPr bwMode="auto">
          <a:xfrm>
            <a:off x="0" y="6206786"/>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553135961"/>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2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أن يسوع كملك لإسرائيل مؤهل لنفس المملكة بشكل حرفي كالملوك الآخرين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في سلسلة النسب (1: 1-17). لديه كل السلطة (19: 28؛ 28: 18)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وعليه يمكنه أن يأمر أتباعه لبسط تلك السلطة في جميع أنحاء العالم في المأمورية العظمى (28: 19-20).</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DD3B2EF-169D-FC43-BD23-E0F3BC45876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7858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D8DA70C-E408-5D42-A9C5-25140779271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D394A14-94F7-B14A-AF99-CED41F52C576}"/>
              </a:ext>
            </a:extLst>
          </p:cNvPr>
          <p:cNvSpPr>
            <a:spLocks noGrp="1"/>
          </p:cNvSpPr>
          <p:nvPr>
            <p:ph type="ctrTitle"/>
          </p:nvPr>
        </p:nvSpPr>
        <p:spPr>
          <a:xfrm>
            <a:off x="685800" y="2060849"/>
            <a:ext cx="7774632" cy="2448272"/>
          </a:xfrm>
        </p:spPr>
        <p:txBody>
          <a:bodyPr/>
          <a:lstStyle/>
          <a:p>
            <a:pPr algn="r" rtl="1"/>
            <a:r>
              <a:rPr lang="ar-SA" sz="5400" b="1" dirty="0">
                <a:solidFill>
                  <a:srgbClr val="E4AF33"/>
                </a:solidFill>
                <a:latin typeface="Arial" panose="020B0604020202020204" pitchFamily="34" charset="0"/>
                <a:ea typeface="Arial" charset="0"/>
                <a:cs typeface="Arial" panose="020B0604020202020204" pitchFamily="34" charset="0"/>
              </a:rPr>
              <a:t> </a:t>
            </a:r>
            <a:r>
              <a:rPr lang="ar-SA" sz="6000" b="1" dirty="0" err="1">
                <a:solidFill>
                  <a:srgbClr val="E4AF33"/>
                </a:solidFill>
                <a:latin typeface="Arial" panose="020B0604020202020204" pitchFamily="34" charset="0"/>
                <a:ea typeface="Arial" charset="0"/>
                <a:cs typeface="Arial" panose="020B0604020202020204" pitchFamily="34" charset="0"/>
              </a:rPr>
              <a:t>ماهو</a:t>
            </a:r>
            <a:r>
              <a:rPr lang="ar-SA" sz="6000" b="1" dirty="0">
                <a:solidFill>
                  <a:srgbClr val="E4AF33"/>
                </a:solidFill>
                <a:latin typeface="Arial" panose="020B0604020202020204" pitchFamily="34" charset="0"/>
                <a:ea typeface="Arial" charset="0"/>
                <a:cs typeface="Arial" panose="020B0604020202020204" pitchFamily="34" charset="0"/>
              </a:rPr>
              <a:t> دورك في خطة الله التي بدأها في تاريخ الكنيسة المبكر؟</a:t>
            </a:r>
            <a:endParaRPr lang="en-US" sz="6000" b="1" dirty="0">
              <a:solidFill>
                <a:srgbClr val="E4AF33"/>
              </a:solidFill>
              <a:latin typeface="Arial" panose="020B0604020202020204" pitchFamily="34" charset="0"/>
              <a:ea typeface="Arial" charset="0"/>
              <a:cs typeface="Arial" panose="020B0604020202020204" pitchFamily="34" charset="0"/>
            </a:endParaRPr>
          </a:p>
        </p:txBody>
      </p:sp>
      <p:sp>
        <p:nvSpPr>
          <p:cNvPr id="4" name="Rectangle 2">
            <a:extLst>
              <a:ext uri="{FF2B5EF4-FFF2-40B4-BE49-F238E27FC236}">
                <a16:creationId xmlns:a16="http://schemas.microsoft.com/office/drawing/2014/main" id="{34A83C03-45CE-CB48-A66F-D8E42EBBE8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04478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274800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128"/>
            </a:endParaRPr>
          </a:p>
        </p:txBody>
      </p:sp>
      <p:sp>
        <p:nvSpPr>
          <p:cNvPr id="558082" name="Rectangle 7"/>
          <p:cNvSpPr>
            <a:spLocks noGrp="1" noChangeArrowheads="1"/>
          </p:cNvSpPr>
          <p:nvPr>
            <p:ph type="title"/>
          </p:nvPr>
        </p:nvSpPr>
        <p:spPr/>
        <p:txBody>
          <a:bodyPr/>
          <a:lstStyle/>
          <a:p>
            <a:pPr eaLnBrk="1" hangingPunct="1"/>
            <a:r>
              <a:rPr lang="en-US">
                <a:latin typeface="Times New Roman" charset="0"/>
                <a:ea typeface="ＭＳ Ｐゴシック" charset="-128"/>
                <a:cs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رومية</a:t>
            </a:r>
            <a:endParaRPr kumimoji="0" lang="en-US"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128"/>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بِرّ الله من خلال الإيمان بالمسيح</a:t>
            </a:r>
            <a:br>
              <a:rPr kumimoji="0" lang="en-US" sz="44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4400" u="none" strike="noStrike" kern="1200" cap="none" spc="0" normalizeH="0" baseline="0" noProof="0" dirty="0">
                <a:ln>
                  <a:noFill/>
                </a:ln>
                <a:solidFill>
                  <a:srgbClr val="FFFFFF"/>
                </a:solidFill>
                <a:effectLst>
                  <a:glow rad="127000">
                    <a:srgbClr val="000000"/>
                  </a:glow>
                </a:effectLst>
                <a:uLnTx/>
                <a:uFillTx/>
                <a:ea typeface="ＭＳ Ｐゴシック" charset="0"/>
              </a:rPr>
              <a:t> يساعدنا على قبول الآخرين</a:t>
            </a:r>
            <a:endParaRPr kumimoji="0" lang="en-SG" sz="44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لِأَنِّي لَسْتُ أَسْتَحِي بِإِنْجِيلِ ٱلْمَسِيحِ، </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لِأَنَّهُ قُوَّةُ ٱللهِ لِلْخَلَاصِ لِكُلِّ مَنْ يُؤْمِنُ: </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لِلْيَهُودِيِّ أَوَّلًا ثُمَّ لِلْيُونَانِيِّ.</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17 </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لِأَنْ فِيهِ مُعْلَنٌ بِرُّ ٱللهِ بِإِيمَانٍ، لِإِيمَانٍ،</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كَمَا هُوَ مَكْتُوبٌ:</a:t>
            </a:r>
            <a:endPar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أَمَّا </a:t>
            </a:r>
            <a:r>
              <a:rPr kumimoji="0" lang="ar-SA" sz="3200" u="none" strike="noStrike" kern="1200" cap="none" spc="0" normalizeH="0" baseline="0" noProof="0" dirty="0" err="1">
                <a:ln>
                  <a:noFill/>
                </a:ln>
                <a:solidFill>
                  <a:srgbClr val="FFFFFF"/>
                </a:solidFill>
                <a:effectLst>
                  <a:glow rad="127000">
                    <a:srgbClr val="000000"/>
                  </a:glow>
                </a:effectLst>
                <a:uLnTx/>
                <a:uFillTx/>
                <a:ea typeface="ＭＳ Ｐゴシック" charset="0"/>
              </a:rPr>
              <a:t>ٱلْبَارُّ</a:t>
            </a:r>
            <a:r>
              <a:rPr kumimoji="0" lang="ar-SA" sz="3200" u="none" strike="noStrike" kern="1200" cap="none" spc="0" normalizeH="0" baseline="0" noProof="0" dirty="0">
                <a:ln>
                  <a:noFill/>
                </a:ln>
                <a:solidFill>
                  <a:srgbClr val="FFFFFF"/>
                </a:solidFill>
                <a:effectLst>
                  <a:glow rad="127000">
                    <a:srgbClr val="000000"/>
                  </a:glow>
                </a:effectLst>
                <a:uLnTx/>
                <a:uFillTx/>
                <a:ea typeface="ＭＳ Ｐゴシック" charset="0"/>
              </a:rPr>
              <a:t> فَبِٱلْإِيمَانِ يَحْيَا</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 (1: 16-17).</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20530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dirty="0">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r>
              <a:rPr kumimoji="0" lang="en-US" sz="2800" b="1" u="none" strike="noStrike" kern="1200" cap="none" spc="0" normalizeH="0" baseline="0" noProof="0" dirty="0">
                <a:ln>
                  <a:noFill/>
                </a:ln>
                <a:solidFill>
                  <a:srgbClr val="EAEAEA"/>
                </a:solidFill>
                <a:effectLst/>
                <a:uLnTx/>
                <a:uFillTx/>
                <a:latin typeface="Arial Unicode MS"/>
                <a:ea typeface="Calibri" panose="020F0502020204030204" pitchFamily="34" charset="0"/>
                <a:cs typeface="Arial" panose="020B0604020202020204" pitchFamily="34" charset="0"/>
              </a:rPr>
              <a:t>.</a:t>
            </a:r>
            <a:endParaRPr kumimoji="0" lang="en-US" sz="1600" b="1" u="none" strike="noStrike" kern="1200" cap="none" spc="0" normalizeH="0" baseline="0" noProof="0" dirty="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dirty="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إن دعوة الله لدخول ملكوته هي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"استدعاء" فعّال من خلال الكرازة بالإنجيل</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التي تضمن أن الناس سيخرجون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من ملكوت الظلام (8: 28-30)</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هو عمل الرّوح (14: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كان للمؤمنين اليهود امتياز أن يكونوا أول من قبل الإنجيل (1: 16، قارن 2: 9-10)، لكن الأمم الآن قد طُعّموا في العهد الإبراهيمي (11: 11-24).</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يسوع هو إله الأمم وكذلك إله اليهود (3: 29)</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لأن كلا المجموعتين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قد خلّصتا بالإيمان بالمسيح (1: 16- 17).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712" name="Rectangle 46"/>
          <p:cNvSpPr>
            <a:spLocks noGrp="1" noChangeArrowheads="1"/>
          </p:cNvSpPr>
          <p:nvPr>
            <p:ph type="title" idx="4294967295"/>
          </p:nvPr>
        </p:nvSpPr>
        <p:spPr>
          <a:xfrm>
            <a:off x="0" y="1"/>
            <a:ext cx="9144000" cy="830997"/>
          </a:xfrm>
          <a:solidFill>
            <a:schemeClr val="accent2"/>
          </a:solidFill>
        </p:spPr>
        <p:txBody>
          <a:bodyPr wrap="square" anchor="t">
            <a:spAutoFit/>
          </a:bodyPr>
          <a:lstStyle/>
          <a:p>
            <a:pPr eaLnBrk="1" hangingPunct="1">
              <a:spcBef>
                <a:spcPct val="50000"/>
              </a:spcBef>
            </a:pPr>
            <a:r>
              <a:rPr lang="ar-SA" sz="4800" dirty="0">
                <a:solidFill>
                  <a:schemeClr val="bg1"/>
                </a:solidFill>
                <a:ea typeface="ＭＳ Ｐゴシック" charset="0"/>
              </a:rPr>
              <a:t>متى</a:t>
            </a:r>
            <a:endParaRPr lang="en-US" sz="4800" dirty="0">
              <a:solidFill>
                <a:schemeClr val="bg1"/>
              </a:solidFill>
              <a:ea typeface="ＭＳ Ｐゴシック" charset="0"/>
            </a:endParaRPr>
          </a:p>
        </p:txBody>
      </p:sp>
      <p:sp>
        <p:nvSpPr>
          <p:cNvPr id="242689"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690" name="Group 3"/>
          <p:cNvGrpSpPr>
            <a:grpSpLocks/>
          </p:cNvGrpSpPr>
          <p:nvPr/>
        </p:nvGrpSpPr>
        <p:grpSpPr bwMode="auto">
          <a:xfrm>
            <a:off x="72428" y="838200"/>
            <a:ext cx="9755109" cy="1060441"/>
            <a:chOff x="32" y="0"/>
            <a:chExt cx="4310" cy="696"/>
          </a:xfrm>
        </p:grpSpPr>
        <p:sp>
          <p:nvSpPr>
            <p:cNvPr id="242723" name="Rectangle 4"/>
            <p:cNvSpPr>
              <a:spLocks noChangeArrowheads="1"/>
            </p:cNvSpPr>
            <p:nvPr/>
          </p:nvSpPr>
          <p:spPr bwMode="auto">
            <a:xfrm>
              <a:off x="32" y="0"/>
              <a:ext cx="3976" cy="671"/>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والسلطان على الكنيسة</a:t>
              </a:r>
              <a:endPar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24" name="Rectangle 5"/>
            <p:cNvSpPr>
              <a:spLocks noChangeArrowheads="1"/>
            </p:cNvSpPr>
            <p:nvPr/>
          </p:nvSpPr>
          <p:spPr bwMode="auto">
            <a:xfrm>
              <a:off x="302" y="25"/>
              <a:ext cx="4040" cy="671"/>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21" name="Rectangle 7"/>
          <p:cNvSpPr>
            <a:spLocks noChangeArrowheads="1"/>
          </p:cNvSpPr>
          <p:nvPr/>
        </p:nvSpPr>
        <p:spPr bwMode="auto">
          <a:xfrm>
            <a:off x="72428" y="1857127"/>
            <a:ext cx="2933308"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دليل أولي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2" name="Rectangle 9"/>
          <p:cNvSpPr>
            <a:spLocks noChangeArrowheads="1"/>
          </p:cNvSpPr>
          <p:nvPr/>
        </p:nvSpPr>
        <p:spPr bwMode="auto">
          <a:xfrm>
            <a:off x="3151188" y="1857127"/>
            <a:ext cx="2932112"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الرفض والفترة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بين المجيئين</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3" name="Rectangle 11"/>
          <p:cNvSpPr>
            <a:spLocks noChangeArrowheads="1"/>
          </p:cNvSpPr>
          <p:nvPr/>
        </p:nvSpPr>
        <p:spPr bwMode="auto">
          <a:xfrm>
            <a:off x="6229371" y="1857127"/>
            <a:ext cx="2841625" cy="1139825"/>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النهائي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أن يسوع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هو المسيا</a:t>
            </a:r>
          </a:p>
        </p:txBody>
      </p:sp>
      <p:sp>
        <p:nvSpPr>
          <p:cNvPr id="242694" name="Rectangle 14"/>
          <p:cNvSpPr>
            <a:spLocks noChangeArrowheads="1"/>
          </p:cNvSpPr>
          <p:nvPr/>
        </p:nvSpPr>
        <p:spPr bwMode="auto">
          <a:xfrm>
            <a:off x="73046" y="3000396"/>
            <a:ext cx="2932113"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1-10</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5" name="Rectangle 16"/>
          <p:cNvSpPr>
            <a:spLocks noChangeArrowheads="1"/>
          </p:cNvSpPr>
          <p:nvPr/>
        </p:nvSpPr>
        <p:spPr bwMode="auto">
          <a:xfrm>
            <a:off x="3151188" y="3000396"/>
            <a:ext cx="2932112"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الاصحاحات 11-27</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6" name="Rectangle 18"/>
          <p:cNvSpPr>
            <a:spLocks noChangeArrowheads="1"/>
          </p:cNvSpPr>
          <p:nvPr/>
        </p:nvSpPr>
        <p:spPr bwMode="auto">
          <a:xfrm>
            <a:off x="6229371" y="3000396"/>
            <a:ext cx="2841625" cy="96361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الاصحاح 28</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697" name="Rectangle 20"/>
          <p:cNvSpPr>
            <a:spLocks noChangeArrowheads="1"/>
          </p:cNvSpPr>
          <p:nvPr/>
        </p:nvSpPr>
        <p:spPr bwMode="auto">
          <a:xfrm>
            <a:off x="73046" y="4047976"/>
            <a:ext cx="2932113"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8" name="Rectangle 22"/>
          <p:cNvSpPr>
            <a:spLocks noChangeArrowheads="1"/>
          </p:cNvSpPr>
          <p:nvPr/>
        </p:nvSpPr>
        <p:spPr bwMode="auto">
          <a:xfrm>
            <a:off x="3151188" y="4047976"/>
            <a:ext cx="2932112"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699" name="Rectangle 24"/>
          <p:cNvSpPr>
            <a:spLocks noChangeArrowheads="1"/>
          </p:cNvSpPr>
          <p:nvPr/>
        </p:nvSpPr>
        <p:spPr bwMode="auto">
          <a:xfrm>
            <a:off x="6019821" y="4047976"/>
            <a:ext cx="3051175"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إعادة تقديم الملك</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9" name="Rectangle 27"/>
          <p:cNvSpPr>
            <a:spLocks noChangeArrowheads="1"/>
          </p:cNvSpPr>
          <p:nvPr/>
        </p:nvSpPr>
        <p:spPr bwMode="auto">
          <a:xfrm>
            <a:off x="72429" y="5057676"/>
            <a:ext cx="2933308" cy="963612"/>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الجماهير</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42701" name="Group 29"/>
          <p:cNvGrpSpPr>
            <a:grpSpLocks/>
          </p:cNvGrpSpPr>
          <p:nvPr/>
        </p:nvGrpSpPr>
        <p:grpSpPr bwMode="auto">
          <a:xfrm>
            <a:off x="3150612" y="5057676"/>
            <a:ext cx="6174479" cy="963611"/>
            <a:chOff x="1392" y="2685"/>
            <a:chExt cx="2728" cy="633"/>
          </a:xfrm>
        </p:grpSpPr>
        <p:sp>
          <p:nvSpPr>
            <p:cNvPr id="242717" name="Rectangle 30"/>
            <p:cNvSpPr>
              <a:spLocks noChangeArrowheads="1"/>
            </p:cNvSpPr>
            <p:nvPr/>
          </p:nvSpPr>
          <p:spPr bwMode="auto">
            <a:xfrm>
              <a:off x="1392" y="2685"/>
              <a:ext cx="2616" cy="633"/>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يعلم التلاميذ</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18" name="Rectangle 31"/>
            <p:cNvSpPr>
              <a:spLocks noChangeArrowheads="1"/>
            </p:cNvSpPr>
            <p:nvPr/>
          </p:nvSpPr>
          <p:spPr bwMode="auto">
            <a:xfrm flipH="1">
              <a:off x="4040" y="2685"/>
              <a:ext cx="80" cy="633"/>
            </a:xfrm>
            <a:prstGeom prst="rect">
              <a:avLst/>
            </a:prstGeom>
            <a:solidFill>
              <a:srgbClr val="FFFFCC">
                <a:alpha val="0"/>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42715" name="Rectangle 33"/>
          <p:cNvSpPr>
            <a:spLocks noChangeArrowheads="1"/>
          </p:cNvSpPr>
          <p:nvPr/>
        </p:nvSpPr>
        <p:spPr bwMode="auto">
          <a:xfrm>
            <a:off x="72429" y="5992192"/>
            <a:ext cx="2933308"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موضعي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2713" name="Rectangle 36"/>
          <p:cNvSpPr>
            <a:spLocks noChangeArrowheads="1"/>
          </p:cNvSpPr>
          <p:nvPr/>
        </p:nvSpPr>
        <p:spPr bwMode="auto">
          <a:xfrm>
            <a:off x="3151477" y="5992191"/>
            <a:ext cx="5991660" cy="965200"/>
          </a:xfrm>
          <a:prstGeom prst="rect">
            <a:avLst/>
          </a:prstGeom>
          <a:solidFill>
            <a:srgbClr val="FFFFCC">
              <a:alpha val="50195"/>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زمني</a:t>
            </a:r>
            <a:endPar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42704" name="Text Box 38"/>
          <p:cNvSpPr txBox="1">
            <a:spLocks noChangeArrowheads="1"/>
          </p:cNvSpPr>
          <p:nvPr/>
        </p:nvSpPr>
        <p:spPr bwMode="auto">
          <a:xfrm>
            <a:off x="8578855" y="44634"/>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2705" name="Line 39"/>
          <p:cNvSpPr>
            <a:spLocks noChangeShapeType="1"/>
          </p:cNvSpPr>
          <p:nvPr/>
        </p:nvSpPr>
        <p:spPr bwMode="auto">
          <a:xfrm>
            <a:off x="0" y="18288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6" name="Line 40"/>
          <p:cNvSpPr>
            <a:spLocks noChangeShapeType="1"/>
          </p:cNvSpPr>
          <p:nvPr/>
        </p:nvSpPr>
        <p:spPr bwMode="auto">
          <a:xfrm>
            <a:off x="0" y="30480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7" name="Line 41"/>
          <p:cNvSpPr>
            <a:spLocks noChangeShapeType="1"/>
          </p:cNvSpPr>
          <p:nvPr/>
        </p:nvSpPr>
        <p:spPr bwMode="auto">
          <a:xfrm>
            <a:off x="0" y="3962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8" name="Line 42"/>
          <p:cNvSpPr>
            <a:spLocks noChangeShapeType="1"/>
          </p:cNvSpPr>
          <p:nvPr/>
        </p:nvSpPr>
        <p:spPr bwMode="auto">
          <a:xfrm>
            <a:off x="0" y="50292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09" name="Line 43"/>
          <p:cNvSpPr>
            <a:spLocks noChangeShapeType="1"/>
          </p:cNvSpPr>
          <p:nvPr/>
        </p:nvSpPr>
        <p:spPr bwMode="auto">
          <a:xfrm>
            <a:off x="0" y="5867400"/>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0" name="Line 44"/>
          <p:cNvSpPr>
            <a:spLocks noChangeShapeType="1"/>
          </p:cNvSpPr>
          <p:nvPr/>
        </p:nvSpPr>
        <p:spPr bwMode="auto">
          <a:xfrm>
            <a:off x="3124200" y="1828800"/>
            <a:ext cx="0" cy="5029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242711" name="Line 45"/>
          <p:cNvSpPr>
            <a:spLocks noChangeShapeType="1"/>
          </p:cNvSpPr>
          <p:nvPr/>
        </p:nvSpPr>
        <p:spPr bwMode="auto">
          <a:xfrm>
            <a:off x="6019800" y="1828800"/>
            <a:ext cx="0" cy="3200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5905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42712"/>
                                        </p:tgtEl>
                                        <p:attrNameLst>
                                          <p:attrName>style.visibility</p:attrName>
                                        </p:attrNameLst>
                                      </p:cBhvr>
                                      <p:to>
                                        <p:strVal val="visible"/>
                                      </p:to>
                                    </p:set>
                                    <p:animEffect transition="in" filter="checkerboard(across)">
                                      <p:cBhvr>
                                        <p:cTn id="7" dur="500"/>
                                        <p:tgtEl>
                                          <p:spTgt spid="2427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عند عودة المسيح، ستثقُ به الأمّة اليهودية كرّبٍ عندما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"ينزع الله خطاياهم" (11: 26-27) في العهد الجديد</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الذي استُهِلّ مع إسرائيل في المملكة المسيّانية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عندما تغفر خطاياها (إر 31: 34) وأعطي الرّوح للأمة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prstClr val="white"/>
                </a:solidFill>
                <a:effectLst>
                  <a:glow rad="127000">
                    <a:prstClr val="black"/>
                  </a:glow>
                </a:effectLst>
                <a:uLnTx/>
                <a:uFillTx/>
                <a:ea typeface="ＭＳ Ｐゴシック" charset="0"/>
              </a:rPr>
              <a:t> (إش 59: 21؛ حز 36: 27).</a:t>
            </a:r>
            <a:endParaRPr kumimoji="0" lang="en-US" sz="32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dirty="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36004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128"/>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المتوازن</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شهادة عن خطيئة الإنسان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2- دينونة الإنسان على الخطية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3- أدلة على تبرير الله</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-4</a:t>
            </a: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الله يحسب إبراهيم باراً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5- نوال البر بالمسيح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6- صلب الطبيعة الخاطئة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7- مشكلة الخطية المستمرة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8- اختبار الحرية في المسيح</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 إظهار الحب لإسرائيل</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10- فرصة لخلاص اليهود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11- ملء الأمم</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12- الفرح في ممارسة المواهب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13- تأسيس سلطات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14- الأخوة الأقوياء والضعفاء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15- الوحدة مع الكنيسة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16- التحيات المرسلة من بولس</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408" y="692696"/>
            <a:ext cx="9165995" cy="424847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عادة لا نقبل</a:t>
            </a:r>
            <a:br>
              <a:rPr lang="ar-JO" sz="6000" dirty="0">
                <a:effectLst>
                  <a:glow rad="127000">
                    <a:schemeClr val="tx1"/>
                  </a:glow>
                </a:effectLst>
                <a:ea typeface="ＭＳ Ｐゴシック" charset="0"/>
              </a:rPr>
            </a:br>
            <a:r>
              <a:rPr lang="ar-JO" sz="6000" dirty="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2104" y="620688"/>
            <a:ext cx="9166104"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نقبل</a:t>
            </a:r>
            <a:r>
              <a:rPr lang="ar-JO" sz="5400" dirty="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dirty="0">
                <a:solidFill>
                  <a:schemeClr val="bg1"/>
                </a:solidFill>
                <a:effectLst>
                  <a:glow rad="101600">
                    <a:schemeClr val="tx1">
                      <a:alpha val="75000"/>
                    </a:schemeClr>
                  </a:glow>
                </a:effectLst>
                <a:cs typeface="Arial" panose="020B0604020202020204" pitchFamily="34" charset="0"/>
              </a:rPr>
              <a:t>لماذا </a:t>
            </a:r>
            <a:r>
              <a:rPr lang="ar-JO" sz="3600" dirty="0">
                <a:solidFill>
                  <a:srgbClr val="FFFF00"/>
                </a:solidFill>
                <a:effectLst>
                  <a:glow rad="101600">
                    <a:schemeClr val="tx1">
                      <a:alpha val="75000"/>
                    </a:schemeClr>
                  </a:glow>
                </a:effectLst>
                <a:cs typeface="Arial" panose="020B0604020202020204" pitchFamily="34" charset="0"/>
              </a:rPr>
              <a:t>نقبل</a:t>
            </a:r>
            <a:r>
              <a:rPr lang="ar-JO" sz="3600" dirty="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التحول</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 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 Categories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0556147">
            <a:off x="849747" y="2233409"/>
            <a:ext cx="6530776" cy="1754326"/>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dirty="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قصدي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لأخبرهم أني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أريد أن آتي و أراهم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هذا سوف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يكمل الدعم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لأقدم عرض واضح و كامل لعقيدة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لشفاء الإنقسام بين اليهود و الأمم</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شرح </a:t>
            </a:r>
            <a:r>
              <a:rPr kumimoji="0" lang="ar-JO" sz="2800" b="1" u="none" strike="noStrike" kern="1200" cap="none" spc="0" normalizeH="0" baseline="0" noProof="0" dirty="0">
                <a:ln>
                  <a:noFill/>
                </a:ln>
                <a:solidFill>
                  <a:srgbClr val="FFFF00"/>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بر</a:t>
            </a:r>
            <a:r>
              <a:rPr kumimoji="0" lang="ar-JO"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Calibri" panose="020F050202020403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21" name="Picture 2"/>
          <p:cNvPicPr>
            <a:picLocks noChangeAspect="1" noChangeArrowheads="1"/>
          </p:cNvPicPr>
          <p:nvPr/>
        </p:nvPicPr>
        <p:blipFill rotWithShape="1">
          <a:blip r:embed="rId3" cstate="screen">
            <a:grayscl/>
            <a:extLst>
              <a:ext uri="{28A0092B-C50C-407E-A947-70E740481C1C}">
                <a14:useLocalDpi xmlns:a14="http://schemas.microsoft.com/office/drawing/2010/main"/>
              </a:ext>
            </a:extLst>
          </a:blip>
          <a:srcRect t="3999"/>
          <a:stretch/>
        </p:blipFill>
        <p:spPr bwMode="auto">
          <a:xfrm>
            <a:off x="0" y="567556"/>
            <a:ext cx="9144000" cy="64618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23" name="TextBox 3"/>
          <p:cNvSpPr txBox="1">
            <a:spLocks noChangeArrowheads="1"/>
          </p:cNvSpPr>
          <p:nvPr/>
        </p:nvSpPr>
        <p:spPr bwMode="auto">
          <a:xfrm>
            <a:off x="34945" y="620287"/>
            <a:ext cx="2520831" cy="20312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نسب يسوع المسيح</a:t>
            </a:r>
            <a:r>
              <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معارضة الملك هيرودس</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حلول الروح على يسوع</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 السيطرة على تجارب الشيطان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 شرح الموعظة على الجبل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 دروس حول الأولويات المناسبة</a:t>
            </a:r>
          </a:p>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خلاصة العلاقات الشخصية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قائد المئة </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4" name="TextBox 4"/>
          <p:cNvSpPr txBox="1">
            <a:spLocks noChangeArrowheads="1"/>
          </p:cNvSpPr>
          <p:nvPr/>
        </p:nvSpPr>
        <p:spPr bwMode="auto">
          <a:xfrm>
            <a:off x="2555776" y="620267"/>
            <a:ext cx="2592309" cy="160033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9- دعوة متى من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إرسال التلاميذ للتبشير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شهادة عن رسالة يوحنا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المسيا الحقيقي يسمى شيطاناً</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الرسالة المخفية للأمثال</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إعدام يوحنا المعمدان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الحكمة في الرد على الفريسسيين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35526" name="TextBox 6"/>
          <p:cNvSpPr txBox="1">
            <a:spLocks noChangeArrowheads="1"/>
          </p:cNvSpPr>
          <p:nvPr/>
        </p:nvSpPr>
        <p:spPr bwMode="auto">
          <a:xfrm>
            <a:off x="6191671" y="4817704"/>
            <a:ext cx="2952329" cy="181578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دفع الضرائب لقيصر</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23-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إدانة النفاق بالويلات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المجيء الثاني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25-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دينونة الأمم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أحداث عشية الجلجثة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طريق الصليب</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قيامة المخلص ومأموريته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51" name="Rectangle 3"/>
          <p:cNvSpPr>
            <a:spLocks noGrp="1" noChangeArrowheads="1"/>
          </p:cNvSpPr>
          <p:nvPr>
            <p:ph type="title" idx="4294967295"/>
          </p:nvPr>
        </p:nvSpPr>
        <p:spPr>
          <a:xfrm>
            <a:off x="-36512" y="6428184"/>
            <a:ext cx="5849887" cy="457200"/>
          </a:xfrm>
          <a:solidFill>
            <a:srgbClr val="000000"/>
          </a:solidFill>
          <a:effectLst>
            <a:outerShdw blurRad="63500" dist="35921" dir="2700000" algn="ctr" rotWithShape="0">
              <a:schemeClr val="bg2">
                <a:alpha val="74998"/>
              </a:schemeClr>
            </a:outerShdw>
          </a:effectLst>
        </p:spPr>
        <p:txBody>
          <a:bodyPr/>
          <a:lstStyle/>
          <a:p>
            <a:pPr eaLnBrk="1" hangingPunct="1">
              <a:defRPr/>
            </a:pPr>
            <a:r>
              <a:rPr lang="ar-JO" sz="2000" dirty="0">
                <a:solidFill>
                  <a:schemeClr val="bg1"/>
                </a:solidFill>
                <a:cs typeface="Arial" panose="020B0604020202020204" pitchFamily="34" charset="0"/>
              </a:rPr>
              <a:t>باري هدلستون. الكتاب المقدس المتوازي</a:t>
            </a:r>
            <a:endParaRPr lang="en-US" sz="2000" dirty="0">
              <a:solidFill>
                <a:schemeClr val="bg1"/>
              </a:solidFill>
              <a:cs typeface="Arial" panose="020B0604020202020204" pitchFamily="34" charset="0"/>
            </a:endParaRPr>
          </a:p>
        </p:txBody>
      </p:sp>
      <p:sp>
        <p:nvSpPr>
          <p:cNvPr id="8" name="Rectangle 3">
            <a:extLst>
              <a:ext uri="{FF2B5EF4-FFF2-40B4-BE49-F238E27FC236}">
                <a16:creationId xmlns:a16="http://schemas.microsoft.com/office/drawing/2014/main" id="{39DCD747-C8C7-B44F-8998-A74446B917A3}"/>
              </a:ext>
            </a:extLst>
          </p:cNvPr>
          <p:cNvSpPr txBox="1">
            <a:spLocks noChangeArrowheads="1"/>
          </p:cNvSpPr>
          <p:nvPr/>
        </p:nvSpPr>
        <p:spPr bwMode="auto">
          <a:xfrm>
            <a:off x="0" y="-2461"/>
            <a:ext cx="9144000" cy="622728"/>
          </a:xfrm>
          <a:prstGeom prst="rect">
            <a:avLst/>
          </a:prstGeom>
          <a:solidFill>
            <a:srgbClr val="000000"/>
          </a:solidFill>
          <a:ln>
            <a:noFill/>
          </a:ln>
          <a:effectLst>
            <a:outerShdw blurRad="63500" dist="35921" dir="2700000" algn="ctr" rotWithShape="0">
              <a:schemeClr val="bg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متى</a:t>
            </a:r>
            <a:r>
              <a:rPr kumimoji="0" lang="ar-JO"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a:t>
            </a:r>
            <a:endParaRPr kumimoji="0" lang="en-US" sz="36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235525" name="TextBox 5"/>
          <p:cNvSpPr txBox="1">
            <a:spLocks noChangeArrowheads="1"/>
          </p:cNvSpPr>
          <p:nvPr/>
        </p:nvSpPr>
        <p:spPr bwMode="auto">
          <a:xfrm>
            <a:off x="3923949" y="4817704"/>
            <a:ext cx="2448272" cy="1600339"/>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مفاتيح الملكوت</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أثر تجلي يسوع</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الحاجة لغفران حقيقي</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توضيح أسباب الطلاق</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الفرص في الكرم</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a:t>
            </a: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لعن شجرة التين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608858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rPr>
              <a:t>نقبل بعضنا البعض ... </a:t>
            </a:r>
            <a:r>
              <a:rPr lang="ar-JO" dirty="0">
                <a:effectLst>
                  <a:glow rad="127000">
                    <a:schemeClr val="tx1"/>
                  </a:glow>
                </a:effectLst>
                <a:ea typeface="ＭＳ Ｐゴシック" charset="0"/>
                <a:cs typeface="ＭＳ Ｐゴシック" charset="0"/>
              </a:rPr>
              <a:t>كيف؟</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rPr>
              <a:t>1</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126201095"/>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2" name="Group 6"/>
          <p:cNvGrpSpPr/>
          <p:nvPr/>
        </p:nvGrpSpPr>
        <p:grpSpPr>
          <a:xfrm>
            <a:off x="-24777" y="468533"/>
            <a:ext cx="9168779" cy="5970491"/>
            <a:chOff x="0" y="0"/>
            <a:chExt cx="9168778" cy="5970489"/>
          </a:xfrm>
        </p:grpSpPr>
        <p:pic>
          <p:nvPicPr>
            <p:cNvPr id="11160" name="Picture 3" descr="Picture 3"/>
            <p:cNvPicPr>
              <a:picLocks noChangeAspect="1"/>
            </p:cNvPicPr>
            <p:nvPr/>
          </p:nvPicPr>
          <p:blipFill>
            <a:blip r:embed="rId2" cstate="print"/>
            <a:srcRect r="13533"/>
            <a:stretch>
              <a:fillRect/>
            </a:stretch>
          </p:blipFill>
          <p:spPr>
            <a:xfrm>
              <a:off x="0" y="0"/>
              <a:ext cx="9168779" cy="5970490"/>
            </a:xfrm>
            <a:prstGeom prst="rect">
              <a:avLst/>
            </a:prstGeom>
            <a:ln w="12700" cap="flat">
              <a:noFill/>
              <a:miter lim="400000"/>
            </a:ln>
            <a:effectLst/>
          </p:spPr>
        </p:pic>
        <p:sp>
          <p:nvSpPr>
            <p:cNvPr id="11161" name="Rounded Rectangle 2"/>
            <p:cNvSpPr/>
            <p:nvPr/>
          </p:nvSpPr>
          <p:spPr>
            <a:xfrm>
              <a:off x="564329" y="2744441"/>
              <a:ext cx="5976665" cy="2181992"/>
            </a:xfrm>
            <a:prstGeom prst="roundRect">
              <a:avLst>
                <a:gd name="adj" fmla="val 16667"/>
              </a:avLst>
            </a:prstGeom>
            <a:solidFill>
              <a:srgbClr val="000000"/>
            </a:solidFill>
            <a:ln w="9525" cap="flat">
              <a:solidFill>
                <a:srgbClr val="000000"/>
              </a:solidFill>
              <a:prstDash val="solid"/>
              <a:round/>
              <a:tailEnd type="stealth" w="med" len="med"/>
            </a:ln>
            <a:effectLst/>
          </p:spPr>
          <p:txBody>
            <a:bodyPr wrap="square" lIns="45719" tIns="45719" rIns="45719" bIns="4571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sp>
        <p:nvSpPr>
          <p:cNvPr id="11163" name="Title 1"/>
          <p:cNvSpPr txBox="1">
            <a:spLocks noGrp="1"/>
          </p:cNvSpPr>
          <p:nvPr>
            <p:ph type="title"/>
          </p:nvPr>
        </p:nvSpPr>
        <p:spPr>
          <a:xfrm>
            <a:off x="689526" y="3212975"/>
            <a:ext cx="5676716" cy="2181992"/>
          </a:xfrm>
          <a:prstGeom prst="rect">
            <a:avLst/>
          </a:prstGeom>
        </p:spPr>
        <p:txBody>
          <a:bodyPr anchor="ctr"/>
          <a:lstStyle>
            <a:lvl1pPr>
              <a:defRPr sz="6000" b="1"/>
            </a:lvl1pPr>
          </a:lstStyle>
          <a:p>
            <a:pPr algn="ctr"/>
            <a:r>
              <a:rPr>
                <a:solidFill>
                  <a:schemeClr val="bg1"/>
                </a:solidFill>
              </a:rPr>
              <a:t>١ كورنثوس</a:t>
            </a:r>
          </a:p>
        </p:txBody>
      </p:sp>
      <p:grpSp>
        <p:nvGrpSpPr>
          <p:cNvPr id="11166" name="Text Box 3"/>
          <p:cNvGrpSpPr/>
          <p:nvPr/>
        </p:nvGrpSpPr>
        <p:grpSpPr>
          <a:xfrm>
            <a:off x="0" y="6381750"/>
            <a:ext cx="9144000" cy="476250"/>
            <a:chOff x="0" y="0"/>
            <a:chExt cx="9144000" cy="476250"/>
          </a:xfrm>
        </p:grpSpPr>
        <p:sp>
          <p:nvSpPr>
            <p:cNvPr id="11164" name="Rectangle"/>
            <p:cNvSpPr/>
            <p:nvPr/>
          </p:nvSpPr>
          <p:spPr>
            <a:xfrm>
              <a:off x="0" y="0"/>
              <a:ext cx="9144000" cy="476250"/>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000">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0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5" name="BibleStudyDownloads.orgد. ريك جريفيث . كلية سنغافوره للكتاب المقدس"/>
            <p:cNvSpPr txBox="1"/>
            <p:nvPr/>
          </p:nvSpPr>
          <p:spPr>
            <a:xfrm>
              <a:off x="45719" y="53460"/>
              <a:ext cx="9052561" cy="36933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defRPr sz="1800">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r>
                <a:rPr kumimoji="0" lang="en-US"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 </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د. ريك جريفيث . </a:t>
              </a:r>
              <a:r>
                <a:rPr kumimoji="0" lang="ar-JO"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 الدراسات اللاهوتية الأردنية</a:t>
              </a:r>
              <a:r>
                <a:rPr kumimoji="0" sz="1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grpSp>
      <p:grpSp>
        <p:nvGrpSpPr>
          <p:cNvPr id="11169" name="Text Box 3"/>
          <p:cNvGrpSpPr/>
          <p:nvPr/>
        </p:nvGrpSpPr>
        <p:grpSpPr>
          <a:xfrm>
            <a:off x="-35498" y="0"/>
            <a:ext cx="9251417" cy="602943"/>
            <a:chOff x="-1" y="-12352"/>
            <a:chExt cx="9251416" cy="602942"/>
          </a:xfrm>
        </p:grpSpPr>
        <p:sp>
          <p:nvSpPr>
            <p:cNvPr id="11167" name="Rectangle"/>
            <p:cNvSpPr/>
            <p:nvPr/>
          </p:nvSpPr>
          <p:spPr>
            <a:xfrm>
              <a:off x="-1" y="-12352"/>
              <a:ext cx="9251416" cy="548681"/>
            </a:xfrm>
            <a:prstGeom prst="rect">
              <a:avLst/>
            </a:prstGeom>
            <a:solidFill>
              <a:srgbClr val="0000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1600" i="1">
                  <a:solidFill>
                    <a:srgbClr val="8F8F8F">
                      <a:lumOff val="44000"/>
                    </a:srgbClr>
                  </a:solidFill>
                  <a:effectLst>
                    <a:outerShdw blurRad="38100" dist="38100" dir="2700000" rotWithShape="0">
                      <a:srgbClr val="000000"/>
                    </a:outerShdw>
                  </a:effectLst>
                  <a:latin typeface="Arial"/>
                  <a:ea typeface="Arial"/>
                  <a:cs typeface="Arial"/>
                  <a:sym typeface="Arial"/>
                </a:defRPr>
              </a:pPr>
              <a:endParaRPr kumimoji="0" sz="1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11168" name="الكنيسة الأكثر جسدية في العهد الجديد"/>
            <p:cNvSpPr/>
            <p:nvPr/>
          </p:nvSpPr>
          <p:spPr>
            <a:xfrm>
              <a:off x="45719" y="5818"/>
              <a:ext cx="9052561" cy="584772"/>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defRPr sz="3200" i="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الكنيسة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الأكثر</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جسدية</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في</a:t>
              </a:r>
              <a:r>
                <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العهد </a:t>
              </a:r>
              <a:r>
                <a:rPr kumimoji="0" sz="3200" b="1" i="0"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الجديد</a:t>
              </a:r>
              <a:endParaRPr kumimoji="0" sz="32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iterate>
                                    <p:tmAbs val="0"/>
                                  </p:iterate>
                                  <p:childTnLst>
                                    <p:set>
                                      <p:cBhvr>
                                        <p:cTn id="6" fill="hold"/>
                                        <p:tgtEl>
                                          <p:spTgt spid="11163"/>
                                        </p:tgtEl>
                                        <p:attrNameLst>
                                          <p:attrName>style.visibility</p:attrName>
                                        </p:attrNameLst>
                                      </p:cBhvr>
                                      <p:to>
                                        <p:strVal val="visible"/>
                                      </p:to>
                                    </p:set>
                                    <p:anim calcmode="lin" valueType="num">
                                      <p:cBhvr>
                                        <p:cTn id="7" dur="455" fill="hold"/>
                                        <p:tgtEl>
                                          <p:spTgt spid="11163"/>
                                        </p:tgtEl>
                                        <p:attrNameLst>
                                          <p:attrName>ppt_x</p:attrName>
                                        </p:attrNameLst>
                                      </p:cBhvr>
                                      <p:tavLst>
                                        <p:tav tm="0">
                                          <p:val>
                                            <p:strVal val="#ppt_x"/>
                                          </p:val>
                                        </p:tav>
                                        <p:tav tm="100000">
                                          <p:val>
                                            <p:strVal val="#ppt_x"/>
                                          </p:val>
                                        </p:tav>
                                      </p:tavLst>
                                    </p:anim>
                                    <p:anim calcmode="lin" valueType="num">
                                      <p:cBhvr>
                                        <p:cTn id="8" dur="455" fill="hold"/>
                                        <p:tgtEl>
                                          <p:spTgt spid="1116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3" grpId="0" animBg="1" advAuto="0"/>
    </p:bldLst>
  </p:timing>
</p:sld>
</file>

<file path=ppt/slides/slide1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sym typeface="Times New Roman"/>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5026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التقديس</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sym typeface="Times New Roman"/>
              </a:rPr>
              <a:t>١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Text Box 24"/>
          <p:cNvSpPr txBox="1">
            <a:spLocks noChangeArrowheads="1"/>
          </p:cNvSpPr>
          <p:nvPr/>
        </p:nvSpPr>
        <p:spPr bwMode="auto">
          <a:xfrm>
            <a:off x="8448755"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sym typeface="Times New Roman"/>
              </a:rPr>
              <a:t>120</a:t>
            </a:r>
          </a:p>
        </p:txBody>
      </p:sp>
    </p:spTree>
    <p:extLst>
      <p:ext uri="{BB962C8B-B14F-4D97-AF65-F5344CB8AC3E}">
        <p14:creationId xmlns:p14="http://schemas.microsoft.com/office/powerpoint/2010/main" val="3106878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76" name="Title 1"/>
          <p:cNvSpPr txBox="1">
            <a:spLocks noGrp="1"/>
          </p:cNvSpPr>
          <p:nvPr>
            <p:ph type="title"/>
          </p:nvPr>
        </p:nvSpPr>
        <p:spPr>
          <a:xfrm>
            <a:off x="-18653" y="-7615"/>
            <a:ext cx="9162651" cy="1012618"/>
          </a:xfrm>
          <a:prstGeom prst="rect">
            <a:avLst/>
          </a:prstGeom>
        </p:spPr>
        <p:txBody>
          <a:bodyPr/>
          <a:lstStyle>
            <a:lvl1pPr>
              <a:defRPr sz="4800" b="1"/>
            </a:lvl1pPr>
          </a:lstStyle>
          <a:p>
            <a:r>
              <a:rPr dirty="0"/>
              <a:t>الموضوع الرئيسي</a:t>
            </a:r>
          </a:p>
        </p:txBody>
      </p:sp>
      <p:sp>
        <p:nvSpPr>
          <p:cNvPr id="11177" name="Rectangle 2"/>
          <p:cNvSpPr txBox="1"/>
          <p:nvPr/>
        </p:nvSpPr>
        <p:spPr>
          <a:xfrm>
            <a:off x="60486" y="2942477"/>
            <a:ext cx="9052560"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457200">
              <a:defRPr sz="48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سير الكنيسة الجيد</a:t>
            </a:r>
          </a:p>
        </p:txBody>
      </p:sp>
      <p:sp>
        <p:nvSpPr>
          <p:cNvPr id="11178"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٢٣</a:t>
            </a:r>
          </a:p>
        </p:txBody>
      </p:sp>
      <p:sp>
        <p:nvSpPr>
          <p:cNvPr id="11179" name="Rectangle 2"/>
          <p:cNvSpPr txBox="1"/>
          <p:nvPr/>
        </p:nvSpPr>
        <p:spPr>
          <a:xfrm>
            <a:off x="1324919" y="5959394"/>
            <a:ext cx="74205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FFFFF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79"/>
                                        </p:tgtEl>
                                        <p:attrNameLst>
                                          <p:attrName>style.visibility</p:attrName>
                                        </p:attrNameLst>
                                      </p:cBhvr>
                                      <p:to>
                                        <p:strVal val="visible"/>
                                      </p:to>
                                    </p:set>
                                    <p:anim calcmode="lin" valueType="num">
                                      <p:cBhvr>
                                        <p:cTn id="7" dur="500" fill="hold"/>
                                        <p:tgtEl>
                                          <p:spTgt spid="11179"/>
                                        </p:tgtEl>
                                        <p:attrNameLst>
                                          <p:attrName>ppt_x</p:attrName>
                                        </p:attrNameLst>
                                      </p:cBhvr>
                                      <p:tavLst>
                                        <p:tav tm="0">
                                          <p:val>
                                            <p:strVal val="#ppt_x"/>
                                          </p:val>
                                        </p:tav>
                                        <p:tav tm="100000">
                                          <p:val>
                                            <p:strVal val="#ppt_x"/>
                                          </p:val>
                                        </p:tav>
                                      </p:tavLst>
                                    </p:anim>
                                    <p:anim calcmode="lin" valueType="num">
                                      <p:cBhvr>
                                        <p:cTn id="8" dur="500" fill="hold"/>
                                        <p:tgtEl>
                                          <p:spTgt spid="111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79" grpId="0" animBg="1" advAuto="0"/>
    </p:bldLst>
  </p:timing>
</p:sld>
</file>

<file path=ppt/slides/slide1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11181" name="Rectangle 2"/>
          <p:cNvSpPr txBox="1">
            <a:spLocks noGrp="1"/>
          </p:cNvSpPr>
          <p:nvPr>
            <p:ph type="ctr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r>
              <a:rPr dirty="0"/>
              <a:t>الآية المفتاحية</a:t>
            </a:r>
          </a:p>
        </p:txBody>
      </p:sp>
      <p:sp>
        <p:nvSpPr>
          <p:cNvPr id="1118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4" name="Text Box 24"/>
          <p:cNvSpPr txBox="1"/>
          <p:nvPr/>
        </p:nvSpPr>
        <p:spPr>
          <a:xfrm>
            <a:off x="8518129" y="65344"/>
            <a:ext cx="611704"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lgn="l">
              <a:defRPr>
                <a:solidFill>
                  <a:srgbClr val="EAEAEA"/>
                </a:solidFill>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١٢٠</a:t>
            </a:r>
          </a:p>
        </p:txBody>
      </p:sp>
      <p:sp>
        <p:nvSpPr>
          <p:cNvPr id="6" name="Rectangle 2">
            <a:extLst>
              <a:ext uri="{FF2B5EF4-FFF2-40B4-BE49-F238E27FC236}">
                <a16:creationId xmlns:a16="http://schemas.microsoft.com/office/drawing/2014/main" id="{4D141C59-38AF-3640-A7AD-0BB2ADF9687A}"/>
              </a:ext>
            </a:extLst>
          </p:cNvPr>
          <p:cNvSpPr txBox="1"/>
          <p:nvPr/>
        </p:nvSpPr>
        <p:spPr>
          <a:xfrm>
            <a:off x="385927" y="2060848"/>
            <a:ext cx="8441001" cy="2308324"/>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36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١٩ أَمْ لَسْتُمْ تَعْلَمُونَ أَنَّ جَسَدَكُمْ هُوَ هَيْكَلٌ لِلرُّوحِ الْقُدُسِ الَّذِي فِيكُمُ الَّذِي لَكُمْ مِنَ اللهِ وَأَنَّكُمْ لَسْتُمْ لأَنْفُسِكُمْ؟ ٢٠ لأَنَّكُمْ قَدِ اشْتُرِيتُمْ بِثَمَنٍ. فَمَجِّدُوا اللهَ فِي أَجْسَادِكُمْ وَفِي أَرْوَاحِكُمُ الَّتِي هِيَ لِلَّهِ</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٦ : ١٩-٢٠</a:t>
            </a:r>
            <a:r>
              <a:rPr kumimoji="0" lang="en-US"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SA" sz="36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183"/>
                                        </p:tgtEl>
                                        <p:attrNameLst>
                                          <p:attrName>style.visibility</p:attrName>
                                        </p:attrNameLst>
                                      </p:cBhvr>
                                      <p:to>
                                        <p:strVal val="visible"/>
                                      </p:to>
                                    </p:set>
                                    <p:animEffect transition="in" filter="blinds(horizontal)">
                                      <p:cBhvr>
                                        <p:cTn id="7" dur="500"/>
                                        <p:tgtEl>
                                          <p:spTgt spid="11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3" grpId="0" animBg="1" advAuto="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86" name="Text Box 1026"/>
          <p:cNvSpPr txBox="1"/>
          <p:nvPr/>
        </p:nvSpPr>
        <p:spPr>
          <a:xfrm>
            <a:off x="8442007" y="227013"/>
            <a:ext cx="61170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l">
              <a:defRPr>
                <a:latin typeface="Arial"/>
                <a:ea typeface="Arial"/>
                <a:cs typeface="Arial"/>
                <a:sym typeface="Aria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١٢٠</a:t>
            </a:r>
          </a:p>
        </p:txBody>
      </p:sp>
      <p:sp>
        <p:nvSpPr>
          <p:cNvPr id="11187" name="Text Box 1027"/>
          <p:cNvSpPr txBox="1"/>
          <p:nvPr/>
        </p:nvSpPr>
        <p:spPr>
          <a:xfrm>
            <a:off x="3727079" y="176212"/>
            <a:ext cx="1619993" cy="52322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sz="2800">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
        <p:nvSpPr>
          <p:cNvPr id="11188" name="Text Box 1030"/>
          <p:cNvSpPr txBox="1"/>
          <p:nvPr/>
        </p:nvSpPr>
        <p:spPr>
          <a:xfrm>
            <a:off x="381000" y="987425"/>
            <a:ext cx="8458200" cy="1815882"/>
          </a:xfrm>
          <a:prstGeom prst="rect">
            <a:avLst/>
          </a:prstGeom>
          <a:solidFill>
            <a:schemeClr val="accent3">
              <a:lumOff val="44000"/>
            </a:schemeClr>
          </a:solidFill>
          <a:ln>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latin typeface="Arial"/>
                <a:ea typeface="Arial"/>
                <a:cs typeface="Arial"/>
                <a:sym typeface="Arial"/>
              </a:defRPr>
            </a:pPr>
            <a:r>
              <a:rPr kumimoji="0" sz="2800" b="1"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البيان الموجز </a:t>
            </a:r>
          </a:p>
          <a:p>
            <a:pPr marL="0" marR="0" lvl="0" indent="0" algn="ctr" defTabSz="914400" rtl="0" eaLnBrk="1" fontAlgn="auto" latinLnBrk="0" hangingPunct="0">
              <a:lnSpc>
                <a:spcPct val="100000"/>
              </a:lnSpc>
              <a:spcBef>
                <a:spcPts val="0"/>
              </a:spcBef>
              <a:spcAft>
                <a:spcPts val="0"/>
              </a:spcAft>
              <a:buClrTx/>
              <a:buSzTx/>
              <a:buFontTx/>
              <a:buNone/>
              <a:tabLst/>
              <a:defRPr sz="2800">
                <a:latin typeface="Arial"/>
                <a:ea typeface="Arial"/>
                <a:cs typeface="Arial"/>
                <a:sym typeface="Arial"/>
              </a:defRPr>
            </a:pP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يشرح</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الأداء</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السليم</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للكنيسة</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ردًا</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التقارير</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المتعلقة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بانقسامات</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أهل كورنثوس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واضطراباتهم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وصعوباتهم</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للتأكد</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من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أن</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الكنيسة </a:t>
            </a:r>
            <a:r>
              <a:rPr kumimoji="0" sz="2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تقديسها</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المقامي</a:t>
            </a:r>
            <a:r>
              <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C00000"/>
                </a:solidFill>
                <a:effectLst/>
                <a:uLnTx/>
                <a:uFillTx/>
                <a:latin typeface="Arial" panose="020B0604020202020204" pitchFamily="34" charset="0"/>
                <a:cs typeface="Arial" panose="020B0604020202020204" pitchFamily="34" charset="0"/>
                <a:sym typeface="Arial"/>
              </a:rPr>
              <a:t>عمليًا</a:t>
            </a:r>
            <a:endParaRPr kumimoji="0" sz="2800" b="1" u="none" strike="noStrike" kern="0" cap="none" spc="0" normalizeH="0" baseline="0" noProof="0" dirty="0">
              <a:ln>
                <a:noFill/>
              </a:ln>
              <a:solidFill>
                <a:srgbClr val="C00000"/>
              </a:solidFill>
              <a:effectLst/>
              <a:uLnTx/>
              <a:uFillTx/>
              <a:latin typeface="Arial" panose="020B0604020202020204" pitchFamily="34" charset="0"/>
              <a:cs typeface="Arial" panose="020B0604020202020204" pitchFamily="34" charset="0"/>
              <a:sym typeface="Arial"/>
            </a:endParaRPr>
          </a:p>
        </p:txBody>
      </p:sp>
      <p:sp>
        <p:nvSpPr>
          <p:cNvPr id="11189" name="Text Box 1031"/>
          <p:cNvSpPr txBox="1"/>
          <p:nvPr/>
        </p:nvSpPr>
        <p:spPr>
          <a:xfrm>
            <a:off x="609600" y="3965575"/>
            <a:ext cx="7696200" cy="1815882"/>
          </a:xfrm>
          <a:prstGeom prst="rect">
            <a:avLst/>
          </a:prstGeom>
          <a:solidFill>
            <a:srgbClr val="443A24"/>
          </a:solidFill>
          <a:ln>
            <a:solidFill>
              <a:srgbClr val="000000"/>
            </a:solidFill>
            <a:miter/>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u="sng">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sng"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التطبيق</a:t>
            </a:r>
            <a:endParaRPr kumimoji="0" sz="2800" b="1" u="sng"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800">
                <a:solidFill>
                  <a:srgbClr val="8F8F8F">
                    <a:lumOff val="44000"/>
                  </a:srgbClr>
                </a:solidFill>
                <a:effectLst>
                  <a:outerShdw blurRad="38100" dist="38100" dir="2700000" rotWithShape="0">
                    <a:srgbClr val="000000"/>
                  </a:outerShdw>
                </a:effectLst>
                <a:latin typeface="Arial"/>
                <a:ea typeface="Arial"/>
                <a:cs typeface="Arial"/>
                <a:sym typeface="Arial"/>
              </a:defRPr>
            </a:pP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هل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كنيستك</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منفصلة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عن الله؟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أم</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انها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تعاني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من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نقسامات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ضطرابات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والصعوبات</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العقائدية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تجعلها</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تبدو</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متل</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جماعة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غير </a:t>
            </a:r>
            <a:r>
              <a:rPr kumimoji="0" sz="2800" b="1" u="none" strike="noStrike" kern="0" cap="none" spc="0" normalizeH="0" baseline="0" noProof="0" dirty="0" err="1">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مسيحية</a:t>
            </a:r>
            <a:r>
              <a:rPr kumimoji="0" sz="28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p>
        </p:txBody>
      </p:sp>
      <p:sp>
        <p:nvSpPr>
          <p:cNvPr id="11190" name="Rectangle 1032"/>
          <p:cNvSpPr txBox="1">
            <a:spLocks noGrp="1"/>
          </p:cNvSpPr>
          <p:nvPr>
            <p:ph type="title" idx="4294967295"/>
          </p:nvPr>
        </p:nvSpPr>
        <p:spPr>
          <a:xfrm>
            <a:off x="0" y="0"/>
            <a:ext cx="2971800" cy="381000"/>
          </a:xfrm>
          <a:prstGeom prst="rect">
            <a:avLst/>
          </a:prstGeom>
        </p:spPr>
        <p:txBody>
          <a:bodyPr>
            <a:normAutofit fontScale="90000"/>
          </a:bodyPr>
          <a:lstStyle>
            <a:lvl1pPr>
              <a:defRPr sz="2000"/>
            </a:lvl1pPr>
          </a:lstStyle>
          <a:p>
            <a:r>
              <a:t>موجز &amp; تطبيق</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11188"/>
                                        </p:tgtEl>
                                        <p:attrNameLst>
                                          <p:attrName>style.visibility</p:attrName>
                                        </p:attrNameLst>
                                      </p:cBhvr>
                                      <p:to>
                                        <p:strVal val="visible"/>
                                      </p:to>
                                    </p:set>
                                    <p:anim calcmode="lin" valueType="num">
                                      <p:cBhvr>
                                        <p:cTn id="7" dur="500" fill="hold"/>
                                        <p:tgtEl>
                                          <p:spTgt spid="11188"/>
                                        </p:tgtEl>
                                        <p:attrNameLst>
                                          <p:attrName>ppt_w</p:attrName>
                                        </p:attrNameLst>
                                      </p:cBhvr>
                                      <p:tavLst>
                                        <p:tav tm="0">
                                          <p:val>
                                            <p:fltVal val="0"/>
                                          </p:val>
                                        </p:tav>
                                        <p:tav tm="100000">
                                          <p:val>
                                            <p:strVal val="#ppt_w"/>
                                          </p:val>
                                        </p:tav>
                                      </p:tavLst>
                                    </p:anim>
                                    <p:anim calcmode="lin" valueType="num">
                                      <p:cBhvr>
                                        <p:cTn id="8" dur="500" fill="hold"/>
                                        <p:tgtEl>
                                          <p:spTgt spid="11188"/>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iterate>
                                    <p:tmAbs val="0"/>
                                  </p:iterate>
                                  <p:childTnLst>
                                    <p:set>
                                      <p:cBhvr>
                                        <p:cTn id="12" fill="hold"/>
                                        <p:tgtEl>
                                          <p:spTgt spid="11189"/>
                                        </p:tgtEl>
                                        <p:attrNameLst>
                                          <p:attrName>style.visibility</p:attrName>
                                        </p:attrNameLst>
                                      </p:cBhvr>
                                      <p:to>
                                        <p:strVal val="visible"/>
                                      </p:to>
                                    </p:set>
                                    <p:anim calcmode="lin" valueType="num">
                                      <p:cBhvr>
                                        <p:cTn id="13" dur="500" fill="hold"/>
                                        <p:tgtEl>
                                          <p:spTgt spid="11189"/>
                                        </p:tgtEl>
                                        <p:attrNameLst>
                                          <p:attrName>ppt_x</p:attrName>
                                        </p:attrNameLst>
                                      </p:cBhvr>
                                      <p:tavLst>
                                        <p:tav tm="0">
                                          <p:val>
                                            <p:strVal val="#ppt_x"/>
                                          </p:val>
                                        </p:tav>
                                        <p:tav tm="100000">
                                          <p:val>
                                            <p:strVal val="#ppt_x"/>
                                          </p:val>
                                        </p:tav>
                                      </p:tavLst>
                                    </p:anim>
                                    <p:anim calcmode="lin" valueType="num">
                                      <p:cBhvr>
                                        <p:cTn id="14" dur="500" fill="hold"/>
                                        <p:tgtEl>
                                          <p:spTgt spid="1118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fill="hold" grpId="0" nodeType="clickEffect">
                                  <p:stCondLst>
                                    <p:cond delay="0"/>
                                  </p:stCondLst>
                                  <p:iterate>
                                    <p:tmAbs val="0"/>
                                  </p:iterate>
                                  <p:childTnLst>
                                    <p:set>
                                      <p:cBhvr>
                                        <p:cTn id="18" fill="hold"/>
                                        <p:tgtEl>
                                          <p:spTgt spid="11187"/>
                                        </p:tgtEl>
                                        <p:attrNameLst>
                                          <p:attrName>style.visibility</p:attrName>
                                        </p:attrNameLst>
                                      </p:cBhvr>
                                      <p:to>
                                        <p:strVal val="visible"/>
                                      </p:to>
                                    </p:set>
                                    <p:animEffect transition="in" filter="fade">
                                      <p:cBhvr>
                                        <p:cTn id="19" dur="500"/>
                                        <p:tgtEl>
                                          <p:spTgt spid="11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7" grpId="0" animBg="1" advAuto="0"/>
      <p:bldP spid="11188" grpId="0" animBg="1" advAuto="0"/>
      <p:bldP spid="11189" grpId="0" animBg="1" advAuto="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192" name="Title 1"/>
          <p:cNvSpPr txBox="1">
            <a:spLocks noGrp="1"/>
          </p:cNvSpPr>
          <p:nvPr>
            <p:ph type="title"/>
          </p:nvPr>
        </p:nvSpPr>
        <p:spPr>
          <a:xfrm>
            <a:off x="14765" y="102580"/>
            <a:ext cx="859036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بيان الملكوت</a:t>
            </a:r>
          </a:p>
        </p:txBody>
      </p:sp>
      <p:sp>
        <p:nvSpPr>
          <p:cNvPr id="11193" name="Rectangle 2"/>
          <p:cNvSpPr txBox="1"/>
          <p:nvPr/>
        </p:nvSpPr>
        <p:spPr>
          <a:xfrm>
            <a:off x="55943" y="2151727"/>
            <a:ext cx="9052561" cy="2554545"/>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457200">
              <a:defRPr sz="3200">
                <a:solidFill>
                  <a:schemeClr val="accent3">
                    <a:lumOff val="44000"/>
                  </a:schemeClr>
                </a:solidFill>
                <a:latin typeface="Arial"/>
                <a:ea typeface="Arial"/>
                <a:cs typeface="Arial"/>
                <a:sym typeface="Aria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سوف</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يسلم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مملكته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إلى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الآب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للثالوث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سلطان على </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كل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شيء</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(١٥: ٢٧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 ٢٨) </a:t>
            </a:r>
            <a:endPar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endParaRP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ذلك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المؤمنين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بأجساد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مقام</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ة</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Arial"/>
              </a:rPr>
              <a:t> ( ١٥ : ٥٠ )  </a:t>
            </a:r>
          </a:p>
        </p:txBody>
      </p:sp>
      <p:sp>
        <p:nvSpPr>
          <p:cNvPr id="11194"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195"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195"/>
                                        </p:tgtEl>
                                        <p:attrNameLst>
                                          <p:attrName>style.visibility</p:attrName>
                                        </p:attrNameLst>
                                      </p:cBhvr>
                                      <p:to>
                                        <p:strVal val="visible"/>
                                      </p:to>
                                    </p:set>
                                    <p:anim calcmode="lin" valueType="num">
                                      <p:cBhvr>
                                        <p:cTn id="7" dur="500" fill="hold"/>
                                        <p:tgtEl>
                                          <p:spTgt spid="11195"/>
                                        </p:tgtEl>
                                        <p:attrNameLst>
                                          <p:attrName>ppt_x</p:attrName>
                                        </p:attrNameLst>
                                      </p:cBhvr>
                                      <p:tavLst>
                                        <p:tav tm="0">
                                          <p:val>
                                            <p:strVal val="#ppt_x"/>
                                          </p:val>
                                        </p:tav>
                                        <p:tav tm="100000">
                                          <p:val>
                                            <p:strVal val="#ppt_x"/>
                                          </p:val>
                                        </p:tav>
                                      </p:tavLst>
                                    </p:anim>
                                    <p:anim calcmode="lin" valueType="num">
                                      <p:cBhvr>
                                        <p:cTn id="8" dur="500" fill="hold"/>
                                        <p:tgtEl>
                                          <p:spTgt spid="111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95" grpId="0" animBg="1" advAuto="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97" name="Picture 8" descr="Picture 8"/>
          <p:cNvPicPr>
            <a:picLocks noChangeAspect="1"/>
          </p:cNvPicPr>
          <p:nvPr/>
        </p:nvPicPr>
        <p:blipFill>
          <a:blip r:embed="rId2" cstate="print"/>
          <a:stretch>
            <a:fillRect/>
          </a:stretch>
        </p:blipFill>
        <p:spPr>
          <a:xfrm>
            <a:off x="0" y="317517"/>
            <a:ext cx="9144000" cy="6540482"/>
          </a:xfrm>
          <a:prstGeom prst="rect">
            <a:avLst/>
          </a:prstGeom>
          <a:ln w="12700">
            <a:miter lim="400000"/>
          </a:ln>
        </p:spPr>
      </p:pic>
      <p:sp>
        <p:nvSpPr>
          <p:cNvPr id="1119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العهد</a:t>
            </a:r>
          </a:p>
        </p:txBody>
      </p:sp>
      <p:sp>
        <p:nvSpPr>
          <p:cNvPr id="11199" name="Rectangle 2"/>
          <p:cNvSpPr txBox="1"/>
          <p:nvPr/>
        </p:nvSpPr>
        <p:spPr>
          <a:xfrm>
            <a:off x="833132" y="2568783"/>
            <a:ext cx="7477736" cy="1569660"/>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a:t>
            </a:r>
            <a:r>
              <a:rPr kumimoji="0" lang="ar-JO"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إ</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حتفال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بعشاء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الرب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بطريقة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لائقة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نتطلع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إلى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الأمام</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بإعلان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مجيء</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الثاني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لسن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العهد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الجديد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(١١: ٢٦)</a:t>
            </a:r>
          </a:p>
        </p:txBody>
      </p:sp>
      <p:sp>
        <p:nvSpPr>
          <p:cNvPr id="1120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1"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1"/>
                                        </p:tgtEl>
                                        <p:attrNameLst>
                                          <p:attrName>style.visibility</p:attrName>
                                        </p:attrNameLst>
                                      </p:cBhvr>
                                      <p:to>
                                        <p:strVal val="visible"/>
                                      </p:to>
                                    </p:set>
                                    <p:anim calcmode="lin" valueType="num">
                                      <p:cBhvr>
                                        <p:cTn id="7" dur="500" fill="hold"/>
                                        <p:tgtEl>
                                          <p:spTgt spid="11201"/>
                                        </p:tgtEl>
                                        <p:attrNameLst>
                                          <p:attrName>ppt_x</p:attrName>
                                        </p:attrNameLst>
                                      </p:cBhvr>
                                      <p:tavLst>
                                        <p:tav tm="0">
                                          <p:val>
                                            <p:strVal val="#ppt_x"/>
                                          </p:val>
                                        </p:tav>
                                        <p:tav tm="100000">
                                          <p:val>
                                            <p:strVal val="#ppt_x"/>
                                          </p:val>
                                        </p:tav>
                                      </p:tavLst>
                                    </p:anim>
                                    <p:anim calcmode="lin" valueType="num">
                                      <p:cBhvr>
                                        <p:cTn id="8" dur="500" fill="hold"/>
                                        <p:tgtEl>
                                          <p:spTgt spid="112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1" grpId="0" animBg="1" advAuto="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3" name="Picture 5" descr="Picture 5"/>
          <p:cNvPicPr>
            <a:picLocks noChangeAspect="1"/>
          </p:cNvPicPr>
          <p:nvPr/>
        </p:nvPicPr>
        <p:blipFill>
          <a:blip r:embed="rId2" cstate="print"/>
          <a:stretch>
            <a:fillRect/>
          </a:stretch>
        </p:blipFill>
        <p:spPr>
          <a:xfrm>
            <a:off x="-103261" y="-99391"/>
            <a:ext cx="9391350" cy="7046640"/>
          </a:xfrm>
          <a:prstGeom prst="rect">
            <a:avLst/>
          </a:prstGeom>
          <a:ln w="12700">
            <a:miter lim="400000"/>
          </a:ln>
        </p:spPr>
      </p:pic>
      <p:sp>
        <p:nvSpPr>
          <p:cNvPr id="1120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chemeClr val="accent3">
                    <a:lumOff val="44000"/>
                  </a:schemeClr>
                </a:solidFill>
                <a:latin typeface="Arial"/>
                <a:ea typeface="Arial"/>
                <a:cs typeface="Arial"/>
                <a:sym typeface="Arial"/>
              </a:defRPr>
            </a:lvl1pPr>
          </a:lstStyle>
          <a:p>
            <a:r>
              <a:rPr dirty="0">
                <a:latin typeface="Arial" panose="020B0604020202020204" pitchFamily="34" charset="0"/>
                <a:cs typeface="Arial" panose="020B0604020202020204" pitchFamily="34" charset="0"/>
              </a:rPr>
              <a:t>الفداء</a:t>
            </a:r>
          </a:p>
        </p:txBody>
      </p:sp>
      <p:sp>
        <p:nvSpPr>
          <p:cNvPr id="11205" name="Rectangle 2"/>
          <p:cNvSpPr txBox="1"/>
          <p:nvPr/>
        </p:nvSpPr>
        <p:spPr>
          <a:xfrm>
            <a:off x="38610" y="2397948"/>
            <a:ext cx="9052561" cy="2062103"/>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يحتوي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الإنجيل</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بشر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بولس</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على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ثلاثة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عناصر</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رئيسية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موت</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المسيح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بالنيابة</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ودفنه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وقيامته</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٣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-٨) ،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بحيث</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يكون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المؤمنون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آمنين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في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هذا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الخلاص</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الذي</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يمكن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أن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يُفقد</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أبدًا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 ٨-٩ ؛ ٣: ١٢-١٥ ؛ ٥: ٤-٥ ؛ ١٥:٥٨ </a:t>
            </a:r>
            <a:r>
              <a:rPr kumimoji="0" lang="en-US"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a:t>
            </a:r>
            <a:endPar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endParaRPr>
          </a:p>
        </p:txBody>
      </p:sp>
      <p:sp>
        <p:nvSpPr>
          <p:cNvPr id="1120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a:t>
            </a:r>
          </a:p>
        </p:txBody>
      </p:sp>
      <p:sp>
        <p:nvSpPr>
          <p:cNvPr id="11207"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07"/>
                                        </p:tgtEl>
                                        <p:attrNameLst>
                                          <p:attrName>style.visibility</p:attrName>
                                        </p:attrNameLst>
                                      </p:cBhvr>
                                      <p:to>
                                        <p:strVal val="visible"/>
                                      </p:to>
                                    </p:set>
                                    <p:anim calcmode="lin" valueType="num">
                                      <p:cBhvr>
                                        <p:cTn id="7" dur="500" fill="hold"/>
                                        <p:tgtEl>
                                          <p:spTgt spid="11207"/>
                                        </p:tgtEl>
                                        <p:attrNameLst>
                                          <p:attrName>ppt_x</p:attrName>
                                        </p:attrNameLst>
                                      </p:cBhvr>
                                      <p:tavLst>
                                        <p:tav tm="0">
                                          <p:val>
                                            <p:strVal val="#ppt_x"/>
                                          </p:val>
                                        </p:tav>
                                        <p:tav tm="100000">
                                          <p:val>
                                            <p:strVal val="#ppt_x"/>
                                          </p:val>
                                        </p:tav>
                                      </p:tavLst>
                                    </p:anim>
                                    <p:anim calcmode="lin" valueType="num">
                                      <p:cBhvr>
                                        <p:cTn id="8" dur="500" fill="hold"/>
                                        <p:tgtEl>
                                          <p:spTgt spid="11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07" grpId="0" animBg="1" advAuto="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descr="Image result">
            <a:extLst>
              <a:ext uri="{FF2B5EF4-FFF2-40B4-BE49-F238E27FC236}">
                <a16:creationId xmlns:a16="http://schemas.microsoft.com/office/drawing/2014/main" id="{40666AA5-2B6A-0CBF-C2B7-27DAE879489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0612"/>
          <a:stretch/>
        </p:blipFill>
        <p:spPr bwMode="auto">
          <a:xfrm>
            <a:off x="1" y="0"/>
            <a:ext cx="9155088" cy="6741368"/>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27954" y="4159829"/>
            <a:ext cx="9144000" cy="7200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2366" y="476672"/>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Accordance" panose="00000400000000000000" pitchFamily="2" charset="-78"/>
              </a:rPr>
              <a:t>كُن خدومًا</a:t>
            </a:r>
            <a:endParaRPr lang="en-US" sz="8800" dirty="0">
              <a:effectLst>
                <a:glow rad="127000">
                  <a:schemeClr val="tx1"/>
                </a:glow>
              </a:effectLst>
              <a:ea typeface="Accordance" panose="00000400000000000000" pitchFamily="2" charset="-78"/>
            </a:endParaRPr>
          </a:p>
        </p:txBody>
      </p:sp>
      <p:sp>
        <p:nvSpPr>
          <p:cNvPr id="6" name="Text Box 5">
            <a:extLst>
              <a:ext uri="{FF2B5EF4-FFF2-40B4-BE49-F238E27FC236}">
                <a16:creationId xmlns:a16="http://schemas.microsoft.com/office/drawing/2014/main" id="{EC5E8F96-20EA-4D4F-9786-21B617AFBD60}"/>
              </a:ext>
            </a:extLst>
          </p:cNvPr>
          <p:cNvSpPr txBox="1">
            <a:spLocks noChangeArrowheads="1"/>
          </p:cNvSpPr>
          <p:nvPr/>
        </p:nvSpPr>
        <p:spPr bwMode="auto">
          <a:xfrm>
            <a:off x="0" y="6092825"/>
            <a:ext cx="9144000"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1042260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09" name="Picture 5" descr="Picture 5"/>
          <p:cNvPicPr>
            <a:picLocks noChangeAspect="1"/>
          </p:cNvPicPr>
          <p:nvPr/>
        </p:nvPicPr>
        <p:blipFill>
          <a:blip r:embed="rId2" cstate="print"/>
          <a:srcRect l="24847"/>
          <a:stretch>
            <a:fillRect/>
          </a:stretch>
        </p:blipFill>
        <p:spPr>
          <a:xfrm>
            <a:off x="-18655" y="0"/>
            <a:ext cx="9162655" cy="6858000"/>
          </a:xfrm>
          <a:prstGeom prst="rect">
            <a:avLst/>
          </a:prstGeom>
          <a:ln w="12700">
            <a:miter lim="400000"/>
          </a:ln>
        </p:spPr>
      </p:pic>
      <p:sp>
        <p:nvSpPr>
          <p:cNvPr id="11210" name="Title 1"/>
          <p:cNvSpPr txBox="1">
            <a:spLocks noGrp="1"/>
          </p:cNvSpPr>
          <p:nvPr>
            <p:ph type="title"/>
          </p:nvPr>
        </p:nvSpPr>
        <p:spPr>
          <a:xfrm>
            <a:off x="-18653" y="-27384"/>
            <a:ext cx="9162651" cy="1397998"/>
          </a:xfrm>
          <a:prstGeom prst="rect">
            <a:avLst/>
          </a:prstGeom>
          <a:solidFill>
            <a:srgbClr val="000000"/>
          </a:solidFill>
        </p:spPr>
        <p:txBody>
          <a:bodyPr/>
          <a:lstStyle/>
          <a:p>
            <a:pPr>
              <a:defRPr sz="3600" b="1">
                <a:solidFill>
                  <a:schemeClr val="accent3">
                    <a:lumOff val="44000"/>
                  </a:schemeClr>
                </a:solidFill>
                <a:latin typeface="Arial"/>
                <a:ea typeface="Arial"/>
                <a:cs typeface="Arial"/>
                <a:sym typeface="Arial"/>
              </a:defRPr>
            </a:pPr>
            <a:r>
              <a:rPr b="1" dirty="0" err="1">
                <a:latin typeface="Arial" panose="020B0604020202020204" pitchFamily="34" charset="0"/>
                <a:cs typeface="Arial" panose="020B0604020202020204" pitchFamily="34" charset="0"/>
              </a:rPr>
              <a:t>نبوة</a:t>
            </a:r>
            <a:br>
              <a:rPr b="1" dirty="0">
                <a:latin typeface="Arial" panose="020B0604020202020204" pitchFamily="34" charset="0"/>
                <a:cs typeface="Arial" panose="020B0604020202020204" pitchFamily="34" charset="0"/>
              </a:rPr>
            </a:br>
            <a:r>
              <a:rPr b="1" dirty="0">
                <a:latin typeface="Arial" panose="020B0604020202020204" pitchFamily="34" charset="0"/>
                <a:cs typeface="Arial" panose="020B0604020202020204" pitchFamily="34" charset="0"/>
              </a:rPr>
              <a:t>(الرب ، </a:t>
            </a:r>
            <a:r>
              <a:rPr b="1" dirty="0" err="1">
                <a:latin typeface="Arial" panose="020B0604020202020204" pitchFamily="34" charset="0"/>
                <a:cs typeface="Arial" panose="020B0604020202020204" pitchFamily="34" charset="0"/>
              </a:rPr>
              <a:t>المعبود</a:t>
            </a:r>
            <a:r>
              <a:rPr b="1" dirty="0">
                <a:latin typeface="Arial" panose="020B0604020202020204" pitchFamily="34" charset="0"/>
                <a:cs typeface="Arial" panose="020B0604020202020204" pitchFamily="34" charset="0"/>
              </a:rPr>
              <a:t>)</a:t>
            </a:r>
          </a:p>
        </p:txBody>
      </p:sp>
      <p:sp>
        <p:nvSpPr>
          <p:cNvPr id="11211" name="Rectangle 2"/>
          <p:cNvSpPr txBox="1"/>
          <p:nvPr/>
        </p:nvSpPr>
        <p:spPr>
          <a:xfrm>
            <a:off x="45719" y="3426618"/>
            <a:ext cx="9052561" cy="1077218"/>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defTabSz="457200" rtl="1">
              <a:defRPr sz="3200">
                <a:solidFill>
                  <a:schemeClr val="accent3">
                    <a:lumOff val="44000"/>
                  </a:schemeClr>
                </a:solidFill>
                <a:effectLst>
                  <a:glow rad="228600">
                    <a:schemeClr val="tx1">
                      <a:alpha val="88000"/>
                    </a:schemeClr>
                  </a:glow>
                </a:effectLst>
                <a:latin typeface="Arial"/>
                <a:ea typeface="Arial"/>
                <a:cs typeface="Arial"/>
              </a:defRPr>
            </a:lvl1pPr>
          </a:lstStyle>
          <a:p>
            <a:pPr marL="0" marR="0" lvl="0" indent="0" algn="ctr" defTabSz="457200" rtl="1" eaLnBrk="1" fontAlgn="auto" latinLnBrk="0" hangingPunct="0">
              <a:lnSpc>
                <a:spcPct val="100000"/>
              </a:lnSpc>
              <a:spcBef>
                <a:spcPts val="0"/>
              </a:spcBef>
              <a:spcAft>
                <a:spcPts val="0"/>
              </a:spcAft>
              <a:buClrTx/>
              <a:buSzTx/>
              <a:buFontTx/>
              <a:buNone/>
              <a:tabLst/>
              <a:defRPr/>
            </a:pP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أولئك</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الذين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لا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يحبون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الرب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ملعونون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(١٦: ٢٢)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بينما</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جميع</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المؤمنين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بالمسيح</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a:t>
            </a:r>
            <a:r>
              <a:rPr kumimoji="0" sz="3200" b="1" u="none" strike="noStrike" kern="0" cap="none" spc="0" normalizeH="0" baseline="0" noProof="0" dirty="0" err="1">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سيُقامون</a:t>
            </a:r>
            <a:r>
              <a:rPr kumimoji="0" sz="3200" b="1" u="none" strike="noStrike" kern="0" cap="none" spc="0" normalizeH="0" baseline="0" noProof="0" dirty="0">
                <a:ln>
                  <a:noFill/>
                </a:ln>
                <a:solidFill>
                  <a:srgbClr val="8F8F8F">
                    <a:lumOff val="44000"/>
                  </a:srgbClr>
                </a:solidFill>
                <a:effectLst>
                  <a:glow rad="228600">
                    <a:srgbClr val="000000">
                      <a:alpha val="88000"/>
                    </a:srgbClr>
                  </a:glow>
                </a:effectLst>
                <a:uLnTx/>
                <a:uFillTx/>
                <a:latin typeface="Arial" panose="020B0604020202020204" pitchFamily="34" charset="0"/>
                <a:cs typeface="Arial" panose="020B0604020202020204" pitchFamily="34" charset="0"/>
                <a:sym typeface="Times New Roman"/>
              </a:rPr>
              <a:t> (١٥: ٥٠).</a:t>
            </a:r>
          </a:p>
        </p:txBody>
      </p:sp>
      <p:sp>
        <p:nvSpPr>
          <p:cNvPr id="1121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a:solidFill>
                  <a:schemeClr val="accent3">
                    <a:lumOff val="44000"/>
                  </a:schemeClr>
                </a:solidFill>
                <a:latin typeface="Arial"/>
                <a:ea typeface="Arial"/>
                <a:cs typeface="Arial"/>
                <a:sym typeface="Aria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٢٧ب </a:t>
            </a:r>
          </a:p>
        </p:txBody>
      </p:sp>
      <p:sp>
        <p:nvSpPr>
          <p:cNvPr id="11213" name="Rectangle 2"/>
          <p:cNvSpPr txBox="1"/>
          <p:nvPr/>
        </p:nvSpPr>
        <p:spPr>
          <a:xfrm>
            <a:off x="45719" y="5959394"/>
            <a:ext cx="8699783" cy="83099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a:defRPr sz="4800">
                <a:solidFill>
                  <a:schemeClr val="accent3">
                    <a:lumOff val="44000"/>
                  </a:schemeClr>
                </a:solidFill>
                <a:latin typeface="Arial"/>
                <a:ea typeface="Arial"/>
                <a:cs typeface="Arial"/>
                <a:sym typeface="Arial"/>
              </a:defRPr>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4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 كورنثوس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11213"/>
                                        </p:tgtEl>
                                        <p:attrNameLst>
                                          <p:attrName>style.visibility</p:attrName>
                                        </p:attrNameLst>
                                      </p:cBhvr>
                                      <p:to>
                                        <p:strVal val="visible"/>
                                      </p:to>
                                    </p:set>
                                    <p:anim calcmode="lin" valueType="num">
                                      <p:cBhvr>
                                        <p:cTn id="7" dur="500" fill="hold"/>
                                        <p:tgtEl>
                                          <p:spTgt spid="11213"/>
                                        </p:tgtEl>
                                        <p:attrNameLst>
                                          <p:attrName>ppt_x</p:attrName>
                                        </p:attrNameLst>
                                      </p:cBhvr>
                                      <p:tavLst>
                                        <p:tav tm="0">
                                          <p:val>
                                            <p:strVal val="#ppt_x"/>
                                          </p:val>
                                        </p:tav>
                                        <p:tav tm="100000">
                                          <p:val>
                                            <p:strVal val="#ppt_x"/>
                                          </p:val>
                                        </p:tav>
                                      </p:tavLst>
                                    </p:anim>
                                    <p:anim calcmode="lin" valueType="num">
                                      <p:cBhvr>
                                        <p:cTn id="8" dur="500" fill="hold"/>
                                        <p:tgtEl>
                                          <p:spTgt spid="112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3" grpId="0" animBg="1" advAuto="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15" name="Rectangle 93"/>
          <p:cNvSpPr txBox="1">
            <a:spLocks noGrp="1"/>
          </p:cNvSpPr>
          <p:nvPr>
            <p:ph type="title" idx="4294967295"/>
          </p:nvPr>
        </p:nvSpPr>
        <p:spPr>
          <a:xfrm>
            <a:off x="0" y="0"/>
            <a:ext cx="9144000" cy="838200"/>
          </a:xfrm>
          <a:prstGeom prst="rect">
            <a:avLst/>
          </a:prstGeom>
          <a:solidFill>
            <a:srgbClr val="0000FF"/>
          </a:solidFill>
        </p:spPr>
        <p:txBody>
          <a:bodyPr anchor="ctr"/>
          <a:lstStyle>
            <a:lvl1pPr algn="ctr">
              <a:defRPr sz="3600" b="1">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r>
              <a:rPr dirty="0">
                <a:latin typeface="Arial" panose="020B0604020202020204" pitchFamily="34" charset="0"/>
                <a:cs typeface="Arial" panose="020B0604020202020204" pitchFamily="34" charset="0"/>
              </a:rPr>
              <a:t>١ كورنثوس </a:t>
            </a:r>
          </a:p>
        </p:txBody>
      </p:sp>
      <p:sp>
        <p:nvSpPr>
          <p:cNvPr id="11216" name="Text Box 94"/>
          <p:cNvSpPr txBox="1"/>
          <p:nvPr/>
        </p:nvSpPr>
        <p:spPr>
          <a:xfrm>
            <a:off x="8346023" y="76200"/>
            <a:ext cx="611704" cy="461665"/>
          </a:xfrm>
          <a:prstGeom prst="rect">
            <a:avLst/>
          </a:prstGeom>
          <a:ln w="12700">
            <a:miter lim="400000"/>
          </a:ln>
          <a:effectLst>
            <a:outerShdw blurRad="50800" dist="38100" dir="2700000" rotWithShape="0">
              <a:srgbClr val="000000">
                <a:alpha val="43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١٥٦</a:t>
            </a:r>
          </a:p>
        </p:txBody>
      </p:sp>
      <p:graphicFrame>
        <p:nvGraphicFramePr>
          <p:cNvPr id="11217" name="Table 94"/>
          <p:cNvGraphicFramePr/>
          <p:nvPr>
            <p:extLst>
              <p:ext uri="{D42A27DB-BD31-4B8C-83A1-F6EECF244321}">
                <p14:modId xmlns:p14="http://schemas.microsoft.com/office/powerpoint/2010/main" val="4124941097"/>
              </p:ext>
            </p:extLst>
          </p:nvPr>
        </p:nvGraphicFramePr>
        <p:xfrm>
          <a:off x="0" y="838201"/>
          <a:ext cx="9144000" cy="6021961"/>
        </p:xfrm>
        <a:graphic>
          <a:graphicData uri="http://schemas.openxmlformats.org/drawingml/2006/table">
            <a:tbl>
              <a:tblPr/>
              <a:tblGrid>
                <a:gridCol w="838200">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645000">
                  <a:extLst>
                    <a:ext uri="{9D8B030D-6E8A-4147-A177-3AD203B41FA5}">
                      <a16:colId xmlns:a16="http://schemas.microsoft.com/office/drawing/2014/main" val="20002"/>
                    </a:ext>
                  </a:extLst>
                </a:gridCol>
                <a:gridCol w="879000">
                  <a:extLst>
                    <a:ext uri="{9D8B030D-6E8A-4147-A177-3AD203B41FA5}">
                      <a16:colId xmlns:a16="http://schemas.microsoft.com/office/drawing/2014/main" val="20003"/>
                    </a:ext>
                  </a:extLst>
                </a:gridCol>
                <a:gridCol w="685800">
                  <a:extLst>
                    <a:ext uri="{9D8B030D-6E8A-4147-A177-3AD203B41FA5}">
                      <a16:colId xmlns:a16="http://schemas.microsoft.com/office/drawing/2014/main" val="20004"/>
                    </a:ext>
                  </a:extLst>
                </a:gridCol>
                <a:gridCol w="6858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62000">
                  <a:extLst>
                    <a:ext uri="{9D8B030D-6E8A-4147-A177-3AD203B41FA5}">
                      <a16:colId xmlns:a16="http://schemas.microsoft.com/office/drawing/2014/main" val="20008"/>
                    </a:ext>
                  </a:extLst>
                </a:gridCol>
                <a:gridCol w="609600">
                  <a:extLst>
                    <a:ext uri="{9D8B030D-6E8A-4147-A177-3AD203B41FA5}">
                      <a16:colId xmlns:a16="http://schemas.microsoft.com/office/drawing/2014/main" val="20009"/>
                    </a:ext>
                  </a:extLst>
                </a:gridCol>
                <a:gridCol w="762000">
                  <a:extLst>
                    <a:ext uri="{9D8B030D-6E8A-4147-A177-3AD203B41FA5}">
                      <a16:colId xmlns:a16="http://schemas.microsoft.com/office/drawing/2014/main" val="20010"/>
                    </a:ext>
                  </a:extLst>
                </a:gridCol>
                <a:gridCol w="762000">
                  <a:extLst>
                    <a:ext uri="{9D8B030D-6E8A-4147-A177-3AD203B41FA5}">
                      <a16:colId xmlns:a16="http://schemas.microsoft.com/office/drawing/2014/main" val="20011"/>
                    </a:ext>
                  </a:extLst>
                </a:gridCol>
              </a:tblGrid>
              <a:tr h="729358">
                <a:tc gridSpan="12">
                  <a:txBody>
                    <a:bodyPr/>
                    <a:lstStyle/>
                    <a:p>
                      <a:pPr>
                        <a:defRPr sz="1800"/>
                      </a:pPr>
                      <a:r>
                        <a:rPr sz="3200" b="1">
                          <a:solidFill>
                            <a:schemeClr val="accent3">
                              <a:lumOff val="44000"/>
                            </a:schemeClr>
                          </a:solidFill>
                          <a:latin typeface="Arial Narrow"/>
                          <a:ea typeface="Arial Narrow"/>
                          <a:cs typeface="Arial Narrow"/>
                          <a:sym typeface="Arial Narrow"/>
                        </a:rPr>
                        <a:t>سير الكنيسة الجيد</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555411">
                <a:tc gridSpan="2">
                  <a:txBody>
                    <a:bodyPr/>
                    <a:lstStyle/>
                    <a:p>
                      <a:pPr>
                        <a:defRPr sz="1800"/>
                      </a:pPr>
                      <a:r>
                        <a:rPr sz="2400" b="1">
                          <a:latin typeface="Arial Narrow"/>
                          <a:ea typeface="Arial Narrow"/>
                          <a:cs typeface="Arial Narrow"/>
                          <a:sym typeface="Arial Narrow"/>
                        </a:rPr>
                        <a:t>الإنقسامات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400" b="1">
                          <a:latin typeface="Arial Narrow"/>
                          <a:ea typeface="Arial Narrow"/>
                          <a:cs typeface="Arial Narrow"/>
                          <a:sym typeface="Arial Narrow"/>
                        </a:rPr>
                        <a:t>الاضطرابات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400" b="1">
                          <a:latin typeface="Arial Narrow"/>
                          <a:ea typeface="Arial Narrow"/>
                          <a:cs typeface="Arial Narrow"/>
                          <a:sym typeface="Arial Narrow"/>
                        </a:rPr>
                        <a:t>العقيدة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1054670">
                <a:tc gridSpan="2">
                  <a:txBody>
                    <a:bodyPr/>
                    <a:lstStyle/>
                    <a:p>
                      <a:pPr>
                        <a:defRPr sz="1800"/>
                      </a:pPr>
                      <a:r>
                        <a:rPr b="1">
                          <a:latin typeface="Arial Narrow"/>
                          <a:ea typeface="Arial Narrow"/>
                          <a:cs typeface="Arial Narrow"/>
                          <a:sym typeface="Arial Narrow"/>
                        </a:rPr>
                        <a:t>تقرير بأجوبة من أهل خلوي
 (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b="1">
                          <a:latin typeface="Arial Narrow"/>
                          <a:ea typeface="Arial Narrow"/>
                          <a:cs typeface="Arial Narrow"/>
                          <a:sym typeface="Arial Narrow"/>
                        </a:rPr>
                        <a:t>تقرير بأجوبة من
 أهل خلوي
 ( ٥: ١، ١١: ١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b="1">
                          <a:latin typeface="Arial Narrow"/>
                          <a:ea typeface="Arial Narrow"/>
                          <a:cs typeface="Arial Narrow"/>
                          <a:sym typeface="Arial Narrow"/>
                        </a:rPr>
                        <a:t>رسالة بها أجوبة من الكنيسة 
(٧: ١ ; ٨: ١; ١٢: ١; ١٥: ١; ١٦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555411">
                <a:tc gridSpan="2">
                  <a:txBody>
                    <a:bodyPr/>
                    <a:lstStyle/>
                    <a:p>
                      <a:pPr>
                        <a:defRPr sz="1800"/>
                      </a:pPr>
                      <a:r>
                        <a:rPr sz="2000" b="1">
                          <a:latin typeface="Arial Narrow"/>
                          <a:ea typeface="Arial Narrow"/>
                          <a:cs typeface="Arial Narrow"/>
                          <a:sym typeface="Arial Narrow"/>
                        </a:rPr>
                        <a:t>القيادة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العلاقات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لاهوت</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555411">
                <a:tc gridSpan="2">
                  <a:txBody>
                    <a:bodyPr/>
                    <a:lstStyle/>
                    <a:p>
                      <a:pPr>
                        <a:defRPr sz="1800"/>
                      </a:pPr>
                      <a:r>
                        <a:rPr sz="2000" b="1">
                          <a:latin typeface="Arial Narrow"/>
                          <a:ea typeface="Arial Narrow"/>
                          <a:cs typeface="Arial Narrow"/>
                          <a:sym typeface="Arial Narrow"/>
                        </a:rPr>
                        <a:t>الكبرياء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gridSpan="3">
                  <a:txBody>
                    <a:bodyPr/>
                    <a:lstStyle/>
                    <a:p>
                      <a:pPr>
                        <a:defRPr sz="1800"/>
                      </a:pPr>
                      <a:r>
                        <a:rPr sz="2000" b="1">
                          <a:latin typeface="Arial Narrow"/>
                          <a:ea typeface="Arial Narrow"/>
                          <a:cs typeface="Arial Narrow"/>
                          <a:sym typeface="Arial Narrow"/>
                        </a:rPr>
                        <a:t>الفجور</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gridSpan="7">
                  <a:txBody>
                    <a:bodyPr/>
                    <a:lstStyle/>
                    <a:p>
                      <a:pPr>
                        <a:defRPr sz="1800"/>
                      </a:pPr>
                      <a:r>
                        <a:rPr sz="2000" b="1">
                          <a:latin typeface="Arial Narrow"/>
                          <a:ea typeface="Arial Narrow"/>
                          <a:cs typeface="Arial Narrow"/>
                          <a:sym typeface="Arial Narrow"/>
                        </a:rPr>
                        <a:t>الانانية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4"/>
                  </a:ext>
                </a:extLst>
              </a:tr>
              <a:tr h="729358">
                <a:tc>
                  <a:txBody>
                    <a:bodyPr/>
                    <a:lstStyle/>
                    <a:p>
                      <a:pPr>
                        <a:defRPr sz="1800"/>
                      </a:pPr>
                      <a:r>
                        <a:rPr sz="1600" b="1">
                          <a:latin typeface="Arial Narrow"/>
                          <a:ea typeface="Arial Narrow"/>
                          <a:cs typeface="Arial Narrow"/>
                          <a:sym typeface="Arial Narrow"/>
                        </a:rPr>
                        <a:t>تحية 
و
مشاكل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سوء فهم</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نكاح الاقارب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دعاوي قضائية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بغاء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زواج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حرية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غطاء الرأس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عشاء الرب</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هدايا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القيامة</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تقديم الإنجيل</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5"/>
                  </a:ext>
                </a:extLst>
              </a:tr>
              <a:tr h="729358">
                <a:tc>
                  <a:txBody>
                    <a:bodyPr/>
                    <a:lstStyle/>
                    <a:p>
                      <a:pPr>
                        <a:defRPr sz="1800"/>
                      </a:pPr>
                      <a:r>
                        <a:rPr sz="1600" b="1">
                          <a:latin typeface="Arial Narrow"/>
                          <a:ea typeface="Arial Narrow"/>
                          <a:cs typeface="Arial Narrow"/>
                          <a:sym typeface="Arial Narrow"/>
                        </a:rPr>
                        <a:t>١: ١ - ١٧</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 ١٨ </a:t>
                      </a:r>
                      <a:r>
                        <a:rPr lang="en-US" sz="1600" b="1">
                          <a:latin typeface="Arial Narrow"/>
                          <a:ea typeface="Arial Narrow"/>
                          <a:cs typeface="Arial Narrow"/>
                          <a:sym typeface="Arial Narrow"/>
                        </a:rPr>
                        <a:t>–</a:t>
                      </a:r>
                      <a:r>
                        <a:rPr sz="1600" b="1">
                          <a:latin typeface="Arial Narrow"/>
                          <a:ea typeface="Arial Narrow"/>
                          <a:cs typeface="Arial Narrow"/>
                          <a:sym typeface="Arial Narrow"/>
                        </a:rPr>
                        <a:t> </a:t>
                      </a:r>
                      <a:br>
                        <a:rPr lang="ar-SA" sz="1600" b="1">
                          <a:latin typeface="Arial Narrow"/>
                          <a:ea typeface="Arial Narrow"/>
                          <a:cs typeface="Arial Narrow"/>
                          <a:sym typeface="Arial Narrow"/>
                        </a:rPr>
                      </a:br>
                      <a:r>
                        <a:rPr sz="1600" b="1">
                          <a:latin typeface="Arial Narrow"/>
                          <a:ea typeface="Arial Narrow"/>
                          <a:cs typeface="Arial Narrow"/>
                          <a:sym typeface="Arial Narrow"/>
                        </a:rPr>
                        <a:t>٤: ٢١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٥</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 ١١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٦: ١٢ - ٢٠</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٧</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٨: ١ </a:t>
                      </a:r>
                      <a:r>
                        <a:rPr lang="en-US" sz="1600" b="1">
                          <a:latin typeface="Arial Narrow"/>
                          <a:ea typeface="Arial Narrow"/>
                          <a:cs typeface="Arial Narrow"/>
                          <a:sym typeface="Arial Narrow"/>
                        </a:rPr>
                        <a:t>–</a:t>
                      </a:r>
                      <a:r>
                        <a:rPr sz="1600" b="1">
                          <a:latin typeface="Arial Narrow"/>
                          <a:ea typeface="Arial Narrow"/>
                          <a:cs typeface="Arial Narrow"/>
                          <a:sym typeface="Arial Narrow"/>
                        </a:rPr>
                        <a:t> </a:t>
                      </a:r>
                      <a:br>
                        <a:rPr lang="en-US" sz="1600" b="1">
                          <a:latin typeface="Arial Narrow"/>
                          <a:ea typeface="Arial Narrow"/>
                          <a:cs typeface="Arial Narrow"/>
                          <a:sym typeface="Arial Narrow"/>
                        </a:rPr>
                      </a:br>
                      <a:r>
                        <a:rPr sz="1600" b="1">
                          <a:latin typeface="Arial Narrow"/>
                          <a:ea typeface="Arial Narrow"/>
                          <a:cs typeface="Arial Narrow"/>
                          <a:sym typeface="Arial Narrow"/>
                        </a:rPr>
                        <a:t>١١: ١</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٢ - ١٦</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١١: ١٧ - ٣٤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sz="1600" b="1">
                          <a:latin typeface="Arial Narrow"/>
                          <a:ea typeface="Arial Narrow"/>
                          <a:cs typeface="Arial Narrow"/>
                          <a:sym typeface="Arial Narrow"/>
                        </a:rPr>
                        <a:t>١٢ - ١٤</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١٥</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a:txBody>
                    <a:bodyPr/>
                    <a:lstStyle/>
                    <a:p>
                      <a:pPr>
                        <a:defRPr sz="1800"/>
                      </a:pPr>
                      <a:r>
                        <a:rPr lang="ar-SA" sz="1600" b="1">
                          <a:latin typeface="Arial Narrow"/>
                          <a:ea typeface="Arial Narrow"/>
                          <a:cs typeface="Arial Narrow"/>
                          <a:sym typeface="Arial Narrow"/>
                        </a:rPr>
                        <a:t>١٦</a:t>
                      </a:r>
                      <a:endParaRPr sz="1600" b="1">
                        <a:latin typeface="Arial Narrow"/>
                        <a:ea typeface="Arial Narrow"/>
                        <a:cs typeface="Arial Narrow"/>
                        <a:sym typeface="Arial Narrow"/>
                      </a:endParaRP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extLst>
                  <a:ext uri="{0D108BD9-81ED-4DB2-BD59-A6C34878D82A}">
                    <a16:rowId xmlns:a16="http://schemas.microsoft.com/office/drawing/2014/main" val="10006"/>
                  </a:ext>
                </a:extLst>
              </a:tr>
              <a:tr h="555411">
                <a:tc gridSpan="12">
                  <a:txBody>
                    <a:bodyPr/>
                    <a:lstStyle/>
                    <a:p>
                      <a:pPr>
                        <a:defRPr sz="1800"/>
                      </a:pPr>
                      <a:r>
                        <a:rPr b="1">
                          <a:latin typeface="Arial Narrow"/>
                          <a:ea typeface="Arial Narrow"/>
                          <a:cs typeface="Arial Narrow"/>
                          <a:sym typeface="Arial Narrow"/>
                        </a:rPr>
                        <a:t>افسس</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555411">
                <a:tc gridSpan="12">
                  <a:txBody>
                    <a:bodyPr/>
                    <a:lstStyle/>
                    <a:p>
                      <a:pPr rtl="1">
                        <a:defRPr sz="1800"/>
                      </a:pPr>
                      <a:r>
                        <a:rPr b="1">
                          <a:latin typeface="Arial Narrow"/>
                          <a:ea typeface="Arial Narrow"/>
                          <a:cs typeface="Arial Narrow"/>
                          <a:sym typeface="Arial Narrow"/>
                        </a:rPr>
                        <a:t>مايو ٥٦ ( الرحلة التبشيرية الثالثة ) </a:t>
                      </a:r>
                    </a:p>
                  </a:txBody>
                  <a:tcPr marL="0" marR="0" marT="0" marB="0" anchor="ctr" horzOverflow="overflow">
                    <a:lnL w="12700">
                      <a:solidFill>
                        <a:srgbClr val="000000"/>
                      </a:solidFill>
                    </a:lnL>
                    <a:lnR w="12700">
                      <a:solidFill>
                        <a:srgbClr val="000000"/>
                      </a:solidFill>
                    </a:lnR>
                    <a:lnT w="12700">
                      <a:solidFill>
                        <a:srgbClr val="000000"/>
                      </a:solidFill>
                    </a:lnT>
                    <a:lnB w="12700">
                      <a:solidFill>
                        <a:srgbClr val="000000"/>
                      </a:solidFill>
                    </a:lnB>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bl>
          </a:graphicData>
        </a:graphic>
      </p:graphicFrame>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11215"/>
                                        </p:tgtEl>
                                        <p:attrNameLst>
                                          <p:attrName>style.visibility</p:attrName>
                                        </p:attrNameLst>
                                      </p:cBhvr>
                                      <p:to>
                                        <p:strVal val="visible"/>
                                      </p:to>
                                    </p:set>
                                    <p:animEffect transition="in" filter="blinds(horizontal)">
                                      <p:cBhvr>
                                        <p:cTn id="7" dur="500"/>
                                        <p:tgtEl>
                                          <p:spTgt spid="1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15" grpId="0" animBg="1" advAuto="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19" name="Picture 8" descr="Picture 8"/>
          <p:cNvPicPr>
            <a:picLocks noChangeAspect="1"/>
          </p:cNvPicPr>
          <p:nvPr/>
        </p:nvPicPr>
        <p:blipFill>
          <a:blip r:embed="rId2" cstate="print"/>
          <a:srcRect l="20998" t="37192" r="984" b="1994"/>
          <a:stretch>
            <a:fillRect/>
          </a:stretch>
        </p:blipFill>
        <p:spPr>
          <a:xfrm>
            <a:off x="247047" y="188640"/>
            <a:ext cx="6417300" cy="7047815"/>
          </a:xfrm>
          <a:prstGeom prst="rect">
            <a:avLst/>
          </a:prstGeom>
          <a:ln w="12700" cap="flat">
            <a:noFill/>
            <a:miter lim="400000"/>
          </a:ln>
          <a:effectLst/>
        </p:spPr>
      </p:pic>
      <p:sp>
        <p:nvSpPr>
          <p:cNvPr id="11220" name="Text Box 8"/>
          <p:cNvSpPr txBox="1"/>
          <p:nvPr/>
        </p:nvSpPr>
        <p:spPr>
          <a:xfrm>
            <a:off x="130655" y="62810"/>
            <a:ext cx="6533692" cy="686454"/>
          </a:xfrm>
          <a:prstGeom prst="rect">
            <a:avLst/>
          </a:prstGeom>
          <a:solidFill>
            <a:schemeClr val="accent3">
              <a:lumOff val="44000"/>
            </a:schemeClr>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65020" tIns="65020" rIns="65020" bIns="65020" numCol="1" anchor="t">
            <a:noAutofit/>
          </a:bodyPr>
          <a:lstStyle>
            <a:lvl1pPr defTabSz="1300162">
              <a:defRPr sz="3600">
                <a:effectLst>
                  <a:outerShdw blurRad="38100" dist="38100" dir="2700000" rotWithShape="0">
                    <a:srgbClr val="DDDDDD"/>
                  </a:outerShdw>
                </a:effectLst>
                <a:latin typeface="Arial"/>
                <a:ea typeface="Arial"/>
                <a:cs typeface="Arial"/>
                <a:sym typeface="Arial"/>
              </a:defRPr>
            </a:lvl1pPr>
          </a:lstStyle>
          <a:p>
            <a:pPr marL="0" marR="0" lvl="0" indent="0" algn="ctr" defTabSz="1300162"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كورنثوس </a:t>
            </a:r>
            <a:r>
              <a:rPr kumimoji="0" sz="3600" b="1" u="none" strike="noStrike" kern="0" cap="none" spc="0" normalizeH="0" baseline="0" noProof="0" dirty="0" err="1">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الأولى</a:t>
            </a:r>
            <a:endParaRPr kumimoji="0" sz="3600" b="1" u="none" strike="noStrike" kern="0" cap="none" spc="0" normalizeH="0" baseline="0" noProof="0" dirty="0">
              <a:ln>
                <a:noFill/>
              </a:ln>
              <a:solidFill>
                <a:srgbClr val="000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sp>
        <p:nvSpPr>
          <p:cNvPr id="11221" name="TextBox 7"/>
          <p:cNvSpPr txBox="1"/>
          <p:nvPr/>
        </p:nvSpPr>
        <p:spPr>
          <a:xfrm>
            <a:off x="5455432" y="371590"/>
            <a:ext cx="3369923" cy="2917121"/>
          </a:xfrm>
          <a:prstGeom prst="rect">
            <a:avLst/>
          </a:prstGeom>
          <a:solidFill>
            <a:schemeClr val="accent3">
              <a:lumOff val="44000"/>
            </a:schemeClr>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الإرشاد</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إلى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الوحدة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المسيحية</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٢.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تجاوب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الإنسان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الطبيعي</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اسباب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تجعل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المؤمن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جسدي</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٤.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محلاظات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خدمة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بولس</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٥.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توبيخ</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الفجور</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في</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الكنيسة  </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٦.</a:t>
            </a:r>
            <a:r>
              <a:rPr kumimoji="0" sz="16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خطايا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ضد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الجسد</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٧.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تعليمات</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لاجل</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المتزوجين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أبداً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لا</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تكون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حجرة</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عثرة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11222" name="TextBox 9"/>
          <p:cNvSpPr txBox="1"/>
          <p:nvPr/>
        </p:nvSpPr>
        <p:spPr>
          <a:xfrm>
            <a:off x="5410207" y="3176497"/>
            <a:ext cx="3460373" cy="3217921"/>
          </a:xfrm>
          <a:prstGeom prst="rect">
            <a:avLst/>
          </a:prstGeom>
          <a:solidFill>
            <a:schemeClr val="accent3">
              <a:lumOff val="44000"/>
            </a:schemeClr>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65020" tIns="65020" rIns="65020" bIns="65020" numCol="1" anchor="t">
            <a:noAutofit/>
          </a:bodyPr>
          <a:lstStyle/>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endPar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٩.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يجب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المؤمنين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إعلان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a:t>
            </a:r>
            <a:endPar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١٠.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توقع</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الإنتصار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على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الإغراء</a:t>
            </a:r>
            <a:endParaRPr kumimoji="0" sz="12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١١.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كيف</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تتقدم</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للمائدة</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١٢.الإمكانيات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داخل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جسد</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المسيح</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١٣.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نقاء</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الحقيقي</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١٤.تعليمات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باستعمال</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18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الالسنة</a:t>
            </a: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١٥.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ترتيب</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القيامة</a:t>
            </a:r>
            <a:endPar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١٦.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تذكير</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بالمساعديين</a:t>
            </a:r>
            <a:r>
              <a:rPr kumimoji="0"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الروحيين</a:t>
            </a:r>
            <a:r>
              <a:rPr kumimoji="0" sz="2000" b="1"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a:t>
            </a:r>
          </a:p>
          <a:p>
            <a:pPr marL="0" marR="0" lvl="0" indent="0" algn="r" defTabSz="1300162" rtl="1" eaLnBrk="1" fontAlgn="auto" latinLnBrk="0" hangingPunct="0">
              <a:lnSpc>
                <a:spcPct val="100000"/>
              </a:lnSpc>
              <a:spcBef>
                <a:spcPts val="0"/>
              </a:spcBef>
              <a:spcAft>
                <a:spcPts val="0"/>
              </a:spcAft>
              <a:buClrTx/>
              <a:buSzTx/>
              <a:buFontTx/>
              <a:buNone/>
              <a:tabLst/>
              <a:defRPr sz="1800">
                <a:latin typeface="Arial"/>
                <a:ea typeface="Arial"/>
                <a:cs typeface="Arial"/>
                <a:sym typeface="Arial"/>
              </a:defRPr>
            </a:pPr>
            <a:r>
              <a:rPr kumimoji="0" sz="18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grpSp>
        <p:nvGrpSpPr>
          <p:cNvPr id="11226" name="Rectangle 3"/>
          <p:cNvGrpSpPr/>
          <p:nvPr/>
        </p:nvGrpSpPr>
        <p:grpSpPr>
          <a:xfrm>
            <a:off x="0" y="6335104"/>
            <a:ext cx="9144000" cy="522897"/>
            <a:chOff x="0" y="-1"/>
            <a:chExt cx="9144000" cy="522896"/>
          </a:xfrm>
        </p:grpSpPr>
        <p:sp>
          <p:nvSpPr>
            <p:cNvPr id="11224" name="Rectangle"/>
            <p:cNvSpPr/>
            <p:nvPr/>
          </p:nvSpPr>
          <p:spPr>
            <a:xfrm>
              <a:off x="0" y="-1"/>
              <a:ext cx="9144000" cy="522896"/>
            </a:xfrm>
            <a:prstGeom prst="rect">
              <a:avLst/>
            </a:prstGeom>
            <a:solidFill>
              <a:srgbClr val="000000"/>
            </a:solidFill>
            <a:ln w="12700" cap="flat">
              <a:noFill/>
              <a:miter lim="400000"/>
            </a:ln>
            <a:effectLst>
              <a:outerShdw blurRad="63500" dist="35921" dir="2700000" rotWithShape="0">
                <a:srgbClr val="808080">
                  <a:alpha val="74998"/>
                </a:srgbClr>
              </a:outerShdw>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effectLst>
                    <a:outerShdw blurRad="38100" dist="38100" dir="2700000" rotWithShape="0">
                      <a:srgbClr val="000000">
                        <a:alpha val="43137"/>
                      </a:srgbClr>
                    </a:outerShdw>
                  </a:effectLst>
                  <a:latin typeface="Arial"/>
                  <a:ea typeface="Arial"/>
                  <a:cs typeface="Arial"/>
                  <a:sym typeface="Arial"/>
                </a:defRPr>
              </a:pP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11225" name="باري هدلستون ، الكتاب المقدس الأبجدي"/>
            <p:cNvSpPr txBox="1"/>
            <p:nvPr/>
          </p:nvSpPr>
          <p:spPr>
            <a:xfrm>
              <a:off x="45719" y="30616"/>
              <a:ext cx="9052561" cy="46166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defRPr>
                  <a:solidFill>
                    <a:schemeClr val="accent3">
                      <a:lumOff val="44000"/>
                    </a:schemeClr>
                  </a:solidFill>
                  <a:effectLst>
                    <a:outerShdw blurRad="38100" dist="38100" dir="2700000" rotWithShape="0">
                      <a:srgbClr val="000000">
                        <a:alpha val="43137"/>
                      </a:srgbClr>
                    </a:outerShdw>
                  </a:effectLst>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باري</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هدلستون ،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الكتاب</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المقدس</a:t>
              </a: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a:t>
              </a:r>
              <a:r>
                <a:rPr kumimoji="0" sz="2400" b="1"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الأبجدي</a:t>
              </a:r>
              <a:endParaRPr kumimoji="0" sz="2400" b="1"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1220"/>
                                        </p:tgtEl>
                                        <p:attrNameLst>
                                          <p:attrName>style.visibility</p:attrName>
                                        </p:attrNameLst>
                                      </p:cBhvr>
                                      <p:to>
                                        <p:strVal val="visible"/>
                                      </p:to>
                                    </p:set>
                                    <p:animEffect transition="in" filter="checkerboard(across)">
                                      <p:cBhvr>
                                        <p:cTn id="7" dur="500"/>
                                        <p:tgtEl>
                                          <p:spTgt spid="11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20"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837" y="-9082"/>
            <a:ext cx="8648700" cy="54864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١ كورنثوس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7782"/>
            <a:ext cx="9120187" cy="1954614"/>
          </a:xfrm>
          <a:solidFill>
            <a:schemeClr val="tx1"/>
          </a:solidFill>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مختلفاً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1941427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عقلية القطيع</a:t>
            </a:r>
            <a:endParaRPr lang="en-US" dirty="0">
              <a:solidFill>
                <a:schemeClr val="tx2"/>
              </a:solidFill>
              <a:effectLst>
                <a:glow rad="127000">
                  <a:schemeClr val="bg1"/>
                </a:glow>
              </a:effectLst>
              <a:ea typeface="ＭＳ Ｐゴシック" charset="0"/>
              <a:cs typeface="ＭＳ Ｐゴシック" charset="0"/>
            </a:endParaRPr>
          </a:p>
        </p:txBody>
      </p:sp>
    </p:spTree>
    <p:extLst>
      <p:ext uri="{BB962C8B-B14F-4D97-AF65-F5344CB8AC3E}">
        <p14:creationId xmlns:p14="http://schemas.microsoft.com/office/powerpoint/2010/main" val="4128181777"/>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يجب أن نكون </a:t>
            </a:r>
            <a:r>
              <a:rPr lang="ar-JO" sz="5400" dirty="0">
                <a:solidFill>
                  <a:srgbClr val="FFFF00"/>
                </a:solidFill>
                <a:effectLst>
                  <a:glow rad="127000">
                    <a:schemeClr val="tx1"/>
                  </a:glow>
                </a:effectLst>
                <a:ea typeface="ＭＳ Ｐゴシック" charset="0"/>
                <a:cs typeface="ＭＳ Ｐゴシック" charset="0"/>
              </a:rPr>
              <a:t>مختلفين</a:t>
            </a:r>
            <a:r>
              <a:rPr lang="ar-JO" sz="5400" dirty="0">
                <a:effectLst>
                  <a:glow rad="127000">
                    <a:schemeClr val="tx1"/>
                  </a:glow>
                </a:effectLst>
                <a:ea typeface="ＭＳ Ｐゴシック" charset="0"/>
                <a:cs typeface="ＭＳ Ｐゴシック" charset="0"/>
              </a:rPr>
              <a:t> عن غير المؤمنين؟</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45" name="Picture 2" descr="Picture 2"/>
          <p:cNvPicPr>
            <a:picLocks noChangeAspect="1"/>
          </p:cNvPicPr>
          <p:nvPr/>
        </p:nvPicPr>
        <p:blipFill>
          <a:blip r:embed="rId3" cstate="print"/>
          <a:stretch>
            <a:fillRect/>
          </a:stretch>
        </p:blipFill>
        <p:spPr>
          <a:xfrm>
            <a:off x="0" y="0"/>
            <a:ext cx="9144000" cy="6858000"/>
          </a:xfrm>
          <a:prstGeom prst="rect">
            <a:avLst/>
          </a:prstGeom>
          <a:ln w="12700">
            <a:miter lim="400000"/>
          </a:ln>
        </p:spPr>
      </p:pic>
      <p:sp>
        <p:nvSpPr>
          <p:cNvPr id="11246" name="Rectangle 3"/>
          <p:cNvSpPr txBox="1">
            <a:spLocks noGrp="1"/>
          </p:cNvSpPr>
          <p:nvPr>
            <p:ph type="title"/>
          </p:nvPr>
        </p:nvSpPr>
        <p:spPr>
          <a:xfrm>
            <a:off x="0" y="0"/>
            <a:ext cx="9144000" cy="914400"/>
          </a:xfrm>
          <a:prstGeom prst="rect">
            <a:avLst/>
          </a:prstGeom>
          <a:solidFill>
            <a:srgbClr val="482400"/>
          </a:solidFill>
        </p:spPr>
        <p:txBody>
          <a:bodyPr/>
          <a:lstStyle/>
          <a:p>
            <a:pPr algn="ctr" rtl="1">
              <a:defRPr sz="3600">
                <a:solidFill>
                  <a:schemeClr val="accent3">
                    <a:lumOff val="44000"/>
                  </a:schemeClr>
                </a:solidFill>
                <a:latin typeface="Arial"/>
                <a:ea typeface="Arial"/>
                <a:cs typeface="Arial"/>
                <a:sym typeface="Arial"/>
              </a:defRPr>
            </a:pPr>
            <a:r>
              <a:rPr dirty="0">
                <a:latin typeface="ＭＳ Ｐゴシック"/>
                <a:ea typeface="ＭＳ Ｐゴシック"/>
                <a:cs typeface="ＭＳ Ｐゴシック"/>
                <a:sym typeface="ＭＳ Ｐゴシック"/>
              </a:rPr>
              <a:t>كورنثوس </a:t>
            </a:r>
            <a:r>
              <a:rPr b="1" dirty="0">
                <a:latin typeface="Arial" panose="020B0604020202020204" pitchFamily="34" charset="0"/>
                <a:cs typeface="Arial" panose="020B0604020202020204" pitchFamily="34" charset="0"/>
              </a:rPr>
              <a:t>: </a:t>
            </a:r>
            <a:r>
              <a:rPr dirty="0" err="1">
                <a:latin typeface="ＭＳ Ｐゴシック"/>
                <a:ea typeface="ＭＳ Ｐゴシック"/>
                <a:cs typeface="ＭＳ Ｐゴシック"/>
                <a:sym typeface="ＭＳ Ｐゴシック"/>
              </a:rPr>
              <a:t>تقاطع</a:t>
            </a:r>
            <a:r>
              <a:rPr dirty="0">
                <a:latin typeface="ＭＳ Ｐゴシック"/>
                <a:ea typeface="ＭＳ Ｐゴシック"/>
                <a:cs typeface="ＭＳ Ｐゴシック"/>
                <a:sym typeface="ＭＳ Ｐゴシック"/>
              </a:rPr>
              <a:t> </a:t>
            </a:r>
            <a:r>
              <a:rPr dirty="0" err="1">
                <a:latin typeface="ＭＳ Ｐゴシック"/>
                <a:ea typeface="ＭＳ Ｐゴシック"/>
                <a:cs typeface="ＭＳ Ｐゴシック"/>
                <a:sym typeface="ＭＳ Ｐゴシック"/>
              </a:rPr>
              <a:t>الفجور</a:t>
            </a:r>
            <a:endParaRPr dirty="0">
              <a:latin typeface="ＭＳ Ｐゴシック"/>
              <a:ea typeface="ＭＳ Ｐゴシック"/>
              <a:cs typeface="ＭＳ Ｐゴシック"/>
              <a:sym typeface="ＭＳ Ｐゴシック"/>
            </a:endParaRPr>
          </a:p>
        </p:txBody>
      </p:sp>
      <p:sp>
        <p:nvSpPr>
          <p:cNvPr id="11248" name="Freeform 5"/>
          <p:cNvSpPr/>
          <p:nvPr/>
        </p:nvSpPr>
        <p:spPr>
          <a:xfrm>
            <a:off x="-381000" y="457200"/>
            <a:ext cx="5105400" cy="5795629"/>
          </a:xfrm>
          <a:custGeom>
            <a:avLst/>
            <a:gdLst/>
            <a:ahLst/>
            <a:cxnLst>
              <a:cxn ang="0">
                <a:pos x="wd2" y="hd2"/>
              </a:cxn>
              <a:cxn ang="5400000">
                <a:pos x="wd2" y="hd2"/>
              </a:cxn>
              <a:cxn ang="10800000">
                <a:pos x="wd2" y="hd2"/>
              </a:cxn>
              <a:cxn ang="16200000">
                <a:pos x="wd2" y="hd2"/>
              </a:cxn>
            </a:cxnLst>
            <a:rect l="0" t="0" r="r" b="b"/>
            <a:pathLst>
              <a:path w="21600" h="21522" extrusionOk="0">
                <a:moveTo>
                  <a:pt x="21600" y="16003"/>
                </a:moveTo>
                <a:cubicBezTo>
                  <a:pt x="20841" y="17512"/>
                  <a:pt x="20081" y="19020"/>
                  <a:pt x="19237" y="19938"/>
                </a:cubicBezTo>
                <a:cubicBezTo>
                  <a:pt x="18394" y="20857"/>
                  <a:pt x="17269" y="21425"/>
                  <a:pt x="16537" y="21513"/>
                </a:cubicBezTo>
                <a:cubicBezTo>
                  <a:pt x="15806" y="21600"/>
                  <a:pt x="15469" y="21075"/>
                  <a:pt x="14850" y="20463"/>
                </a:cubicBezTo>
                <a:cubicBezTo>
                  <a:pt x="14231" y="19851"/>
                  <a:pt x="13275" y="18496"/>
                  <a:pt x="12825" y="17840"/>
                </a:cubicBezTo>
                <a:cubicBezTo>
                  <a:pt x="12375" y="17184"/>
                  <a:pt x="13767" y="18845"/>
                  <a:pt x="12150" y="16528"/>
                </a:cubicBezTo>
                <a:cubicBezTo>
                  <a:pt x="10533" y="14211"/>
                  <a:pt x="5161" y="6690"/>
                  <a:pt x="3136" y="3935"/>
                </a:cubicBezTo>
                <a:cubicBezTo>
                  <a:pt x="1111" y="1181"/>
                  <a:pt x="555" y="590"/>
                  <a:pt x="0" y="0"/>
                </a:cubicBezTo>
              </a:path>
            </a:pathLst>
          </a:custGeom>
          <a:ln w="76200">
            <a:solidFill>
              <a:srgbClr val="0000FF"/>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49" name="Text Box 6"/>
          <p:cNvSpPr txBox="1"/>
          <p:nvPr/>
        </p:nvSpPr>
        <p:spPr>
          <a:xfrm>
            <a:off x="3310287" y="5029200"/>
            <a:ext cx="1058941" cy="461665"/>
          </a:xfrm>
          <a:prstGeom prst="rect">
            <a:avLst/>
          </a:prstGeom>
          <a:solidFill>
            <a:schemeClr val="tx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كورنثوس</a:t>
            </a:r>
            <a:endParaRPr kumimoji="0" sz="2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11250" name="Text Box 7"/>
          <p:cNvSpPr txBox="1"/>
          <p:nvPr/>
        </p:nvSpPr>
        <p:spPr>
          <a:xfrm>
            <a:off x="8492074" y="0"/>
            <a:ext cx="61170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١٤٢</a:t>
            </a:r>
          </a:p>
        </p:txBody>
      </p:sp>
      <p:sp>
        <p:nvSpPr>
          <p:cNvPr id="11247" name="AutoShape 4"/>
          <p:cNvSpPr/>
          <p:nvPr/>
        </p:nvSpPr>
        <p:spPr>
          <a:xfrm>
            <a:off x="3352800" y="4800600"/>
            <a:ext cx="609600" cy="457200"/>
          </a:xfrm>
          <a:custGeom>
            <a:avLst/>
            <a:gdLst/>
            <a:ahLst/>
            <a:cxnLst>
              <a:cxn ang="0">
                <a:pos x="wd2" y="hd2"/>
              </a:cxn>
              <a:cxn ang="5400000">
                <a:pos x="wd2" y="hd2"/>
              </a:cxn>
              <a:cxn ang="10800000">
                <a:pos x="wd2" y="hd2"/>
              </a:cxn>
              <a:cxn ang="16200000">
                <a:pos x="wd2" y="hd2"/>
              </a:cxn>
            </a:cxnLst>
            <a:rect l="0" t="0" r="r" b="b"/>
            <a:pathLst>
              <a:path w="21600" h="21600" extrusionOk="0">
                <a:moveTo>
                  <a:pt x="11462" y="4342"/>
                </a:moveTo>
                <a:lnTo>
                  <a:pt x="14790" y="0"/>
                </a:lnTo>
                <a:lnTo>
                  <a:pt x="14525" y="5777"/>
                </a:lnTo>
                <a:lnTo>
                  <a:pt x="18007" y="3172"/>
                </a:lnTo>
                <a:lnTo>
                  <a:pt x="16380" y="6532"/>
                </a:lnTo>
                <a:lnTo>
                  <a:pt x="21600" y="6645"/>
                </a:lnTo>
                <a:lnTo>
                  <a:pt x="16985" y="9402"/>
                </a:lnTo>
                <a:lnTo>
                  <a:pt x="18270" y="11290"/>
                </a:lnTo>
                <a:lnTo>
                  <a:pt x="16380" y="12310"/>
                </a:lnTo>
                <a:lnTo>
                  <a:pt x="18877" y="15632"/>
                </a:lnTo>
                <a:lnTo>
                  <a:pt x="14640" y="14350"/>
                </a:lnTo>
                <a:lnTo>
                  <a:pt x="14942" y="17370"/>
                </a:lnTo>
                <a:lnTo>
                  <a:pt x="12180" y="15935"/>
                </a:lnTo>
                <a:lnTo>
                  <a:pt x="11612" y="18842"/>
                </a:lnTo>
                <a:lnTo>
                  <a:pt x="9872" y="17370"/>
                </a:lnTo>
                <a:lnTo>
                  <a:pt x="8700" y="19712"/>
                </a:lnTo>
                <a:lnTo>
                  <a:pt x="7527" y="18125"/>
                </a:lnTo>
                <a:lnTo>
                  <a:pt x="4917" y="21600"/>
                </a:lnTo>
                <a:lnTo>
                  <a:pt x="4805" y="18240"/>
                </a:lnTo>
                <a:lnTo>
                  <a:pt x="1285" y="17825"/>
                </a:lnTo>
                <a:lnTo>
                  <a:pt x="3330" y="15370"/>
                </a:lnTo>
                <a:lnTo>
                  <a:pt x="0" y="12877"/>
                </a:lnTo>
                <a:lnTo>
                  <a:pt x="3935" y="11592"/>
                </a:lnTo>
                <a:lnTo>
                  <a:pt x="1172" y="8270"/>
                </a:lnTo>
                <a:lnTo>
                  <a:pt x="5372" y="7817"/>
                </a:lnTo>
                <a:lnTo>
                  <a:pt x="4502" y="3625"/>
                </a:lnTo>
                <a:lnTo>
                  <a:pt x="8550" y="6382"/>
                </a:lnTo>
                <a:lnTo>
                  <a:pt x="9722" y="1887"/>
                </a:lnTo>
                <a:close/>
              </a:path>
            </a:pathLst>
          </a:custGeom>
          <a:solidFill>
            <a:srgbClr val="FFCC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11248"/>
                                        </p:tgtEl>
                                        <p:attrNameLst>
                                          <p:attrName>style.visibility</p:attrName>
                                        </p:attrNameLst>
                                      </p:cBhvr>
                                      <p:to>
                                        <p:strVal val="visible"/>
                                      </p:to>
                                    </p:set>
                                    <p:animEffect transition="in" filter="wipe(left)">
                                      <p:cBhvr>
                                        <p:cTn id="7" dur="5000"/>
                                        <p:tgtEl>
                                          <p:spTgt spid="11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48"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54" name="Rectangle 2"/>
          <p:cNvSpPr/>
          <p:nvPr/>
        </p:nvSpPr>
        <p:spPr>
          <a:xfrm>
            <a:off x="0" y="0"/>
            <a:ext cx="9144000" cy="6858000"/>
          </a:xfrm>
          <a:prstGeom prst="rect">
            <a:avLst/>
          </a:prstGeom>
          <a:blipFill>
            <a:blip r:embed="rId3" cstate="print"/>
          </a:blipFill>
          <a:ln>
            <a:solidFill>
              <a:srgbClr val="000000"/>
            </a:solidFill>
            <a:miter/>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5" name="Freeform 3"/>
          <p:cNvSpPr/>
          <p:nvPr/>
        </p:nvSpPr>
        <p:spPr>
          <a:xfrm>
            <a:off x="-147187" y="-218435"/>
            <a:ext cx="6343906" cy="2440735"/>
          </a:xfrm>
          <a:custGeom>
            <a:avLst/>
            <a:gdLst/>
            <a:ahLst/>
            <a:cxnLst>
              <a:cxn ang="0">
                <a:pos x="wd2" y="hd2"/>
              </a:cxn>
              <a:cxn ang="5400000">
                <a:pos x="wd2" y="hd2"/>
              </a:cxn>
              <a:cxn ang="10800000">
                <a:pos x="wd2" y="hd2"/>
              </a:cxn>
              <a:cxn ang="16200000">
                <a:pos x="wd2" y="hd2"/>
              </a:cxn>
            </a:cxnLst>
            <a:rect l="0" t="0" r="r" b="b"/>
            <a:pathLst>
              <a:path w="21323" h="21152" extrusionOk="0">
                <a:moveTo>
                  <a:pt x="265" y="1893"/>
                </a:moveTo>
                <a:cubicBezTo>
                  <a:pt x="-231" y="3737"/>
                  <a:pt x="121" y="2278"/>
                  <a:pt x="121" y="7754"/>
                </a:cubicBezTo>
                <a:cubicBezTo>
                  <a:pt x="121" y="10395"/>
                  <a:pt x="169" y="10616"/>
                  <a:pt x="217" y="12776"/>
                </a:cubicBezTo>
                <a:cubicBezTo>
                  <a:pt x="244" y="13807"/>
                  <a:pt x="57" y="15169"/>
                  <a:pt x="495" y="15527"/>
                </a:cubicBezTo>
                <a:cubicBezTo>
                  <a:pt x="559" y="15706"/>
                  <a:pt x="601" y="15967"/>
                  <a:pt x="681" y="16132"/>
                </a:cubicBezTo>
                <a:cubicBezTo>
                  <a:pt x="692" y="16146"/>
                  <a:pt x="938" y="16353"/>
                  <a:pt x="959" y="16366"/>
                </a:cubicBezTo>
                <a:cubicBezTo>
                  <a:pt x="1343" y="16628"/>
                  <a:pt x="1727" y="16834"/>
                  <a:pt x="2117" y="17082"/>
                </a:cubicBezTo>
                <a:cubicBezTo>
                  <a:pt x="2250" y="17426"/>
                  <a:pt x="2416" y="17770"/>
                  <a:pt x="2581" y="18045"/>
                </a:cubicBezTo>
                <a:cubicBezTo>
                  <a:pt x="2752" y="18636"/>
                  <a:pt x="2757" y="18719"/>
                  <a:pt x="3045" y="18884"/>
                </a:cubicBezTo>
                <a:cubicBezTo>
                  <a:pt x="3477" y="19641"/>
                  <a:pt x="3872" y="19723"/>
                  <a:pt x="4390" y="19957"/>
                </a:cubicBezTo>
                <a:cubicBezTo>
                  <a:pt x="4657" y="20067"/>
                  <a:pt x="4892" y="20425"/>
                  <a:pt x="5137" y="20673"/>
                </a:cubicBezTo>
                <a:cubicBezTo>
                  <a:pt x="5356" y="20879"/>
                  <a:pt x="5649" y="20948"/>
                  <a:pt x="5879" y="21030"/>
                </a:cubicBezTo>
                <a:cubicBezTo>
                  <a:pt x="6210" y="20948"/>
                  <a:pt x="6402" y="20824"/>
                  <a:pt x="6711" y="20673"/>
                </a:cubicBezTo>
                <a:cubicBezTo>
                  <a:pt x="7042" y="20095"/>
                  <a:pt x="7181" y="19916"/>
                  <a:pt x="7549" y="19599"/>
                </a:cubicBezTo>
                <a:cubicBezTo>
                  <a:pt x="7554" y="19599"/>
                  <a:pt x="7842" y="19778"/>
                  <a:pt x="7874" y="19833"/>
                </a:cubicBezTo>
                <a:cubicBezTo>
                  <a:pt x="8082" y="20164"/>
                  <a:pt x="7821" y="20040"/>
                  <a:pt x="8104" y="20205"/>
                </a:cubicBezTo>
                <a:cubicBezTo>
                  <a:pt x="8813" y="20590"/>
                  <a:pt x="8408" y="20246"/>
                  <a:pt x="8755" y="20563"/>
                </a:cubicBezTo>
                <a:cubicBezTo>
                  <a:pt x="9075" y="21388"/>
                  <a:pt x="9059" y="21140"/>
                  <a:pt x="9635" y="21030"/>
                </a:cubicBezTo>
                <a:cubicBezTo>
                  <a:pt x="10067" y="20673"/>
                  <a:pt x="10425" y="20425"/>
                  <a:pt x="10889" y="20315"/>
                </a:cubicBezTo>
                <a:cubicBezTo>
                  <a:pt x="11268" y="20012"/>
                  <a:pt x="11604" y="19875"/>
                  <a:pt x="12004" y="19723"/>
                </a:cubicBezTo>
                <a:cubicBezTo>
                  <a:pt x="12538" y="19242"/>
                  <a:pt x="12671" y="18526"/>
                  <a:pt x="13072" y="17687"/>
                </a:cubicBezTo>
                <a:cubicBezTo>
                  <a:pt x="13237" y="17316"/>
                  <a:pt x="13477" y="17013"/>
                  <a:pt x="13627" y="16614"/>
                </a:cubicBezTo>
                <a:cubicBezTo>
                  <a:pt x="13653" y="16531"/>
                  <a:pt x="13669" y="16380"/>
                  <a:pt x="13717" y="16366"/>
                </a:cubicBezTo>
                <a:cubicBezTo>
                  <a:pt x="13947" y="16256"/>
                  <a:pt x="14181" y="16284"/>
                  <a:pt x="14416" y="16256"/>
                </a:cubicBezTo>
                <a:cubicBezTo>
                  <a:pt x="14784" y="15513"/>
                  <a:pt x="15019" y="15899"/>
                  <a:pt x="15526" y="16009"/>
                </a:cubicBezTo>
                <a:cubicBezTo>
                  <a:pt x="15676" y="16394"/>
                  <a:pt x="15836" y="16669"/>
                  <a:pt x="16038" y="16848"/>
                </a:cubicBezTo>
                <a:cubicBezTo>
                  <a:pt x="16209" y="16807"/>
                  <a:pt x="16380" y="16779"/>
                  <a:pt x="16551" y="16724"/>
                </a:cubicBezTo>
                <a:cubicBezTo>
                  <a:pt x="16711" y="16655"/>
                  <a:pt x="16801" y="16325"/>
                  <a:pt x="16967" y="16256"/>
                </a:cubicBezTo>
                <a:cubicBezTo>
                  <a:pt x="17143" y="16174"/>
                  <a:pt x="17644" y="16050"/>
                  <a:pt x="17805" y="16009"/>
                </a:cubicBezTo>
                <a:cubicBezTo>
                  <a:pt x="18023" y="15128"/>
                  <a:pt x="18450" y="15018"/>
                  <a:pt x="18685" y="14220"/>
                </a:cubicBezTo>
                <a:cubicBezTo>
                  <a:pt x="18792" y="13835"/>
                  <a:pt x="18882" y="13450"/>
                  <a:pt x="19011" y="13133"/>
                </a:cubicBezTo>
                <a:cubicBezTo>
                  <a:pt x="19043" y="12844"/>
                  <a:pt x="19213" y="11757"/>
                  <a:pt x="19288" y="11579"/>
                </a:cubicBezTo>
                <a:cubicBezTo>
                  <a:pt x="19347" y="11413"/>
                  <a:pt x="19437" y="11331"/>
                  <a:pt x="19517" y="11221"/>
                </a:cubicBezTo>
                <a:cubicBezTo>
                  <a:pt x="19560" y="11056"/>
                  <a:pt x="19597" y="10891"/>
                  <a:pt x="19656" y="10753"/>
                </a:cubicBezTo>
                <a:cubicBezTo>
                  <a:pt x="19710" y="10602"/>
                  <a:pt x="19790" y="10533"/>
                  <a:pt x="19843" y="10382"/>
                </a:cubicBezTo>
                <a:cubicBezTo>
                  <a:pt x="19902" y="10203"/>
                  <a:pt x="19923" y="9969"/>
                  <a:pt x="19982" y="9790"/>
                </a:cubicBezTo>
                <a:cubicBezTo>
                  <a:pt x="20110" y="9364"/>
                  <a:pt x="20296" y="8868"/>
                  <a:pt x="20446" y="8469"/>
                </a:cubicBezTo>
                <a:cubicBezTo>
                  <a:pt x="20542" y="7726"/>
                  <a:pt x="20606" y="6832"/>
                  <a:pt x="20771" y="6199"/>
                </a:cubicBezTo>
                <a:cubicBezTo>
                  <a:pt x="20841" y="5154"/>
                  <a:pt x="21011" y="3723"/>
                  <a:pt x="21236" y="2856"/>
                </a:cubicBezTo>
                <a:cubicBezTo>
                  <a:pt x="21300" y="2168"/>
                  <a:pt x="21369" y="1838"/>
                  <a:pt x="21284" y="1054"/>
                </a:cubicBezTo>
                <a:cubicBezTo>
                  <a:pt x="21209" y="435"/>
                  <a:pt x="20787" y="751"/>
                  <a:pt x="20542" y="696"/>
                </a:cubicBezTo>
                <a:cubicBezTo>
                  <a:pt x="19453" y="476"/>
                  <a:pt x="20649" y="641"/>
                  <a:pt x="18962" y="462"/>
                </a:cubicBezTo>
                <a:cubicBezTo>
                  <a:pt x="18226" y="77"/>
                  <a:pt x="17479" y="256"/>
                  <a:pt x="16737" y="338"/>
                </a:cubicBezTo>
                <a:cubicBezTo>
                  <a:pt x="16375" y="586"/>
                  <a:pt x="16033" y="256"/>
                  <a:pt x="15670" y="214"/>
                </a:cubicBezTo>
                <a:cubicBezTo>
                  <a:pt x="14880" y="159"/>
                  <a:pt x="14091" y="146"/>
                  <a:pt x="13301" y="104"/>
                </a:cubicBezTo>
                <a:cubicBezTo>
                  <a:pt x="12783" y="-61"/>
                  <a:pt x="12287" y="146"/>
                  <a:pt x="11770" y="214"/>
                </a:cubicBezTo>
                <a:cubicBezTo>
                  <a:pt x="10046" y="146"/>
                  <a:pt x="8424" y="8"/>
                  <a:pt x="6711" y="104"/>
                </a:cubicBezTo>
                <a:cubicBezTo>
                  <a:pt x="6156" y="311"/>
                  <a:pt x="5559" y="600"/>
                  <a:pt x="4998" y="572"/>
                </a:cubicBezTo>
                <a:cubicBezTo>
                  <a:pt x="4390" y="545"/>
                  <a:pt x="3184" y="338"/>
                  <a:pt x="3184" y="338"/>
                </a:cubicBezTo>
                <a:cubicBezTo>
                  <a:pt x="2373" y="-212"/>
                  <a:pt x="1439" y="-61"/>
                  <a:pt x="633" y="572"/>
                </a:cubicBezTo>
                <a:cubicBezTo>
                  <a:pt x="479" y="1012"/>
                  <a:pt x="335" y="1494"/>
                  <a:pt x="169" y="1893"/>
                </a:cubicBezTo>
                <a:cubicBezTo>
                  <a:pt x="73" y="2622"/>
                  <a:pt x="121" y="2113"/>
                  <a:pt x="121" y="3448"/>
                </a:cubicBezTo>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6" name="Freeform 4"/>
          <p:cNvSpPr/>
          <p:nvPr/>
        </p:nvSpPr>
        <p:spPr>
          <a:xfrm>
            <a:off x="7476329" y="2668587"/>
            <a:ext cx="1774034" cy="4040189"/>
          </a:xfrm>
          <a:custGeom>
            <a:avLst/>
            <a:gdLst/>
            <a:ahLst/>
            <a:cxnLst>
              <a:cxn ang="0">
                <a:pos x="wd2" y="hd2"/>
              </a:cxn>
              <a:cxn ang="5400000">
                <a:pos x="wd2" y="hd2"/>
              </a:cxn>
              <a:cxn ang="10800000">
                <a:pos x="wd2" y="hd2"/>
              </a:cxn>
              <a:cxn ang="16200000">
                <a:pos x="wd2" y="hd2"/>
              </a:cxn>
            </a:cxnLst>
            <a:rect l="0" t="0" r="r" b="b"/>
            <a:pathLst>
              <a:path w="20773" h="21600" extrusionOk="0">
                <a:moveTo>
                  <a:pt x="20476" y="2470"/>
                </a:moveTo>
                <a:cubicBezTo>
                  <a:pt x="19583" y="2062"/>
                  <a:pt x="20476" y="2393"/>
                  <a:pt x="19416" y="2190"/>
                </a:cubicBezTo>
                <a:cubicBezTo>
                  <a:pt x="18896" y="2088"/>
                  <a:pt x="18505" y="1850"/>
                  <a:pt x="18059" y="1714"/>
                </a:cubicBezTo>
                <a:cubicBezTo>
                  <a:pt x="16999" y="1782"/>
                  <a:pt x="16070" y="1799"/>
                  <a:pt x="15066" y="1647"/>
                </a:cubicBezTo>
                <a:cubicBezTo>
                  <a:pt x="14750" y="1256"/>
                  <a:pt x="14918" y="1604"/>
                  <a:pt x="15066" y="1231"/>
                </a:cubicBezTo>
                <a:cubicBezTo>
                  <a:pt x="15215" y="806"/>
                  <a:pt x="14899" y="475"/>
                  <a:pt x="15810" y="339"/>
                </a:cubicBezTo>
                <a:cubicBezTo>
                  <a:pt x="15847" y="272"/>
                  <a:pt x="16014" y="195"/>
                  <a:pt x="15959" y="136"/>
                </a:cubicBezTo>
                <a:cubicBezTo>
                  <a:pt x="15884" y="68"/>
                  <a:pt x="15661" y="76"/>
                  <a:pt x="15512" y="68"/>
                </a:cubicBezTo>
                <a:cubicBezTo>
                  <a:pt x="15196" y="34"/>
                  <a:pt x="14899" y="17"/>
                  <a:pt x="14602" y="0"/>
                </a:cubicBezTo>
                <a:lnTo>
                  <a:pt x="12947" y="407"/>
                </a:lnTo>
                <a:cubicBezTo>
                  <a:pt x="12947" y="407"/>
                  <a:pt x="12947" y="407"/>
                  <a:pt x="12947" y="407"/>
                </a:cubicBezTo>
                <a:cubicBezTo>
                  <a:pt x="12650" y="450"/>
                  <a:pt x="12055" y="543"/>
                  <a:pt x="12055" y="543"/>
                </a:cubicBezTo>
                <a:cubicBezTo>
                  <a:pt x="11237" y="416"/>
                  <a:pt x="11869" y="433"/>
                  <a:pt x="11460" y="687"/>
                </a:cubicBezTo>
                <a:cubicBezTo>
                  <a:pt x="11107" y="891"/>
                  <a:pt x="10549" y="1010"/>
                  <a:pt x="10252" y="1231"/>
                </a:cubicBezTo>
                <a:cubicBezTo>
                  <a:pt x="10047" y="1366"/>
                  <a:pt x="9769" y="1485"/>
                  <a:pt x="9657" y="1647"/>
                </a:cubicBezTo>
                <a:cubicBezTo>
                  <a:pt x="9601" y="1714"/>
                  <a:pt x="9601" y="1791"/>
                  <a:pt x="9508" y="1850"/>
                </a:cubicBezTo>
                <a:cubicBezTo>
                  <a:pt x="9285" y="1978"/>
                  <a:pt x="8746" y="2190"/>
                  <a:pt x="8746" y="2190"/>
                </a:cubicBezTo>
                <a:cubicBezTo>
                  <a:pt x="8226" y="2673"/>
                  <a:pt x="8635" y="3548"/>
                  <a:pt x="8746" y="4040"/>
                </a:cubicBezTo>
                <a:cubicBezTo>
                  <a:pt x="8765" y="4133"/>
                  <a:pt x="8746" y="4244"/>
                  <a:pt x="8895" y="4320"/>
                </a:cubicBezTo>
                <a:cubicBezTo>
                  <a:pt x="9341" y="4558"/>
                  <a:pt x="10140" y="4626"/>
                  <a:pt x="10698" y="4795"/>
                </a:cubicBezTo>
                <a:cubicBezTo>
                  <a:pt x="10735" y="5389"/>
                  <a:pt x="9787" y="6722"/>
                  <a:pt x="11609" y="6993"/>
                </a:cubicBezTo>
                <a:cubicBezTo>
                  <a:pt x="11702" y="7061"/>
                  <a:pt x="11776" y="7138"/>
                  <a:pt x="11906" y="7197"/>
                </a:cubicBezTo>
                <a:cubicBezTo>
                  <a:pt x="12018" y="7248"/>
                  <a:pt x="12222" y="7265"/>
                  <a:pt x="12352" y="7333"/>
                </a:cubicBezTo>
                <a:cubicBezTo>
                  <a:pt x="12575" y="7452"/>
                  <a:pt x="12668" y="7630"/>
                  <a:pt x="12947" y="7749"/>
                </a:cubicBezTo>
                <a:cubicBezTo>
                  <a:pt x="13040" y="7791"/>
                  <a:pt x="13152" y="7834"/>
                  <a:pt x="13263" y="7885"/>
                </a:cubicBezTo>
                <a:cubicBezTo>
                  <a:pt x="13356" y="8020"/>
                  <a:pt x="13338" y="8182"/>
                  <a:pt x="13561" y="8292"/>
                </a:cubicBezTo>
                <a:cubicBezTo>
                  <a:pt x="13802" y="8402"/>
                  <a:pt x="14304" y="8640"/>
                  <a:pt x="14304" y="8640"/>
                </a:cubicBezTo>
                <a:cubicBezTo>
                  <a:pt x="13821" y="8954"/>
                  <a:pt x="14155" y="8818"/>
                  <a:pt x="13114" y="8979"/>
                </a:cubicBezTo>
                <a:cubicBezTo>
                  <a:pt x="12947" y="8996"/>
                  <a:pt x="12650" y="9047"/>
                  <a:pt x="12650" y="9047"/>
                </a:cubicBezTo>
                <a:cubicBezTo>
                  <a:pt x="12371" y="9438"/>
                  <a:pt x="12594" y="9209"/>
                  <a:pt x="11609" y="9667"/>
                </a:cubicBezTo>
                <a:cubicBezTo>
                  <a:pt x="11404" y="9752"/>
                  <a:pt x="10995" y="9939"/>
                  <a:pt x="10995" y="9939"/>
                </a:cubicBezTo>
                <a:cubicBezTo>
                  <a:pt x="10884" y="10329"/>
                  <a:pt x="11070" y="10634"/>
                  <a:pt x="10252" y="10762"/>
                </a:cubicBezTo>
                <a:cubicBezTo>
                  <a:pt x="9936" y="10736"/>
                  <a:pt x="9638" y="10677"/>
                  <a:pt x="9341" y="10694"/>
                </a:cubicBezTo>
                <a:cubicBezTo>
                  <a:pt x="8876" y="10711"/>
                  <a:pt x="8523" y="11169"/>
                  <a:pt x="8300" y="11313"/>
                </a:cubicBezTo>
                <a:cubicBezTo>
                  <a:pt x="8114" y="11644"/>
                  <a:pt x="7780" y="11899"/>
                  <a:pt x="7240" y="12137"/>
                </a:cubicBezTo>
                <a:cubicBezTo>
                  <a:pt x="6906" y="12587"/>
                  <a:pt x="6441" y="12459"/>
                  <a:pt x="5437" y="12408"/>
                </a:cubicBezTo>
                <a:cubicBezTo>
                  <a:pt x="4415" y="12247"/>
                  <a:pt x="3132" y="12391"/>
                  <a:pt x="2147" y="12544"/>
                </a:cubicBezTo>
                <a:cubicBezTo>
                  <a:pt x="1850" y="12918"/>
                  <a:pt x="2036" y="12943"/>
                  <a:pt x="2891" y="13028"/>
                </a:cubicBezTo>
                <a:cubicBezTo>
                  <a:pt x="3430" y="13401"/>
                  <a:pt x="3504" y="13656"/>
                  <a:pt x="2445" y="13783"/>
                </a:cubicBezTo>
                <a:cubicBezTo>
                  <a:pt x="2277" y="13758"/>
                  <a:pt x="2129" y="13715"/>
                  <a:pt x="1980" y="13715"/>
                </a:cubicBezTo>
                <a:cubicBezTo>
                  <a:pt x="1366" y="13715"/>
                  <a:pt x="641" y="13605"/>
                  <a:pt x="195" y="13783"/>
                </a:cubicBezTo>
                <a:cubicBezTo>
                  <a:pt x="-511" y="14046"/>
                  <a:pt x="902" y="14657"/>
                  <a:pt x="1236" y="14810"/>
                </a:cubicBezTo>
                <a:cubicBezTo>
                  <a:pt x="1106" y="15269"/>
                  <a:pt x="1050" y="15447"/>
                  <a:pt x="641" y="15837"/>
                </a:cubicBezTo>
                <a:cubicBezTo>
                  <a:pt x="846" y="16550"/>
                  <a:pt x="827" y="16177"/>
                  <a:pt x="1534" y="16660"/>
                </a:cubicBezTo>
                <a:cubicBezTo>
                  <a:pt x="1701" y="16907"/>
                  <a:pt x="1943" y="17008"/>
                  <a:pt x="2296" y="17212"/>
                </a:cubicBezTo>
                <a:cubicBezTo>
                  <a:pt x="2500" y="17339"/>
                  <a:pt x="2891" y="17619"/>
                  <a:pt x="2891" y="17619"/>
                </a:cubicBezTo>
                <a:cubicBezTo>
                  <a:pt x="3058" y="17950"/>
                  <a:pt x="2946" y="18528"/>
                  <a:pt x="3950" y="18587"/>
                </a:cubicBezTo>
                <a:cubicBezTo>
                  <a:pt x="4638" y="18621"/>
                  <a:pt x="5344" y="18629"/>
                  <a:pt x="6051" y="18655"/>
                </a:cubicBezTo>
                <a:cubicBezTo>
                  <a:pt x="7129" y="18816"/>
                  <a:pt x="6627" y="18757"/>
                  <a:pt x="7556" y="18859"/>
                </a:cubicBezTo>
                <a:cubicBezTo>
                  <a:pt x="7854" y="18943"/>
                  <a:pt x="8319" y="18969"/>
                  <a:pt x="8449" y="19130"/>
                </a:cubicBezTo>
                <a:cubicBezTo>
                  <a:pt x="8597" y="19342"/>
                  <a:pt x="8523" y="19368"/>
                  <a:pt x="9044" y="19478"/>
                </a:cubicBezTo>
                <a:cubicBezTo>
                  <a:pt x="9936" y="19656"/>
                  <a:pt x="10401" y="19631"/>
                  <a:pt x="11460" y="19682"/>
                </a:cubicBezTo>
                <a:cubicBezTo>
                  <a:pt x="11850" y="19860"/>
                  <a:pt x="12018" y="20149"/>
                  <a:pt x="12501" y="20301"/>
                </a:cubicBezTo>
                <a:cubicBezTo>
                  <a:pt x="13226" y="20531"/>
                  <a:pt x="13988" y="20751"/>
                  <a:pt x="14750" y="20980"/>
                </a:cubicBezTo>
                <a:cubicBezTo>
                  <a:pt x="16219" y="20896"/>
                  <a:pt x="17408" y="20980"/>
                  <a:pt x="18821" y="21193"/>
                </a:cubicBezTo>
                <a:cubicBezTo>
                  <a:pt x="19119" y="21277"/>
                  <a:pt x="19416" y="21371"/>
                  <a:pt x="19713" y="21464"/>
                </a:cubicBezTo>
                <a:cubicBezTo>
                  <a:pt x="19862" y="21507"/>
                  <a:pt x="20160" y="21600"/>
                  <a:pt x="20160" y="21600"/>
                </a:cubicBezTo>
                <a:cubicBezTo>
                  <a:pt x="20587" y="20997"/>
                  <a:pt x="20327" y="20352"/>
                  <a:pt x="20011" y="19750"/>
                </a:cubicBezTo>
                <a:cubicBezTo>
                  <a:pt x="19918" y="19037"/>
                  <a:pt x="19695" y="18587"/>
                  <a:pt x="20160" y="17967"/>
                </a:cubicBezTo>
                <a:cubicBezTo>
                  <a:pt x="20624" y="16626"/>
                  <a:pt x="20606" y="15269"/>
                  <a:pt x="20773" y="13919"/>
                </a:cubicBezTo>
                <a:cubicBezTo>
                  <a:pt x="20717" y="12519"/>
                  <a:pt x="20624" y="11127"/>
                  <a:pt x="20624" y="9735"/>
                </a:cubicBezTo>
                <a:cubicBezTo>
                  <a:pt x="20624" y="8385"/>
                  <a:pt x="21089" y="8589"/>
                  <a:pt x="20308" y="7749"/>
                </a:cubicBezTo>
                <a:cubicBezTo>
                  <a:pt x="20048" y="6671"/>
                  <a:pt x="20420" y="5568"/>
                  <a:pt x="19862" y="4524"/>
                </a:cubicBezTo>
                <a:cubicBezTo>
                  <a:pt x="19658" y="3650"/>
                  <a:pt x="19620" y="3828"/>
                  <a:pt x="19862" y="2809"/>
                </a:cubicBezTo>
                <a:cubicBezTo>
                  <a:pt x="19918" y="2538"/>
                  <a:pt x="19862" y="2190"/>
                  <a:pt x="20476" y="2470"/>
                </a:cubicBezTo>
                <a:close/>
              </a:path>
            </a:pathLst>
          </a:custGeom>
          <a:blipFill>
            <a:blip r:embed="rId4" cstate="print"/>
          </a:blip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7" name="Text Box 5"/>
          <p:cNvSpPr txBox="1"/>
          <p:nvPr/>
        </p:nvSpPr>
        <p:spPr>
          <a:xfrm>
            <a:off x="2669858" y="3584575"/>
            <a:ext cx="2008823" cy="646331"/>
          </a:xfrm>
          <a:prstGeom prst="rect">
            <a:avLst/>
          </a:prstGeom>
          <a:ln w="12700">
            <a:miter lim="400000"/>
          </a:ln>
          <a:effectLst>
            <a:outerShdw blurRad="635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كورنثوس</a:t>
            </a:r>
          </a:p>
        </p:txBody>
      </p:sp>
      <p:sp>
        <p:nvSpPr>
          <p:cNvPr id="11258" name="Freeform 6"/>
          <p:cNvSpPr/>
          <p:nvPr/>
        </p:nvSpPr>
        <p:spPr>
          <a:xfrm>
            <a:off x="957581" y="3373437"/>
            <a:ext cx="1723708" cy="1744663"/>
          </a:xfrm>
          <a:custGeom>
            <a:avLst/>
            <a:gdLst/>
            <a:ahLst/>
            <a:cxnLst>
              <a:cxn ang="0">
                <a:pos x="wd2" y="hd2"/>
              </a:cxn>
              <a:cxn ang="5400000">
                <a:pos x="wd2" y="hd2"/>
              </a:cxn>
              <a:cxn ang="10800000">
                <a:pos x="wd2" y="hd2"/>
              </a:cxn>
              <a:cxn ang="16200000">
                <a:pos x="wd2" y="hd2"/>
              </a:cxn>
            </a:cxnLst>
            <a:rect l="0" t="0" r="r" b="b"/>
            <a:pathLst>
              <a:path w="21399" h="21600" extrusionOk="0">
                <a:moveTo>
                  <a:pt x="18364" y="0"/>
                </a:moveTo>
                <a:cubicBezTo>
                  <a:pt x="17654" y="216"/>
                  <a:pt x="17004" y="550"/>
                  <a:pt x="16295" y="806"/>
                </a:cubicBezTo>
                <a:cubicBezTo>
                  <a:pt x="16137" y="845"/>
                  <a:pt x="15822" y="963"/>
                  <a:pt x="15822" y="963"/>
                </a:cubicBezTo>
                <a:cubicBezTo>
                  <a:pt x="15290" y="1730"/>
                  <a:pt x="14462" y="2241"/>
                  <a:pt x="13595" y="2535"/>
                </a:cubicBezTo>
                <a:cubicBezTo>
                  <a:pt x="12905" y="3243"/>
                  <a:pt x="13595" y="2634"/>
                  <a:pt x="11998" y="3184"/>
                </a:cubicBezTo>
                <a:cubicBezTo>
                  <a:pt x="10875" y="3538"/>
                  <a:pt x="9752" y="3656"/>
                  <a:pt x="8648" y="3970"/>
                </a:cubicBezTo>
                <a:cubicBezTo>
                  <a:pt x="8273" y="4068"/>
                  <a:pt x="7899" y="4167"/>
                  <a:pt x="7544" y="4285"/>
                </a:cubicBezTo>
                <a:cubicBezTo>
                  <a:pt x="7209" y="4363"/>
                  <a:pt x="6579" y="4599"/>
                  <a:pt x="6579" y="4599"/>
                </a:cubicBezTo>
                <a:cubicBezTo>
                  <a:pt x="5968" y="5228"/>
                  <a:pt x="5179" y="5759"/>
                  <a:pt x="4352" y="6034"/>
                </a:cubicBezTo>
                <a:cubicBezTo>
                  <a:pt x="4076" y="5975"/>
                  <a:pt x="3819" y="5936"/>
                  <a:pt x="3563" y="5877"/>
                </a:cubicBezTo>
                <a:cubicBezTo>
                  <a:pt x="3228" y="5778"/>
                  <a:pt x="2598" y="5562"/>
                  <a:pt x="2598" y="5562"/>
                </a:cubicBezTo>
                <a:cubicBezTo>
                  <a:pt x="2164" y="6820"/>
                  <a:pt x="2499" y="6447"/>
                  <a:pt x="1336" y="6840"/>
                </a:cubicBezTo>
                <a:cubicBezTo>
                  <a:pt x="331" y="8176"/>
                  <a:pt x="351" y="7626"/>
                  <a:pt x="863" y="9061"/>
                </a:cubicBezTo>
                <a:cubicBezTo>
                  <a:pt x="745" y="9218"/>
                  <a:pt x="666" y="9395"/>
                  <a:pt x="528" y="9532"/>
                </a:cubicBezTo>
                <a:cubicBezTo>
                  <a:pt x="390" y="9650"/>
                  <a:pt x="95" y="9650"/>
                  <a:pt x="55" y="9847"/>
                </a:cubicBezTo>
                <a:cubicBezTo>
                  <a:pt x="-201" y="10810"/>
                  <a:pt x="489" y="10947"/>
                  <a:pt x="1021" y="11439"/>
                </a:cubicBezTo>
                <a:cubicBezTo>
                  <a:pt x="1297" y="12598"/>
                  <a:pt x="1277" y="13797"/>
                  <a:pt x="1652" y="14937"/>
                </a:cubicBezTo>
                <a:cubicBezTo>
                  <a:pt x="1592" y="15252"/>
                  <a:pt x="1533" y="15566"/>
                  <a:pt x="1494" y="15881"/>
                </a:cubicBezTo>
                <a:cubicBezTo>
                  <a:pt x="1376" y="16411"/>
                  <a:pt x="1179" y="17473"/>
                  <a:pt x="1179" y="17473"/>
                </a:cubicBezTo>
                <a:cubicBezTo>
                  <a:pt x="1415" y="18475"/>
                  <a:pt x="1494" y="17925"/>
                  <a:pt x="2125" y="18593"/>
                </a:cubicBezTo>
                <a:cubicBezTo>
                  <a:pt x="2302" y="19143"/>
                  <a:pt x="2203" y="19772"/>
                  <a:pt x="2440" y="20322"/>
                </a:cubicBezTo>
                <a:cubicBezTo>
                  <a:pt x="2617" y="20755"/>
                  <a:pt x="3642" y="20833"/>
                  <a:pt x="4036" y="20971"/>
                </a:cubicBezTo>
                <a:cubicBezTo>
                  <a:pt x="5613" y="20657"/>
                  <a:pt x="5495" y="21187"/>
                  <a:pt x="6756" y="21443"/>
                </a:cubicBezTo>
                <a:cubicBezTo>
                  <a:pt x="7308" y="21541"/>
                  <a:pt x="7899" y="21541"/>
                  <a:pt x="8490" y="21600"/>
                </a:cubicBezTo>
                <a:cubicBezTo>
                  <a:pt x="9614" y="20873"/>
                  <a:pt x="8963" y="20126"/>
                  <a:pt x="9456" y="19065"/>
                </a:cubicBezTo>
                <a:cubicBezTo>
                  <a:pt x="9673" y="18534"/>
                  <a:pt x="11230" y="18455"/>
                  <a:pt x="11525" y="18416"/>
                </a:cubicBezTo>
                <a:cubicBezTo>
                  <a:pt x="12787" y="17767"/>
                  <a:pt x="14284" y="17787"/>
                  <a:pt x="15506" y="17001"/>
                </a:cubicBezTo>
                <a:cubicBezTo>
                  <a:pt x="15546" y="16844"/>
                  <a:pt x="15565" y="16667"/>
                  <a:pt x="15664" y="16529"/>
                </a:cubicBezTo>
                <a:cubicBezTo>
                  <a:pt x="15723" y="16392"/>
                  <a:pt x="15900" y="16313"/>
                  <a:pt x="15979" y="16195"/>
                </a:cubicBezTo>
                <a:cubicBezTo>
                  <a:pt x="16925" y="14230"/>
                  <a:pt x="15743" y="15999"/>
                  <a:pt x="16630" y="14780"/>
                </a:cubicBezTo>
                <a:cubicBezTo>
                  <a:pt x="16886" y="13974"/>
                  <a:pt x="17221" y="13974"/>
                  <a:pt x="18049" y="13817"/>
                </a:cubicBezTo>
                <a:cubicBezTo>
                  <a:pt x="18344" y="13620"/>
                  <a:pt x="18719" y="13561"/>
                  <a:pt x="19014" y="13345"/>
                </a:cubicBezTo>
                <a:cubicBezTo>
                  <a:pt x="20019" y="12520"/>
                  <a:pt x="18600" y="13109"/>
                  <a:pt x="19803" y="12716"/>
                </a:cubicBezTo>
                <a:cubicBezTo>
                  <a:pt x="19842" y="12539"/>
                  <a:pt x="19960" y="12382"/>
                  <a:pt x="19960" y="12225"/>
                </a:cubicBezTo>
                <a:cubicBezTo>
                  <a:pt x="19921" y="11891"/>
                  <a:pt x="19645" y="11282"/>
                  <a:pt x="19645" y="11282"/>
                </a:cubicBezTo>
                <a:cubicBezTo>
                  <a:pt x="19822" y="9336"/>
                  <a:pt x="19783" y="9552"/>
                  <a:pt x="20768" y="8098"/>
                </a:cubicBezTo>
                <a:cubicBezTo>
                  <a:pt x="20946" y="6958"/>
                  <a:pt x="21241" y="5916"/>
                  <a:pt x="21399" y="4776"/>
                </a:cubicBezTo>
                <a:cubicBezTo>
                  <a:pt x="21340" y="4344"/>
                  <a:pt x="21399" y="3892"/>
                  <a:pt x="21241" y="3498"/>
                </a:cubicBezTo>
                <a:cubicBezTo>
                  <a:pt x="21044" y="3007"/>
                  <a:pt x="19803" y="2870"/>
                  <a:pt x="19803" y="2870"/>
                </a:cubicBezTo>
                <a:cubicBezTo>
                  <a:pt x="19113" y="2142"/>
                  <a:pt x="19448" y="0"/>
                  <a:pt x="18364" y="0"/>
                </a:cubicBezTo>
                <a:close/>
              </a:path>
            </a:pathLst>
          </a:custGeom>
          <a:solidFill>
            <a:schemeClr val="accent3">
              <a:lumOff val="44000"/>
            </a:schemeClr>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59" name="Freeform 7"/>
          <p:cNvSpPr/>
          <p:nvPr/>
        </p:nvSpPr>
        <p:spPr>
          <a:xfrm>
            <a:off x="1295400" y="4746625"/>
            <a:ext cx="512763" cy="409575"/>
          </a:xfrm>
          <a:custGeom>
            <a:avLst/>
            <a:gdLst/>
            <a:ahLst/>
            <a:cxnLst>
              <a:cxn ang="0">
                <a:pos x="wd2" y="hd2"/>
              </a:cxn>
              <a:cxn ang="5400000">
                <a:pos x="wd2" y="hd2"/>
              </a:cxn>
              <a:cxn ang="10800000">
                <a:pos x="wd2" y="hd2"/>
              </a:cxn>
              <a:cxn ang="16200000">
                <a:pos x="wd2" y="hd2"/>
              </a:cxn>
            </a:cxnLst>
            <a:rect l="0" t="0" r="r" b="b"/>
            <a:pathLst>
              <a:path w="21600" h="21600" extrusionOk="0">
                <a:moveTo>
                  <a:pt x="535" y="16912"/>
                </a:moveTo>
                <a:cubicBezTo>
                  <a:pt x="936" y="14484"/>
                  <a:pt x="1471" y="12391"/>
                  <a:pt x="2207" y="10130"/>
                </a:cubicBezTo>
                <a:cubicBezTo>
                  <a:pt x="1538" y="6447"/>
                  <a:pt x="802" y="6447"/>
                  <a:pt x="0" y="3349"/>
                </a:cubicBezTo>
                <a:cubicBezTo>
                  <a:pt x="535" y="2847"/>
                  <a:pt x="1003" y="2260"/>
                  <a:pt x="1605" y="2009"/>
                </a:cubicBezTo>
                <a:cubicBezTo>
                  <a:pt x="2608" y="1423"/>
                  <a:pt x="4882" y="670"/>
                  <a:pt x="4882" y="670"/>
                </a:cubicBezTo>
                <a:cubicBezTo>
                  <a:pt x="5417" y="837"/>
                  <a:pt x="6085" y="837"/>
                  <a:pt x="6487" y="1340"/>
                </a:cubicBezTo>
                <a:cubicBezTo>
                  <a:pt x="6821" y="1758"/>
                  <a:pt x="6754" y="2679"/>
                  <a:pt x="7022" y="3349"/>
                </a:cubicBezTo>
                <a:cubicBezTo>
                  <a:pt x="7690" y="5023"/>
                  <a:pt x="8159" y="5442"/>
                  <a:pt x="9228" y="6781"/>
                </a:cubicBezTo>
                <a:cubicBezTo>
                  <a:pt x="9897" y="6530"/>
                  <a:pt x="10767" y="6614"/>
                  <a:pt x="11368" y="6028"/>
                </a:cubicBezTo>
                <a:cubicBezTo>
                  <a:pt x="12305" y="4940"/>
                  <a:pt x="12238" y="2428"/>
                  <a:pt x="13508" y="2009"/>
                </a:cubicBezTo>
                <a:cubicBezTo>
                  <a:pt x="14578" y="1507"/>
                  <a:pt x="15648" y="1088"/>
                  <a:pt x="16785" y="670"/>
                </a:cubicBezTo>
                <a:cubicBezTo>
                  <a:pt x="17320" y="419"/>
                  <a:pt x="18390" y="0"/>
                  <a:pt x="18390" y="0"/>
                </a:cubicBezTo>
                <a:cubicBezTo>
                  <a:pt x="20931" y="2093"/>
                  <a:pt x="19527" y="251"/>
                  <a:pt x="20530" y="4688"/>
                </a:cubicBezTo>
                <a:cubicBezTo>
                  <a:pt x="20798" y="6028"/>
                  <a:pt x="21600" y="8791"/>
                  <a:pt x="21600" y="8791"/>
                </a:cubicBezTo>
                <a:cubicBezTo>
                  <a:pt x="15581" y="11219"/>
                  <a:pt x="19126" y="19172"/>
                  <a:pt x="13508" y="21600"/>
                </a:cubicBezTo>
                <a:cubicBezTo>
                  <a:pt x="10900" y="20512"/>
                  <a:pt x="8092" y="18921"/>
                  <a:pt x="5417" y="18251"/>
                </a:cubicBezTo>
                <a:cubicBezTo>
                  <a:pt x="4480" y="18000"/>
                  <a:pt x="3611" y="17749"/>
                  <a:pt x="2742" y="17581"/>
                </a:cubicBezTo>
                <a:cubicBezTo>
                  <a:pt x="1939" y="17330"/>
                  <a:pt x="535" y="16912"/>
                  <a:pt x="535" y="16912"/>
                </a:cubicBezTo>
                <a:close/>
              </a:path>
            </a:pathLst>
          </a:custGeom>
          <a:solidFill>
            <a:srgbClr val="FF0000"/>
          </a:solidFill>
          <a:ln>
            <a:solidFill>
              <a:srgbClr val="000000"/>
            </a:solidFill>
          </a:ln>
        </p:spPr>
        <p:txBody>
          <a:bodyPr lIns="45719" rIns="45719" anchor="ct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0" name="Rectangle 8"/>
          <p:cNvSpPr txBox="1">
            <a:spLocks noGrp="1"/>
          </p:cNvSpPr>
          <p:nvPr>
            <p:ph type="title"/>
          </p:nvPr>
        </p:nvSpPr>
        <p:spPr>
          <a:xfrm>
            <a:off x="6248400" y="685800"/>
            <a:ext cx="3200400" cy="1200329"/>
          </a:xfrm>
          <a:prstGeom prst="rect">
            <a:avLst/>
          </a:prstGeom>
          <a:effectLst>
            <a:outerShdw blurRad="63500" dist="35921" dir="2700000" rotWithShape="0">
              <a:srgbClr val="000000"/>
            </a:outerShdw>
          </a:effectLst>
        </p:spPr>
        <p:txBody>
          <a:bodyPr anchor="t"/>
          <a:lstStyle>
            <a:lvl1pPr rtl="1">
              <a:defRPr sz="3600" b="1">
                <a:solidFill>
                  <a:schemeClr val="accent3">
                    <a:lumOff val="44000"/>
                  </a:schemeClr>
                </a:solidFill>
                <a:latin typeface="Arial"/>
                <a:ea typeface="Arial"/>
                <a:cs typeface="Arial"/>
                <a:sym typeface="Arial"/>
              </a:defRPr>
            </a:lvl1pPr>
          </a:lstStyle>
          <a:p>
            <a:r>
              <a:rPr dirty="0" err="1">
                <a:latin typeface="Arial" panose="020B0604020202020204" pitchFamily="34" charset="0"/>
                <a:cs typeface="Arial" panose="020B0604020202020204" pitchFamily="34" charset="0"/>
              </a:rPr>
              <a:t>معبر</a:t>
            </a:r>
            <a:r>
              <a:rPr dirty="0">
                <a:latin typeface="Arial" panose="020B0604020202020204" pitchFamily="34" charset="0"/>
                <a:cs typeface="Arial" panose="020B0604020202020204" pitchFamily="34" charset="0"/>
              </a:rPr>
              <a:t>        كورنثوس</a:t>
            </a:r>
          </a:p>
        </p:txBody>
      </p:sp>
      <p:grpSp>
        <p:nvGrpSpPr>
          <p:cNvPr id="11263" name="AutoShape 9"/>
          <p:cNvGrpSpPr/>
          <p:nvPr/>
        </p:nvGrpSpPr>
        <p:grpSpPr>
          <a:xfrm>
            <a:off x="5357812" y="1592262"/>
            <a:ext cx="3276603" cy="838201"/>
            <a:chOff x="-36218" y="825029"/>
            <a:chExt cx="3276601" cy="838201"/>
          </a:xfrm>
        </p:grpSpPr>
        <p:sp>
          <p:nvSpPr>
            <p:cNvPr id="11261" name="Double Arrow"/>
            <p:cNvSpPr/>
            <p:nvPr/>
          </p:nvSpPr>
          <p:spPr>
            <a:xfrm rot="1981080">
              <a:off x="-36218" y="825029"/>
              <a:ext cx="3276601" cy="838201"/>
            </a:xfrm>
            <a:prstGeom prst="leftRightArrow">
              <a:avLst>
                <a:gd name="adj1" fmla="val 50000"/>
                <a:gd name="adj2" fmla="val 78182"/>
              </a:avLst>
            </a:prstGeom>
            <a:solidFill>
              <a:srgbClr val="000000"/>
            </a:solidFill>
            <a:ln w="9525" cap="flat">
              <a:solidFill>
                <a:srgbClr val="000000"/>
              </a:solidFill>
              <a:prstDash val="solid"/>
              <a:miter lim="8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2" name="7 كم"/>
            <p:cNvSpPr txBox="1"/>
            <p:nvPr/>
          </p:nvSpPr>
          <p:spPr>
            <a:xfrm rot="1981080">
              <a:off x="1275391" y="982520"/>
              <a:ext cx="653382" cy="52321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tIns="45719" rIns="45719" bIns="45719" numCol="1" anchor="ctr">
              <a:spAutoFit/>
            </a:bodyPr>
            <a:lstStyle>
              <a:lvl1pPr rtl="1">
                <a:defRPr sz="28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lang="ar-JO"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7</a:t>
              </a:r>
              <a:r>
                <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28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كم</a:t>
              </a:r>
              <a:endParaRPr kumimoji="0" sz="28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11267" name="AutoShape 10"/>
          <p:cNvGrpSpPr/>
          <p:nvPr/>
        </p:nvGrpSpPr>
        <p:grpSpPr>
          <a:xfrm>
            <a:off x="1550114" y="580466"/>
            <a:ext cx="4402018" cy="3239839"/>
            <a:chOff x="0" y="0"/>
            <a:chExt cx="4402017" cy="3239838"/>
          </a:xfrm>
        </p:grpSpPr>
        <p:sp>
          <p:nvSpPr>
            <p:cNvPr id="11264" name="Shape"/>
            <p:cNvSpPr/>
            <p:nvPr/>
          </p:nvSpPr>
          <p:spPr>
            <a:xfrm rot="8901611">
              <a:off x="-76572" y="1120541"/>
              <a:ext cx="4555161" cy="998756"/>
            </a:xfrm>
            <a:custGeom>
              <a:avLst/>
              <a:gdLst/>
              <a:ahLst/>
              <a:cxnLst>
                <a:cxn ang="0">
                  <a:pos x="wd2" y="hd2"/>
                </a:cxn>
                <a:cxn ang="5400000">
                  <a:pos x="wd2" y="hd2"/>
                </a:cxn>
                <a:cxn ang="10800000">
                  <a:pos x="wd2" y="hd2"/>
                </a:cxn>
                <a:cxn ang="16200000">
                  <a:pos x="wd2" y="hd2"/>
                </a:cxn>
              </a:cxnLst>
              <a:rect l="0" t="0" r="r" b="b"/>
              <a:pathLst>
                <a:path w="21600" h="19454" extrusionOk="0">
                  <a:moveTo>
                    <a:pt x="17633" y="0"/>
                  </a:moveTo>
                  <a:lnTo>
                    <a:pt x="21600" y="6483"/>
                  </a:lnTo>
                  <a:lnTo>
                    <a:pt x="19396" y="6483"/>
                  </a:lnTo>
                  <a:cubicBezTo>
                    <a:pt x="18026" y="16254"/>
                    <a:pt x="13858" y="21600"/>
                    <a:pt x="9919" y="18639"/>
                  </a:cubicBezTo>
                  <a:lnTo>
                    <a:pt x="9919" y="18639"/>
                  </a:lnTo>
                  <a:cubicBezTo>
                    <a:pt x="12282" y="16863"/>
                    <a:pt x="14166" y="12345"/>
                    <a:pt x="14988" y="6483"/>
                  </a:cubicBezTo>
                  <a:lnTo>
                    <a:pt x="12784" y="6483"/>
                  </a:lnTo>
                  <a:close/>
                  <a:moveTo>
                    <a:pt x="7714" y="19450"/>
                  </a:moveTo>
                  <a:cubicBezTo>
                    <a:pt x="3454" y="19450"/>
                    <a:pt x="0" y="10742"/>
                    <a:pt x="0" y="0"/>
                  </a:cubicBezTo>
                  <a:lnTo>
                    <a:pt x="4408" y="0"/>
                  </a:lnTo>
                  <a:cubicBezTo>
                    <a:pt x="4408" y="10742"/>
                    <a:pt x="7862" y="19450"/>
                    <a:pt x="12123" y="19450"/>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5" name="Shape"/>
            <p:cNvSpPr/>
            <p:nvPr/>
          </p:nvSpPr>
          <p:spPr>
            <a:xfrm rot="8901611">
              <a:off x="1773599" y="596519"/>
              <a:ext cx="2556511" cy="998538"/>
            </a:xfrm>
            <a:custGeom>
              <a:avLst/>
              <a:gdLst/>
              <a:ahLst/>
              <a:cxnLst>
                <a:cxn ang="0">
                  <a:pos x="wd2" y="hd2"/>
                </a:cxn>
                <a:cxn ang="5400000">
                  <a:pos x="wd2" y="hd2"/>
                </a:cxn>
                <a:cxn ang="10800000">
                  <a:pos x="wd2" y="hd2"/>
                </a:cxn>
                <a:cxn ang="16200000">
                  <a:pos x="wd2" y="hd2"/>
                </a:cxn>
              </a:cxnLst>
              <a:rect l="0" t="0" r="r" b="b"/>
              <a:pathLst>
                <a:path w="21600" h="21600" extrusionOk="0">
                  <a:moveTo>
                    <a:pt x="13745" y="21600"/>
                  </a:moveTo>
                  <a:cubicBezTo>
                    <a:pt x="6154" y="21600"/>
                    <a:pt x="0" y="11929"/>
                    <a:pt x="0" y="0"/>
                  </a:cubicBezTo>
                  <a:lnTo>
                    <a:pt x="7855" y="0"/>
                  </a:lnTo>
                  <a:cubicBezTo>
                    <a:pt x="7855" y="11929"/>
                    <a:pt x="14009"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6" name="Line"/>
            <p:cNvSpPr/>
            <p:nvPr/>
          </p:nvSpPr>
          <p:spPr>
            <a:xfrm rot="8901611">
              <a:off x="-76514" y="1120743"/>
              <a:ext cx="4555161" cy="998538"/>
            </a:xfrm>
            <a:custGeom>
              <a:avLst/>
              <a:gdLst/>
              <a:ahLst/>
              <a:cxnLst>
                <a:cxn ang="0">
                  <a:pos x="wd2" y="hd2"/>
                </a:cxn>
                <a:cxn ang="5400000">
                  <a:pos x="wd2" y="hd2"/>
                </a:cxn>
                <a:cxn ang="10800000">
                  <a:pos x="wd2" y="hd2"/>
                </a:cxn>
                <a:cxn ang="16200000">
                  <a:pos x="wd2" y="hd2"/>
                </a:cxn>
              </a:cxnLst>
              <a:rect l="0" t="0" r="r" b="b"/>
              <a:pathLst>
                <a:path w="21600" h="21600" extrusionOk="0">
                  <a:moveTo>
                    <a:pt x="9919" y="20700"/>
                  </a:moveTo>
                  <a:lnTo>
                    <a:pt x="9919" y="20700"/>
                  </a:lnTo>
                  <a:cubicBezTo>
                    <a:pt x="12282" y="18727"/>
                    <a:pt x="14166" y="13710"/>
                    <a:pt x="14988" y="7200"/>
                  </a:cubicBezTo>
                  <a:lnTo>
                    <a:pt x="12784" y="7200"/>
                  </a:lnTo>
                  <a:lnTo>
                    <a:pt x="17633" y="0"/>
                  </a:lnTo>
                  <a:lnTo>
                    <a:pt x="21600" y="7200"/>
                  </a:lnTo>
                  <a:lnTo>
                    <a:pt x="19396" y="7200"/>
                  </a:lnTo>
                  <a:cubicBezTo>
                    <a:pt x="18306" y="15830"/>
                    <a:pt x="15392" y="21600"/>
                    <a:pt x="12123" y="21600"/>
                  </a:cubicBezTo>
                  <a:lnTo>
                    <a:pt x="7714" y="21600"/>
                  </a:lnTo>
                  <a:cubicBezTo>
                    <a:pt x="3454" y="21600"/>
                    <a:pt x="0" y="11929"/>
                    <a:pt x="0" y="0"/>
                  </a:cubicBezTo>
                  <a:lnTo>
                    <a:pt x="4408" y="0"/>
                  </a:lnTo>
                  <a:cubicBezTo>
                    <a:pt x="4408" y="11929"/>
                    <a:pt x="7862" y="21600"/>
                    <a:pt x="12123"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11271" name="AutoShape 11"/>
          <p:cNvGrpSpPr/>
          <p:nvPr/>
        </p:nvGrpSpPr>
        <p:grpSpPr>
          <a:xfrm>
            <a:off x="2256095" y="2957028"/>
            <a:ext cx="7426851" cy="2570504"/>
            <a:chOff x="0" y="0"/>
            <a:chExt cx="7426849" cy="2570503"/>
          </a:xfrm>
        </p:grpSpPr>
        <p:sp>
          <p:nvSpPr>
            <p:cNvPr id="11268" name="Shape"/>
            <p:cNvSpPr/>
            <p:nvPr/>
          </p:nvSpPr>
          <p:spPr>
            <a:xfrm rot="20851465">
              <a:off x="20672" y="785931"/>
              <a:ext cx="7385506" cy="998642"/>
            </a:xfrm>
            <a:custGeom>
              <a:avLst/>
              <a:gdLst/>
              <a:ahLst/>
              <a:cxnLst>
                <a:cxn ang="0">
                  <a:pos x="wd2" y="hd2"/>
                </a:cxn>
                <a:cxn ang="5400000">
                  <a:pos x="wd2" y="hd2"/>
                </a:cxn>
                <a:cxn ang="10800000">
                  <a:pos x="wd2" y="hd2"/>
                </a:cxn>
                <a:cxn ang="16200000">
                  <a:pos x="wd2" y="hd2"/>
                </a:cxn>
              </a:cxnLst>
              <a:rect l="0" t="0" r="r" b="b"/>
              <a:pathLst>
                <a:path w="21600" h="20147" extrusionOk="0">
                  <a:moveTo>
                    <a:pt x="17650" y="0"/>
                  </a:moveTo>
                  <a:lnTo>
                    <a:pt x="21600" y="6715"/>
                  </a:lnTo>
                  <a:lnTo>
                    <a:pt x="18648" y="6715"/>
                  </a:lnTo>
                  <a:cubicBezTo>
                    <a:pt x="17322" y="16047"/>
                    <a:pt x="13468" y="21600"/>
                    <a:pt x="9555" y="19814"/>
                  </a:cubicBezTo>
                  <a:lnTo>
                    <a:pt x="9555" y="19814"/>
                  </a:lnTo>
                  <a:cubicBezTo>
                    <a:pt x="12407" y="18513"/>
                    <a:pt x="14761" y="13517"/>
                    <a:pt x="15727" y="6715"/>
                  </a:cubicBezTo>
                  <a:lnTo>
                    <a:pt x="12775" y="6715"/>
                  </a:lnTo>
                  <a:close/>
                  <a:moveTo>
                    <a:pt x="8095" y="20145"/>
                  </a:moveTo>
                  <a:cubicBezTo>
                    <a:pt x="3624" y="20145"/>
                    <a:pt x="0" y="11126"/>
                    <a:pt x="0" y="0"/>
                  </a:cubicBezTo>
                  <a:lnTo>
                    <a:pt x="2920" y="0"/>
                  </a:lnTo>
                  <a:cubicBezTo>
                    <a:pt x="2920" y="11126"/>
                    <a:pt x="6545" y="20145"/>
                    <a:pt x="11015" y="20145"/>
                  </a:cubicBezTo>
                  <a:close/>
                </a:path>
              </a:pathLst>
            </a:custGeom>
            <a:solidFill>
              <a:srgbClr val="0000FF"/>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69" name="Shape"/>
            <p:cNvSpPr/>
            <p:nvPr/>
          </p:nvSpPr>
          <p:spPr>
            <a:xfrm rot="20851465">
              <a:off x="63387" y="1176836"/>
              <a:ext cx="3766424" cy="998538"/>
            </a:xfrm>
            <a:custGeom>
              <a:avLst/>
              <a:gdLst/>
              <a:ahLst/>
              <a:cxnLst>
                <a:cxn ang="0">
                  <a:pos x="wd2" y="hd2"/>
                </a:cxn>
                <a:cxn ang="5400000">
                  <a:pos x="wd2" y="hd2"/>
                </a:cxn>
                <a:cxn ang="10800000">
                  <a:pos x="wd2" y="hd2"/>
                </a:cxn>
                <a:cxn ang="16200000">
                  <a:pos x="wd2" y="hd2"/>
                </a:cxn>
              </a:cxnLst>
              <a:rect l="0" t="0" r="r" b="b"/>
              <a:pathLst>
                <a:path w="21600" h="21600" extrusionOk="0">
                  <a:moveTo>
                    <a:pt x="15874" y="21600"/>
                  </a:moveTo>
                  <a:cubicBezTo>
                    <a:pt x="7107" y="21600"/>
                    <a:pt x="0" y="11929"/>
                    <a:pt x="0" y="0"/>
                  </a:cubicBezTo>
                  <a:lnTo>
                    <a:pt x="5726" y="0"/>
                  </a:lnTo>
                  <a:cubicBezTo>
                    <a:pt x="5726" y="11929"/>
                    <a:pt x="12833" y="21600"/>
                    <a:pt x="21600" y="21600"/>
                  </a:cubicBezTo>
                  <a:close/>
                </a:path>
              </a:pathLst>
            </a:custGeom>
            <a:solidFill>
              <a:srgbClr val="000000">
                <a:alpha val="20000"/>
              </a:srgbClr>
            </a:solidFill>
            <a:ln w="12700" cap="flat">
              <a:noFill/>
              <a:miter lim="4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270" name="Line"/>
            <p:cNvSpPr/>
            <p:nvPr/>
          </p:nvSpPr>
          <p:spPr>
            <a:xfrm rot="20851465">
              <a:off x="20661" y="785932"/>
              <a:ext cx="7385506" cy="998538"/>
            </a:xfrm>
            <a:custGeom>
              <a:avLst/>
              <a:gdLst/>
              <a:ahLst/>
              <a:cxnLst>
                <a:cxn ang="0">
                  <a:pos x="wd2" y="hd2"/>
                </a:cxn>
                <a:cxn ang="5400000">
                  <a:pos x="wd2" y="hd2"/>
                </a:cxn>
                <a:cxn ang="10800000">
                  <a:pos x="wd2" y="hd2"/>
                </a:cxn>
                <a:cxn ang="16200000">
                  <a:pos x="wd2" y="hd2"/>
                </a:cxn>
              </a:cxnLst>
              <a:rect l="0" t="0" r="r" b="b"/>
              <a:pathLst>
                <a:path w="21600" h="21600" extrusionOk="0">
                  <a:moveTo>
                    <a:pt x="9555" y="21246"/>
                  </a:moveTo>
                  <a:lnTo>
                    <a:pt x="9555" y="21246"/>
                  </a:lnTo>
                  <a:cubicBezTo>
                    <a:pt x="12407" y="19850"/>
                    <a:pt x="14761" y="14493"/>
                    <a:pt x="15727" y="7200"/>
                  </a:cubicBezTo>
                  <a:lnTo>
                    <a:pt x="12775" y="7200"/>
                  </a:lnTo>
                  <a:lnTo>
                    <a:pt x="17650" y="0"/>
                  </a:lnTo>
                  <a:lnTo>
                    <a:pt x="21600" y="7200"/>
                  </a:lnTo>
                  <a:lnTo>
                    <a:pt x="18648" y="7200"/>
                  </a:lnTo>
                  <a:cubicBezTo>
                    <a:pt x="17504" y="15830"/>
                    <a:pt x="14446" y="21600"/>
                    <a:pt x="11015" y="21600"/>
                  </a:cubicBezTo>
                  <a:lnTo>
                    <a:pt x="8095" y="21600"/>
                  </a:lnTo>
                  <a:cubicBezTo>
                    <a:pt x="3624" y="21600"/>
                    <a:pt x="0" y="11929"/>
                    <a:pt x="0" y="0"/>
                  </a:cubicBezTo>
                  <a:lnTo>
                    <a:pt x="2920" y="0"/>
                  </a:lnTo>
                  <a:cubicBezTo>
                    <a:pt x="2920" y="11929"/>
                    <a:pt x="6545" y="21600"/>
                    <a:pt x="11015" y="21600"/>
                  </a:cubicBezTo>
                </a:path>
              </a:pathLst>
            </a:custGeom>
            <a:noFill/>
            <a:ln w="9525" cap="flat">
              <a:solidFill>
                <a:srgbClr val="000000"/>
              </a:solidFill>
              <a:prstDash val="solid"/>
              <a:miter lim="800000"/>
            </a:ln>
            <a:effectLst/>
          </p:spPr>
          <p:txBody>
            <a:bodyPr wrap="square" lIns="45719" tIns="45719" rIns="45719" bIns="4571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b="0">
                  <a:latin typeface="Arial"/>
                  <a:ea typeface="Arial"/>
                  <a:cs typeface="Arial"/>
                  <a:sym typeface="Arial"/>
                </a:defRPr>
              </a:pP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11272" name="Text Box 12"/>
          <p:cNvSpPr txBox="1"/>
          <p:nvPr/>
        </p:nvSpPr>
        <p:spPr>
          <a:xfrm>
            <a:off x="-30481" y="5029200"/>
            <a:ext cx="3337561" cy="646331"/>
          </a:xfrm>
          <a:prstGeom prst="rect">
            <a:avLst/>
          </a:prstGeom>
          <a:ln w="12700">
            <a:miter lim="400000"/>
          </a:ln>
          <a:effectLst>
            <a:outerShdw blurRad="635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عبر</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كورنثوس</a:t>
            </a:r>
          </a:p>
        </p:txBody>
      </p:sp>
      <p:pic>
        <p:nvPicPr>
          <p:cNvPr id="11273" name="Picture 13" descr="Picture 13"/>
          <p:cNvPicPr>
            <a:picLocks noChangeAspect="1"/>
          </p:cNvPicPr>
          <p:nvPr/>
        </p:nvPicPr>
        <p:blipFill>
          <a:blip r:embed="rId5" cstate="print"/>
          <a:stretch>
            <a:fillRect/>
          </a:stretch>
        </p:blipFill>
        <p:spPr>
          <a:xfrm>
            <a:off x="4343400" y="228600"/>
            <a:ext cx="1003300" cy="1308100"/>
          </a:xfrm>
          <a:prstGeom prst="rect">
            <a:avLst/>
          </a:prstGeom>
          <a:ln w="12700">
            <a:miter lim="400000"/>
          </a:ln>
        </p:spPr>
      </p:pic>
      <p:pic>
        <p:nvPicPr>
          <p:cNvPr id="11274" name="Picture 14" descr="Picture 14"/>
          <p:cNvPicPr>
            <a:picLocks noChangeAspect="1"/>
          </p:cNvPicPr>
          <p:nvPr/>
        </p:nvPicPr>
        <p:blipFill>
          <a:blip r:embed="rId5" cstate="print"/>
          <a:stretch>
            <a:fillRect/>
          </a:stretch>
        </p:blipFill>
        <p:spPr>
          <a:xfrm>
            <a:off x="5562600" y="1295400"/>
            <a:ext cx="1003300" cy="1308100"/>
          </a:xfrm>
          <a:prstGeom prst="rect">
            <a:avLst/>
          </a:prstGeom>
          <a:ln w="12700">
            <a:miter lim="400000"/>
          </a:ln>
        </p:spPr>
      </p:pic>
      <p:pic>
        <p:nvPicPr>
          <p:cNvPr id="11275" name="Picture 15" descr="Picture 15"/>
          <p:cNvPicPr>
            <a:picLocks noChangeAspect="1"/>
          </p:cNvPicPr>
          <p:nvPr/>
        </p:nvPicPr>
        <p:blipFill>
          <a:blip r:embed="rId5" cstate="print"/>
          <a:stretch>
            <a:fillRect/>
          </a:stretch>
        </p:blipFill>
        <p:spPr>
          <a:xfrm>
            <a:off x="6858000" y="2286000"/>
            <a:ext cx="1003300" cy="1308100"/>
          </a:xfrm>
          <a:prstGeom prst="rect">
            <a:avLst/>
          </a:prstGeom>
          <a:ln w="12700">
            <a:miter lim="400000"/>
          </a:ln>
        </p:spPr>
      </p:pic>
      <p:pic>
        <p:nvPicPr>
          <p:cNvPr id="11276" name="Picture 16" descr="Picture 16"/>
          <p:cNvPicPr>
            <a:picLocks noChangeAspect="1"/>
          </p:cNvPicPr>
          <p:nvPr/>
        </p:nvPicPr>
        <p:blipFill>
          <a:blip r:embed="rId5" cstate="print"/>
          <a:stretch>
            <a:fillRect/>
          </a:stretch>
        </p:blipFill>
        <p:spPr>
          <a:xfrm>
            <a:off x="8140700" y="3276600"/>
            <a:ext cx="1003300" cy="1308100"/>
          </a:xfrm>
          <a:prstGeom prst="rect">
            <a:avLst/>
          </a:prstGeom>
          <a:ln w="12700">
            <a:miter lim="400000"/>
          </a:ln>
        </p:spPr>
      </p:pic>
      <p:sp>
        <p:nvSpPr>
          <p:cNvPr id="11277" name="Text Box 17"/>
          <p:cNvSpPr txBox="1"/>
          <p:nvPr/>
        </p:nvSpPr>
        <p:spPr>
          <a:xfrm>
            <a:off x="-106680" y="5562600"/>
            <a:ext cx="3337560" cy="646331"/>
          </a:xfrm>
          <a:prstGeom prst="rect">
            <a:avLst/>
          </a:prstGeom>
          <a:ln w="12700">
            <a:miter lim="400000"/>
          </a:ln>
          <a:effectLst>
            <a:outerShdw blurRad="63500" dist="35921" dir="2700000" rotWithShape="0">
              <a:srgbClr val="000000"/>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rtl="1">
              <a:defRPr sz="3600">
                <a:solidFill>
                  <a:schemeClr val="accent3">
                    <a:lumOff val="44000"/>
                  </a:schemeClr>
                </a:solidFill>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هيكل</a:t>
            </a:r>
            <a:r>
              <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8F8F8F">
                    <a:lumOff val="44000"/>
                  </a:srgbClr>
                </a:solidFill>
                <a:effectLst/>
                <a:uLnTx/>
                <a:uFillTx/>
                <a:latin typeface="Arial" panose="020B0604020202020204" pitchFamily="34" charset="0"/>
                <a:cs typeface="Arial" panose="020B0604020202020204" pitchFamily="34" charset="0"/>
                <a:sym typeface="Arial"/>
              </a:rPr>
              <a:t>أفروديت</a:t>
            </a:r>
            <a:endParaRPr kumimoji="0" sz="3600" b="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1278" name="Text Box 18"/>
          <p:cNvSpPr txBox="1"/>
          <p:nvPr/>
        </p:nvSpPr>
        <p:spPr>
          <a:xfrm>
            <a:off x="8254800" y="76200"/>
            <a:ext cx="763989" cy="461665"/>
          </a:xfrm>
          <a:prstGeom prst="rect">
            <a:avLst/>
          </a:prstGeom>
          <a:solidFill>
            <a:srgbClr val="482400"/>
          </a:solidFill>
          <a:ln w="12700">
            <a:miter lim="400000"/>
          </a:ln>
          <a:effectLst>
            <a:outerShdw blurRad="63500" dist="35921" dir="2700000" rotWithShape="0">
              <a:srgbClr val="80808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rtl="1">
              <a:defRPr>
                <a:solidFill>
                  <a:schemeClr val="accent3">
                    <a:lumOff val="44000"/>
                  </a:schemeClr>
                </a:solidFill>
                <a:effectLst>
                  <a:outerShdw blurRad="38100" dist="38100" dir="2700000" rotWithShape="0">
                    <a:srgbClr val="000000"/>
                  </a:outerShdw>
                </a:effectLst>
                <a:latin typeface="Arial"/>
                <a:ea typeface="Arial"/>
                <a:cs typeface="Arial"/>
                <a:sym typeface="Aria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١٦١ أ</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7" presetClass="entr" presetSubtype="1" fill="hold" grpId="0" nodeType="afterEffect">
                                  <p:stCondLst>
                                    <p:cond delay="0"/>
                                  </p:stCondLst>
                                  <p:iterate>
                                    <p:tmAbs val="0"/>
                                  </p:iterate>
                                  <p:childTnLst>
                                    <p:set>
                                      <p:cBhvr>
                                        <p:cTn id="6" fill="hold"/>
                                        <p:tgtEl>
                                          <p:spTgt spid="11273"/>
                                        </p:tgtEl>
                                        <p:attrNameLst>
                                          <p:attrName>style.visibility</p:attrName>
                                        </p:attrNameLst>
                                      </p:cBhvr>
                                      <p:to>
                                        <p:strVal val="visible"/>
                                      </p:to>
                                    </p:set>
                                    <p:anim calcmode="lin" valueType="num">
                                      <p:cBhvr>
                                        <p:cTn id="7" dur="2000" fill="hold"/>
                                        <p:tgtEl>
                                          <p:spTgt spid="11273"/>
                                        </p:tgtEl>
                                        <p:attrNameLst>
                                          <p:attrName>ppt_x</p:attrName>
                                        </p:attrNameLst>
                                      </p:cBhvr>
                                      <p:tavLst>
                                        <p:tav tm="0">
                                          <p:val>
                                            <p:strVal val="#ppt_x"/>
                                          </p:val>
                                        </p:tav>
                                        <p:tav tm="100000">
                                          <p:val>
                                            <p:strVal val="#ppt_x"/>
                                          </p:val>
                                        </p:tav>
                                      </p:tavLst>
                                    </p:anim>
                                    <p:anim calcmode="lin" valueType="num">
                                      <p:cBhvr>
                                        <p:cTn id="8" dur="2000" fill="hold"/>
                                        <p:tgtEl>
                                          <p:spTgt spid="11273"/>
                                        </p:tgtEl>
                                        <p:attrNameLst>
                                          <p:attrName>ppt_y</p:attrName>
                                        </p:attrNameLst>
                                      </p:cBhvr>
                                      <p:tavLst>
                                        <p:tav tm="0">
                                          <p:val>
                                            <p:strVal val="0-#ppt_h/2"/>
                                          </p:val>
                                        </p:tav>
                                        <p:tav tm="100000">
                                          <p:val>
                                            <p:strVal val="#ppt_y"/>
                                          </p:val>
                                        </p:tav>
                                      </p:tavLst>
                                    </p:anim>
                                  </p:childTnLst>
                                </p:cTn>
                              </p:par>
                            </p:childTnLst>
                          </p:cTn>
                        </p:par>
                        <p:par>
                          <p:cTn id="9" fill="hold">
                            <p:stCondLst>
                              <p:cond delay="2000"/>
                            </p:stCondLst>
                            <p:childTnLst>
                              <p:par>
                                <p:cTn id="10" presetID="22" presetClass="exit" presetSubtype="4" fill="hold" grpId="1" nodeType="afterEffect">
                                  <p:stCondLst>
                                    <p:cond delay="0"/>
                                  </p:stCondLst>
                                  <p:iterate>
                                    <p:tmAbs val="0"/>
                                  </p:iterate>
                                  <p:childTnLst>
                                    <p:animEffect transition="out" filter="wipe(down)">
                                      <p:cBhvr>
                                        <p:cTn id="11" dur="2000" fill="hold"/>
                                        <p:tgtEl>
                                          <p:spTgt spid="11273"/>
                                        </p:tgtEl>
                                      </p:cBhvr>
                                    </p:animEffect>
                                    <p:set>
                                      <p:cBhvr>
                                        <p:cTn id="12" fill="hold">
                                          <p:stCondLst>
                                            <p:cond delay="1999"/>
                                          </p:stCondLst>
                                        </p:cTn>
                                        <p:tgtEl>
                                          <p:spTgt spid="11273"/>
                                        </p:tgtEl>
                                        <p:attrNameLst>
                                          <p:attrName>style.visibility</p:attrName>
                                        </p:attrNameLst>
                                      </p:cBhvr>
                                      <p:to>
                                        <p:strVal val="hidden"/>
                                      </p:to>
                                    </p:set>
                                  </p:childTnLst>
                                </p:cTn>
                              </p:par>
                            </p:childTnLst>
                          </p:cTn>
                        </p:par>
                        <p:par>
                          <p:cTn id="13" fill="hold">
                            <p:stCondLst>
                              <p:cond delay="4000"/>
                            </p:stCondLst>
                            <p:childTnLst>
                              <p:par>
                                <p:cTn id="14" presetID="1" presetClass="entr" presetSubtype="0" fill="hold" grpId="0" nodeType="afterEffect">
                                  <p:stCondLst>
                                    <p:cond delay="0"/>
                                  </p:stCondLst>
                                  <p:iterate>
                                    <p:tmAbs val="0"/>
                                  </p:iterate>
                                  <p:childTnLst>
                                    <p:set>
                                      <p:cBhvr>
                                        <p:cTn id="15" fill="hold"/>
                                        <p:tgtEl>
                                          <p:spTgt spid="11274"/>
                                        </p:tgtEl>
                                        <p:attrNameLst>
                                          <p:attrName>style.visibility</p:attrName>
                                        </p:attrNameLst>
                                      </p:cBhvr>
                                      <p:to>
                                        <p:strVal val="visible"/>
                                      </p:to>
                                    </p:set>
                                  </p:childTnLst>
                                </p:cTn>
                              </p:par>
                            </p:childTnLst>
                          </p:cTn>
                        </p:par>
                        <p:par>
                          <p:cTn id="16" fill="hold">
                            <p:stCondLst>
                              <p:cond delay="4000"/>
                            </p:stCondLst>
                            <p:childTnLst>
                              <p:par>
                                <p:cTn id="17" presetID="22" presetClass="exit" presetSubtype="4" fill="hold" grpId="1" nodeType="afterEffect">
                                  <p:stCondLst>
                                    <p:cond delay="0"/>
                                  </p:stCondLst>
                                  <p:iterate>
                                    <p:tmAbs val="0"/>
                                  </p:iterate>
                                  <p:childTnLst>
                                    <p:animEffect transition="out" filter="wipe(down)">
                                      <p:cBhvr>
                                        <p:cTn id="18" dur="2000" fill="hold"/>
                                        <p:tgtEl>
                                          <p:spTgt spid="11274"/>
                                        </p:tgtEl>
                                      </p:cBhvr>
                                    </p:animEffect>
                                    <p:set>
                                      <p:cBhvr>
                                        <p:cTn id="19" fill="hold">
                                          <p:stCondLst>
                                            <p:cond delay="1999"/>
                                          </p:stCondLst>
                                        </p:cTn>
                                        <p:tgtEl>
                                          <p:spTgt spid="11274"/>
                                        </p:tgtEl>
                                        <p:attrNameLst>
                                          <p:attrName>style.visibility</p:attrName>
                                        </p:attrNameLst>
                                      </p:cBhvr>
                                      <p:to>
                                        <p:strVal val="hidden"/>
                                      </p:to>
                                    </p:set>
                                  </p:childTnLst>
                                </p:cTn>
                              </p:par>
                            </p:childTnLst>
                          </p:cTn>
                        </p:par>
                        <p:par>
                          <p:cTn id="20" fill="hold">
                            <p:stCondLst>
                              <p:cond delay="6000"/>
                            </p:stCondLst>
                            <p:childTnLst>
                              <p:par>
                                <p:cTn id="21" presetID="1" presetClass="entr" presetSubtype="0" fill="hold" grpId="0" nodeType="afterEffect">
                                  <p:stCondLst>
                                    <p:cond delay="0"/>
                                  </p:stCondLst>
                                  <p:iterate>
                                    <p:tmAbs val="0"/>
                                  </p:iterate>
                                  <p:childTnLst>
                                    <p:set>
                                      <p:cBhvr>
                                        <p:cTn id="22" fill="hold"/>
                                        <p:tgtEl>
                                          <p:spTgt spid="11275"/>
                                        </p:tgtEl>
                                        <p:attrNameLst>
                                          <p:attrName>style.visibility</p:attrName>
                                        </p:attrNameLst>
                                      </p:cBhvr>
                                      <p:to>
                                        <p:strVal val="visible"/>
                                      </p:to>
                                    </p:set>
                                  </p:childTnLst>
                                </p:cTn>
                              </p:par>
                            </p:childTnLst>
                          </p:cTn>
                        </p:par>
                        <p:par>
                          <p:cTn id="23" fill="hold">
                            <p:stCondLst>
                              <p:cond delay="6000"/>
                            </p:stCondLst>
                            <p:childTnLst>
                              <p:par>
                                <p:cTn id="24" presetID="22" presetClass="exit" presetSubtype="4" fill="hold" grpId="1" nodeType="afterEffect">
                                  <p:stCondLst>
                                    <p:cond delay="0"/>
                                  </p:stCondLst>
                                  <p:iterate>
                                    <p:tmAbs val="0"/>
                                  </p:iterate>
                                  <p:childTnLst>
                                    <p:animEffect transition="out" filter="wipe(down)">
                                      <p:cBhvr>
                                        <p:cTn id="25" dur="2000" fill="hold"/>
                                        <p:tgtEl>
                                          <p:spTgt spid="11275"/>
                                        </p:tgtEl>
                                      </p:cBhvr>
                                    </p:animEffect>
                                    <p:set>
                                      <p:cBhvr>
                                        <p:cTn id="26" fill="hold">
                                          <p:stCondLst>
                                            <p:cond delay="1999"/>
                                          </p:stCondLst>
                                        </p:cTn>
                                        <p:tgtEl>
                                          <p:spTgt spid="11275"/>
                                        </p:tgtEl>
                                        <p:attrNameLst>
                                          <p:attrName>style.visibility</p:attrName>
                                        </p:attrNameLst>
                                      </p:cBhvr>
                                      <p:to>
                                        <p:strVal val="hidden"/>
                                      </p:to>
                                    </p:set>
                                  </p:childTnLst>
                                </p:cTn>
                              </p:par>
                            </p:childTnLst>
                          </p:cTn>
                        </p:par>
                        <p:par>
                          <p:cTn id="27" fill="hold">
                            <p:stCondLst>
                              <p:cond delay="8000"/>
                            </p:stCondLst>
                            <p:childTnLst>
                              <p:par>
                                <p:cTn id="28" presetID="1" presetClass="entr" presetSubtype="0" fill="hold" grpId="0" nodeType="afterEffect">
                                  <p:stCondLst>
                                    <p:cond delay="0"/>
                                  </p:stCondLst>
                                  <p:iterate>
                                    <p:tmAbs val="0"/>
                                  </p:iterate>
                                  <p:childTnLst>
                                    <p:set>
                                      <p:cBhvr>
                                        <p:cTn id="29" fill="hold"/>
                                        <p:tgtEl>
                                          <p:spTgt spid="11276"/>
                                        </p:tgtEl>
                                        <p:attrNameLst>
                                          <p:attrName>style.visibility</p:attrName>
                                        </p:attrNameLst>
                                      </p:cBhvr>
                                      <p:to>
                                        <p:strVal val="visible"/>
                                      </p:to>
                                    </p:set>
                                  </p:childTnLst>
                                </p:cTn>
                              </p:par>
                            </p:childTnLst>
                          </p:cTn>
                        </p:par>
                        <p:par>
                          <p:cTn id="30" fill="hold">
                            <p:stCondLst>
                              <p:cond delay="8000"/>
                            </p:stCondLst>
                            <p:childTnLst>
                              <p:par>
                                <p:cTn id="31" presetID="22" presetClass="entr" presetSubtype="2" fill="hold" grpId="0" nodeType="afterEffect">
                                  <p:stCondLst>
                                    <p:cond delay="0"/>
                                  </p:stCondLst>
                                  <p:iterate>
                                    <p:tmAbs val="0"/>
                                  </p:iterate>
                                  <p:childTnLst>
                                    <p:set>
                                      <p:cBhvr>
                                        <p:cTn id="32" fill="hold"/>
                                        <p:tgtEl>
                                          <p:spTgt spid="11267"/>
                                        </p:tgtEl>
                                        <p:attrNameLst>
                                          <p:attrName>style.visibility</p:attrName>
                                        </p:attrNameLst>
                                      </p:cBhvr>
                                      <p:to>
                                        <p:strVal val="visible"/>
                                      </p:to>
                                    </p:set>
                                    <p:animEffect transition="in" filter="wipe(right)">
                                      <p:cBhvr>
                                        <p:cTn id="33" dur="3000"/>
                                        <p:tgtEl>
                                          <p:spTgt spid="11267"/>
                                        </p:tgtEl>
                                      </p:cBhvr>
                                    </p:animEffect>
                                  </p:childTnLst>
                                </p:cTn>
                              </p:par>
                            </p:childTnLst>
                          </p:cTn>
                        </p:par>
                        <p:par>
                          <p:cTn id="34" fill="hold">
                            <p:stCondLst>
                              <p:cond delay="11000"/>
                            </p:stCondLst>
                            <p:childTnLst>
                              <p:par>
                                <p:cTn id="35" presetID="22" presetClass="entr" presetSubtype="8" fill="hold" grpId="0" nodeType="afterEffect">
                                  <p:stCondLst>
                                    <p:cond delay="0"/>
                                  </p:stCondLst>
                                  <p:iterate>
                                    <p:tmAbs val="0"/>
                                  </p:iterate>
                                  <p:childTnLst>
                                    <p:set>
                                      <p:cBhvr>
                                        <p:cTn id="36" fill="hold"/>
                                        <p:tgtEl>
                                          <p:spTgt spid="11271"/>
                                        </p:tgtEl>
                                        <p:attrNameLst>
                                          <p:attrName>style.visibility</p:attrName>
                                        </p:attrNameLst>
                                      </p:cBhvr>
                                      <p:to>
                                        <p:strVal val="visible"/>
                                      </p:to>
                                    </p:set>
                                    <p:animEffect transition="in" filter="wipe(left)">
                                      <p:cBhvr>
                                        <p:cTn id="37" dur="3000"/>
                                        <p:tgtEl>
                                          <p:spTgt spid="11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advAuto="0"/>
      <p:bldP spid="11271" grpId="0" animBg="1" advAuto="0"/>
      <p:bldP spid="11273" grpId="0" animBg="1" advAuto="0"/>
      <p:bldP spid="11273" grpId="1" animBg="1" advAuto="0"/>
      <p:bldP spid="11274" grpId="0" animBg="1" advAuto="0"/>
      <p:bldP spid="11274" grpId="1" animBg="1" advAuto="0"/>
      <p:bldP spid="11275" grpId="0" animBg="1" advAuto="0"/>
      <p:bldP spid="11275" grpId="1" animBg="1" advAuto="0"/>
      <p:bldP spid="11276" grpId="0" animBg="1" advAuto="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5"/>
            <a:ext cx="5220072" cy="426887"/>
          </a:xfrm>
          <a:effectLst>
            <a:outerShdw blurRad="63500" dist="35921" dir="2700000" algn="ctr" rotWithShape="0">
              <a:schemeClr val="tx2">
                <a:alpha val="74998"/>
              </a:schemeClr>
            </a:outerShdw>
          </a:effectLst>
        </p:spPr>
        <p:txBody>
          <a:bodyPr anchor="ctr"/>
          <a:lstStyle/>
          <a:p>
            <a:pPr algn="l">
              <a:defRPr/>
            </a:pPr>
            <a:r>
              <a:rPr lang="ar-JO" sz="3200" dirty="0">
                <a:effectLst>
                  <a:glow rad="127000">
                    <a:schemeClr val="tx1"/>
                  </a:glow>
                </a:effectLst>
                <a:ea typeface="ＭＳ Ｐゴシック" charset="0"/>
                <a:cs typeface="ＭＳ Ｐゴシック" charset="0"/>
              </a:rPr>
              <a:t>كيف يجب أن نكون ...</a:t>
            </a:r>
            <a:endParaRPr lang="en-US" sz="3200"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مختلفين</a:t>
            </a:r>
            <a:endParaRPr kumimoji="0" lang="en-US"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عن غير المؤمنين؟</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1-4</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خلوقين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5-6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نكون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غير أنانيين</a:t>
            </a:r>
            <a:b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b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7-16</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2198336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مختلفاً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متحداً، خلوقاً و غير أناني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rPr>
              <a:t>1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12" charset="-128"/>
              <a:cs typeface="ＭＳ Ｐゴシック" pitchFamily="-112" charset="-128"/>
            </a:endParaRPr>
          </a:p>
        </p:txBody>
      </p:sp>
      <p:pic>
        <p:nvPicPr>
          <p:cNvPr id="215042" name="Picture 4" descr="Matthew jesus king 707930_crow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368800" y="3276600"/>
            <a:ext cx="4775200" cy="358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0" name="Rectangle 2"/>
          <p:cNvSpPr>
            <a:spLocks noGrp="1" noChangeArrowheads="1"/>
          </p:cNvSpPr>
          <p:nvPr>
            <p:ph type="title"/>
          </p:nvPr>
        </p:nvSpPr>
        <p:spPr>
          <a:xfrm>
            <a:off x="0" y="46038"/>
            <a:ext cx="9144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في مجموعتك الصغيرة ...</a:t>
            </a:r>
            <a:endParaRPr lang="en-US" dirty="0">
              <a:solidFill>
                <a:schemeClr val="bg1"/>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1447800"/>
            <a:ext cx="8763000" cy="2895600"/>
          </a:xfrm>
          <a:prstGeom prst="rect">
            <a:avLst/>
          </a:prstGeom>
          <a:noFill/>
          <a:ln w="9525">
            <a:noFill/>
            <a:miter lim="800000"/>
            <a:headEnd/>
            <a:tailEnd/>
          </a:ln>
          <a:effectLst>
            <a:outerShdw blurRad="63500" dist="35921" dir="2700000" algn="ctr" rotWithShape="0">
              <a:schemeClr val="tx2">
                <a:alpha val="74998"/>
              </a:schemeClr>
            </a:outerShdw>
          </a:effectLst>
        </p:spPr>
        <p:txBody>
          <a:bodyPr lIns="91341" tIns="45671" rIns="91341" bIns="45671"/>
          <a:lstStyle/>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يقدم المؤلف يسوع كملك لإسرائيل. هل تعتقد أن المسيحيين اليوم يجدون وقتًا صعبًا للتفكير في المسيح كملك؟</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ＭＳ Ｐゴシック" charset="-128"/>
            </a:endParaRPr>
          </a:p>
          <a:p>
            <a:pPr marL="342543" marR="0" lvl="0" indent="-342543" algn="r" defTabSz="914400" rtl="1" eaLnBrk="1" fontAlgn="base" latinLnBrk="0" hangingPunct="1">
              <a:lnSpc>
                <a:spcPct val="100000"/>
              </a:lnSpc>
              <a:spcBef>
                <a:spcPct val="20000"/>
              </a:spcBef>
              <a:spcAft>
                <a:spcPct val="0"/>
              </a:spcAft>
              <a:buClrTx/>
              <a:buSzTx/>
              <a:buFontTx/>
              <a:buChar char="•"/>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لماذا ولما لا؟</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Rectangle 2">
            <a:extLst>
              <a:ext uri="{FF2B5EF4-FFF2-40B4-BE49-F238E27FC236}">
                <a16:creationId xmlns:a16="http://schemas.microsoft.com/office/drawing/2014/main" id="{8B41BF08-FE92-CE46-BB56-2DD17E533A7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2563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rPr>
              <a:t>هل تعيش بهذه الطريقة؟</a:t>
            </a:r>
            <a:endParaRPr kumimoji="0" lang="en-US" sz="6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sym typeface="Times New Roman"/>
            </a:endParaRPr>
          </a:p>
        </p:txBody>
      </p:sp>
    </p:spTree>
    <p:extLst>
      <p:ext uri="{BB962C8B-B14F-4D97-AF65-F5344CB8AC3E}">
        <p14:creationId xmlns:p14="http://schemas.microsoft.com/office/powerpoint/2010/main" val="2047352718"/>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67222478"/>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a:t>2 </a:t>
            </a:r>
            <a:r>
              <a:rPr lang="ar-SA" err="1"/>
              <a:t>كورنثوس</a:t>
            </a:r>
            <a:endParaRPr lang="en-US"/>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55226" y="1641068"/>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3600" b="1" u="none" strike="noStrike" kern="10" cap="none" spc="0" normalizeH="0" baseline="0" noProof="0" dirty="0">
                <a:ln w="9525">
                  <a:round/>
                  <a:headEnd/>
                  <a:tailEnd/>
                </a:ln>
                <a:solidFill>
                  <a:srgbClr val="FF0066"/>
                </a:solidFill>
                <a:effectLst/>
                <a:uLnTx/>
                <a:uFillTx/>
                <a:latin typeface="Impact"/>
                <a:ea typeface="ＭＳ Ｐゴシック" charset="0"/>
                <a:cs typeface="Arial" panose="020B0604020202020204" pitchFamily="34" charset="0"/>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الرسولية</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970836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i="0" u="none" strike="noStrike" kern="1200" cap="none" spc="0" normalizeH="0" baseline="0" noProof="0">
                <a:ln>
                  <a:noFill/>
                </a:ln>
                <a:solidFill>
                  <a:srgbClr val="F8F8F8"/>
                </a:solidFill>
                <a:effectLst/>
                <a:uLnTx/>
                <a:uFillTx/>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4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4661003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37344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بِٱلْمَسِيحِ يَسُوعَ رَبًّا، وَلَكِنْ بِأَنْفُسِنَا عَبِيدًا لَكُمْ مِنْ أَجْلِ يَسُوعَ. ٦ لِأَنَّ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altLang="zh-CN" sz="3600" b="1" i="0" u="none" strike="noStrike" kern="1200" cap="none" spc="0" normalizeH="0" baseline="0" noProof="0" err="1">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95917"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773855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21496" y="76200"/>
            <a:ext cx="66075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162</a:t>
            </a: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3842" name="Text Box 3"/>
          <p:cNvSpPr txBox="1">
            <a:spLocks noChangeArrowheads="1"/>
          </p:cNvSpPr>
          <p:nvPr/>
        </p:nvSpPr>
        <p:spPr bwMode="auto">
          <a:xfrm>
            <a:off x="3777893" y="228600"/>
            <a:ext cx="1595309" cy="52322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sng"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يدافع بولس عن </a:t>
            </a:r>
            <a:r>
              <a:rPr kumimoji="0" lang="ar-JO" altLang="zh-CN" sz="3200" b="1" i="1" u="none" strike="noStrike" kern="1200" cap="none" spc="0" normalizeH="0" baseline="0" noProof="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رسوليته</a:t>
            </a: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ضد هجمات المعلمين الكذبة لضمان كل من </a:t>
            </a:r>
            <a:r>
              <a:rPr kumimoji="0" lang="ar-JO" altLang="zh-CN" sz="3200" b="1" i="1" u="none" strike="noStrike" kern="1200" cap="none" spc="0" normalizeH="0" baseline="0" noProof="0">
                <a:ln>
                  <a:noFill/>
                </a:ln>
                <a:solidFill>
                  <a:srgbClr val="7030A0"/>
                </a:solidFill>
                <a:effectLst/>
                <a:uLnTx/>
                <a:uFillTx/>
                <a:latin typeface="Accordance" panose="00000400000000000000" pitchFamily="2" charset="-78"/>
                <a:ea typeface="Accordance" panose="00000400000000000000" pitchFamily="2" charset="-78"/>
                <a:cs typeface="Accordance" panose="00000400000000000000" pitchFamily="2" charset="-78"/>
              </a:rPr>
              <a:t>الأساس العقائدي </a:t>
            </a: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a:solidFill>
                  <a:srgbClr val="000000"/>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يشارك بولس الأحداث عن عمله في الملكوت و التي لم تكن معروفة لولا ذلك :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4372668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226032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المؤمنين محفوظين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 21-22، 5: 10)</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27ب</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588715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9749" y="195831"/>
            <a:ext cx="8078585" cy="6343792"/>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0418" name="Rectangle 2"/>
          <p:cNvSpPr>
            <a:spLocks noChangeArrowheads="1"/>
          </p:cNvSpPr>
          <p:nvPr/>
        </p:nvSpPr>
        <p:spPr bwMode="auto">
          <a:xfrm>
            <a:off x="410457" y="6463489"/>
            <a:ext cx="1245336" cy="2052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p>
            <a:pPr defTabSz="887553" eaLnBrk="0" fontAlgn="base" hangingPunct="0">
              <a:spcBef>
                <a:spcPct val="0"/>
              </a:spcBef>
              <a:spcAft>
                <a:spcPct val="0"/>
              </a:spcAft>
              <a:defRPr/>
            </a:pPr>
            <a:endParaRPr lang="en-US" sz="2056" b="1" dirty="0">
              <a:solidFill>
                <a:srgbClr val="000000"/>
              </a:solidFill>
              <a:latin typeface="Arial" panose="020B0604020202020204" pitchFamily="34" charset="0"/>
              <a:ea typeface="ＭＳ Ｐゴシック" charset="0"/>
            </a:endParaRPr>
          </a:p>
        </p:txBody>
      </p:sp>
      <p:sp>
        <p:nvSpPr>
          <p:cNvPr id="60454" name="Text Box 58"/>
          <p:cNvSpPr txBox="1">
            <a:spLocks noChangeArrowheads="1"/>
          </p:cNvSpPr>
          <p:nvPr/>
        </p:nvSpPr>
        <p:spPr bwMode="auto">
          <a:xfrm>
            <a:off x="7819935" y="6447174"/>
            <a:ext cx="157706" cy="209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fontAlgn="base" hangingPunct="0">
              <a:spcBef>
                <a:spcPct val="0"/>
              </a:spcBef>
              <a:spcAft>
                <a:spcPct val="0"/>
              </a:spcAft>
              <a:defRPr/>
            </a:pPr>
            <a:endParaRPr lang="en-US" sz="2142" dirty="0">
              <a:solidFill>
                <a:srgbClr val="000000"/>
              </a:solidFill>
            </a:endParaRPr>
          </a:p>
        </p:txBody>
      </p:sp>
      <p:sp>
        <p:nvSpPr>
          <p:cNvPr id="60455" name="Text Box 60"/>
          <p:cNvSpPr txBox="1">
            <a:spLocks noChangeArrowheads="1"/>
          </p:cNvSpPr>
          <p:nvPr/>
        </p:nvSpPr>
        <p:spPr bwMode="auto">
          <a:xfrm>
            <a:off x="8341998" y="6055626"/>
            <a:ext cx="157706" cy="315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8141" tIns="39070" rIns="78141" bIns="39070"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887553" eaLnBrk="0" fontAlgn="base" hangingPunct="0">
              <a:spcBef>
                <a:spcPct val="0"/>
              </a:spcBef>
              <a:spcAft>
                <a:spcPct val="0"/>
              </a:spcAft>
              <a:defRPr/>
            </a:pPr>
            <a:endParaRPr lang="en-US" sz="2142" dirty="0">
              <a:solidFill>
                <a:srgbClr val="000000"/>
              </a:solidFill>
            </a:endParaRPr>
          </a:p>
        </p:txBody>
      </p:sp>
      <p:sp>
        <p:nvSpPr>
          <p:cNvPr id="60456" name="Text Box 61"/>
          <p:cNvSpPr txBox="1">
            <a:spLocks noChangeArrowheads="1"/>
          </p:cNvSpPr>
          <p:nvPr/>
        </p:nvSpPr>
        <p:spPr bwMode="auto">
          <a:xfrm>
            <a:off x="8196298" y="6450384"/>
            <a:ext cx="289974" cy="212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fontAlgn="base" hangingPunct="0">
              <a:spcBef>
                <a:spcPts val="536"/>
              </a:spcBef>
              <a:spcAft>
                <a:spcPct val="0"/>
              </a:spcAft>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856" b="1" dirty="0">
                <a:solidFill>
                  <a:srgbClr val="FFFFFF"/>
                </a:solidFill>
                <a:latin typeface="Comic Sans MS" charset="0"/>
              </a:rPr>
              <a:t>27</a:t>
            </a:r>
          </a:p>
        </p:txBody>
      </p:sp>
      <p:sp>
        <p:nvSpPr>
          <p:cNvPr id="60457" name="Text Box 62"/>
          <p:cNvSpPr txBox="1">
            <a:spLocks noChangeArrowheads="1"/>
          </p:cNvSpPr>
          <p:nvPr/>
        </p:nvSpPr>
        <p:spPr bwMode="auto">
          <a:xfrm>
            <a:off x="8456032" y="6392470"/>
            <a:ext cx="262724" cy="291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76910" tIns="39989" rIns="76910" bIns="39989"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887553" eaLnBrk="0" fontAlgn="base" hangingPunct="0">
              <a:spcBef>
                <a:spcPts val="856"/>
              </a:spcBef>
              <a:spcAft>
                <a:spcPct val="0"/>
              </a:spcAft>
              <a:buClr>
                <a:srgbClr val="FFFFFF"/>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en-GB" sz="1370" b="1" dirty="0">
                <a:solidFill>
                  <a:srgbClr val="FFFFFF"/>
                </a:solidFill>
                <a:latin typeface="Comic Sans MS" charset="0"/>
              </a:rPr>
              <a:t>4</a:t>
            </a:r>
          </a:p>
        </p:txBody>
      </p:sp>
      <p:sp>
        <p:nvSpPr>
          <p:cNvPr id="65" name="Rectangle 3">
            <a:extLst>
              <a:ext uri="{FF2B5EF4-FFF2-40B4-BE49-F238E27FC236}">
                <a16:creationId xmlns:a16="http://schemas.microsoft.com/office/drawing/2014/main" id="{F60C7AFE-751D-75AC-8BDB-AE3A94866A93}"/>
              </a:ext>
            </a:extLst>
          </p:cNvPr>
          <p:cNvSpPr>
            <a:spLocks noChangeArrowheads="1"/>
          </p:cNvSpPr>
          <p:nvPr/>
        </p:nvSpPr>
        <p:spPr bwMode="auto">
          <a:xfrm>
            <a:off x="1287165" y="633396"/>
            <a:ext cx="6760381" cy="5629965"/>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6" name="AutoShape 4">
            <a:extLst>
              <a:ext uri="{FF2B5EF4-FFF2-40B4-BE49-F238E27FC236}">
                <a16:creationId xmlns:a16="http://schemas.microsoft.com/office/drawing/2014/main" id="{96CB1AFD-2D44-3D1B-0393-B531C394F4F6}"/>
              </a:ext>
            </a:extLst>
          </p:cNvPr>
          <p:cNvSpPr>
            <a:spLocks noChangeArrowheads="1"/>
          </p:cNvSpPr>
          <p:nvPr/>
        </p:nvSpPr>
        <p:spPr bwMode="auto">
          <a:xfrm>
            <a:off x="5116075" y="899982"/>
            <a:ext cx="3162738" cy="237416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7" name="AutoShape 5">
            <a:extLst>
              <a:ext uri="{FF2B5EF4-FFF2-40B4-BE49-F238E27FC236}">
                <a16:creationId xmlns:a16="http://schemas.microsoft.com/office/drawing/2014/main" id="{3BC7FF77-7EB8-8510-BE4A-A4250C0E3270}"/>
              </a:ext>
            </a:extLst>
          </p:cNvPr>
          <p:cNvSpPr>
            <a:spLocks noChangeArrowheads="1"/>
          </p:cNvSpPr>
          <p:nvPr/>
        </p:nvSpPr>
        <p:spPr bwMode="auto">
          <a:xfrm>
            <a:off x="1499796" y="3709317"/>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68" name="AutoShape 6">
            <a:extLst>
              <a:ext uri="{FF2B5EF4-FFF2-40B4-BE49-F238E27FC236}">
                <a16:creationId xmlns:a16="http://schemas.microsoft.com/office/drawing/2014/main" id="{DF7C88FA-5E53-EE5B-42D8-7E4BBA905AA7}"/>
              </a:ext>
            </a:extLst>
          </p:cNvPr>
          <p:cNvSpPr>
            <a:spLocks noChangeArrowheads="1"/>
          </p:cNvSpPr>
          <p:nvPr/>
        </p:nvSpPr>
        <p:spPr bwMode="auto">
          <a:xfrm>
            <a:off x="1498256" y="892142"/>
            <a:ext cx="3164259" cy="2375509"/>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72" name="Rectangle 10">
            <a:extLst>
              <a:ext uri="{FF2B5EF4-FFF2-40B4-BE49-F238E27FC236}">
                <a16:creationId xmlns:a16="http://schemas.microsoft.com/office/drawing/2014/main" id="{2D7647C8-3C67-716F-5373-9A2EB184C853}"/>
              </a:ext>
            </a:extLst>
          </p:cNvPr>
          <p:cNvSpPr>
            <a:spLocks noChangeArrowheads="1"/>
          </p:cNvSpPr>
          <p:nvPr/>
        </p:nvSpPr>
        <p:spPr bwMode="auto">
          <a:xfrm>
            <a:off x="1916176" y="1594549"/>
            <a:ext cx="1755719"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en-GB" sz="2330" b="1" dirty="0">
                <a:solidFill>
                  <a:srgbClr val="3659B6"/>
                </a:solidFill>
                <a:effectLst>
                  <a:outerShdw blurRad="38100" dist="38100" dir="2700000" algn="tl">
                    <a:srgbClr val="000000">
                      <a:alpha val="43137"/>
                    </a:srgbClr>
                  </a:outerShdw>
                </a:effectLst>
                <a:latin typeface="Helvetica" charset="0"/>
                <a:ea typeface="MS Gothic" charset="0"/>
                <a:cs typeface="MS Gothic" charset="0"/>
              </a:rPr>
              <a:t>   </a:t>
            </a: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اليهود</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3" name="Rectangle 11">
            <a:extLst>
              <a:ext uri="{FF2B5EF4-FFF2-40B4-BE49-F238E27FC236}">
                <a16:creationId xmlns:a16="http://schemas.microsoft.com/office/drawing/2014/main" id="{D025A0AF-1591-D07F-575E-08E6269C44E1}"/>
              </a:ext>
            </a:extLst>
          </p:cNvPr>
          <p:cNvSpPr>
            <a:spLocks noChangeArrowheads="1"/>
          </p:cNvSpPr>
          <p:nvPr/>
        </p:nvSpPr>
        <p:spPr bwMode="auto">
          <a:xfrm>
            <a:off x="5782065" y="1605334"/>
            <a:ext cx="1874777"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الرومانيين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4" name="Rectangle 12">
            <a:extLst>
              <a:ext uri="{FF2B5EF4-FFF2-40B4-BE49-F238E27FC236}">
                <a16:creationId xmlns:a16="http://schemas.microsoft.com/office/drawing/2014/main" id="{EB1EBCB5-C6A0-657A-4ECA-A3392CCA720B}"/>
              </a:ext>
            </a:extLst>
          </p:cNvPr>
          <p:cNvSpPr>
            <a:spLocks noChangeArrowheads="1"/>
          </p:cNvSpPr>
          <p:nvPr/>
        </p:nvSpPr>
        <p:spPr bwMode="auto">
          <a:xfrm>
            <a:off x="2125846" y="4447717"/>
            <a:ext cx="2173960"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اليونانيين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5" name="Rectangle 13">
            <a:extLst>
              <a:ext uri="{FF2B5EF4-FFF2-40B4-BE49-F238E27FC236}">
                <a16:creationId xmlns:a16="http://schemas.microsoft.com/office/drawing/2014/main" id="{23170DD5-631F-C484-65DC-B5E633CC4BCE}"/>
              </a:ext>
            </a:extLst>
          </p:cNvPr>
          <p:cNvSpPr>
            <a:spLocks noChangeArrowheads="1"/>
          </p:cNvSpPr>
          <p:nvPr/>
        </p:nvSpPr>
        <p:spPr bwMode="auto">
          <a:xfrm>
            <a:off x="3453759" y="1681747"/>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6" name="Rectangle 14">
            <a:extLst>
              <a:ext uri="{FF2B5EF4-FFF2-40B4-BE49-F238E27FC236}">
                <a16:creationId xmlns:a16="http://schemas.microsoft.com/office/drawing/2014/main" id="{AA692B9D-EC6E-C818-525B-E422BC3DCA50}"/>
              </a:ext>
            </a:extLst>
          </p:cNvPr>
          <p:cNvSpPr>
            <a:spLocks noChangeArrowheads="1"/>
          </p:cNvSpPr>
          <p:nvPr/>
        </p:nvSpPr>
        <p:spPr bwMode="auto">
          <a:xfrm>
            <a:off x="1834154" y="2830709"/>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77" name="Rectangle 15">
            <a:extLst>
              <a:ext uri="{FF2B5EF4-FFF2-40B4-BE49-F238E27FC236}">
                <a16:creationId xmlns:a16="http://schemas.microsoft.com/office/drawing/2014/main" id="{6B872084-BCE1-4021-1D7E-16BE30EAB3A3}"/>
              </a:ext>
            </a:extLst>
          </p:cNvPr>
          <p:cNvSpPr>
            <a:spLocks noChangeArrowheads="1"/>
          </p:cNvSpPr>
          <p:nvPr/>
        </p:nvSpPr>
        <p:spPr bwMode="auto">
          <a:xfrm>
            <a:off x="7088044" y="1681747"/>
            <a:ext cx="659829"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78" name="Rectangle 16">
            <a:extLst>
              <a:ext uri="{FF2B5EF4-FFF2-40B4-BE49-F238E27FC236}">
                <a16:creationId xmlns:a16="http://schemas.microsoft.com/office/drawing/2014/main" id="{2B4D8A35-DD0E-B49C-DF32-EABD6FBF852D}"/>
              </a:ext>
            </a:extLst>
          </p:cNvPr>
          <p:cNvSpPr>
            <a:spLocks noChangeArrowheads="1"/>
          </p:cNvSpPr>
          <p:nvPr/>
        </p:nvSpPr>
        <p:spPr bwMode="auto">
          <a:xfrm>
            <a:off x="5482789" y="2843036"/>
            <a:ext cx="886466"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79" name="Group 17">
            <a:extLst>
              <a:ext uri="{FF2B5EF4-FFF2-40B4-BE49-F238E27FC236}">
                <a16:creationId xmlns:a16="http://schemas.microsoft.com/office/drawing/2014/main" id="{621D9454-3E47-6BF3-E151-67CD2FFDCD1F}"/>
              </a:ext>
            </a:extLst>
          </p:cNvPr>
          <p:cNvGrpSpPr>
            <a:grpSpLocks/>
          </p:cNvGrpSpPr>
          <p:nvPr/>
        </p:nvGrpSpPr>
        <p:grpSpPr bwMode="auto">
          <a:xfrm>
            <a:off x="2350685" y="2155407"/>
            <a:ext cx="1689736" cy="447216"/>
            <a:chOff x="1778" y="1478"/>
            <a:chExt cx="1178" cy="373"/>
          </a:xfrm>
        </p:grpSpPr>
        <p:sp>
          <p:nvSpPr>
            <p:cNvPr id="80" name="Rectangle 18">
              <a:extLst>
                <a:ext uri="{FF2B5EF4-FFF2-40B4-BE49-F238E27FC236}">
                  <a16:creationId xmlns:a16="http://schemas.microsoft.com/office/drawing/2014/main" id="{2FDD71C6-E3E2-CBBE-C367-1A9D9F045D7F}"/>
                </a:ext>
              </a:extLst>
            </p:cNvPr>
            <p:cNvSpPr>
              <a:spLocks noChangeArrowheads="1"/>
            </p:cNvSpPr>
            <p:nvPr/>
          </p:nvSpPr>
          <p:spPr bwMode="auto">
            <a:xfrm>
              <a:off x="2545" y="1530"/>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1" name="Rectangle 19">
              <a:extLst>
                <a:ext uri="{FF2B5EF4-FFF2-40B4-BE49-F238E27FC236}">
                  <a16:creationId xmlns:a16="http://schemas.microsoft.com/office/drawing/2014/main" id="{E45429EA-67B7-7947-0CD6-D33FC0FC4A5E}"/>
                </a:ext>
              </a:extLst>
            </p:cNvPr>
            <p:cNvSpPr>
              <a:spLocks noChangeArrowheads="1"/>
            </p:cNvSpPr>
            <p:nvPr/>
          </p:nvSpPr>
          <p:spPr bwMode="auto">
            <a:xfrm>
              <a:off x="1778" y="1478"/>
              <a:ext cx="1126"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ملك</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82" name="Group 20">
            <a:extLst>
              <a:ext uri="{FF2B5EF4-FFF2-40B4-BE49-F238E27FC236}">
                <a16:creationId xmlns:a16="http://schemas.microsoft.com/office/drawing/2014/main" id="{CD941841-7863-7F45-18A2-E5A8560304C6}"/>
              </a:ext>
            </a:extLst>
          </p:cNvPr>
          <p:cNvGrpSpPr>
            <a:grpSpLocks/>
          </p:cNvGrpSpPr>
          <p:nvPr/>
        </p:nvGrpSpPr>
        <p:grpSpPr bwMode="auto">
          <a:xfrm>
            <a:off x="6293613" y="2149237"/>
            <a:ext cx="1381338" cy="461882"/>
            <a:chOff x="4337" y="1474"/>
            <a:chExt cx="963" cy="384"/>
          </a:xfrm>
        </p:grpSpPr>
        <p:sp>
          <p:nvSpPr>
            <p:cNvPr id="83" name="Rectangle 21">
              <a:extLst>
                <a:ext uri="{FF2B5EF4-FFF2-40B4-BE49-F238E27FC236}">
                  <a16:creationId xmlns:a16="http://schemas.microsoft.com/office/drawing/2014/main" id="{6E2EEAAC-3A3F-1B0F-E543-82D17FDA9CB3}"/>
                </a:ext>
              </a:extLst>
            </p:cNvPr>
            <p:cNvSpPr>
              <a:spLocks noChangeArrowheads="1"/>
            </p:cNvSpPr>
            <p:nvPr/>
          </p:nvSpPr>
          <p:spPr bwMode="auto">
            <a:xfrm>
              <a:off x="4840" y="1538"/>
              <a:ext cx="460"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4" name="Rectangle 22">
              <a:extLst>
                <a:ext uri="{FF2B5EF4-FFF2-40B4-BE49-F238E27FC236}">
                  <a16:creationId xmlns:a16="http://schemas.microsoft.com/office/drawing/2014/main" id="{CBDF78E8-244B-973B-EC82-89C09F0D8A4A}"/>
                </a:ext>
              </a:extLst>
            </p:cNvPr>
            <p:cNvSpPr>
              <a:spLocks noChangeArrowheads="1"/>
            </p:cNvSpPr>
            <p:nvPr/>
          </p:nvSpPr>
          <p:spPr bwMode="auto">
            <a:xfrm>
              <a:off x="4337" y="1474"/>
              <a:ext cx="963"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خادم</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85" name="Rectangle 23">
            <a:extLst>
              <a:ext uri="{FF2B5EF4-FFF2-40B4-BE49-F238E27FC236}">
                <a16:creationId xmlns:a16="http://schemas.microsoft.com/office/drawing/2014/main" id="{65436E54-53CF-3722-69F3-552225167C7B}"/>
              </a:ext>
            </a:extLst>
          </p:cNvPr>
          <p:cNvSpPr>
            <a:spLocks noChangeArrowheads="1"/>
          </p:cNvSpPr>
          <p:nvPr/>
        </p:nvSpPr>
        <p:spPr bwMode="auto">
          <a:xfrm>
            <a:off x="3655772" y="4441413"/>
            <a:ext cx="589544"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6" name="Rectangle 24">
            <a:extLst>
              <a:ext uri="{FF2B5EF4-FFF2-40B4-BE49-F238E27FC236}">
                <a16:creationId xmlns:a16="http://schemas.microsoft.com/office/drawing/2014/main" id="{C1465345-AC5D-DE1F-2995-43DC1215B284}"/>
              </a:ext>
            </a:extLst>
          </p:cNvPr>
          <p:cNvSpPr>
            <a:spLocks noChangeArrowheads="1"/>
          </p:cNvSpPr>
          <p:nvPr/>
        </p:nvSpPr>
        <p:spPr bwMode="auto">
          <a:xfrm>
            <a:off x="185880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87" name="Group 25">
            <a:extLst>
              <a:ext uri="{FF2B5EF4-FFF2-40B4-BE49-F238E27FC236}">
                <a16:creationId xmlns:a16="http://schemas.microsoft.com/office/drawing/2014/main" id="{29D1E093-5CC7-40D2-E5B6-7DF45D56C5E8}"/>
              </a:ext>
            </a:extLst>
          </p:cNvPr>
          <p:cNvGrpSpPr>
            <a:grpSpLocks/>
          </p:cNvGrpSpPr>
          <p:nvPr/>
        </p:nvGrpSpPr>
        <p:grpSpPr bwMode="auto">
          <a:xfrm>
            <a:off x="2211452" y="4996248"/>
            <a:ext cx="2126772" cy="444857"/>
            <a:chOff x="1691" y="3381"/>
            <a:chExt cx="1262" cy="371"/>
          </a:xfrm>
        </p:grpSpPr>
        <p:sp>
          <p:nvSpPr>
            <p:cNvPr id="88" name="Rectangle 26">
              <a:extLst>
                <a:ext uri="{FF2B5EF4-FFF2-40B4-BE49-F238E27FC236}">
                  <a16:creationId xmlns:a16="http://schemas.microsoft.com/office/drawing/2014/main" id="{E41BC7AC-B099-967B-E463-349D76347C42}"/>
                </a:ext>
              </a:extLst>
            </p:cNvPr>
            <p:cNvSpPr>
              <a:spLocks noChangeArrowheads="1"/>
            </p:cNvSpPr>
            <p:nvPr/>
          </p:nvSpPr>
          <p:spPr bwMode="auto">
            <a:xfrm>
              <a:off x="2542" y="3388"/>
              <a:ext cx="411" cy="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89" name="Rectangle 27">
              <a:extLst>
                <a:ext uri="{FF2B5EF4-FFF2-40B4-BE49-F238E27FC236}">
                  <a16:creationId xmlns:a16="http://schemas.microsoft.com/office/drawing/2014/main" id="{665A64DE-8F4E-B3C6-E6EE-0136B1D05E8C}"/>
                </a:ext>
              </a:extLst>
            </p:cNvPr>
            <p:cNvSpPr>
              <a:spLocks noChangeArrowheads="1"/>
            </p:cNvSpPr>
            <p:nvPr/>
          </p:nvSpPr>
          <p:spPr bwMode="auto">
            <a:xfrm>
              <a:off x="1691" y="3381"/>
              <a:ext cx="1224"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الله/الإنسان</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90" name="Rectangle 28">
            <a:extLst>
              <a:ext uri="{FF2B5EF4-FFF2-40B4-BE49-F238E27FC236}">
                <a16:creationId xmlns:a16="http://schemas.microsoft.com/office/drawing/2014/main" id="{720FFAE2-2DEE-6BF5-933E-B969612464EB}"/>
              </a:ext>
            </a:extLst>
          </p:cNvPr>
          <p:cNvSpPr>
            <a:spLocks noChangeArrowheads="1"/>
          </p:cNvSpPr>
          <p:nvPr/>
        </p:nvSpPr>
        <p:spPr bwMode="auto">
          <a:xfrm>
            <a:off x="5421157" y="5776736"/>
            <a:ext cx="885031" cy="14794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grpSp>
        <p:nvGrpSpPr>
          <p:cNvPr id="91" name="Group 29">
            <a:extLst>
              <a:ext uri="{FF2B5EF4-FFF2-40B4-BE49-F238E27FC236}">
                <a16:creationId xmlns:a16="http://schemas.microsoft.com/office/drawing/2014/main" id="{9C50A548-4A41-AA97-2F40-E22835C082AF}"/>
              </a:ext>
            </a:extLst>
          </p:cNvPr>
          <p:cNvGrpSpPr>
            <a:grpSpLocks/>
          </p:cNvGrpSpPr>
          <p:nvPr/>
        </p:nvGrpSpPr>
        <p:grpSpPr bwMode="auto">
          <a:xfrm>
            <a:off x="2202767" y="2673563"/>
            <a:ext cx="1823135" cy="642305"/>
            <a:chOff x="1682" y="1811"/>
            <a:chExt cx="1271" cy="534"/>
          </a:xfrm>
        </p:grpSpPr>
        <p:sp>
          <p:nvSpPr>
            <p:cNvPr id="92" name="Rectangle 30">
              <a:extLst>
                <a:ext uri="{FF2B5EF4-FFF2-40B4-BE49-F238E27FC236}">
                  <a16:creationId xmlns:a16="http://schemas.microsoft.com/office/drawing/2014/main" id="{8A2F2FB0-6760-30DE-4B1E-ED79B02B2563}"/>
                </a:ext>
              </a:extLst>
            </p:cNvPr>
            <p:cNvSpPr>
              <a:spLocks noChangeArrowheads="1"/>
            </p:cNvSpPr>
            <p:nvPr/>
          </p:nvSpPr>
          <p:spPr bwMode="auto">
            <a:xfrm>
              <a:off x="2488" y="1826"/>
              <a:ext cx="465" cy="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algn="ct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Helvetica" charset="0"/>
                  <a:ea typeface="MS Gothic" charset="0"/>
                  <a:cs typeface="MS Gothic" charset="0"/>
                </a:rPr>
                <a:t>م</a:t>
              </a: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Helvetica" charset="0"/>
                <a:ea typeface="MS Gothic" charset="0"/>
                <a:cs typeface="MS Gothic" charset="0"/>
              </a:endParaRPr>
            </a:p>
          </p:txBody>
        </p:sp>
        <p:sp>
          <p:nvSpPr>
            <p:cNvPr id="93" name="Rectangle 31">
              <a:extLst>
                <a:ext uri="{FF2B5EF4-FFF2-40B4-BE49-F238E27FC236}">
                  <a16:creationId xmlns:a16="http://schemas.microsoft.com/office/drawing/2014/main" id="{9DEB1E07-C452-7F5B-66BC-4B0514E38FF4}"/>
                </a:ext>
              </a:extLst>
            </p:cNvPr>
            <p:cNvSpPr>
              <a:spLocks noChangeArrowheads="1"/>
            </p:cNvSpPr>
            <p:nvPr/>
          </p:nvSpPr>
          <p:spPr bwMode="auto">
            <a:xfrm>
              <a:off x="1682" y="1811"/>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قال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4" name="Group 32">
            <a:extLst>
              <a:ext uri="{FF2B5EF4-FFF2-40B4-BE49-F238E27FC236}">
                <a16:creationId xmlns:a16="http://schemas.microsoft.com/office/drawing/2014/main" id="{95EC84E3-8D69-4E47-5C3C-0983803A86D9}"/>
              </a:ext>
            </a:extLst>
          </p:cNvPr>
          <p:cNvGrpSpPr>
            <a:grpSpLocks/>
          </p:cNvGrpSpPr>
          <p:nvPr/>
        </p:nvGrpSpPr>
        <p:grpSpPr bwMode="auto">
          <a:xfrm>
            <a:off x="2272333" y="5455881"/>
            <a:ext cx="2131829" cy="445043"/>
            <a:chOff x="1731" y="3669"/>
            <a:chExt cx="1265" cy="370"/>
          </a:xfrm>
        </p:grpSpPr>
        <p:sp>
          <p:nvSpPr>
            <p:cNvPr id="95" name="Rectangle 33">
              <a:extLst>
                <a:ext uri="{FF2B5EF4-FFF2-40B4-BE49-F238E27FC236}">
                  <a16:creationId xmlns:a16="http://schemas.microsoft.com/office/drawing/2014/main" id="{5E12903E-7B24-2F9A-B128-CA814D0AF407}"/>
                </a:ext>
              </a:extLst>
            </p:cNvPr>
            <p:cNvSpPr>
              <a:spLocks noChangeArrowheads="1"/>
            </p:cNvSpPr>
            <p:nvPr/>
          </p:nvSpPr>
          <p:spPr bwMode="auto">
            <a:xfrm>
              <a:off x="1731" y="3669"/>
              <a:ext cx="86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شَعَرَ</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6" name="Rectangle 34">
              <a:extLst>
                <a:ext uri="{FF2B5EF4-FFF2-40B4-BE49-F238E27FC236}">
                  <a16:creationId xmlns:a16="http://schemas.microsoft.com/office/drawing/2014/main" id="{700D8BF6-0A74-521F-0C07-69ECCE932940}"/>
                </a:ext>
              </a:extLst>
            </p:cNvPr>
            <p:cNvSpPr>
              <a:spLocks noChangeArrowheads="1"/>
            </p:cNvSpPr>
            <p:nvPr/>
          </p:nvSpPr>
          <p:spPr bwMode="auto">
            <a:xfrm>
              <a:off x="2542" y="3716"/>
              <a:ext cx="45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97" name="Group 35">
            <a:extLst>
              <a:ext uri="{FF2B5EF4-FFF2-40B4-BE49-F238E27FC236}">
                <a16:creationId xmlns:a16="http://schemas.microsoft.com/office/drawing/2014/main" id="{09ADDB27-CBA9-E53E-308A-E0238775AE8A}"/>
              </a:ext>
            </a:extLst>
          </p:cNvPr>
          <p:cNvGrpSpPr>
            <a:grpSpLocks/>
          </p:cNvGrpSpPr>
          <p:nvPr/>
        </p:nvGrpSpPr>
        <p:grpSpPr bwMode="auto">
          <a:xfrm>
            <a:off x="6293613" y="2603798"/>
            <a:ext cx="1356956" cy="445043"/>
            <a:chOff x="4091" y="1753"/>
            <a:chExt cx="1192" cy="370"/>
          </a:xfrm>
        </p:grpSpPr>
        <p:sp>
          <p:nvSpPr>
            <p:cNvPr id="98" name="Rectangle 36">
              <a:extLst>
                <a:ext uri="{FF2B5EF4-FFF2-40B4-BE49-F238E27FC236}">
                  <a16:creationId xmlns:a16="http://schemas.microsoft.com/office/drawing/2014/main" id="{B7E08243-D0E4-19A0-312E-68D55EB2C323}"/>
                </a:ext>
              </a:extLst>
            </p:cNvPr>
            <p:cNvSpPr>
              <a:spLocks noChangeArrowheads="1"/>
            </p:cNvSpPr>
            <p:nvPr/>
          </p:nvSpPr>
          <p:spPr bwMode="auto">
            <a:xfrm flipH="1">
              <a:off x="4709" y="1826"/>
              <a:ext cx="574"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99" name="Rectangle 37">
              <a:extLst>
                <a:ext uri="{FF2B5EF4-FFF2-40B4-BE49-F238E27FC236}">
                  <a16:creationId xmlns:a16="http://schemas.microsoft.com/office/drawing/2014/main" id="{03D9C5B0-8AF2-883E-BDC0-98E440241A2A}"/>
                </a:ext>
              </a:extLst>
            </p:cNvPr>
            <p:cNvSpPr>
              <a:spLocks noChangeArrowheads="1"/>
            </p:cNvSpPr>
            <p:nvPr/>
          </p:nvSpPr>
          <p:spPr bwMode="auto">
            <a:xfrm>
              <a:off x="4091" y="1753"/>
              <a:ext cx="807"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فعل</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100" name="AutoShape 38">
            <a:extLst>
              <a:ext uri="{FF2B5EF4-FFF2-40B4-BE49-F238E27FC236}">
                <a16:creationId xmlns:a16="http://schemas.microsoft.com/office/drawing/2014/main" id="{08151A66-0AAB-C887-1B16-E42C629637E8}"/>
              </a:ext>
            </a:extLst>
          </p:cNvPr>
          <p:cNvSpPr>
            <a:spLocks noChangeArrowheads="1"/>
          </p:cNvSpPr>
          <p:nvPr/>
        </p:nvSpPr>
        <p:spPr bwMode="auto">
          <a:xfrm>
            <a:off x="5114534" y="3687745"/>
            <a:ext cx="3162739" cy="237550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p:spPr>
        <p:txBody>
          <a:bodyPr wrap="none" lIns="88623" tIns="44309" rIns="88623" bIns="44309" anchor="ctr"/>
          <a:lstStyle/>
          <a:p>
            <a:pPr defTabSz="987712" fontAlgn="base">
              <a:spcBef>
                <a:spcPct val="0"/>
              </a:spcBef>
              <a:spcAft>
                <a:spcPct val="0"/>
              </a:spcAft>
              <a:defRPr/>
            </a:pPr>
            <a:endParaRPr lang="en-US" sz="262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MS Gothic" charset="0"/>
            </a:endParaRPr>
          </a:p>
        </p:txBody>
      </p:sp>
      <p:sp>
        <p:nvSpPr>
          <p:cNvPr id="107" name="Rectangle 45">
            <a:extLst>
              <a:ext uri="{FF2B5EF4-FFF2-40B4-BE49-F238E27FC236}">
                <a16:creationId xmlns:a16="http://schemas.microsoft.com/office/drawing/2014/main" id="{79560958-FC7D-1C7C-8165-C76A05F66DB0}"/>
              </a:ext>
            </a:extLst>
          </p:cNvPr>
          <p:cNvSpPr>
            <a:spLocks noChangeArrowheads="1"/>
          </p:cNvSpPr>
          <p:nvPr/>
        </p:nvSpPr>
        <p:spPr bwMode="auto">
          <a:xfrm>
            <a:off x="5480571" y="4461585"/>
            <a:ext cx="3426641" cy="4452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الكنيسة</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08" name="Rectangle 46">
            <a:extLst>
              <a:ext uri="{FF2B5EF4-FFF2-40B4-BE49-F238E27FC236}">
                <a16:creationId xmlns:a16="http://schemas.microsoft.com/office/drawing/2014/main" id="{31367FE3-F932-937D-F8A3-A9975871C85C}"/>
              </a:ext>
            </a:extLst>
          </p:cNvPr>
          <p:cNvSpPr>
            <a:spLocks noChangeArrowheads="1"/>
          </p:cNvSpPr>
          <p:nvPr/>
        </p:nvSpPr>
        <p:spPr bwMode="auto">
          <a:xfrm>
            <a:off x="7227824" y="4547242"/>
            <a:ext cx="634008" cy="385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573" tIns="42913" rIns="87573" bIns="42913">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إلى:</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nvGrpSpPr>
          <p:cNvPr id="109" name="Group 47">
            <a:extLst>
              <a:ext uri="{FF2B5EF4-FFF2-40B4-BE49-F238E27FC236}">
                <a16:creationId xmlns:a16="http://schemas.microsoft.com/office/drawing/2014/main" id="{33356484-D16A-E8D5-5AF3-FF8F30278B25}"/>
              </a:ext>
            </a:extLst>
          </p:cNvPr>
          <p:cNvGrpSpPr>
            <a:grpSpLocks/>
          </p:cNvGrpSpPr>
          <p:nvPr/>
        </p:nvGrpSpPr>
        <p:grpSpPr bwMode="auto">
          <a:xfrm>
            <a:off x="5876968" y="4997787"/>
            <a:ext cx="2123823" cy="464288"/>
            <a:chOff x="4091" y="3376"/>
            <a:chExt cx="1221" cy="386"/>
          </a:xfrm>
        </p:grpSpPr>
        <p:sp>
          <p:nvSpPr>
            <p:cNvPr id="110" name="Rectangle 48">
              <a:extLst>
                <a:ext uri="{FF2B5EF4-FFF2-40B4-BE49-F238E27FC236}">
                  <a16:creationId xmlns:a16="http://schemas.microsoft.com/office/drawing/2014/main" id="{D9F5220C-1489-9E4C-2952-0E41BDB6850E}"/>
                </a:ext>
              </a:extLst>
            </p:cNvPr>
            <p:cNvSpPr>
              <a:spLocks noChangeArrowheads="1"/>
            </p:cNvSpPr>
            <p:nvPr/>
          </p:nvSpPr>
          <p:spPr bwMode="auto">
            <a:xfrm>
              <a:off x="4898" y="3442"/>
              <a:ext cx="414"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spcBef>
                  <a:spcPts val="1213"/>
                </a:spcBef>
                <a:spcAft>
                  <a:spcPct val="0"/>
                </a:spcAft>
                <a:buClr>
                  <a:srgbClr val="FAFD00"/>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كـ:</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1" name="Rectangle 49">
              <a:extLst>
                <a:ext uri="{FF2B5EF4-FFF2-40B4-BE49-F238E27FC236}">
                  <a16:creationId xmlns:a16="http://schemas.microsoft.com/office/drawing/2014/main" id="{549D2F96-AD15-9A9F-7ADF-79FB679014E7}"/>
                </a:ext>
              </a:extLst>
            </p:cNvPr>
            <p:cNvSpPr>
              <a:spLocks noChangeArrowheads="1"/>
            </p:cNvSpPr>
            <p:nvPr/>
          </p:nvSpPr>
          <p:spPr bwMode="auto">
            <a:xfrm>
              <a:off x="4091" y="3376"/>
              <a:ext cx="74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CECECE"/>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الله</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grpSp>
        <p:nvGrpSpPr>
          <p:cNvPr id="112" name="Group 50">
            <a:extLst>
              <a:ext uri="{FF2B5EF4-FFF2-40B4-BE49-F238E27FC236}">
                <a16:creationId xmlns:a16="http://schemas.microsoft.com/office/drawing/2014/main" id="{EA26EFDE-FD9F-3587-A3B2-4C658FD0AC5B}"/>
              </a:ext>
            </a:extLst>
          </p:cNvPr>
          <p:cNvGrpSpPr>
            <a:grpSpLocks/>
          </p:cNvGrpSpPr>
          <p:nvPr/>
        </p:nvGrpSpPr>
        <p:grpSpPr bwMode="auto">
          <a:xfrm>
            <a:off x="5879130" y="5456384"/>
            <a:ext cx="2129041" cy="445044"/>
            <a:chOff x="4093" y="3662"/>
            <a:chExt cx="1224" cy="370"/>
          </a:xfrm>
        </p:grpSpPr>
        <p:sp>
          <p:nvSpPr>
            <p:cNvPr id="113" name="Rectangle 51">
              <a:extLst>
                <a:ext uri="{FF2B5EF4-FFF2-40B4-BE49-F238E27FC236}">
                  <a16:creationId xmlns:a16="http://schemas.microsoft.com/office/drawing/2014/main" id="{BFD25F7B-0843-89EE-E82A-DED8DA18AE79}"/>
                </a:ext>
              </a:extLst>
            </p:cNvPr>
            <p:cNvSpPr>
              <a:spLocks noChangeArrowheads="1"/>
            </p:cNvSpPr>
            <p:nvPr/>
          </p:nvSpPr>
          <p:spPr bwMode="auto">
            <a:xfrm>
              <a:off x="4093" y="3662"/>
              <a:ext cx="1224" cy="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7702" tIns="42978" rIns="87702" bIns="42978">
              <a:spAutoFit/>
            </a:bodyPr>
            <a:lstStyle/>
            <a:p>
              <a:pPr defTabSz="987712" fontAlgn="base">
                <a:spcBef>
                  <a:spcPts val="1699"/>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عنى</a:t>
              </a:r>
              <a:endParaRPr lang="en-GB" sz="2330"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sp>
          <p:nvSpPr>
            <p:cNvPr id="114" name="Rectangle 52">
              <a:extLst>
                <a:ext uri="{FF2B5EF4-FFF2-40B4-BE49-F238E27FC236}">
                  <a16:creationId xmlns:a16="http://schemas.microsoft.com/office/drawing/2014/main" id="{64C4009E-0161-8F9F-0761-8EA527447B38}"/>
                </a:ext>
              </a:extLst>
            </p:cNvPr>
            <p:cNvSpPr>
              <a:spLocks noChangeArrowheads="1"/>
            </p:cNvSpPr>
            <p:nvPr/>
          </p:nvSpPr>
          <p:spPr bwMode="auto">
            <a:xfrm>
              <a:off x="4870" y="3715"/>
              <a:ext cx="442" cy="2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7702" tIns="42978" rIns="87702" bIns="42978">
              <a:spAutoFit/>
            </a:bodyPr>
            <a:lstStyle/>
            <a:p>
              <a:pPr defTabSz="987712" fontAlgn="base">
                <a:lnSpc>
                  <a:spcPct val="90000"/>
                </a:lnSpc>
                <a:spcBef>
                  <a:spcPts val="1213"/>
                </a:spcBef>
                <a:spcAft>
                  <a:spcPct val="0"/>
                </a:spcAft>
                <a:buClr>
                  <a:srgbClr val="FFEA18"/>
                </a:buClr>
                <a:tabLst>
                  <a:tab pos="0" algn="l"/>
                  <a:tab pos="884472" algn="l"/>
                  <a:tab pos="1770484" algn="l"/>
                  <a:tab pos="2656496" algn="l"/>
                  <a:tab pos="3544049" algn="l"/>
                  <a:tab pos="4430062" algn="l"/>
                  <a:tab pos="5316074" algn="l"/>
                  <a:tab pos="6200545" algn="l"/>
                  <a:tab pos="7088099" algn="l"/>
                  <a:tab pos="7974111" algn="l"/>
                  <a:tab pos="8860124" algn="l"/>
                  <a:tab pos="9747677" algn="l"/>
                </a:tabLst>
                <a:defRPr/>
              </a:pPr>
              <a:r>
                <a:rPr lang="ar-JO"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rPr>
                <a:t>ماذا:</a:t>
              </a:r>
              <a:endParaRPr lang="en-GB" sz="1941" b="1" dirty="0">
                <a:solidFill>
                  <a:srgbClr val="3659B6"/>
                </a:solidFill>
                <a:effectLst>
                  <a:outerShdw blurRad="38100" dist="38100" dir="2700000" algn="tl">
                    <a:srgbClr val="000000">
                      <a:alpha val="43137"/>
                    </a:srgbClr>
                  </a:outerShdw>
                </a:effectLst>
                <a:latin typeface="Arial" panose="020B0604020202020204" pitchFamily="34" charset="0"/>
                <a:ea typeface="MS Gothic" charset="0"/>
                <a:cs typeface="Arial" panose="020B0604020202020204" pitchFamily="34" charset="0"/>
              </a:endParaRPr>
            </a:p>
          </p:txBody>
        </p:sp>
      </p:grpSp>
      <p:sp>
        <p:nvSpPr>
          <p:cNvPr id="67592" name="Rectangle 7"/>
          <p:cNvSpPr>
            <a:spLocks noChangeArrowheads="1"/>
          </p:cNvSpPr>
          <p:nvPr/>
        </p:nvSpPr>
        <p:spPr bwMode="auto">
          <a:xfrm>
            <a:off x="2616102" y="3776487"/>
            <a:ext cx="1918307"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3</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لوقا </a:t>
            </a:r>
            <a:endParaRPr lang="en-GB" sz="3084" b="1" dirty="0">
              <a:solidFill>
                <a:srgbClr val="66FF99"/>
              </a:solidFill>
              <a:latin typeface="Helvetica" charset="0"/>
              <a:ea typeface="ＭＳ Ｐゴシック" charset="0"/>
            </a:endParaRPr>
          </a:p>
        </p:txBody>
      </p:sp>
      <p:sp>
        <p:nvSpPr>
          <p:cNvPr id="67593" name="Rectangle 8"/>
          <p:cNvSpPr>
            <a:spLocks noChangeArrowheads="1"/>
          </p:cNvSpPr>
          <p:nvPr/>
        </p:nvSpPr>
        <p:spPr bwMode="auto">
          <a:xfrm>
            <a:off x="2117149" y="1052737"/>
            <a:ext cx="2218765" cy="1025653"/>
          </a:xfrm>
          <a:prstGeom prst="rect">
            <a:avLst/>
          </a:prstGeom>
          <a:noFill/>
          <a:ln w="9525">
            <a:noFill/>
            <a:round/>
            <a:headEnd/>
            <a:tailEnd/>
          </a:ln>
          <a:effectLst>
            <a:outerShdw blurRad="63500" dist="35921" dir="2700000" algn="ctr" rotWithShape="0">
              <a:schemeClr val="tx1">
                <a:alpha val="74998"/>
              </a:schemeClr>
            </a:outerShdw>
          </a:effectLst>
        </p:spPr>
        <p:txBody>
          <a:bodyPr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1</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متى</a:t>
            </a:r>
            <a:endParaRPr lang="en-GB" sz="3084" b="1" dirty="0">
              <a:solidFill>
                <a:srgbClr val="66FF99"/>
              </a:solidFill>
              <a:latin typeface="Helvetica" charset="0"/>
              <a:ea typeface="ＭＳ Ｐゴシック" charset="0"/>
            </a:endParaRPr>
          </a:p>
        </p:txBody>
      </p:sp>
      <p:sp>
        <p:nvSpPr>
          <p:cNvPr id="67594" name="Rectangle 9"/>
          <p:cNvSpPr>
            <a:spLocks noChangeArrowheads="1"/>
          </p:cNvSpPr>
          <p:nvPr/>
        </p:nvSpPr>
        <p:spPr bwMode="auto">
          <a:xfrm>
            <a:off x="5165234" y="1073130"/>
            <a:ext cx="2478437" cy="1025653"/>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66FF99"/>
                </a:solidFill>
                <a:latin typeface="Helvetica" charset="0"/>
                <a:ea typeface="ＭＳ Ｐゴシック" charset="0"/>
              </a:rPr>
              <a:t>  </a:t>
            </a:r>
            <a:r>
              <a:rPr lang="ar-JO" sz="3084" b="1" dirty="0">
                <a:solidFill>
                  <a:srgbClr val="FFFF00"/>
                </a:solidFill>
                <a:latin typeface="Helvetica" charset="0"/>
                <a:ea typeface="ＭＳ Ｐゴシック" charset="0"/>
              </a:rPr>
              <a:t>2</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مرقس</a:t>
            </a:r>
            <a:endParaRPr lang="en-GB" sz="3084" b="1" dirty="0">
              <a:solidFill>
                <a:srgbClr val="66FF99"/>
              </a:solidFill>
              <a:latin typeface="Helvetica" charset="0"/>
              <a:ea typeface="ＭＳ Ｐゴシック" charset="0"/>
            </a:endParaRPr>
          </a:p>
        </p:txBody>
      </p:sp>
      <p:sp>
        <p:nvSpPr>
          <p:cNvPr id="67613" name="Rectangle 44"/>
          <p:cNvSpPr>
            <a:spLocks noChangeArrowheads="1"/>
          </p:cNvSpPr>
          <p:nvPr/>
        </p:nvSpPr>
        <p:spPr bwMode="auto">
          <a:xfrm>
            <a:off x="5293029" y="3768329"/>
            <a:ext cx="1984924" cy="551036"/>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7218" tIns="37840" rIns="77218" bIns="37840">
            <a:spAutoFit/>
          </a:bodyPr>
          <a:lstStyle/>
          <a:p>
            <a:pPr algn="r" defTabSz="388140" eaLnBrk="0" fontAlgn="base" hangingPunct="0">
              <a:spcBef>
                <a:spcPts val="1927"/>
              </a:spcBef>
              <a:spcAft>
                <a:spcPct val="0"/>
              </a:spcAft>
              <a:buClr>
                <a:srgbClr val="66FF99"/>
              </a:buClr>
              <a:tabLst>
                <a:tab pos="0" algn="l"/>
                <a:tab pos="777636" algn="l"/>
                <a:tab pos="1559353" algn="l"/>
                <a:tab pos="2342424" algn="l"/>
                <a:tab pos="3124138" algn="l"/>
                <a:tab pos="3905851" algn="l"/>
                <a:tab pos="4687564" algn="l"/>
                <a:tab pos="5467922" algn="l"/>
                <a:tab pos="6249632" algn="l"/>
                <a:tab pos="7031349" algn="l"/>
                <a:tab pos="7813060" algn="l"/>
                <a:tab pos="8594775" algn="l"/>
              </a:tabLst>
              <a:defRPr/>
            </a:pPr>
            <a:r>
              <a:rPr lang="ar-JO" sz="3084" b="1" dirty="0">
                <a:solidFill>
                  <a:srgbClr val="FFFF00"/>
                </a:solidFill>
                <a:latin typeface="Helvetica" charset="0"/>
                <a:ea typeface="ＭＳ Ｐゴシック" charset="0"/>
              </a:rPr>
              <a:t>4</a:t>
            </a:r>
            <a:r>
              <a:rPr lang="ar-JO" sz="3084" b="1" dirty="0">
                <a:solidFill>
                  <a:srgbClr val="66FF99"/>
                </a:solidFill>
                <a:latin typeface="Helvetica" charset="0"/>
                <a:ea typeface="ＭＳ Ｐゴシック" charset="0"/>
              </a:rPr>
              <a:t>  </a:t>
            </a:r>
            <a:r>
              <a:rPr lang="ar-JO" sz="3084" b="1" dirty="0">
                <a:solidFill>
                  <a:srgbClr val="66FF99"/>
                </a:solidFill>
                <a:latin typeface="Arial" panose="020B0604020202020204" pitchFamily="34" charset="0"/>
                <a:ea typeface="ＭＳ Ｐゴシック" charset="0"/>
                <a:cs typeface="Arial" panose="020B0604020202020204" pitchFamily="34" charset="0"/>
              </a:rPr>
              <a:t>يوحنا</a:t>
            </a:r>
            <a:endParaRPr lang="en-GB" sz="3084" b="1" dirty="0">
              <a:solidFill>
                <a:srgbClr val="66FF99"/>
              </a:solidFill>
              <a:latin typeface="Helvetica" charset="0"/>
              <a:ea typeface="ＭＳ Ｐゴシック" charset="0"/>
            </a:endParaRPr>
          </a:p>
        </p:txBody>
      </p:sp>
      <p:sp>
        <p:nvSpPr>
          <p:cNvPr id="29750" name="Text Box 54"/>
          <p:cNvSpPr txBox="1">
            <a:spLocks noChangeArrowheads="1"/>
          </p:cNvSpPr>
          <p:nvPr/>
        </p:nvSpPr>
        <p:spPr bwMode="auto">
          <a:xfrm>
            <a:off x="1975759" y="4359729"/>
            <a:ext cx="2439010" cy="1395221"/>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891"/>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271" b="1" dirty="0">
                <a:solidFill>
                  <a:srgbClr val="FFEA18"/>
                </a:solidFill>
                <a:latin typeface="Arial" panose="020B0604020202020204" pitchFamily="34" charset="0"/>
                <a:cs typeface="Arial" panose="020B0604020202020204" pitchFamily="34" charset="0"/>
              </a:rPr>
              <a:t>57 – 59</a:t>
            </a:r>
            <a:br>
              <a:rPr lang="en-US" sz="4271" b="1" dirty="0">
                <a:solidFill>
                  <a:srgbClr val="FFEA18"/>
                </a:solidFill>
                <a:latin typeface="Arial" panose="020B0604020202020204" pitchFamily="34" charset="0"/>
                <a:cs typeface="Arial" panose="020B0604020202020204" pitchFamily="34" charset="0"/>
              </a:rPr>
            </a:br>
            <a:r>
              <a:rPr lang="ar-JO" sz="4271" b="1" dirty="0">
                <a:solidFill>
                  <a:srgbClr val="FFEA18"/>
                </a:solidFill>
                <a:latin typeface="Arial" panose="020B0604020202020204" pitchFamily="34" charset="0"/>
                <a:cs typeface="Arial" panose="020B0604020202020204" pitchFamily="34" charset="0"/>
              </a:rPr>
              <a:t>ب. م</a:t>
            </a:r>
            <a:endParaRPr lang="en-GB" sz="4271" b="1" dirty="0">
              <a:solidFill>
                <a:srgbClr val="FFEA18"/>
              </a:solidFill>
              <a:latin typeface="Arial" panose="020B0604020202020204" pitchFamily="34" charset="0"/>
              <a:cs typeface="Arial" panose="020B0604020202020204" pitchFamily="34" charset="0"/>
            </a:endParaRPr>
          </a:p>
        </p:txBody>
      </p:sp>
      <p:sp>
        <p:nvSpPr>
          <p:cNvPr id="29751" name="Text Box 55"/>
          <p:cNvSpPr txBox="1">
            <a:spLocks noChangeArrowheads="1"/>
          </p:cNvSpPr>
          <p:nvPr/>
        </p:nvSpPr>
        <p:spPr bwMode="auto">
          <a:xfrm>
            <a:off x="5341994" y="4443037"/>
            <a:ext cx="2724513" cy="1217289"/>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eaLnBrk="0" fontAlgn="base" hangingPunct="0">
              <a:spcBef>
                <a:spcPts val="1927"/>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3084" b="1" dirty="0">
                <a:solidFill>
                  <a:srgbClr val="FFEA18"/>
                </a:solidFill>
                <a:latin typeface="Arial" panose="020B0604020202020204" pitchFamily="34" charset="0"/>
                <a:cs typeface="Arial" panose="020B0604020202020204" pitchFamily="34" charset="0"/>
              </a:rPr>
              <a:t>69 ب. م</a:t>
            </a:r>
          </a:p>
          <a:p>
            <a:pPr algn="ctr" defTabSz="388140" eaLnBrk="0" fontAlgn="base" hangingPunct="0">
              <a:spcBef>
                <a:spcPts val="1927"/>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2718" b="1" dirty="0">
                <a:solidFill>
                  <a:srgbClr val="FFFFFF"/>
                </a:solidFill>
                <a:latin typeface="Arial" panose="020B0604020202020204" pitchFamily="34" charset="0"/>
                <a:cs typeface="Arial" panose="020B0604020202020204" pitchFamily="34" charset="0"/>
              </a:rPr>
              <a:t>بعد الأناجيل الإزائية</a:t>
            </a:r>
          </a:p>
        </p:txBody>
      </p:sp>
      <p:sp>
        <p:nvSpPr>
          <p:cNvPr id="29752" name="Text Box 56"/>
          <p:cNvSpPr txBox="1">
            <a:spLocks noChangeArrowheads="1"/>
          </p:cNvSpPr>
          <p:nvPr/>
        </p:nvSpPr>
        <p:spPr bwMode="auto">
          <a:xfrm>
            <a:off x="5509470" y="1681748"/>
            <a:ext cx="2145349" cy="1478065"/>
          </a:xfrm>
          <a:prstGeom prst="rect">
            <a:avLst/>
          </a:prstGeom>
          <a:noFill/>
          <a:ln w="9525">
            <a:noFill/>
            <a:round/>
            <a:headEnd/>
            <a:tailEnd/>
          </a:ln>
          <a:effectLst>
            <a:outerShdw blurRad="63500" dist="35921" dir="2700000" algn="ctr" rotWithShape="0">
              <a:schemeClr val="tx1">
                <a:alpha val="74998"/>
              </a:schemeClr>
            </a:outerShdw>
          </a:effectLst>
        </p:spPr>
        <p:txBody>
          <a:bodyPr wrap="square"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891"/>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540" b="1" dirty="0">
                <a:solidFill>
                  <a:srgbClr val="FFEA18"/>
                </a:solidFill>
                <a:latin typeface="Comic Sans MS" charset="0"/>
              </a:rPr>
              <a:t>64 -68</a:t>
            </a:r>
            <a:br>
              <a:rPr lang="en-US" sz="4540" b="1" dirty="0">
                <a:solidFill>
                  <a:srgbClr val="FFEA18"/>
                </a:solidFill>
                <a:latin typeface="Comic Sans MS" charset="0"/>
              </a:rPr>
            </a:br>
            <a:r>
              <a:rPr lang="ar-JO" sz="4540" b="1" dirty="0">
                <a:solidFill>
                  <a:srgbClr val="FFEA18"/>
                </a:solidFill>
                <a:latin typeface="Arial" panose="020B0604020202020204" pitchFamily="34" charset="0"/>
                <a:cs typeface="Arial" panose="020B0604020202020204" pitchFamily="34" charset="0"/>
              </a:rPr>
              <a:t>ب. م</a:t>
            </a:r>
            <a:endParaRPr lang="en-GB" sz="3883" b="1" dirty="0">
              <a:solidFill>
                <a:srgbClr val="FFEA18"/>
              </a:solidFill>
              <a:latin typeface="Arial" panose="020B0604020202020204" pitchFamily="34" charset="0"/>
              <a:cs typeface="Arial" panose="020B0604020202020204" pitchFamily="34" charset="0"/>
            </a:endParaRPr>
          </a:p>
        </p:txBody>
      </p:sp>
      <p:sp>
        <p:nvSpPr>
          <p:cNvPr id="29753" name="Text Box 57"/>
          <p:cNvSpPr txBox="1">
            <a:spLocks noChangeArrowheads="1"/>
          </p:cNvSpPr>
          <p:nvPr/>
        </p:nvSpPr>
        <p:spPr bwMode="auto">
          <a:xfrm>
            <a:off x="1966244" y="1721172"/>
            <a:ext cx="2439010" cy="1346362"/>
          </a:xfrm>
          <a:prstGeom prst="rect">
            <a:avLst/>
          </a:prstGeom>
          <a:noFill/>
          <a:ln w="9525">
            <a:noFill/>
            <a:round/>
            <a:headEnd/>
            <a:tailEnd/>
          </a:ln>
          <a:effectLst>
            <a:outerShdw blurRad="63500" dist="35921" dir="2700000" algn="ctr" rotWithShape="0">
              <a:schemeClr val="tx1">
                <a:alpha val="74998"/>
              </a:schemeClr>
            </a:outerShdw>
          </a:effectLst>
        </p:spPr>
        <p:txBody>
          <a:bodyPr lIns="76910" tIns="39989" rIns="76910" bIns="39989">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388140" rtl="1" eaLnBrk="0" fontAlgn="base" hangingPunct="0">
              <a:spcBef>
                <a:spcPts val="2568"/>
              </a:spcBef>
              <a:spcAft>
                <a:spcPct val="0"/>
              </a:spcAft>
              <a:buClr>
                <a:srgbClr val="FFEA18"/>
              </a:buClr>
              <a:tabLst>
                <a:tab pos="0" algn="l"/>
                <a:tab pos="882931" algn="l"/>
                <a:tab pos="1770484" algn="l"/>
                <a:tab pos="2659578" algn="l"/>
                <a:tab pos="3547132" algn="l"/>
                <a:tab pos="4434685" algn="l"/>
                <a:tab pos="5322238" algn="l"/>
                <a:tab pos="6208251" algn="l"/>
                <a:tab pos="7095804" algn="l"/>
                <a:tab pos="7983357" algn="l"/>
                <a:tab pos="8870910" algn="l"/>
                <a:tab pos="9758463" algn="l"/>
              </a:tabLst>
              <a:defRPr/>
            </a:pPr>
            <a:r>
              <a:rPr lang="ar-JO" sz="4112" b="1" dirty="0">
                <a:solidFill>
                  <a:srgbClr val="FFEA18"/>
                </a:solidFill>
                <a:latin typeface="Arial" panose="020B0604020202020204" pitchFamily="34" charset="0"/>
                <a:cs typeface="Arial" panose="020B0604020202020204" pitchFamily="34" charset="0"/>
              </a:rPr>
              <a:t>السنة</a:t>
            </a:r>
            <a:br>
              <a:rPr lang="en-US" sz="4112" b="1" dirty="0">
                <a:solidFill>
                  <a:srgbClr val="FFEA18"/>
                </a:solidFill>
                <a:latin typeface="Arial" panose="020B0604020202020204" pitchFamily="34" charset="0"/>
                <a:cs typeface="Arial" panose="020B0604020202020204" pitchFamily="34" charset="0"/>
              </a:rPr>
            </a:br>
            <a:r>
              <a:rPr lang="ar-JO" sz="4112" b="1" dirty="0">
                <a:solidFill>
                  <a:srgbClr val="FFEA18"/>
                </a:solidFill>
                <a:latin typeface="Arial" panose="020B0604020202020204" pitchFamily="34" charset="0"/>
                <a:cs typeface="Arial" panose="020B0604020202020204" pitchFamily="34" charset="0"/>
              </a:rPr>
              <a:t>40 ب. م</a:t>
            </a:r>
            <a:endParaRPr lang="en-GB" sz="4112" b="1" dirty="0">
              <a:solidFill>
                <a:srgbClr val="FFEA18"/>
              </a:solidFill>
              <a:latin typeface="Arial" panose="020B0604020202020204" pitchFamily="34" charset="0"/>
              <a:cs typeface="Arial" panose="020B0604020202020204" pitchFamily="34" charset="0"/>
            </a:endParaRPr>
          </a:p>
        </p:txBody>
      </p:sp>
      <p:sp>
        <p:nvSpPr>
          <p:cNvPr id="64" name="Title 63"/>
          <p:cNvSpPr>
            <a:spLocks noGrp="1"/>
          </p:cNvSpPr>
          <p:nvPr>
            <p:ph type="title" idx="4294967295"/>
          </p:nvPr>
        </p:nvSpPr>
        <p:spPr bwMode="auto">
          <a:xfrm>
            <a:off x="695960" y="322460"/>
            <a:ext cx="7752081" cy="59139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7079" tIns="43541" rIns="87079" bIns="43541"/>
          <a:lstStyle/>
          <a:p>
            <a:r>
              <a:rPr lang="ar-JO" sz="2741" b="1" dirty="0">
                <a:solidFill>
                  <a:srgbClr val="FFEA18"/>
                </a:solidFill>
                <a:latin typeface="Arial" panose="020B0604020202020204" pitchFamily="34" charset="0"/>
                <a:cs typeface="Arial" panose="020B0604020202020204" pitchFamily="34" charset="0"/>
              </a:rPr>
              <a:t>متى أعتقد أنهم كتبوا؟...</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المسيا</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"فَإِنَّنَا لَسْنَا نَكْرِزُ بِأَنْفُسِنَا، بَلْ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بِٱلْمَسِيحِ</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يَسُوعَ رَبًّا، وَلَكِنْ بِأَنْفُسِنَا عَبِيدًا لَكُمْ مِنْ أَجْلِ يَسُوعَ. لِأَنَّ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قَالَ: «أَنْ يُشْرِقَ نُورٌ مِنْ ظُلْمَةٍ»، هُوَ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ٱلَّذِي</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أَشْرَقَ فِي قُلُوبِنَا، لِإِنَارَةِ مَعْرِفَةِ مَجْدِ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فِي وَجْهِ يَسُوعَ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ٱلْمَسِيحِ</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4</a:t>
            </a:r>
            <a:r>
              <a:rPr kumimoji="0" lang="ar-SA"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5-6</a:t>
            </a:r>
            <a:r>
              <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9118383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a:latin typeface="Accordance" panose="00000400000000000000" pitchFamily="2" charset="-78"/>
                <a:ea typeface="Accordance" panose="00000400000000000000" pitchFamily="2" charset="-78"/>
                <a:cs typeface="Accordance" panose="00000400000000000000" pitchFamily="2" charset="-78"/>
              </a:rPr>
              <a:t>2 </a:t>
            </a:r>
            <a:r>
              <a:rPr lang="ar-SA" sz="2000" err="1">
                <a:latin typeface="Accordance" panose="00000400000000000000" pitchFamily="2" charset="-78"/>
                <a:ea typeface="Accordance" panose="00000400000000000000" pitchFamily="2" charset="-78"/>
                <a:cs typeface="Accordance" panose="00000400000000000000" pitchFamily="2" charset="-78"/>
              </a:rPr>
              <a:t>كورنثوس</a:t>
            </a:r>
            <a:r>
              <a:rPr lang="en-US" sz="2000">
                <a:latin typeface="Accordance" panose="00000400000000000000" pitchFamily="2" charset="-78"/>
                <a:ea typeface="Accordance" panose="00000400000000000000" pitchFamily="2" charset="-78"/>
                <a:cs typeface="Accordance" panose="00000400000000000000" pitchFamily="2" charset="-78"/>
              </a:rPr>
              <a:t> Book Chart</a:t>
            </a:r>
          </a:p>
        </p:txBody>
      </p:sp>
      <p:graphicFrame>
        <p:nvGraphicFramePr>
          <p:cNvPr id="25" name="Table 24"/>
          <p:cNvGraphicFramePr>
            <a:graphicFrameLocks noGrp="1"/>
          </p:cNvGraphicFramePr>
          <p:nvPr/>
        </p:nvGraphicFramePr>
        <p:xfrm>
          <a:off x="-2" y="0"/>
          <a:ext cx="9180514" cy="6857998"/>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686297">
                  <a:extLst>
                    <a:ext uri="{9D8B030D-6E8A-4147-A177-3AD203B41FA5}">
                      <a16:colId xmlns:a16="http://schemas.microsoft.com/office/drawing/2014/main" val="20004"/>
                    </a:ext>
                  </a:extLst>
                </a:gridCol>
                <a:gridCol w="650660">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38484">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a:ln>
                            <a:noFill/>
                          </a:ln>
                          <a:solidFill>
                            <a:srgbClr val="F8F8F8"/>
                          </a:solidFill>
                          <a:effectLst/>
                          <a:latin typeface="Accordance" panose="00000400000000000000" pitchFamily="2" charset="-78"/>
                          <a:ea typeface="Accordance" panose="00000400000000000000" pitchFamily="2" charset="-78"/>
                          <a:cs typeface="Accordance" panose="00000400000000000000" pitchFamily="2" charset="-78"/>
                        </a:rPr>
                        <a:t>الدفاع عن السلطة الرسولية</a:t>
                      </a:r>
                      <a:endParaRPr kumimoji="0" lang="en-US" sz="2400" b="1" i="0" u="none" strike="noStrike" cap="none" normalizeH="0" baseline="0">
                        <a:ln>
                          <a:noFill/>
                        </a:ln>
                        <a:solidFill>
                          <a:srgbClr val="FFFFFF"/>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10463">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الصدق في الخدمة</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العطاء</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سلطة الخدمة</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76437">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1-7</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الإصحاحان 8-9</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الإصحاحات 10-13</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0701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دوافع بولس</a:t>
                      </a:r>
                      <a:endParaRPr kumimoji="1"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قيمة بولس</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سمات بولس</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22472">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شخصية بولس</a:t>
                      </a:r>
                      <a:endParaRPr kumimoji="1" lang="en-GB"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تقدمة للقديسين</a:t>
                      </a:r>
                      <a:endParaRPr kumimoji="0" lang="en-US"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شهادات بولس</a:t>
                      </a:r>
                      <a:endParaRPr kumimoji="1" lang="en-GB" sz="20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95988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ترحيب</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السلوك</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الدفاع عن الخدمة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استعادة الثقة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مثال</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غاية</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ترتيبات</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فوائد</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دفاع</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هجوم</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تحذير</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a:solidFill>
                            <a:srgbClr val="000090"/>
                          </a:solidFill>
                          <a:latin typeface="Accordance" panose="00000400000000000000" pitchFamily="2" charset="-78"/>
                          <a:ea typeface="Accordance" panose="00000400000000000000" pitchFamily="2" charset="-78"/>
                          <a:cs typeface="Accordance" panose="00000400000000000000" pitchFamily="2" charset="-78"/>
                        </a:rPr>
                        <a:t>اختتام</a:t>
                      </a:r>
                      <a:endParaRPr lang="en-US" sz="1600" b="1">
                        <a:solidFill>
                          <a:srgbClr val="000090"/>
                        </a:solidFill>
                        <a:latin typeface="Accordance" panose="00000400000000000000" pitchFamily="2" charset="-78"/>
                        <a:ea typeface="Accordance" panose="00000400000000000000" pitchFamily="2" charset="-78"/>
                        <a:cs typeface="Accordance" panose="00000400000000000000" pitchFamily="2" charset="-78"/>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2247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1-11</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 12 -2: 16</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3: 1 -6: 10</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6: 11 -7: 16</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1-9</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10-16</a:t>
                      </a:r>
                      <a:endParaRPr kumimoji="0" lang="en-US" sz="15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8: 16- 9: 5</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9: 6-15</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11: 1-12: 18</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12: 19-13: 10</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13: 11-14</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مقدونية</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10387">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rPr>
                        <a:t>خريف 56م</a:t>
                      </a:r>
                      <a:endParaRPr kumimoji="0" lang="en-US" sz="1600" b="1" i="0" u="none" strike="noStrike" cap="none" normalizeH="0" baseline="0">
                        <a:ln>
                          <a:noFill/>
                        </a:ln>
                        <a:solidFill>
                          <a:srgbClr val="000090"/>
                        </a:solidFill>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250825"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516579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كيف يمكن أن نكون </a:t>
            </a:r>
            <a:r>
              <a:rPr lang="ar-JO" sz="3600" b="1" dirty="0">
                <a:solidFill>
                  <a:srgbClr val="C00000"/>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أصحاب سمعة حسنة </a:t>
            </a:r>
            <a:r>
              <a:rPr lang="ar-JO"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rPr>
              <a:t>في وسط الكثير من التعليم الكاذب اليوم ؟</a:t>
            </a:r>
            <a:endParaRPr lang="en-US" sz="3600" b="1" dirty="0">
              <a:solidFill>
                <a:schemeClr val="tx2"/>
              </a:solidFill>
              <a:effectLst>
                <a:glow rad="127000">
                  <a:schemeClr val="bg1"/>
                </a:glow>
              </a:effectLst>
              <a:latin typeface="Arial" panose="020B0604020202020204" pitchFamily="34" charset="0"/>
              <a:ea typeface="Microsoft Sans Serif" panose="020B0604020202020204" pitchFamily="34" charset="0"/>
              <a:cs typeface="Arial"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extLst>
                  <p:ext uri="{D42A27DB-BD31-4B8C-83A1-F6EECF244321}">
                    <p14:modId xmlns:p14="http://schemas.microsoft.com/office/powerpoint/2010/main" val="3371719488"/>
                  </p:ext>
                </p:extLst>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مخطط</a:t>
            </a:r>
            <a:br>
              <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SA" sz="36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lang="ar-SA" sz="36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كورنثوس</a:t>
            </a:r>
            <a:endParaRPr lang="en-US" sz="3600" b="1">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13  </a:t>
            </a:r>
            <a:r>
              <a:rPr kumimoji="0" lang="ar-JO" sz="2000" b="1" i="0" u="none" strike="noStrike" kern="0" cap="none" spc="0" normalizeH="0" baseline="0" noProof="0" err="1">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ارواح</a:t>
            </a:r>
            <a:r>
              <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rPr>
              <a:t>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i="0" u="none" strike="noStrike" kern="0" cap="none" spc="0" normalizeH="0" baseline="0" noProof="0">
              <a:ln>
                <a:noFill/>
              </a:ln>
              <a:solidFill>
                <a:srgbClr val="221304"/>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Barry Huddleston, </a:t>
            </a:r>
            <a:r>
              <a:rPr kumimoji="0" lang="en-US" sz="24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The Acrostic Bible</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84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cs typeface="ＭＳ Ｐゴシック" charset="0"/>
              </a:rPr>
              <a:t>متجاوباً</a:t>
            </a:r>
            <a:endParaRPr lang="en-US" sz="13800" dirty="0">
              <a:solidFill>
                <a:schemeClr val="tx2"/>
              </a:solidFill>
              <a:effectLst>
                <a:glow rad="127000">
                  <a:schemeClr val="bg1"/>
                </a:glow>
              </a:effectLst>
              <a:ea typeface="ＭＳ Ｐゴシック" charset="0"/>
              <a:cs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defTabSz="914400" fontAlgn="base">
              <a:spcBef>
                <a:spcPct val="0"/>
              </a:spcBef>
              <a:spcAft>
                <a:spcPct val="0"/>
              </a:spcAft>
              <a:defRPr/>
            </a:pPr>
            <a:r>
              <a:rPr lang="ar-JO" sz="5400" dirty="0">
                <a:solidFill>
                  <a:srgbClr val="000000"/>
                </a:solidFill>
                <a:effectLst>
                  <a:glow rad="127000">
                    <a:srgbClr val="FFFFFF"/>
                  </a:glow>
                </a:effectLst>
                <a:latin typeface="Arial" panose="020B0604020202020204" pitchFamily="34" charset="0"/>
                <a:ea typeface="ＭＳ Ｐゴシック"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72221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منفتح</a:t>
            </a:r>
            <a:endParaRPr lang="en-US" sz="4800" dirty="0">
              <a:effectLst>
                <a:glow rad="127000">
                  <a:schemeClr val="tx1"/>
                </a:glow>
              </a:effectLst>
              <a:ea typeface="ＭＳ Ｐゴシック" charset="0"/>
              <a:cs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2298282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 –آب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إتساع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62</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(الكلمات المفتاحية للرسائل البولسية)</a:t>
            </a:r>
            <a:endParaRPr lang="en-US" sz="3200" b="1" dirty="0">
              <a:solidFill>
                <a:srgbClr val="FFFFFF"/>
              </a:solidFill>
              <a:latin typeface="Arial" panose="020B0604020202020204" pitchFamily="34"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Pauline Missionary &amp;  Key Words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السجن المتكرر</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التبرير</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الإختطاف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الضيقة</a:t>
            </a:r>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التقديس</a:t>
            </a: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الرسول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60123" y="152400"/>
            <a:ext cx="1035861"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ＭＳ Ｐゴシック"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43" name="Text Box 1036"/>
          <p:cNvSpPr txBox="1">
            <a:spLocks noChangeArrowheads="1"/>
          </p:cNvSpPr>
          <p:nvPr/>
        </p:nvSpPr>
        <p:spPr bwMode="auto">
          <a:xfrm>
            <a:off x="8387355" y="76200"/>
            <a:ext cx="665567"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الرسالة الأولى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ايار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imes New Roman" charset="0"/>
                <a:ea typeface="ＭＳ Ｐゴシック" charset="0"/>
              </a:rPr>
              <a:t>وجه بولس هذه الرسالة الثانية إلى الكنيسة في كورنثوس من مقاطعة مقدونيا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cs typeface="ＭＳ Ｐゴシック" charset="0"/>
              </a:rPr>
              <a:t>الله ليس غير مبالي بك</a:t>
            </a:r>
            <a:r>
              <a:rPr lang="en-US" dirty="0">
                <a:effectLst>
                  <a:glow rad="127000">
                    <a:schemeClr val="tx1"/>
                  </a:glow>
                </a:effectLst>
                <a:ea typeface="ＭＳ Ｐゴシック" charset="0"/>
                <a:cs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77051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ＭＳ Ｐゴシック" charset="0"/>
              </a:rPr>
              <a:t>كيف يمكنك أن</a:t>
            </a:r>
            <a:br>
              <a:rPr lang="ar-JO" sz="5400" dirty="0">
                <a:effectLst>
                  <a:glow rad="127000">
                    <a:schemeClr val="tx1"/>
                  </a:glow>
                </a:effectLst>
                <a:ea typeface="ＭＳ Ｐゴシック" charset="0"/>
                <a:cs typeface="ＭＳ Ｐゴシック" charset="0"/>
              </a:rPr>
            </a:br>
            <a:r>
              <a:rPr lang="ar-JO" sz="5400" dirty="0">
                <a:solidFill>
                  <a:srgbClr val="FFFF00"/>
                </a:solidFill>
                <a:effectLst>
                  <a:glow rad="127000">
                    <a:schemeClr val="tx1"/>
                  </a:glow>
                </a:effectLst>
                <a:ea typeface="ＭＳ Ｐゴシック" charset="0"/>
                <a:cs typeface="ＭＳ Ｐゴシック" charset="0"/>
              </a:rPr>
              <a:t>تكون متجاوباً </a:t>
            </a:r>
            <a:br>
              <a:rPr lang="ar-JO" sz="5400" dirty="0">
                <a:effectLst>
                  <a:glow rad="127000">
                    <a:schemeClr val="tx1"/>
                  </a:glow>
                </a:effectLst>
                <a:ea typeface="ＭＳ Ｐゴシック" charset="0"/>
                <a:cs typeface="ＭＳ Ｐゴシック" charset="0"/>
              </a:rPr>
            </a:br>
            <a:r>
              <a:rPr lang="ar-JO" sz="5400" dirty="0">
                <a:effectLst>
                  <a:glow rad="127000">
                    <a:schemeClr val="tx1"/>
                  </a:glow>
                </a:effectLst>
                <a:ea typeface="ＭＳ Ｐゴシック" charset="0"/>
                <a:cs typeface="ＭＳ Ｐゴシック" charset="0"/>
              </a:rPr>
              <a:t>مع قلب الله نحوك؟</a:t>
            </a:r>
            <a:endParaRPr lang="en-US" sz="54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57542254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افتح قلبك إلى</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a:t>
            </a:r>
            <a:r>
              <a:rPr lang="ar-SA"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a:t>
            </a:r>
            <a:r>
              <a:rPr kumimoji="0" lang="ar-SA"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207119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6838" y="242088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لماذا </a:t>
            </a:r>
            <a:r>
              <a:rPr lang="ar-JO" sz="5400" dirty="0">
                <a:solidFill>
                  <a:srgbClr val="FFFF00"/>
                </a:solidFill>
                <a:effectLst>
                  <a:glow rad="127000">
                    <a:schemeClr val="tx1"/>
                  </a:glow>
                </a:effectLst>
                <a:ea typeface="ＭＳ Ｐゴシック" charset="0"/>
              </a:rPr>
              <a:t>تخدم</a:t>
            </a:r>
            <a:r>
              <a:rPr lang="ar-JO" sz="5400" dirty="0">
                <a:effectLst>
                  <a:glow rad="127000">
                    <a:schemeClr val="tx1"/>
                  </a:glow>
                </a:effectLst>
                <a:ea typeface="ＭＳ Ｐゴシック" charset="0"/>
              </a:rPr>
              <a:t> يسوع؟</a:t>
            </a:r>
            <a:r>
              <a:rPr lang="en-US" sz="5400" dirty="0">
                <a:effectLst>
                  <a:glow rad="127000">
                    <a:schemeClr val="tx1"/>
                  </a:glow>
                </a:effectLst>
                <a:ea typeface="ＭＳ Ｐゴシック" charset="0"/>
                <a:cs typeface="ＭＳ Ｐゴシック" charset="0"/>
              </a:rPr>
              <a:t>?</a:t>
            </a:r>
          </a:p>
        </p:txBody>
      </p:sp>
      <p:sp>
        <p:nvSpPr>
          <p:cNvPr id="3" name="Rectangle 2">
            <a:extLst>
              <a:ext uri="{FF2B5EF4-FFF2-40B4-BE49-F238E27FC236}">
                <a16:creationId xmlns:a16="http://schemas.microsoft.com/office/drawing/2014/main" id="{FE9947AC-DE9A-B440-B3CB-292491CE32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0593643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أستطيع أن انفتح نحو قلب لله بشكل أفضل من خلال ...</a:t>
            </a:r>
            <a:endParaRPr lang="en-US" sz="3600" dirty="0">
              <a:effectLst>
                <a:glow rad="127000">
                  <a:schemeClr val="tx1"/>
                </a:glow>
              </a:effectLst>
              <a:ea typeface="ＭＳ Ｐゴシック" charset="0"/>
              <a:cs typeface="ＭＳ Ｐゴシック"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تطبيق </a:t>
            </a:r>
            <a:r>
              <a:rPr lang="ar-SA"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 كورنثوس</a:t>
            </a:r>
            <a:endParaRPr lang="en-US" sz="4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39536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98733605"/>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a:srcRect b="18827"/>
          <a:stretch/>
        </p:blipFill>
        <p:spPr>
          <a:xfrm>
            <a:off x="469900" y="-183140"/>
            <a:ext cx="8204200" cy="5484348"/>
          </a:xfrm>
          <a:prstGeom prst="rect">
            <a:avLst/>
          </a:prstGeom>
        </p:spPr>
      </p:pic>
      <p:sp>
        <p:nvSpPr>
          <p:cNvPr id="7" name="Title 5"/>
          <p:cNvSpPr txBox="1">
            <a:spLocks/>
          </p:cNvSpPr>
          <p:nvPr/>
        </p:nvSpPr>
        <p:spPr bwMode="auto">
          <a:xfrm>
            <a:off x="0" y="6236871"/>
            <a:ext cx="9144000" cy="648513"/>
          </a:xfrm>
          <a:prstGeom prst="rect">
            <a:avLst/>
          </a:prstGeom>
          <a:solidFill>
            <a:schemeClr val="tx1"/>
          </a:solid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يكون أفضل ما لديك ليس جيدًا بما يكفي</a:t>
            </a:r>
            <a:endParaRPr kumimoji="0" lang="en-GB"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5"/>
          <p:cNvSpPr>
            <a:spLocks noGrp="1"/>
          </p:cNvSpPr>
          <p:nvPr>
            <p:ph type="title" idx="4294967295"/>
          </p:nvPr>
        </p:nvSpPr>
        <p:spPr>
          <a:xfrm>
            <a:off x="-28504" y="5335171"/>
            <a:ext cx="9144000" cy="901700"/>
          </a:xfrm>
          <a:solidFill>
            <a:schemeClr val="tx1"/>
          </a:solidFill>
        </p:spPr>
        <p:txBody>
          <a:bodyPr/>
          <a:lstStyle/>
          <a:p>
            <a:pPr>
              <a:defRPr/>
            </a:pPr>
            <a:r>
              <a:rPr lang="ar-SA" sz="6000" b="1" dirty="0">
                <a:solidFill>
                  <a:srgbClr val="FFFFFF"/>
                </a:solidFill>
                <a:latin typeface="Arial" panose="020B0604020202020204" pitchFamily="34" charset="0"/>
                <a:ea typeface="ＭＳ Ｐゴシック" charset="0"/>
                <a:cs typeface="Arial" panose="020B0604020202020204" pitchFamily="34" charset="0"/>
              </a:rPr>
              <a:t>غلاطية</a:t>
            </a:r>
            <a:endParaRPr lang="en-GB" sz="4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 name="Text Box 5">
            <a:extLst>
              <a:ext uri="{FF2B5EF4-FFF2-40B4-BE49-F238E27FC236}">
                <a16:creationId xmlns:a16="http://schemas.microsoft.com/office/drawing/2014/main" id="{3CE25FB3-20A8-554A-B98C-DE7B62F84941}"/>
              </a:ext>
            </a:extLst>
          </p:cNvPr>
          <p:cNvSpPr txBox="1">
            <a:spLocks noChangeArrowheads="1"/>
          </p:cNvSpPr>
          <p:nvPr/>
        </p:nvSpPr>
        <p:spPr bwMode="auto">
          <a:xfrm>
            <a:off x="827584" y="238541"/>
            <a:ext cx="518457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2713203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 calcmode="lin" valueType="num">
                                      <p:cBhvr>
                                        <p:cTn id="9" dur="500" fill="hold"/>
                                        <p:tgtEl>
                                          <p:spTgt spid="6"/>
                                        </p:tgtEl>
                                        <p:attrNameLst>
                                          <p:attrName>style.rotation</p:attrName>
                                        </p:attrNameLst>
                                      </p:cBhvr>
                                      <p:tavLst>
                                        <p:tav tm="0">
                                          <p:val>
                                            <p:fltVal val="360"/>
                                          </p:val>
                                        </p:tav>
                                        <p:tav tm="100000">
                                          <p:val>
                                            <p:fltVal val="0"/>
                                          </p:val>
                                        </p:tav>
                                      </p:tavLst>
                                    </p:anim>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الكلمة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17413"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a:t>
            </a:r>
            <a:endParaRPr kumimoji="0" lang="en-US" sz="8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١٦٩</a:t>
            </a:r>
          </a:p>
        </p:txBody>
      </p:sp>
    </p:spTree>
    <p:extLst>
      <p:ext uri="{BB962C8B-B14F-4D97-AF65-F5344CB8AC3E}">
        <p14:creationId xmlns:p14="http://schemas.microsoft.com/office/powerpoint/2010/main" val="27201016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a:defRPr/>
            </a:pPr>
            <a:r>
              <a:rPr lang="ar-SA" sz="6000" dirty="0">
                <a:solidFill>
                  <a:srgbClr val="FFFFFF"/>
                </a:solidFill>
                <a:ea typeface="ＭＳ Ｐゴシック" charset="0"/>
              </a:rPr>
              <a:t>الموضوع الرئيسي</a:t>
            </a:r>
            <a:endParaRPr lang="en-US" sz="6000" dirty="0">
              <a:solidFill>
                <a:srgbClr val="FFFFFF"/>
              </a:solidFill>
              <a:ea typeface="ＭＳ Ｐゴシック"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653" y="2060415"/>
            <a:ext cx="9144000" cy="27371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التبرير بالإيمان</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855321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6000" dirty="0">
                <a:solidFill>
                  <a:srgbClr val="FFFFFF"/>
                </a:solidFill>
                <a:ea typeface="ＭＳ Ｐゴシック" charset="0"/>
              </a:rPr>
              <a:t>الآية المفتاحية</a:t>
            </a:r>
            <a:endParaRPr lang="en-US" sz="6000" dirty="0">
              <a:solidFill>
                <a:srgbClr val="FFFFFF"/>
              </a:solidFill>
              <a:ea typeface="ＭＳ Ｐゴシック" charset="0"/>
            </a:endParaRPr>
          </a:p>
        </p:txBody>
      </p:sp>
      <p:sp>
        <p:nvSpPr>
          <p:cNvPr id="5"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 نعلم أن الإنسان لا يتبرر بأعمال الناموس بل بإيمان يسوع المسيح آمنا نحن أيضاً بيسوع المسيح لنتبرر بإيمان يسوع لا بأعمال الناموس لأنه بأعمال الناموس لا يتبرر جسد ما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 ١٦)</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18846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6" name="Text Box 6"/>
          <p:cNvSpPr txBox="1">
            <a:spLocks noChangeArrowheads="1"/>
          </p:cNvSpPr>
          <p:nvPr/>
        </p:nvSpPr>
        <p:spPr bwMode="auto">
          <a:xfrm>
            <a:off x="304800" y="1628775"/>
            <a:ext cx="8534400" cy="1754326"/>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يدافع بولس عن رسوليته و عن التبرير بالإيمان حتى لا يسعى الغلاطيون إلى الخلاص من خلال التمسك بالناموس</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7" name="Text Box 7"/>
          <p:cNvSpPr txBox="1">
            <a:spLocks noChangeArrowheads="1"/>
          </p:cNvSpPr>
          <p:nvPr/>
        </p:nvSpPr>
        <p:spPr bwMode="auto">
          <a:xfrm>
            <a:off x="304800" y="4383088"/>
            <a:ext cx="8610600" cy="206210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هل تقوم بإضافة أية متطلبات أخرى للخلاص غير الإيمان بالمسيح كالمعمودية، التكلم بألسنة، الأعمال الصالحة؟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rPr>
              <a:t>النتيجة المنطقية للتبرير بالإيمان هي التقوى</a:t>
            </a:r>
            <a:endParaRPr kumimoji="0" lang="en-US" sz="3200" b="1" u="none" strike="noStrike" kern="1200" cap="none" spc="0" normalizeH="0" baseline="0" noProof="0" dirty="0">
              <a:ln>
                <a:noFill/>
              </a:ln>
              <a:solidFill>
                <a:srgbClr val="000066"/>
              </a:solidFill>
              <a:effectLst/>
              <a:uLnTx/>
              <a:uFillTx/>
              <a:latin typeface="Arial" panose="020B0604020202020204" pitchFamily="34" charset="0"/>
              <a:ea typeface="ＭＳ Ｐゴシック" charset="0"/>
              <a:cs typeface="Arial" panose="020B0604020202020204" pitchFamily="34" charset="0"/>
            </a:endParaRPr>
          </a:p>
        </p:txBody>
      </p:sp>
      <p:sp>
        <p:nvSpPr>
          <p:cNvPr id="15368" name="Text Box 8"/>
          <p:cNvSpPr txBox="1">
            <a:spLocks noChangeArrowheads="1"/>
          </p:cNvSpPr>
          <p:nvPr/>
        </p:nvSpPr>
        <p:spPr bwMode="auto">
          <a:xfrm>
            <a:off x="3582935" y="304800"/>
            <a:ext cx="1947970" cy="1015663"/>
          </a:xfrm>
          <a:prstGeom prst="rect">
            <a:avLst/>
          </a:prstGeom>
          <a:gradFill rotWithShape="1">
            <a:gsLst>
              <a:gs pos="0">
                <a:srgbClr val="9933FF"/>
              </a:gs>
              <a:gs pos="50000">
                <a:schemeClr val="bg2"/>
              </a:gs>
              <a:gs pos="100000">
                <a:srgbClr val="9933FF"/>
              </a:gs>
            </a:gsLst>
            <a:lin ang="5400000" scaled="1"/>
          </a:gradFill>
          <a:ln w="12700">
            <a:noFill/>
            <a:miter lim="800000"/>
            <a:headEnd type="none" w="sm" len="sm"/>
            <a:tailEnd type="none" w="sm" len="sm"/>
          </a:ln>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369" name="Rectangle 9"/>
          <p:cNvSpPr>
            <a:spLocks noGrp="1" noChangeArrowheads="1"/>
          </p:cNvSpPr>
          <p:nvPr>
            <p:ph type="title" idx="4294967295"/>
          </p:nvPr>
        </p:nvSpPr>
        <p:spPr>
          <a:xfrm>
            <a:off x="304800" y="1600200"/>
            <a:ext cx="8458200" cy="533400"/>
          </a:xfrm>
        </p:spPr>
        <p:txBody>
          <a:bodyPr/>
          <a:lstStyle/>
          <a:p>
            <a:pPr algn="ctr">
              <a:defRPr/>
            </a:pPr>
            <a:r>
              <a:rPr lang="ar-JO" altLang="zh-CN" sz="3200" b="1" dirty="0">
                <a:solidFill>
                  <a:srgbClr val="FFFFFF"/>
                </a:solidFill>
                <a:latin typeface="Arial" panose="020B0604020202020204" pitchFamily="34" charset="0"/>
                <a:ea typeface="ＭＳ Ｐゴシック" charset="0"/>
                <a:cs typeface="Arial" panose="020B0604020202020204" pitchFamily="34" charset="0"/>
              </a:rPr>
              <a:t>البيان الموجز</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5366">
                                            <p:txEl>
                                              <p:charRg st="4294967295" end="4294967295"/>
                                            </p:txEl>
                                          </p:spTgt>
                                        </p:tgtEl>
                                        <p:attrNameLst>
                                          <p:attrName>style.visibility</p:attrName>
                                        </p:attrNameLst>
                                      </p:cBhvr>
                                      <p:to>
                                        <p:strVal val="visible"/>
                                      </p:to>
                                    </p:set>
                                    <p:anim calcmode="lin" valueType="num">
                                      <p:cBhvr>
                                        <p:cTn id="7" dur="500" fill="hold"/>
                                        <p:tgtEl>
                                          <p:spTgt spid="15366">
                                            <p:txEl>
                                              <p:charRg st="4294967295" end="4294967295"/>
                                            </p:txEl>
                                          </p:spTgt>
                                        </p:tgtEl>
                                        <p:attrNameLst>
                                          <p:attrName>ppt_w</p:attrName>
                                        </p:attrNameLst>
                                      </p:cBhvr>
                                      <p:tavLst>
                                        <p:tav tm="0">
                                          <p:val>
                                            <p:fltVal val="0"/>
                                          </p:val>
                                        </p:tav>
                                        <p:tav tm="100000">
                                          <p:val>
                                            <p:strVal val="#ppt_w"/>
                                          </p:val>
                                        </p:tav>
                                      </p:tavLst>
                                    </p:anim>
                                    <p:anim calcmode="lin" valueType="num">
                                      <p:cBhvr>
                                        <p:cTn id="8" dur="500" fill="hold"/>
                                        <p:tgtEl>
                                          <p:spTgt spid="15366">
                                            <p:txEl>
                                              <p:charRg st="4294967295" end="4294967295"/>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grpId="0" nodeType="clickEffect">
                                  <p:stCondLst>
                                    <p:cond delay="0"/>
                                  </p:stCondLst>
                                  <p:childTnLst>
                                    <p:set>
                                      <p:cBhvr>
                                        <p:cTn id="12" dur="1" fill="hold">
                                          <p:stCondLst>
                                            <p:cond delay="0"/>
                                          </p:stCondLst>
                                        </p:cTn>
                                        <p:tgtEl>
                                          <p:spTgt spid="15367"/>
                                        </p:tgtEl>
                                        <p:attrNameLst>
                                          <p:attrName>style.visibility</p:attrName>
                                        </p:attrNameLst>
                                      </p:cBhvr>
                                      <p:to>
                                        <p:strVal val="visible"/>
                                      </p:to>
                                    </p:set>
                                    <p:animEffect transition="in" filter="checkerboard(across)">
                                      <p:cBhvr>
                                        <p:cTn id="13" dur="500"/>
                                        <p:tgtEl>
                                          <p:spTgt spid="1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6" grpId="0" autoUpdateAnimBg="0"/>
      <p:bldP spid="15367" grpId="0" animBg="1"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المملكة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42261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خدع المعلمون الكذبة بصيغة "الإيمان بالإضافة إلى الأعمال" للدخول إلى الملكوت بإضافة أعمال الناموس لتحقيق الاهتداء - وخاصة الختان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ولكن المهم هو أن تكون خليقة جديدة بالإيمان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٦</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١٤-١٥</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
        <p:nvSpPr>
          <p:cNvPr id="7" name="Rectangle 2">
            <a:extLst>
              <a:ext uri="{FF2B5EF4-FFF2-40B4-BE49-F238E27FC236}">
                <a16:creationId xmlns:a16="http://schemas.microsoft.com/office/drawing/2014/main" id="{4DFA2CD7-3ECF-B14E-B8C1-24D4CEE63C5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4515723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ميثاق</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لقد خدم العهد الموسوي جيدًا في الكشف عن الخطيئة لإسرائيل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٢٣-٢٥)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لكنه لم يخلصهم أو المؤمنين بالعهد الجديد اليوم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٤</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٣١</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لأن الخلاص كان بالإيمان حتى لمدة 430 عامًا بين العالمين. الوعد ليعقوب وإعطاء الناموس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١٥-٢٩</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7FC780C3-798F-E44C-93DC-0AA058E1C88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10"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221454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كان الخلاص دائمًا بالإيمان - حتى في العهد القديم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(٢:١٦ ؛ ٣: ٦-٩) لأن القانون لا ينقذ الكنيسة ولا ينطبق على الكنيسة اليوم ، لذا فإن المسيحيين اليهود الذين يعتنقون هذا الآن هم حقًا "إسرائيل الله "(٦:١٦).</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30E49C9-7EE3-144A-8D04-C05DA702256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225115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أسماء مدهشة</a:t>
            </a:r>
            <a:endParaRPr lang="en-US" sz="4000" dirty="0">
              <a:effectLst>
                <a:glow rad="127000">
                  <a:schemeClr val="tx1"/>
                </a:glow>
              </a:effectLst>
              <a:ea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Up Arrow Callout 1">
            <a:extLst>
              <a:ext uri="{FF2B5EF4-FFF2-40B4-BE49-F238E27FC236}">
                <a16:creationId xmlns:a16="http://schemas.microsoft.com/office/drawing/2014/main" id="{C011FF71-433A-5A41-8482-3D1BAFDCA7BC}"/>
              </a:ext>
            </a:extLst>
          </p:cNvPr>
          <p:cNvSpPr/>
          <p:nvPr/>
        </p:nvSpPr>
        <p:spPr bwMode="auto">
          <a:xfrm>
            <a:off x="5265" y="4906436"/>
            <a:ext cx="6552728" cy="1842143"/>
          </a:xfrm>
          <a:prstGeom prst="upArrowCallou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قدّم يسوع الخلاص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انتصاره على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الموت</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(28).</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Down Arrow Callout 12">
            <a:extLst>
              <a:ext uri="{FF2B5EF4-FFF2-40B4-BE49-F238E27FC236}">
                <a16:creationId xmlns:a16="http://schemas.microsoft.com/office/drawing/2014/main" id="{2DE4248D-5338-5040-AB46-BE6247C72D7C}"/>
              </a:ext>
            </a:extLst>
          </p:cNvPr>
          <p:cNvSpPr/>
          <p:nvPr/>
        </p:nvSpPr>
        <p:spPr bwMode="auto">
          <a:xfrm>
            <a:off x="1221466" y="72276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يسوع هو أعلى سلطة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الكنيسة</a:t>
            </a: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 (11-27).</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Down Arrow Callout 13">
            <a:extLst>
              <a:ext uri="{FF2B5EF4-FFF2-40B4-BE49-F238E27FC236}">
                <a16:creationId xmlns:a16="http://schemas.microsoft.com/office/drawing/2014/main" id="{CA27B60C-6E40-2049-BCA3-7D3FE0AB6E17}"/>
              </a:ext>
            </a:extLst>
          </p:cNvPr>
          <p:cNvSpPr/>
          <p:nvPr/>
        </p:nvSpPr>
        <p:spPr bwMode="auto">
          <a:xfrm>
            <a:off x="2339752" y="2883001"/>
            <a:ext cx="6804248" cy="1842143"/>
          </a:xfrm>
          <a:prstGeom prst="downArrowCallout">
            <a:avLst>
              <a:gd name="adj1" fmla="val 21375"/>
              <a:gd name="adj2" fmla="val 25000"/>
              <a:gd name="adj3" fmla="val 25000"/>
              <a:gd name="adj4" fmla="val 64977"/>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أعلى حاكم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العالم</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(1-10).</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269B2A39-D9EA-E745-9235-3EF557AEA3F5}"/>
              </a:ext>
            </a:extLst>
          </p:cNvPr>
          <p:cNvSpPr txBox="1">
            <a:spLocks noChangeArrowheads="1"/>
          </p:cNvSpPr>
          <p:nvPr/>
        </p:nvSpPr>
        <p:spPr bwMode="auto">
          <a:xfrm>
            <a:off x="5847726" y="5920006"/>
            <a:ext cx="318877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0643089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10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1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P spid="14" grpId="0" animBg="1"/>
      <p:bldP spid="15"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نبوءة</a:t>
            </a:r>
            <a:b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rgbClr val="FFFFFF"/>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يفسر بولس بشكل مجازي بركة الله لإسحاق (العهد الإبراهيمي) بدلاً من إسماعيل (العهد الموسوي) ليكشف أن قرائه كانوا يعملون تحت سليل إبراهيم الخاطئ باتباع الشريعة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 (٤: ٢١-٣١ ؛ راجع ص ١٧٤ أ) ، والتي كانت مؤقتة فقط (٣:١٩).</a:t>
            </a:r>
            <a:endParaRPr kumimoji="0" lang="en-US"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7" name="Rectangle 2">
            <a:extLst>
              <a:ext uri="{FF2B5EF4-FFF2-40B4-BE49-F238E27FC236}">
                <a16:creationId xmlns:a16="http://schemas.microsoft.com/office/drawing/2014/main" id="{48A5981E-2AF8-164F-9CB4-0DA7273697C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غلاطية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٢٧c</a:t>
            </a:r>
          </a:p>
        </p:txBody>
      </p:sp>
    </p:spTree>
    <p:extLst>
      <p:ext uri="{BB962C8B-B14F-4D97-AF65-F5344CB8AC3E}">
        <p14:creationId xmlns:p14="http://schemas.microsoft.com/office/powerpoint/2010/main" val="160028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3" descr="EXPTEXTB"/>
          <p:cNvSpPr>
            <a:spLocks noChangeArrowheads="1"/>
          </p:cNvSpPr>
          <p:nvPr/>
        </p:nvSpPr>
        <p:spPr bwMode="auto">
          <a:xfrm>
            <a:off x="0" y="0"/>
            <a:ext cx="9144000" cy="6858000"/>
          </a:xfrm>
          <a:prstGeom prst="rect">
            <a:avLst/>
          </a:prstGeom>
          <a:gradFill flip="none" rotWithShape="1">
            <a:gsLst>
              <a:gs pos="0">
                <a:srgbClr val="000090"/>
              </a:gs>
              <a:gs pos="100000">
                <a:srgbClr val="000000"/>
              </a:gs>
            </a:gsLst>
            <a:path path="shape">
              <a:fillToRect l="50000" t="50000" r="50000" b="50000"/>
            </a:path>
            <a:tileRect/>
          </a:gradFill>
          <a:ln w="9525">
            <a:noFill/>
            <a:miter lim="800000"/>
            <a:headEnd/>
            <a:tailEnd/>
          </a:ln>
          <a:effectLst/>
        </p:spPr>
        <p:txBody>
          <a:bodyPr wrap="none" anchor="ctr"/>
          <a:lstStyle/>
          <a:p>
            <a:pPr marL="0" marR="0" lvl="0" indent="0" algn="l" defTabSz="914400" rtl="0" eaLnBrk="1" fontAlgn="auto" latinLnBrk="0" hangingPunct="1">
              <a:lnSpc>
                <a:spcPct val="100000"/>
              </a:lnSpc>
              <a:spcBef>
                <a:spcPct val="2000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aphicFrame>
        <p:nvGraphicFramePr>
          <p:cNvPr id="62" name="Table 61"/>
          <p:cNvGraphicFramePr>
            <a:graphicFrameLocks noGrp="1"/>
          </p:cNvGraphicFramePr>
          <p:nvPr>
            <p:extLst>
              <p:ext uri="{D42A27DB-BD31-4B8C-83A1-F6EECF244321}">
                <p14:modId xmlns:p14="http://schemas.microsoft.com/office/powerpoint/2010/main" val="3869769464"/>
              </p:ext>
            </p:extLst>
          </p:nvPr>
        </p:nvGraphicFramePr>
        <p:xfrm>
          <a:off x="1" y="0"/>
          <a:ext cx="9144000" cy="6872722"/>
        </p:xfrm>
        <a:graphic>
          <a:graphicData uri="http://schemas.openxmlformats.org/drawingml/2006/table">
            <a:tbl>
              <a:tblPr/>
              <a:tblGrid>
                <a:gridCol w="1306286">
                  <a:extLst>
                    <a:ext uri="{9D8B030D-6E8A-4147-A177-3AD203B41FA5}">
                      <a16:colId xmlns:a16="http://schemas.microsoft.com/office/drawing/2014/main" val="20000"/>
                    </a:ext>
                  </a:extLst>
                </a:gridCol>
                <a:gridCol w="1459966">
                  <a:extLst>
                    <a:ext uri="{9D8B030D-6E8A-4147-A177-3AD203B41FA5}">
                      <a16:colId xmlns:a16="http://schemas.microsoft.com/office/drawing/2014/main" val="20001"/>
                    </a:ext>
                  </a:extLst>
                </a:gridCol>
                <a:gridCol w="1306286">
                  <a:extLst>
                    <a:ext uri="{9D8B030D-6E8A-4147-A177-3AD203B41FA5}">
                      <a16:colId xmlns:a16="http://schemas.microsoft.com/office/drawing/2014/main" val="20002"/>
                    </a:ext>
                  </a:extLst>
                </a:gridCol>
                <a:gridCol w="1459966">
                  <a:extLst>
                    <a:ext uri="{9D8B030D-6E8A-4147-A177-3AD203B41FA5}">
                      <a16:colId xmlns:a16="http://schemas.microsoft.com/office/drawing/2014/main" val="20003"/>
                    </a:ext>
                  </a:extLst>
                </a:gridCol>
                <a:gridCol w="1131794">
                  <a:extLst>
                    <a:ext uri="{9D8B030D-6E8A-4147-A177-3AD203B41FA5}">
                      <a16:colId xmlns:a16="http://schemas.microsoft.com/office/drawing/2014/main" val="20004"/>
                    </a:ext>
                  </a:extLst>
                </a:gridCol>
                <a:gridCol w="1173416">
                  <a:extLst>
                    <a:ext uri="{9D8B030D-6E8A-4147-A177-3AD203B41FA5}">
                      <a16:colId xmlns:a16="http://schemas.microsoft.com/office/drawing/2014/main" val="20005"/>
                    </a:ext>
                  </a:extLst>
                </a:gridCol>
                <a:gridCol w="1306286">
                  <a:extLst>
                    <a:ext uri="{9D8B030D-6E8A-4147-A177-3AD203B41FA5}">
                      <a16:colId xmlns:a16="http://schemas.microsoft.com/office/drawing/2014/main" val="20006"/>
                    </a:ext>
                  </a:extLst>
                </a:gridCol>
              </a:tblGrid>
              <a:tr h="629397">
                <a:tc gridSpan="7">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3600" b="1" i="0" u="none" strike="noStrike" cap="none" normalizeH="0" baseline="0" dirty="0">
                        <a:ln>
                          <a:noFill/>
                        </a:ln>
                        <a:solidFill>
                          <a:srgbClr val="000033"/>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00E5E5"/>
                        </a:gs>
                        <a:gs pos="100000">
                          <a:srgbClr val="FFFFFF"/>
                        </a:gs>
                      </a:gsLst>
                      <a:path path="rect">
                        <a:fillToRect l="100000" t="100000"/>
                      </a:path>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0301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١ </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يعلم بولس هذه العقيدة بسلطته الخاصة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٢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تعليم جديد مخالف للعهد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هجوم المهودين رقم ٣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التعليم عن التبرير بالإيمان وحده سوف يشجع على نمط حياة خاطئ</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130301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دعاني و الرسل الإثني عشر أكدوا ذلك</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كان الخلاص دائماً بالإيمان حتى في العهد القديم</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دفاع بولس</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فالتبرير بالإيمان سوف يقود بشكل طبيعي إلى حياة تقية</a:t>
                      </a:r>
                      <a:endParaRPr kumimoji="0" lang="en-US" altLang="zh-CN"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40123">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سيرة ذاتية</a:t>
                      </a:r>
                      <a:endParaRPr kumimoji="0" lang="en-US"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لاهوتي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41700">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١-٢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 ٣- 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٥-٦ </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36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الرسولية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hMerge="1">
                  <a:txBody>
                    <a:bodyPr/>
                    <a:lstStyle/>
                    <a:p>
                      <a:endParaRPr lang="en-US"/>
                    </a:p>
                  </a:txBody>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التبرير بالإيمان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gridSpan="3">
                  <a:txBody>
                    <a:bodyPr/>
                    <a:lstStyle/>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تأييد</a:t>
                      </a:r>
                    </a:p>
                    <a:p>
                      <a:pPr marL="0" marR="0" lvl="0" indent="0" algn="ctr" defTabSz="457200" rtl="0" eaLnBrk="0" fontAlgn="base" latinLnBrk="0" hangingPunct="0">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المسؤوليات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3604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توبيخ</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علاقات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تأكيد</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توضيح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توازن</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خدمة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تحذيرات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6"/>
                  </a:ext>
                </a:extLst>
              </a:tr>
              <a:tr h="5300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 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١: 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-٢: ٢١</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330066"/>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٤</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٥</a:t>
                      </a:r>
                      <a:endParaRPr kumimoji="0" lang="en-US" sz="1800" b="1" i="0" u="none" strike="noStrike" kern="1200"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a:t>
                      </a:r>
                      <a:r>
                        <a:rPr kumimoji="0" lang="ar-JO" sz="1800" b="1" i="0" u="none" strike="noStrike" cap="none" normalizeH="0" baseline="0" dirty="0">
                          <a:ln>
                            <a:noFill/>
                          </a:ln>
                          <a:solidFill>
                            <a:schemeClr val="tx1"/>
                          </a:solidFill>
                          <a:effectLst/>
                          <a:latin typeface="Aldhabi" panose="01000000000000000000" pitchFamily="2" charset="-78"/>
                          <a:ea typeface="ＭＳ Ｐゴシック" charset="0"/>
                          <a:cs typeface="Aldhabi" panose="01000000000000000000" pitchFamily="2" charset="-78"/>
                        </a:rPr>
                        <a:t>٠</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٦: ١١-١٨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gradFill rotWithShape="1">
                      <a:gsLst>
                        <a:gs pos="0">
                          <a:srgbClr val="800000"/>
                        </a:gs>
                        <a:gs pos="100000">
                          <a:srgbClr val="000000"/>
                        </a:gs>
                      </a:gsLst>
                      <a:path path="rect">
                        <a:fillToRect l="50000" t="50000" r="50000" b="50000"/>
                      </a:path>
                    </a:gradFill>
                  </a:tcPr>
                </a:tc>
                <a:extLst>
                  <a:ext uri="{0D108BD9-81ED-4DB2-BD59-A6C34878D82A}">
                    <a16:rowId xmlns:a16="http://schemas.microsoft.com/office/drawing/2014/main" val="10007"/>
                  </a:ext>
                </a:extLst>
              </a:tr>
              <a:tr h="408573">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أنطاكية - سوريا</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r h="530040">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خريف ٤٩ م  (بعد الرحلة التبشيرية الأولى)</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22" marB="45722"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336950" name="Text Box 42"/>
          <p:cNvSpPr txBox="1">
            <a:spLocks noChangeArrowheads="1"/>
          </p:cNvSpPr>
          <p:nvPr/>
        </p:nvSpPr>
        <p:spPr bwMode="auto">
          <a:xfrm>
            <a:off x="8369300" y="714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rPr>
              <a:t>167</a:t>
            </a:r>
            <a:endParaRPr kumimoji="0" lang="en-US" sz="2400" b="1" u="none" strike="noStrike" kern="1200" cap="none" spc="0" normalizeH="0" baseline="0" noProof="0" dirty="0">
              <a:ln>
                <a:noFill/>
              </a:ln>
              <a:solidFill>
                <a:srgbClr val="000033"/>
              </a:solidFill>
              <a:effectLst/>
              <a:uLnTx/>
              <a:uFillTx/>
              <a:latin typeface="Arial" panose="020B0604020202020204" pitchFamily="34" charset="0"/>
              <a:ea typeface="ＭＳ Ｐゴシック" charset="0"/>
              <a:cs typeface="Arial" panose="020B0604020202020204" pitchFamily="34" charset="0"/>
            </a:endParaRPr>
          </a:p>
        </p:txBody>
      </p:sp>
      <p:sp>
        <p:nvSpPr>
          <p:cNvPr id="65" name="Title 64"/>
          <p:cNvSpPr>
            <a:spLocks noGrp="1"/>
          </p:cNvSpPr>
          <p:nvPr>
            <p:ph type="title" idx="4294967295"/>
          </p:nvPr>
        </p:nvSpPr>
        <p:spPr>
          <a:xfrm>
            <a:off x="304800" y="-805720"/>
            <a:ext cx="7772400" cy="762000"/>
          </a:xfrm>
        </p:spPr>
        <p:txBody>
          <a:bodyPr/>
          <a:lstStyle/>
          <a:p>
            <a:pPr>
              <a:defRPr/>
            </a:pPr>
            <a:r>
              <a:rPr lang="ar-JO">
                <a:latin typeface="Tahoma" charset="0"/>
                <a:ea typeface="ＭＳ Ｐゴシック" charset="0"/>
                <a:cs typeface="ＭＳ Ｐゴシック" charset="0"/>
              </a:rPr>
              <a:t>جدول السفر</a:t>
            </a:r>
            <a:endParaRPr lang="en-US">
              <a:latin typeface="Tahoma"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A1E4824A-4955-FE4A-A919-79C3F14A318D}"/>
              </a:ext>
            </a:extLst>
          </p:cNvPr>
          <p:cNvSpPr txBox="1">
            <a:spLocks noChangeArrowheads="1"/>
          </p:cNvSpPr>
          <p:nvPr/>
        </p:nvSpPr>
        <p:spPr bwMode="auto">
          <a:xfrm>
            <a:off x="106180" y="104584"/>
            <a:ext cx="2843808" cy="46196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3200" b="1" u="none" strike="noStrike" kern="0" cap="none" spc="0" normalizeH="0" baseline="0" noProof="0" dirty="0">
                <a:ln>
                  <a:noFill/>
                </a:ln>
                <a:solidFill>
                  <a:srgbClr val="000066"/>
                </a:solidFill>
                <a:effectLst/>
                <a:uLnTx/>
                <a:uFillTx/>
                <a:latin typeface="Arial" panose="020B0604020202020204" pitchFamily="34" charset="0"/>
                <a:ea typeface="ＭＳ Ｐゴシック" charset="0"/>
                <a:cs typeface="ＭＳ Ｐゴシック" charset="0"/>
              </a:rPr>
              <a:t>غلاطية</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3" name="Group 2"/>
          <p:cNvGrpSpPr/>
          <p:nvPr/>
        </p:nvGrpSpPr>
        <p:grpSpPr>
          <a:xfrm>
            <a:off x="2194114" y="959230"/>
            <a:ext cx="6958112" cy="5898770"/>
            <a:chOff x="2194114" y="959230"/>
            <a:chExt cx="6958112" cy="5898770"/>
          </a:xfrm>
        </p:grpSpPr>
        <p:pic>
          <p:nvPicPr>
            <p:cNvPr id="8" name="Picture 7"/>
            <p:cNvPicPr/>
            <p:nvPr/>
          </p:nvPicPr>
          <p:blipFill rotWithShape="1">
            <a:blip r:embed="rId2" cstate="screen">
              <a:extLst>
                <a:ext uri="{28A0092B-C50C-407E-A947-70E740481C1C}">
                  <a14:useLocalDpi xmlns:a14="http://schemas.microsoft.com/office/drawing/2010/main"/>
                </a:ext>
              </a:extLst>
            </a:blip>
            <a:srcRect l="16124" t="11659" r="1685" b="35272"/>
            <a:stretch/>
          </p:blipFill>
          <p:spPr bwMode="auto">
            <a:xfrm>
              <a:off x="2194114" y="959230"/>
              <a:ext cx="6958112" cy="5898770"/>
            </a:xfrm>
            <a:prstGeom prst="rect">
              <a:avLst/>
            </a:prstGeom>
            <a:noFill/>
            <a:ln>
              <a:noFill/>
            </a:ln>
          </p:spPr>
        </p:pic>
        <p:sp>
          <p:nvSpPr>
            <p:cNvPr id="26" name="Rectangle 25"/>
            <p:cNvSpPr/>
            <p:nvPr/>
          </p:nvSpPr>
          <p:spPr bwMode="auto">
            <a:xfrm rot="19921994">
              <a:off x="3815752" y="2961208"/>
              <a:ext cx="1337976" cy="1118711"/>
            </a:xfrm>
            <a:prstGeom prst="rect">
              <a:avLst/>
            </a:prstGeom>
            <a:solidFill>
              <a:srgbClr val="FFFFFF"/>
            </a:solidFill>
            <a:ln w="12700" cap="flat" cmpd="sng" algn="ctr">
              <a:solidFill>
                <a:srgbClr val="FFFF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Times New Roman" pitchFamily="-112" charset="0"/>
                <a:ea typeface="ＭＳ Ｐゴシック" charset="0"/>
              </a:endParaRPr>
            </a:p>
          </p:txBody>
        </p:sp>
      </p:grpSp>
      <p:sp>
        <p:nvSpPr>
          <p:cNvPr id="24" name="Title 5"/>
          <p:cNvSpPr txBox="1">
            <a:spLocks/>
          </p:cNvSpPr>
          <p:nvPr/>
        </p:nvSpPr>
        <p:spPr bwMode="auto">
          <a:xfrm rot="20662300">
            <a:off x="3525216" y="2927907"/>
            <a:ext cx="1593350" cy="864096"/>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الناموس</a:t>
            </a:r>
            <a:endParaRPr kumimoji="0" lang="en-GB"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2" name="Text Box 6"/>
          <p:cNvSpPr txBox="1">
            <a:spLocks noChangeArrowheads="1"/>
          </p:cNvSpPr>
          <p:nvPr/>
        </p:nvSpPr>
        <p:spPr bwMode="auto">
          <a:xfrm>
            <a:off x="-36512" y="77834"/>
            <a:ext cx="4636956" cy="1152525"/>
          </a:xfrm>
          <a:prstGeom prst="rect">
            <a:avLst/>
          </a:prstGeom>
          <a:noFill/>
          <a:ln>
            <a:noFill/>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٤. الناموس مقابل الحرية الحقيقية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٥. مواقف مقادة بالروح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٦. استرداد المؤمنين المخطئين</a:t>
            </a:r>
          </a:p>
        </p:txBody>
      </p:sp>
      <p:sp>
        <p:nvSpPr>
          <p:cNvPr id="14" name="Text Box 6"/>
          <p:cNvSpPr txBox="1">
            <a:spLocks noChangeArrowheads="1"/>
          </p:cNvSpPr>
          <p:nvPr/>
        </p:nvSpPr>
        <p:spPr bwMode="auto">
          <a:xfrm>
            <a:off x="4334356" y="77834"/>
            <a:ext cx="4636956" cy="1152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١. التحول عن الإنجيل الحقيقي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٢. مراءاة بطرس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٣. مثال من إيمان إبراهيم</a:t>
            </a:r>
          </a:p>
        </p:txBody>
      </p:sp>
      <p:sp>
        <p:nvSpPr>
          <p:cNvPr id="1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0" name="Rectangle 2">
            <a:extLst>
              <a:ext uri="{FF2B5EF4-FFF2-40B4-BE49-F238E27FC236}">
                <a16:creationId xmlns:a16="http://schemas.microsoft.com/office/drawing/2014/main" id="{5546A278-2EF0-6A4D-A3EE-F473B8557487}"/>
              </a:ext>
            </a:extLst>
          </p:cNvPr>
          <p:cNvSpPr txBox="1">
            <a:spLocks noChangeArrowheads="1"/>
          </p:cNvSpPr>
          <p:nvPr/>
        </p:nvSpPr>
        <p:spPr bwMode="auto">
          <a:xfrm>
            <a:off x="-14126" y="1700808"/>
            <a:ext cx="2929942" cy="864096"/>
          </a:xfrm>
          <a:prstGeom prst="rect">
            <a:avLst/>
          </a:prstGeom>
          <a:solidFill>
            <a:schemeClr val="tx2"/>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غلاطية</a:t>
            </a:r>
          </a:p>
        </p:txBody>
      </p:sp>
    </p:spTree>
    <p:extLst>
      <p:ext uri="{BB962C8B-B14F-4D97-AF65-F5344CB8AC3E}">
        <p14:creationId xmlns:p14="http://schemas.microsoft.com/office/powerpoint/2010/main" val="302255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heckerboard(across)">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2" name="Picture 4" descr="Related image">
            <a:extLst>
              <a:ext uri="{FF2B5EF4-FFF2-40B4-BE49-F238E27FC236}">
                <a16:creationId xmlns:a16="http://schemas.microsoft.com/office/drawing/2014/main" id="{767432AB-F858-8A45-B87E-85A01B0A6F3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47" r="3824"/>
          <a:stretch/>
        </p:blipFill>
        <p:spPr bwMode="auto">
          <a:xfrm>
            <a:off x="-35496" y="7910"/>
            <a:ext cx="9179496" cy="53987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496" y="3645023"/>
            <a:ext cx="9144000" cy="8640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غلاطية</a:t>
            </a:r>
            <a:endParaRPr kumimoji="0" lang="en-US" sz="6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 y="1046827"/>
            <a:ext cx="9120187" cy="1446653"/>
          </a:xfrm>
          <a:effectLst>
            <a:outerShdw blurRad="63500" dist="35921" dir="2700000" algn="ctr" rotWithShape="0">
              <a:schemeClr val="tx2">
                <a:alpha val="74998"/>
              </a:schemeClr>
            </a:outerShdw>
          </a:effectLst>
        </p:spPr>
        <p:txBody>
          <a:bodyPr/>
          <a:lstStyle/>
          <a:p>
            <a:pPr>
              <a:defRPr/>
            </a:pPr>
            <a:r>
              <a:rPr lang="ar-JO" sz="9600" dirty="0">
                <a:solidFill>
                  <a:srgbClr val="FFFFFF"/>
                </a:solidFill>
                <a:ea typeface="ＭＳ Ｐゴシック" charset="0"/>
              </a:rPr>
              <a:t>كن حراً</a:t>
            </a:r>
            <a:endParaRPr lang="en-US" sz="9600" dirty="0">
              <a:solidFill>
                <a:srgbClr val="FFFFFF"/>
              </a:solidFill>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lIns="91435" tIns="45718" rIns="91435" bIns="45718"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353"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353"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499208249"/>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60" name="Picture 4" descr="Related image">
            <a:extLst>
              <a:ext uri="{FF2B5EF4-FFF2-40B4-BE49-F238E27FC236}">
                <a16:creationId xmlns:a16="http://schemas.microsoft.com/office/drawing/2014/main" id="{C2315403-8934-9042-A0E8-F9A6A5F944E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54725"/>
          <a:stretch/>
        </p:blipFill>
        <p:spPr bwMode="auto">
          <a:xfrm>
            <a:off x="0" y="0"/>
            <a:ext cx="4139952" cy="428148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71868" y="232009"/>
            <a:ext cx="5572132" cy="4205103"/>
          </a:xfrm>
          <a:effectLst>
            <a:outerShdw blurRad="63500" dist="35921" dir="2700000" algn="ctr" rotWithShape="0">
              <a:schemeClr val="tx2">
                <a:alpha val="74998"/>
              </a:schemeClr>
            </a:outerShdw>
          </a:effectLst>
        </p:spPr>
        <p:txBody>
          <a:bodyPr/>
          <a:lstStyle/>
          <a:p>
            <a:pPr>
              <a:defRPr/>
            </a:pPr>
            <a:br>
              <a:rPr lang="en-US" sz="5400" dirty="0">
                <a:solidFill>
                  <a:srgbClr val="FFFFFF"/>
                </a:solidFill>
                <a:ea typeface="ＭＳ Ｐゴシック" charset="0"/>
              </a:rPr>
            </a:br>
            <a:r>
              <a:rPr lang="ar-JO" sz="5400" dirty="0">
                <a:solidFill>
                  <a:srgbClr val="FFFFFF"/>
                </a:solidFill>
                <a:ea typeface="ＭＳ Ｐゴシック" charset="0"/>
              </a:rPr>
              <a:t>عبودية التعاليم الخاطئة هي العبودية الأسوأ</a:t>
            </a:r>
            <a:endParaRPr lang="en-US" sz="5400" dirty="0">
              <a:solidFill>
                <a:srgbClr val="FFFFFF"/>
              </a:solidFill>
              <a:ea typeface="ＭＳ Ｐゴシック" charset="0"/>
            </a:endParaRPr>
          </a:p>
        </p:txBody>
      </p:sp>
    </p:spTree>
    <p:extLst>
      <p:ext uri="{BB962C8B-B14F-4D97-AF65-F5344CB8AC3E}">
        <p14:creationId xmlns:p14="http://schemas.microsoft.com/office/powerpoint/2010/main" val="102145352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Image result for be free from sin">
            <a:extLst>
              <a:ext uri="{FF2B5EF4-FFF2-40B4-BE49-F238E27FC236}">
                <a16:creationId xmlns:a16="http://schemas.microsoft.com/office/drawing/2014/main" id="{D0191574-A7F3-FA4A-9190-1DFF19D183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944" cy="609329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FF"/>
                </a:solidFill>
                <a:ea typeface="ＭＳ Ｐゴシック" charset="0"/>
              </a:rPr>
              <a:t>لماذا يجب أن يكون الخلاص بالإيمان وحده؟</a:t>
            </a:r>
            <a:endParaRPr lang="en-US" sz="5400" dirty="0">
              <a:solidFill>
                <a:srgbClr val="FFFFFF"/>
              </a:solidFill>
              <a:ea typeface="ＭＳ Ｐゴシック" charset="0"/>
            </a:endParaRPr>
          </a:p>
        </p:txBody>
      </p:sp>
      <p:sp>
        <p:nvSpPr>
          <p:cNvPr id="4" name="Rectangle 2">
            <a:extLst>
              <a:ext uri="{FF2B5EF4-FFF2-40B4-BE49-F238E27FC236}">
                <a16:creationId xmlns:a16="http://schemas.microsoft.com/office/drawing/2014/main" id="{899E8807-FF5D-7D46-A408-BBF5F19827AD}"/>
              </a:ext>
            </a:extLst>
          </p:cNvPr>
          <p:cNvSpPr txBox="1">
            <a:spLocks noChangeArrowheads="1"/>
          </p:cNvSpPr>
          <p:nvPr/>
        </p:nvSpPr>
        <p:spPr bwMode="auto">
          <a:xfrm>
            <a:off x="3635896" y="4437112"/>
            <a:ext cx="5343004" cy="1888192"/>
          </a:xfrm>
          <a:prstGeom prst="rect">
            <a:avLst/>
          </a:prstGeom>
          <a:noFill/>
          <a:ln>
            <a:noFill/>
          </a:ln>
          <a:effectLst>
            <a:outerShdw blurRad="63500" dist="35921" dir="2700000" algn="ctr" rotWithShape="0">
              <a:schemeClr val="tx2">
                <a:alpha val="74998"/>
              </a:schemeClr>
            </a:outerShdw>
          </a:effec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يقدم بولس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٣ أسباب</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349458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83071"/>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١. دعا يسوع بولس ليعلم الخلاص بالإيمان (غل ١-٢)</a:t>
            </a:r>
            <a:endParaRPr lang="en-US" sz="4800" dirty="0">
              <a:solidFill>
                <a:srgbClr val="FFFFFF"/>
              </a:solidFill>
              <a:ea typeface="ＭＳ Ｐゴシック" charset="0"/>
            </a:endParaRPr>
          </a:p>
        </p:txBody>
      </p:sp>
      <p:pic>
        <p:nvPicPr>
          <p:cNvPr id="374786" name="Picture 2" descr="Image result for paul damascus">
            <a:extLst>
              <a:ext uri="{FF2B5EF4-FFF2-40B4-BE49-F238E27FC236}">
                <a16:creationId xmlns:a16="http://schemas.microsoft.com/office/drawing/2014/main" id="{1A245020-9CA2-CE46-9B70-BA0608F794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00808"/>
            <a:ext cx="9175057" cy="51600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36936549"/>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1867047"/>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٢. الخلاص كان دائماً بالإيمان (غل ٣-٤)</a:t>
            </a:r>
            <a:endParaRPr lang="en-US" sz="4800" dirty="0">
              <a:solidFill>
                <a:srgbClr val="FFFFFF"/>
              </a:solidFill>
              <a:ea typeface="ＭＳ Ｐゴシック" charset="0"/>
            </a:endParaRPr>
          </a:p>
        </p:txBody>
      </p:sp>
      <p:pic>
        <p:nvPicPr>
          <p:cNvPr id="5" name="Picture 1028" descr="Crosses">
            <a:extLst>
              <a:ext uri="{FF2B5EF4-FFF2-40B4-BE49-F238E27FC236}">
                <a16:creationId xmlns:a16="http://schemas.microsoft.com/office/drawing/2014/main" id="{6FD6A3B6-889C-414A-B2C6-26BD022C523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14800" y="2808474"/>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9">
            <a:extLst>
              <a:ext uri="{FF2B5EF4-FFF2-40B4-BE49-F238E27FC236}">
                <a16:creationId xmlns:a16="http://schemas.microsoft.com/office/drawing/2014/main" id="{1CB2488B-150B-8049-82F1-0DD28EF482E5}"/>
              </a:ext>
            </a:extLst>
          </p:cNvPr>
          <p:cNvSpPr>
            <a:spLocks noChangeArrowheads="1"/>
          </p:cNvSpPr>
          <p:nvPr/>
        </p:nvSpPr>
        <p:spPr bwMode="auto">
          <a:xfrm>
            <a:off x="5158680" y="3875274"/>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7" name="AutoShape 1031">
            <a:extLst>
              <a:ext uri="{FF2B5EF4-FFF2-40B4-BE49-F238E27FC236}">
                <a16:creationId xmlns:a16="http://schemas.microsoft.com/office/drawing/2014/main" id="{79EE29ED-DC33-EA46-9E34-7603866D2715}"/>
              </a:ext>
            </a:extLst>
          </p:cNvPr>
          <p:cNvSpPr>
            <a:spLocks noChangeArrowheads="1"/>
          </p:cNvSpPr>
          <p:nvPr/>
        </p:nvSpPr>
        <p:spPr bwMode="auto">
          <a:xfrm>
            <a:off x="2928698" y="4111668"/>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AutoShape 1032">
            <a:extLst>
              <a:ext uri="{FF2B5EF4-FFF2-40B4-BE49-F238E27FC236}">
                <a16:creationId xmlns:a16="http://schemas.microsoft.com/office/drawing/2014/main" id="{40415C8C-17C9-844C-BF75-E6B00626C01A}"/>
              </a:ext>
            </a:extLst>
          </p:cNvPr>
          <p:cNvSpPr>
            <a:spLocks noChangeArrowheads="1"/>
          </p:cNvSpPr>
          <p:nvPr/>
        </p:nvSpPr>
        <p:spPr bwMode="auto">
          <a:xfrm rot="10800000">
            <a:off x="5453608" y="4103874"/>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WordArt 1033">
            <a:extLst>
              <a:ext uri="{FF2B5EF4-FFF2-40B4-BE49-F238E27FC236}">
                <a16:creationId xmlns:a16="http://schemas.microsoft.com/office/drawing/2014/main" id="{580E28B7-127E-D54F-AC57-D95F3A7A8DED}"/>
              </a:ext>
            </a:extLst>
          </p:cNvPr>
          <p:cNvSpPr>
            <a:spLocks noChangeArrowheads="1" noChangeShapeType="1" noTextEdit="1"/>
          </p:cNvSpPr>
          <p:nvPr/>
        </p:nvSpPr>
        <p:spPr bwMode="auto">
          <a:xfrm>
            <a:off x="1475656" y="2046474"/>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مركزية الصليب</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1034">
            <a:extLst>
              <a:ext uri="{FF2B5EF4-FFF2-40B4-BE49-F238E27FC236}">
                <a16:creationId xmlns:a16="http://schemas.microsoft.com/office/drawing/2014/main" id="{AF2A0788-FB53-744C-B883-06A3858CB35F}"/>
              </a:ext>
            </a:extLst>
          </p:cNvPr>
          <p:cNvSpPr>
            <a:spLocks noChangeArrowheads="1"/>
          </p:cNvSpPr>
          <p:nvPr/>
        </p:nvSpPr>
        <p:spPr bwMode="auto">
          <a:xfrm>
            <a:off x="53280" y="3951474"/>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قبل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الأمام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35">
            <a:extLst>
              <a:ext uri="{FF2B5EF4-FFF2-40B4-BE49-F238E27FC236}">
                <a16:creationId xmlns:a16="http://schemas.microsoft.com/office/drawing/2014/main" id="{109D65E0-00DD-7D41-BA15-277005A3BFA0}"/>
              </a:ext>
            </a:extLst>
          </p:cNvPr>
          <p:cNvSpPr>
            <a:spLocks noChangeArrowheads="1"/>
          </p:cNvSpPr>
          <p:nvPr/>
        </p:nvSpPr>
        <p:spPr bwMode="auto">
          <a:xfrm>
            <a:off x="6156176" y="3966590"/>
            <a:ext cx="2956681"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بعد الميلاد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101600" algn="ctr" defTabSz="914400" rtl="0" eaLnBrk="0" fontAlgn="base" latinLnBrk="0" hangingPunct="0">
              <a:lnSpc>
                <a:spcPct val="110000"/>
              </a:lnSpc>
              <a:spcBef>
                <a:spcPct val="0"/>
              </a:spcBef>
              <a:spcAft>
                <a:spcPct val="0"/>
              </a:spcAft>
              <a:buClr>
                <a:srgbClr val="960000"/>
              </a:buClr>
              <a:buSzPct val="100000"/>
              <a:buFont typeface="Wingdings" charset="0"/>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الإيمان ينظر إلى الخلف نحو صليب يسوع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861308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6"/>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3"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P spid="9" grpId="0"/>
      <p:bldP spid="11"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p>
            <a:pPr marL="0" marR="0" lvl="0" indent="0" algn="ctr" defTabSz="914353"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2011063"/>
          </a:xfrm>
          <a:effectLst>
            <a:outerShdw blurRad="63500" dist="35921" dir="2700000" algn="ctr" rotWithShape="0">
              <a:schemeClr val="tx2">
                <a:alpha val="74998"/>
              </a:schemeClr>
            </a:outerShdw>
          </a:effectLst>
        </p:spPr>
        <p:txBody>
          <a:bodyPr anchor="t"/>
          <a:lstStyle/>
          <a:p>
            <a:pPr>
              <a:defRPr/>
            </a:pPr>
            <a:r>
              <a:rPr lang="ar-JO" sz="4800" dirty="0">
                <a:solidFill>
                  <a:srgbClr val="FFFFFF"/>
                </a:solidFill>
                <a:ea typeface="ＭＳ Ｐゴシック" charset="0"/>
              </a:rPr>
              <a:t>3. الخلاص بالإيمان وحده يغيرنا داخلياً    (غل ٥-٦)</a:t>
            </a:r>
            <a:endParaRPr lang="en-US" sz="4800" dirty="0">
              <a:solidFill>
                <a:srgbClr val="FFFFFF"/>
              </a:solidFill>
              <a:ea typeface="ＭＳ Ｐゴシック" charset="0"/>
            </a:endParaRPr>
          </a:p>
        </p:txBody>
      </p:sp>
      <p:pic>
        <p:nvPicPr>
          <p:cNvPr id="384002" name="Picture 2" descr="Image result for salvation by faith">
            <a:extLst>
              <a:ext uri="{FF2B5EF4-FFF2-40B4-BE49-F238E27FC236}">
                <a16:creationId xmlns:a16="http://schemas.microsoft.com/office/drawing/2014/main" id="{40F1966F-0773-8D4C-87E1-FBA080289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850" y="1772816"/>
            <a:ext cx="8242300" cy="4546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328133"/>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Image result for Salvation has always been by faith">
            <a:extLst>
              <a:ext uri="{FF2B5EF4-FFF2-40B4-BE49-F238E27FC236}">
                <a16:creationId xmlns:a16="http://schemas.microsoft.com/office/drawing/2014/main" id="{10772E5A-9208-8A4C-A46C-069075644B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241"/>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9"/>
            <a:ext cx="9144000" cy="769349"/>
          </a:xfrm>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الفكرة الرئيسية في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2100291"/>
            <a:ext cx="9144000" cy="334493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الخلاص بالإيمان يحررنا من الناموس ليعطينا حرية في المسيح</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67785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0"/>
              </a:schemeClr>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76934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الفكرة الرئيسية لـ</a:t>
            </a:r>
            <a:r>
              <a:rPr lang="ar-SA" sz="4000" dirty="0">
                <a:effectLst>
                  <a:glow rad="127000">
                    <a:schemeClr val="tx1"/>
                  </a:glow>
                </a:effectLst>
                <a:ea typeface="ＭＳ Ｐゴシック" charset="0"/>
                <a:cs typeface="ＭＳ Ｐゴシック" charset="0"/>
              </a:rPr>
              <a:t>متى</a:t>
            </a:r>
            <a:endParaRPr lang="en-US" sz="4000" dirty="0">
              <a:effectLst>
                <a:glow rad="127000">
                  <a:schemeClr val="tx1"/>
                </a:glow>
              </a:effectLst>
              <a:ea typeface="ＭＳ Ｐゴシック" charset="0"/>
              <a:cs typeface="ＭＳ Ｐゴシック" charset="0"/>
            </a:endParaRPr>
          </a:p>
        </p:txBody>
      </p:sp>
      <p:grpSp>
        <p:nvGrpSpPr>
          <p:cNvPr id="5" name="Group 4">
            <a:extLst>
              <a:ext uri="{FF2B5EF4-FFF2-40B4-BE49-F238E27FC236}">
                <a16:creationId xmlns:a16="http://schemas.microsoft.com/office/drawing/2014/main" id="{7001E8E7-38C6-C444-B21F-643CDACED304}"/>
              </a:ext>
            </a:extLst>
          </p:cNvPr>
          <p:cNvGrpSpPr/>
          <p:nvPr/>
        </p:nvGrpSpPr>
        <p:grpSpPr>
          <a:xfrm>
            <a:off x="2987824" y="1124744"/>
            <a:ext cx="3168352" cy="3168000"/>
            <a:chOff x="1547664" y="2780928"/>
            <a:chExt cx="3168352" cy="3168000"/>
          </a:xfrm>
        </p:grpSpPr>
        <p:sp>
          <p:nvSpPr>
            <p:cNvPr id="3" name="Oval 2">
              <a:extLst>
                <a:ext uri="{FF2B5EF4-FFF2-40B4-BE49-F238E27FC236}">
                  <a16:creationId xmlns:a16="http://schemas.microsoft.com/office/drawing/2014/main" id="{8CD7D9AC-C0DD-FF45-86DD-4E901DF4D9CF}"/>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3333D1">
                    <a:alpha val="74118"/>
                  </a:srgbClr>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4" name="TextBox 3">
              <a:extLst>
                <a:ext uri="{FF2B5EF4-FFF2-40B4-BE49-F238E27FC236}">
                  <a16:creationId xmlns:a16="http://schemas.microsoft.com/office/drawing/2014/main" id="{73F982F4-1535-8F48-93B3-6FDC09BEB453}"/>
                </a:ext>
              </a:extLst>
            </p:cNvPr>
            <p:cNvSpPr txBox="1"/>
            <p:nvPr/>
          </p:nvSpPr>
          <p:spPr>
            <a:xfrm>
              <a:off x="1547664" y="3933056"/>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الرب</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a:extLst>
              <a:ext uri="{FF2B5EF4-FFF2-40B4-BE49-F238E27FC236}">
                <a16:creationId xmlns:a16="http://schemas.microsoft.com/office/drawing/2014/main" id="{C4BB5812-9AE4-2F42-8072-7632D5454614}"/>
              </a:ext>
            </a:extLst>
          </p:cNvPr>
          <p:cNvGrpSpPr/>
          <p:nvPr/>
        </p:nvGrpSpPr>
        <p:grpSpPr>
          <a:xfrm>
            <a:off x="1455238" y="3082333"/>
            <a:ext cx="3168352" cy="3168000"/>
            <a:chOff x="1547664" y="2780928"/>
            <a:chExt cx="3168352" cy="3168000"/>
          </a:xfrm>
        </p:grpSpPr>
        <p:sp>
          <p:nvSpPr>
            <p:cNvPr id="8" name="Oval 7">
              <a:extLst>
                <a:ext uri="{FF2B5EF4-FFF2-40B4-BE49-F238E27FC236}">
                  <a16:creationId xmlns:a16="http://schemas.microsoft.com/office/drawing/2014/main" id="{E676A3AE-40E8-F347-8A30-3383731969C0}"/>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9" name="TextBox 8">
              <a:extLst>
                <a:ext uri="{FF2B5EF4-FFF2-40B4-BE49-F238E27FC236}">
                  <a16:creationId xmlns:a16="http://schemas.microsoft.com/office/drawing/2014/main" id="{F22686C7-AD58-5C41-A061-191450525D2A}"/>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 name="Group 9">
            <a:extLst>
              <a:ext uri="{FF2B5EF4-FFF2-40B4-BE49-F238E27FC236}">
                <a16:creationId xmlns:a16="http://schemas.microsoft.com/office/drawing/2014/main" id="{A2B893C0-61B4-EC41-B7B5-89735804A12D}"/>
              </a:ext>
            </a:extLst>
          </p:cNvPr>
          <p:cNvGrpSpPr/>
          <p:nvPr/>
        </p:nvGrpSpPr>
        <p:grpSpPr>
          <a:xfrm>
            <a:off x="4211960" y="3082333"/>
            <a:ext cx="3168352" cy="3168000"/>
            <a:chOff x="1547664" y="2780928"/>
            <a:chExt cx="3168352" cy="3168000"/>
          </a:xfrm>
        </p:grpSpPr>
        <p:sp>
          <p:nvSpPr>
            <p:cNvPr id="11" name="Oval 10">
              <a:extLst>
                <a:ext uri="{FF2B5EF4-FFF2-40B4-BE49-F238E27FC236}">
                  <a16:creationId xmlns:a16="http://schemas.microsoft.com/office/drawing/2014/main" id="{C352D7DA-8898-9847-9CDB-A11C6FE3EB11}"/>
                </a:ext>
              </a:extLst>
            </p:cNvPr>
            <p:cNvSpPr>
              <a:spLocks noChangeAspect="1"/>
            </p:cNvSpPr>
            <p:nvPr/>
          </p:nvSpPr>
          <p:spPr bwMode="auto">
            <a:xfrm>
              <a:off x="1547664" y="2780928"/>
              <a:ext cx="3168352" cy="3168000"/>
            </a:xfrm>
            <a:prstGeom prst="ellipse">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cs typeface="+mn-cs"/>
              </a:endParaRPr>
            </a:p>
          </p:txBody>
        </p:sp>
        <p:sp>
          <p:nvSpPr>
            <p:cNvPr id="12" name="TextBox 11">
              <a:extLst>
                <a:ext uri="{FF2B5EF4-FFF2-40B4-BE49-F238E27FC236}">
                  <a16:creationId xmlns:a16="http://schemas.microsoft.com/office/drawing/2014/main" id="{8DDA0335-D1B3-5446-AEE3-92E780CC5BD1}"/>
                </a:ext>
              </a:extLst>
            </p:cNvPr>
            <p:cNvSpPr txBox="1"/>
            <p:nvPr/>
          </p:nvSpPr>
          <p:spPr>
            <a:xfrm>
              <a:off x="1547664" y="4075893"/>
              <a:ext cx="3168352" cy="70788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3" name="Rectangle 2">
            <a:extLst>
              <a:ext uri="{FF2B5EF4-FFF2-40B4-BE49-F238E27FC236}">
                <a16:creationId xmlns:a16="http://schemas.microsoft.com/office/drawing/2014/main" id="{8B223065-7D93-9C43-8AFF-765D2E991943}"/>
              </a:ext>
            </a:extLst>
          </p:cNvPr>
          <p:cNvSpPr txBox="1">
            <a:spLocks noChangeArrowheads="1"/>
          </p:cNvSpPr>
          <p:nvPr/>
        </p:nvSpPr>
        <p:spPr bwMode="auto">
          <a:xfrm>
            <a:off x="0" y="857920"/>
            <a:ext cx="9144000" cy="769349"/>
          </a:xfrm>
          <a:prstGeom prst="rect">
            <a:avLst/>
          </a:prstGeom>
          <a:gradFill>
            <a:gsLst>
              <a:gs pos="0">
                <a:srgbClr val="00699D"/>
              </a:gs>
              <a:gs pos="100000">
                <a:schemeClr val="tx1"/>
              </a:gs>
            </a:gsLst>
            <a:path path="rect">
              <a:fillToRect l="50000" t="50000" r="50000" b="50000"/>
            </a:path>
          </a:gra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خدمة الرب يسوع المسيح</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071A9983-FC32-F944-9111-0140B2928230}"/>
              </a:ext>
            </a:extLst>
          </p:cNvPr>
          <p:cNvSpPr txBox="1">
            <a:spLocks noChangeArrowheads="1"/>
          </p:cNvSpPr>
          <p:nvPr/>
        </p:nvSpPr>
        <p:spPr bwMode="auto">
          <a:xfrm>
            <a:off x="0" y="5224623"/>
            <a:ext cx="3131840" cy="648512"/>
          </a:xfrm>
          <a:prstGeom prst="rect">
            <a:avLst/>
          </a:prstGeom>
          <a:gradFill flip="none" rotWithShape="1">
            <a:gsLst>
              <a:gs pos="0">
                <a:schemeClr val="tx1"/>
              </a:gs>
              <a:gs pos="97000">
                <a:srgbClr val="C0000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المخلص</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0DD883B5-FA07-8340-9694-3625BA9E5F37}"/>
              </a:ext>
            </a:extLst>
          </p:cNvPr>
          <p:cNvSpPr txBox="1">
            <a:spLocks noChangeArrowheads="1"/>
          </p:cNvSpPr>
          <p:nvPr/>
        </p:nvSpPr>
        <p:spPr bwMode="auto">
          <a:xfrm>
            <a:off x="1219200" y="1741195"/>
            <a:ext cx="3131840" cy="648512"/>
          </a:xfrm>
          <a:prstGeom prst="rect">
            <a:avLst/>
          </a:prstGeom>
          <a:gradFill flip="none" rotWithShape="1">
            <a:gsLst>
              <a:gs pos="0">
                <a:schemeClr val="tx1"/>
              </a:gs>
              <a:gs pos="97000">
                <a:srgbClr val="3333D1"/>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الله</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E185220C-1DAB-8A46-8FAF-854C576DE4C6}"/>
              </a:ext>
            </a:extLst>
          </p:cNvPr>
          <p:cNvSpPr txBox="1">
            <a:spLocks noChangeArrowheads="1"/>
          </p:cNvSpPr>
          <p:nvPr/>
        </p:nvSpPr>
        <p:spPr bwMode="auto">
          <a:xfrm>
            <a:off x="5747657" y="3352280"/>
            <a:ext cx="3131840" cy="648512"/>
          </a:xfrm>
          <a:prstGeom prst="rect">
            <a:avLst/>
          </a:prstGeom>
          <a:gradFill flip="none" rotWithShape="1">
            <a:gsLst>
              <a:gs pos="0">
                <a:schemeClr val="tx1"/>
              </a:gs>
              <a:gs pos="97000">
                <a:srgbClr val="7030A0"/>
              </a:gs>
            </a:gsLst>
            <a:path path="circle">
              <a:fillToRect l="50000" t="50000" r="50000" b="50000"/>
            </a:path>
            <a:tileRect/>
          </a:gradFill>
          <a:ln w="9525" cap="flat" cmpd="sng" algn="ctr">
            <a:solidFill>
              <a:srgbClr val="FFFFFF"/>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spAutoFit/>
          </a:bodyPr>
          <a:lstStyle>
            <a:defPPr>
              <a:defRPr lang="en-US"/>
            </a:defPPr>
            <a:lvl1pPr marL="0" marR="0" indent="0" defTabSz="914400" latinLnBrk="0">
              <a:lnSpc>
                <a:spcPct val="100000"/>
              </a:lnSpc>
              <a:buClrTx/>
              <a:buSzTx/>
              <a:buFontTx/>
              <a:buNone/>
              <a:tabLst/>
              <a:defRPr kumimoji="0" b="0" i="0" u="none" strike="noStrike" cap="none" normalizeH="0" baseline="0">
                <a:ln>
                  <a:noFill/>
                </a:ln>
                <a:latin typeface="Comic Sans MS" pitchFamily="-112"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rPr>
              <a:t>الملك</a:t>
            </a:r>
            <a:endParaRPr kumimoji="0" lang="en-US" sz="3600" b="1" u="none" strike="noStrike" kern="1200" cap="none" spc="0" normalizeH="0" baseline="0" noProof="0" dirty="0">
              <a:ln>
                <a:noFill/>
              </a:ln>
              <a:solidFill>
                <a:srgbClr val="FFFFFF"/>
              </a:solidFill>
              <a:effectLst>
                <a:glow rad="228600">
                  <a:srgbClr val="000000">
                    <a:satMod val="175000"/>
                    <a:alpha val="4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28271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circle(in)">
                                      <p:cBhvr>
                                        <p:cTn id="17" dur="20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6"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80">
                                          <p:stCondLst>
                                            <p:cond delay="0"/>
                                          </p:stCondLst>
                                        </p:cTn>
                                        <p:tgtEl>
                                          <p:spTgt spid="15"/>
                                        </p:tgtEl>
                                      </p:cBhvr>
                                    </p:animEffect>
                                    <p:anim calcmode="lin" valueType="num">
                                      <p:cBhvr>
                                        <p:cTn id="23"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24"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25"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26"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27"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28" dur="26">
                                          <p:stCondLst>
                                            <p:cond delay="650"/>
                                          </p:stCondLst>
                                        </p:cTn>
                                        <p:tgtEl>
                                          <p:spTgt spid="15"/>
                                        </p:tgtEl>
                                      </p:cBhvr>
                                      <p:to x="100000" y="60000"/>
                                    </p:animScale>
                                    <p:animScale>
                                      <p:cBhvr>
                                        <p:cTn id="29" dur="166" decel="50000">
                                          <p:stCondLst>
                                            <p:cond delay="676"/>
                                          </p:stCondLst>
                                        </p:cTn>
                                        <p:tgtEl>
                                          <p:spTgt spid="15"/>
                                        </p:tgtEl>
                                      </p:cBhvr>
                                      <p:to x="100000" y="100000"/>
                                    </p:animScale>
                                    <p:animScale>
                                      <p:cBhvr>
                                        <p:cTn id="30" dur="26">
                                          <p:stCondLst>
                                            <p:cond delay="1312"/>
                                          </p:stCondLst>
                                        </p:cTn>
                                        <p:tgtEl>
                                          <p:spTgt spid="15"/>
                                        </p:tgtEl>
                                      </p:cBhvr>
                                      <p:to x="100000" y="80000"/>
                                    </p:animScale>
                                    <p:animScale>
                                      <p:cBhvr>
                                        <p:cTn id="31" dur="166" decel="50000">
                                          <p:stCondLst>
                                            <p:cond delay="1338"/>
                                          </p:stCondLst>
                                        </p:cTn>
                                        <p:tgtEl>
                                          <p:spTgt spid="15"/>
                                        </p:tgtEl>
                                      </p:cBhvr>
                                      <p:to x="100000" y="100000"/>
                                    </p:animScale>
                                    <p:animScale>
                                      <p:cBhvr>
                                        <p:cTn id="32" dur="26">
                                          <p:stCondLst>
                                            <p:cond delay="1642"/>
                                          </p:stCondLst>
                                        </p:cTn>
                                        <p:tgtEl>
                                          <p:spTgt spid="15"/>
                                        </p:tgtEl>
                                      </p:cBhvr>
                                      <p:to x="100000" y="90000"/>
                                    </p:animScale>
                                    <p:animScale>
                                      <p:cBhvr>
                                        <p:cTn id="33" dur="166" decel="50000">
                                          <p:stCondLst>
                                            <p:cond delay="1668"/>
                                          </p:stCondLst>
                                        </p:cTn>
                                        <p:tgtEl>
                                          <p:spTgt spid="15"/>
                                        </p:tgtEl>
                                      </p:cBhvr>
                                      <p:to x="100000" y="100000"/>
                                    </p:animScale>
                                    <p:animScale>
                                      <p:cBhvr>
                                        <p:cTn id="34" dur="26">
                                          <p:stCondLst>
                                            <p:cond delay="1808"/>
                                          </p:stCondLst>
                                        </p:cTn>
                                        <p:tgtEl>
                                          <p:spTgt spid="15"/>
                                        </p:tgtEl>
                                      </p:cBhvr>
                                      <p:to x="100000" y="95000"/>
                                    </p:animScale>
                                    <p:animScale>
                                      <p:cBhvr>
                                        <p:cTn id="35" dur="166" decel="50000">
                                          <p:stCondLst>
                                            <p:cond delay="1834"/>
                                          </p:stCondLst>
                                        </p:cTn>
                                        <p:tgtEl>
                                          <p:spTgt spid="15"/>
                                        </p:tgtEl>
                                      </p:cBhvr>
                                      <p:to x="100000" y="100000"/>
                                    </p:animScale>
                                  </p:childTnLst>
                                </p:cTn>
                              </p:par>
                            </p:childTnLst>
                          </p:cTn>
                        </p:par>
                      </p:childTnLst>
                    </p:cTn>
                  </p:par>
                  <p:par>
                    <p:cTn id="36" fill="hold">
                      <p:stCondLst>
                        <p:cond delay="indefinite"/>
                      </p:stCondLst>
                      <p:childTnLst>
                        <p:par>
                          <p:cTn id="37" fill="hold">
                            <p:stCondLst>
                              <p:cond delay="0"/>
                            </p:stCondLst>
                            <p:childTnLst>
                              <p:par>
                                <p:cTn id="38" presetID="26" presetClass="entr" presetSubtype="0" fill="hold" grpId="0" nodeType="click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80">
                                          <p:stCondLst>
                                            <p:cond delay="0"/>
                                          </p:stCondLst>
                                        </p:cTn>
                                        <p:tgtEl>
                                          <p:spTgt spid="14"/>
                                        </p:tgtEl>
                                      </p:cBhvr>
                                    </p:animEffect>
                                    <p:anim calcmode="lin" valueType="num">
                                      <p:cBhvr>
                                        <p:cTn id="41" dur="1822"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
                                        </p:tgtEl>
                                        <p:attrNameLst>
                                          <p:attrName>ppt_y</p:attrName>
                                        </p:attrNameLst>
                                      </p:cBhvr>
                                      <p:tavLst>
                                        <p:tav tm="0" fmla="#ppt_y-sin(pi*$)/81">
                                          <p:val>
                                            <p:fltVal val="0"/>
                                          </p:val>
                                        </p:tav>
                                        <p:tav tm="100000">
                                          <p:val>
                                            <p:fltVal val="1"/>
                                          </p:val>
                                        </p:tav>
                                      </p:tavLst>
                                    </p:anim>
                                    <p:animScale>
                                      <p:cBhvr>
                                        <p:cTn id="46" dur="26">
                                          <p:stCondLst>
                                            <p:cond delay="650"/>
                                          </p:stCondLst>
                                        </p:cTn>
                                        <p:tgtEl>
                                          <p:spTgt spid="14"/>
                                        </p:tgtEl>
                                      </p:cBhvr>
                                      <p:to x="100000" y="60000"/>
                                    </p:animScale>
                                    <p:animScale>
                                      <p:cBhvr>
                                        <p:cTn id="47" dur="166" decel="50000">
                                          <p:stCondLst>
                                            <p:cond delay="676"/>
                                          </p:stCondLst>
                                        </p:cTn>
                                        <p:tgtEl>
                                          <p:spTgt spid="14"/>
                                        </p:tgtEl>
                                      </p:cBhvr>
                                      <p:to x="100000" y="100000"/>
                                    </p:animScale>
                                    <p:animScale>
                                      <p:cBhvr>
                                        <p:cTn id="48" dur="26">
                                          <p:stCondLst>
                                            <p:cond delay="1312"/>
                                          </p:stCondLst>
                                        </p:cTn>
                                        <p:tgtEl>
                                          <p:spTgt spid="14"/>
                                        </p:tgtEl>
                                      </p:cBhvr>
                                      <p:to x="100000" y="80000"/>
                                    </p:animScale>
                                    <p:animScale>
                                      <p:cBhvr>
                                        <p:cTn id="49" dur="166" decel="50000">
                                          <p:stCondLst>
                                            <p:cond delay="1338"/>
                                          </p:stCondLst>
                                        </p:cTn>
                                        <p:tgtEl>
                                          <p:spTgt spid="14"/>
                                        </p:tgtEl>
                                      </p:cBhvr>
                                      <p:to x="100000" y="100000"/>
                                    </p:animScale>
                                    <p:animScale>
                                      <p:cBhvr>
                                        <p:cTn id="50" dur="26">
                                          <p:stCondLst>
                                            <p:cond delay="1642"/>
                                          </p:stCondLst>
                                        </p:cTn>
                                        <p:tgtEl>
                                          <p:spTgt spid="14"/>
                                        </p:tgtEl>
                                      </p:cBhvr>
                                      <p:to x="100000" y="90000"/>
                                    </p:animScale>
                                    <p:animScale>
                                      <p:cBhvr>
                                        <p:cTn id="51" dur="166" decel="50000">
                                          <p:stCondLst>
                                            <p:cond delay="1668"/>
                                          </p:stCondLst>
                                        </p:cTn>
                                        <p:tgtEl>
                                          <p:spTgt spid="14"/>
                                        </p:tgtEl>
                                      </p:cBhvr>
                                      <p:to x="100000" y="100000"/>
                                    </p:animScale>
                                    <p:animScale>
                                      <p:cBhvr>
                                        <p:cTn id="52" dur="26">
                                          <p:stCondLst>
                                            <p:cond delay="1808"/>
                                          </p:stCondLst>
                                        </p:cTn>
                                        <p:tgtEl>
                                          <p:spTgt spid="14"/>
                                        </p:tgtEl>
                                      </p:cBhvr>
                                      <p:to x="100000" y="95000"/>
                                    </p:animScale>
                                    <p:animScale>
                                      <p:cBhvr>
                                        <p:cTn id="53" dur="166" decel="50000">
                                          <p:stCondLst>
                                            <p:cond delay="1834"/>
                                          </p:stCondLst>
                                        </p:cTn>
                                        <p:tgtEl>
                                          <p:spTgt spid="14"/>
                                        </p:tgtEl>
                                      </p:cBhvr>
                                      <p:to x="100000" y="100000"/>
                                    </p:animScale>
                                  </p:childTnLst>
                                </p:cTn>
                              </p:par>
                            </p:childTnLst>
                          </p:cTn>
                        </p:par>
                      </p:childTnLst>
                    </p:cTn>
                  </p:par>
                  <p:par>
                    <p:cTn id="54" fill="hold">
                      <p:stCondLst>
                        <p:cond delay="indefinite"/>
                      </p:stCondLst>
                      <p:childTnLst>
                        <p:par>
                          <p:cTn id="55" fill="hold">
                            <p:stCondLst>
                              <p:cond delay="0"/>
                            </p:stCondLst>
                            <p:childTnLst>
                              <p:par>
                                <p:cTn id="56" presetID="26"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wipe(down)">
                                      <p:cBhvr>
                                        <p:cTn id="58" dur="580">
                                          <p:stCondLst>
                                            <p:cond delay="0"/>
                                          </p:stCondLst>
                                        </p:cTn>
                                        <p:tgtEl>
                                          <p:spTgt spid="16"/>
                                        </p:tgtEl>
                                      </p:cBhvr>
                                    </p:animEffect>
                                    <p:anim calcmode="lin" valueType="num">
                                      <p:cBhvr>
                                        <p:cTn id="59"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60"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61"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62"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63"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64" dur="26">
                                          <p:stCondLst>
                                            <p:cond delay="650"/>
                                          </p:stCondLst>
                                        </p:cTn>
                                        <p:tgtEl>
                                          <p:spTgt spid="16"/>
                                        </p:tgtEl>
                                      </p:cBhvr>
                                      <p:to x="100000" y="60000"/>
                                    </p:animScale>
                                    <p:animScale>
                                      <p:cBhvr>
                                        <p:cTn id="65" dur="166" decel="50000">
                                          <p:stCondLst>
                                            <p:cond delay="676"/>
                                          </p:stCondLst>
                                        </p:cTn>
                                        <p:tgtEl>
                                          <p:spTgt spid="16"/>
                                        </p:tgtEl>
                                      </p:cBhvr>
                                      <p:to x="100000" y="100000"/>
                                    </p:animScale>
                                    <p:animScale>
                                      <p:cBhvr>
                                        <p:cTn id="66" dur="26">
                                          <p:stCondLst>
                                            <p:cond delay="1312"/>
                                          </p:stCondLst>
                                        </p:cTn>
                                        <p:tgtEl>
                                          <p:spTgt spid="16"/>
                                        </p:tgtEl>
                                      </p:cBhvr>
                                      <p:to x="100000" y="80000"/>
                                    </p:animScale>
                                    <p:animScale>
                                      <p:cBhvr>
                                        <p:cTn id="67" dur="166" decel="50000">
                                          <p:stCondLst>
                                            <p:cond delay="1338"/>
                                          </p:stCondLst>
                                        </p:cTn>
                                        <p:tgtEl>
                                          <p:spTgt spid="16"/>
                                        </p:tgtEl>
                                      </p:cBhvr>
                                      <p:to x="100000" y="100000"/>
                                    </p:animScale>
                                    <p:animScale>
                                      <p:cBhvr>
                                        <p:cTn id="68" dur="26">
                                          <p:stCondLst>
                                            <p:cond delay="1642"/>
                                          </p:stCondLst>
                                        </p:cTn>
                                        <p:tgtEl>
                                          <p:spTgt spid="16"/>
                                        </p:tgtEl>
                                      </p:cBhvr>
                                      <p:to x="100000" y="90000"/>
                                    </p:animScale>
                                    <p:animScale>
                                      <p:cBhvr>
                                        <p:cTn id="69" dur="166" decel="50000">
                                          <p:stCondLst>
                                            <p:cond delay="1668"/>
                                          </p:stCondLst>
                                        </p:cTn>
                                        <p:tgtEl>
                                          <p:spTgt spid="16"/>
                                        </p:tgtEl>
                                      </p:cBhvr>
                                      <p:to x="100000" y="100000"/>
                                    </p:animScale>
                                    <p:animScale>
                                      <p:cBhvr>
                                        <p:cTn id="70" dur="26">
                                          <p:stCondLst>
                                            <p:cond delay="1808"/>
                                          </p:stCondLst>
                                        </p:cTn>
                                        <p:tgtEl>
                                          <p:spTgt spid="16"/>
                                        </p:tgtEl>
                                      </p:cBhvr>
                                      <p:to x="100000" y="95000"/>
                                    </p:animScale>
                                    <p:animScale>
                                      <p:cBhvr>
                                        <p:cTn id="71" dur="166" decel="50000">
                                          <p:stCondLst>
                                            <p:cond delay="1834"/>
                                          </p:stCondLst>
                                        </p:cTn>
                                        <p:tgtEl>
                                          <p:spTgt spid="16"/>
                                        </p:tgtEl>
                                      </p:cBhvr>
                                      <p:to x="100000" y="100000"/>
                                    </p:animScale>
                                  </p:childTnLst>
                                </p:cTn>
                              </p:par>
                            </p:childTnLst>
                          </p:cTn>
                        </p:par>
                      </p:childTnLst>
                    </p:cTn>
                  </p:par>
                  <p:par>
                    <p:cTn id="72" fill="hold">
                      <p:stCondLst>
                        <p:cond delay="indefinite"/>
                      </p:stCondLst>
                      <p:childTnLst>
                        <p:par>
                          <p:cTn id="73" fill="hold">
                            <p:stCondLst>
                              <p:cond delay="0"/>
                            </p:stCondLst>
                            <p:childTnLst>
                              <p:par>
                                <p:cTn id="74" presetID="5" presetClass="entr" presetSubtype="10" fill="hold" grpId="0" nodeType="clickEffect">
                                  <p:stCondLst>
                                    <p:cond delay="0"/>
                                  </p:stCondLst>
                                  <p:childTnLst>
                                    <p:set>
                                      <p:cBhvr>
                                        <p:cTn id="75" dur="1" fill="hold">
                                          <p:stCondLst>
                                            <p:cond delay="0"/>
                                          </p:stCondLst>
                                        </p:cTn>
                                        <p:tgtEl>
                                          <p:spTgt spid="900098"/>
                                        </p:tgtEl>
                                        <p:attrNameLst>
                                          <p:attrName>style.visibility</p:attrName>
                                        </p:attrNameLst>
                                      </p:cBhvr>
                                      <p:to>
                                        <p:strVal val="visible"/>
                                      </p:to>
                                    </p:set>
                                    <p:animEffect transition="in" filter="checkerboard(across)">
                                      <p:cBhvr>
                                        <p:cTn id="76"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P spid="14" grpId="0" animBg="1"/>
      <p:bldP spid="15" grpId="0" animBg="1"/>
      <p:bldP spid="16"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5810" name="Picture 2" descr="Image result for Be free from the slavery of legalism so you can live for Christ">
            <a:extLst>
              <a:ext uri="{FF2B5EF4-FFF2-40B4-BE49-F238E27FC236}">
                <a16:creationId xmlns:a16="http://schemas.microsoft.com/office/drawing/2014/main" id="{BB4F5EB5-70C7-9C4B-B9AD-A05333FF47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6096" y="1340768"/>
            <a:ext cx="3704332" cy="342011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
            <a:ext cx="9144000" cy="1001358"/>
          </a:xfrm>
          <a:solidFill>
            <a:srgbClr val="056A04"/>
          </a:solidFill>
          <a:effectLst>
            <a:outerShdw blurRad="63500" dist="35921" dir="2700000" algn="ctr" rotWithShape="0">
              <a:schemeClr val="tx2">
                <a:alpha val="74998"/>
              </a:schemeClr>
            </a:outerShdw>
          </a:effectLst>
        </p:spPr>
        <p:txBody>
          <a:bodyPr/>
          <a:lstStyle/>
          <a:p>
            <a:pPr>
              <a:defRPr/>
            </a:pPr>
            <a:r>
              <a:rPr lang="ar-JO" sz="6000" dirty="0">
                <a:solidFill>
                  <a:srgbClr val="FFFFFF"/>
                </a:solidFill>
                <a:ea typeface="ＭＳ Ｐゴシック" charset="0"/>
              </a:rPr>
              <a:t>تطبيق غلاطية</a:t>
            </a:r>
            <a:endParaRPr lang="en-US" sz="6000" dirty="0">
              <a:solidFill>
                <a:srgbClr val="FFFFFF"/>
              </a:solidFill>
              <a:ea typeface="ＭＳ Ｐゴシック" charset="0"/>
            </a:endParaRPr>
          </a:p>
        </p:txBody>
      </p:sp>
      <p:sp>
        <p:nvSpPr>
          <p:cNvPr id="3" name="Rectangle 2"/>
          <p:cNvSpPr txBox="1">
            <a:spLocks noChangeArrowheads="1"/>
          </p:cNvSpPr>
          <p:nvPr/>
        </p:nvSpPr>
        <p:spPr bwMode="auto">
          <a:xfrm>
            <a:off x="0" y="1340769"/>
            <a:ext cx="5432524" cy="20162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 حراً من عبودية الناموس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93D908B4-F0B0-0440-A7A3-64C1A87921D7}"/>
              </a:ext>
            </a:extLst>
          </p:cNvPr>
          <p:cNvSpPr txBox="1">
            <a:spLocks noChangeArrowheads="1"/>
          </p:cNvSpPr>
          <p:nvPr/>
        </p:nvSpPr>
        <p:spPr bwMode="auto">
          <a:xfrm>
            <a:off x="5436096" y="4760882"/>
            <a:ext cx="3707904" cy="20971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حتى تستطيع </a:t>
            </a:r>
          </a:p>
          <a:p>
            <a:pPr marL="0" marR="0" lvl="0" indent="0" algn="ctr" defTabSz="457177"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العيش للمسيح</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75812" name="Picture 4" descr="Image result for Be free from the slavery of legalism so you can live for Christ">
            <a:extLst>
              <a:ext uri="{FF2B5EF4-FFF2-40B4-BE49-F238E27FC236}">
                <a16:creationId xmlns:a16="http://schemas.microsoft.com/office/drawing/2014/main" id="{DE1B7065-1888-EA4C-995F-B38F476D87E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3140968"/>
            <a:ext cx="5294083" cy="2921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6352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75810"/>
                                        </p:tgtEl>
                                        <p:attrNameLst>
                                          <p:attrName>style.visibility</p:attrName>
                                        </p:attrNameLst>
                                      </p:cBhvr>
                                      <p:to>
                                        <p:strVal val="visible"/>
                                      </p:to>
                                    </p:set>
                                    <p:anim calcmode="lin" valueType="num">
                                      <p:cBhvr additive="base">
                                        <p:cTn id="7" dur="500" fill="hold"/>
                                        <p:tgtEl>
                                          <p:spTgt spid="375810"/>
                                        </p:tgtEl>
                                        <p:attrNameLst>
                                          <p:attrName>ppt_x</p:attrName>
                                        </p:attrNameLst>
                                      </p:cBhvr>
                                      <p:tavLst>
                                        <p:tav tm="0">
                                          <p:val>
                                            <p:strVal val="#ppt_x"/>
                                          </p:val>
                                        </p:tav>
                                        <p:tav tm="100000">
                                          <p:val>
                                            <p:strVal val="#ppt_x"/>
                                          </p:val>
                                        </p:tav>
                                      </p:tavLst>
                                    </p:anim>
                                    <p:anim calcmode="lin" valueType="num">
                                      <p:cBhvr additive="base">
                                        <p:cTn id="8" dur="500" fill="hold"/>
                                        <p:tgtEl>
                                          <p:spTgt spid="3758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66148520"/>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7" name="Rectangle 3"/>
          <p:cNvSpPr>
            <a:spLocks noGrp="1" noChangeArrowheads="1"/>
          </p:cNvSpPr>
          <p:nvPr>
            <p:ph type="ctrTitle"/>
          </p:nvPr>
        </p:nvSpPr>
        <p:spPr>
          <a:xfrm>
            <a:off x="0" y="4572000"/>
            <a:ext cx="9144000" cy="1016000"/>
          </a:xfrm>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wrap="square" anchor="t">
            <a:spAutoFit/>
          </a:bodyPr>
          <a:lstStyle/>
          <a:p>
            <a:pPr eaLnBrk="1" hangingPunct="1">
              <a:defRPr/>
            </a:pPr>
            <a:r>
              <a:rPr lang="ar-SA" sz="6000" dirty="0">
                <a:solidFill>
                  <a:srgbClr val="FFCC00"/>
                </a:solidFill>
                <a:effectLst>
                  <a:outerShdw blurRad="50800" dist="101600" dir="2700000" algn="tl" rotWithShape="0">
                    <a:srgbClr val="000000"/>
                  </a:outerShdw>
                </a:effectLst>
                <a:ea typeface="+mj-ea"/>
                <a:cs typeface="Arial" panose="020B0604020202020204" pitchFamily="34" charset="0"/>
              </a:rPr>
              <a:t>أفـــــســـــــــــس</a:t>
            </a:r>
            <a:endParaRPr lang="en-US" sz="6000" dirty="0">
              <a:solidFill>
                <a:srgbClr val="FFCC00"/>
              </a:solidFill>
              <a:effectLst>
                <a:outerShdw blurRad="50800" dist="101600" dir="2700000" algn="tl" rotWithShape="0">
                  <a:srgbClr val="000000"/>
                </a:outerShdw>
              </a:effectLst>
              <a:ea typeface="+mj-ea"/>
              <a:cs typeface="Arial" panose="020B0604020202020204" pitchFamily="34" charset="0"/>
            </a:endParaRPr>
          </a:p>
        </p:txBody>
      </p:sp>
      <p:pic>
        <p:nvPicPr>
          <p:cNvPr id="646146" name="Picture 2" descr="Image result for unity">
            <a:extLst>
              <a:ext uri="{FF2B5EF4-FFF2-40B4-BE49-F238E27FC236}">
                <a16:creationId xmlns:a16="http://schemas.microsoft.com/office/drawing/2014/main" id="{34B83553-D0CE-3A43-9E71-3A8D9B596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8543"/>
            <a:ext cx="9144000" cy="319881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3">
            <a:extLst>
              <a:ext uri="{FF2B5EF4-FFF2-40B4-BE49-F238E27FC236}">
                <a16:creationId xmlns:a16="http://schemas.microsoft.com/office/drawing/2014/main" id="{F21851E1-3834-D74C-837D-CAA8C27C1442}"/>
              </a:ext>
            </a:extLst>
          </p:cNvPr>
          <p:cNvSpPr txBox="1">
            <a:spLocks noChangeArrowheads="1"/>
          </p:cNvSpPr>
          <p:nvPr/>
        </p:nvSpPr>
        <p:spPr bwMode="auto">
          <a:xfrm>
            <a:off x="0" y="70339"/>
            <a:ext cx="9144000" cy="1015651"/>
          </a:xfrm>
          <a:prstGeom prst="rect">
            <a:avLst/>
          </a:prstGeom>
          <a:noFill/>
          <a:ln>
            <a:noFill/>
          </a:ln>
          <a:extLs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txBody>
          <a:bodyPr vert="horz" wrap="square" lIns="91427" tIns="45714" rIns="91427" bIns="45714" numCol="1" anchor="t"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132" algn="ctr" rtl="0" fontAlgn="base">
              <a:spcBef>
                <a:spcPct val="0"/>
              </a:spcBef>
              <a:spcAft>
                <a:spcPct val="0"/>
              </a:spcAft>
              <a:defRPr sz="4400">
                <a:solidFill>
                  <a:schemeClr val="tx2"/>
                </a:solidFill>
                <a:latin typeface="Arial" pitchFamily="-111" charset="0"/>
              </a:defRPr>
            </a:lvl6pPr>
            <a:lvl7pPr marL="914265" algn="ctr" rtl="0" fontAlgn="base">
              <a:spcBef>
                <a:spcPct val="0"/>
              </a:spcBef>
              <a:spcAft>
                <a:spcPct val="0"/>
              </a:spcAft>
              <a:defRPr sz="4400">
                <a:solidFill>
                  <a:schemeClr val="tx2"/>
                </a:solidFill>
                <a:latin typeface="Arial" pitchFamily="-111" charset="0"/>
              </a:defRPr>
            </a:lvl7pPr>
            <a:lvl8pPr marL="1371396" algn="ctr" rtl="0" fontAlgn="base">
              <a:spcBef>
                <a:spcPct val="0"/>
              </a:spcBef>
              <a:spcAft>
                <a:spcPct val="0"/>
              </a:spcAft>
              <a:defRPr sz="4400">
                <a:solidFill>
                  <a:schemeClr val="tx2"/>
                </a:solidFill>
                <a:latin typeface="Arial" pitchFamily="-111" charset="0"/>
              </a:defRPr>
            </a:lvl8pPr>
            <a:lvl9pPr marL="1828530" algn="ctr" rtl="0" fontAlgn="base">
              <a:spcBef>
                <a:spcPct val="0"/>
              </a:spcBef>
              <a:spcAft>
                <a:spcPct val="0"/>
              </a:spcAft>
              <a:defRPr sz="4400">
                <a:solidFill>
                  <a:schemeClr val="tx2"/>
                </a:solidFill>
                <a:latin typeface="Arial"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rPr>
              <a:t>الاتحاد بحب</a:t>
            </a:r>
            <a:endParaRPr kumimoji="0" lang="en-US" sz="6000" b="1" u="none" strike="noStrike" kern="0" cap="none" spc="0" normalizeH="0" baseline="0" noProof="0" dirty="0">
              <a:ln>
                <a:noFill/>
              </a:ln>
              <a:solidFill>
                <a:srgbClr val="FFCC00"/>
              </a:solidFill>
              <a:effectLst>
                <a:outerShdw blurRad="50800" dist="101600" dir="2700000" algn="tl" rotWithShape="0">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Rectangle 6">
            <a:extLst>
              <a:ext uri="{FF2B5EF4-FFF2-40B4-BE49-F238E27FC236}">
                <a16:creationId xmlns:a16="http://schemas.microsoft.com/office/drawing/2014/main" id="{AA241D44-A4BC-0A4D-9FFC-DA00F64F8977}"/>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1" eaLnBrk="1" fontAlgn="auto" latinLnBrk="0" hangingPunct="1">
              <a:lnSpc>
                <a:spcPct val="100000"/>
              </a:lnSpc>
              <a:spcBef>
                <a:spcPct val="20000"/>
              </a:spcBef>
              <a:spcAft>
                <a:spcPts val="0"/>
              </a:spcAft>
              <a:buClr>
                <a:srgbClr val="FFCC00"/>
              </a:buClr>
              <a:buSzPct val="70000"/>
              <a:buFontTx/>
              <a:buNone/>
              <a:tabLst/>
              <a:defRPr/>
            </a:pP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المدرسة اللاهوتية الإنجيلية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SA"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7056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6627"/>
                                        </p:tgtEl>
                                        <p:attrNameLst>
                                          <p:attrName>style.visibility</p:attrName>
                                        </p:attrNameLst>
                                      </p:cBhvr>
                                      <p:to>
                                        <p:strVal val="visible"/>
                                      </p:to>
                                    </p:set>
                                    <p:animEffect transition="in" filter="fade">
                                      <p:cBhvr>
                                        <p:cTn id="7" dur="2000"/>
                                        <p:tgtEl>
                                          <p:spTgt spid="26627"/>
                                        </p:tgtEl>
                                      </p:cBhvr>
                                    </p:animEffect>
                                    <p:anim calcmode="lin" valueType="num">
                                      <p:cBhvr>
                                        <p:cTn id="8" dur="2000" fill="hold"/>
                                        <p:tgtEl>
                                          <p:spTgt spid="26627"/>
                                        </p:tgtEl>
                                        <p:attrNameLst>
                                          <p:attrName>style.rotation</p:attrName>
                                        </p:attrNameLst>
                                      </p:cBhvr>
                                      <p:tavLst>
                                        <p:tav tm="0">
                                          <p:val>
                                            <p:fltVal val="720"/>
                                          </p:val>
                                        </p:tav>
                                        <p:tav tm="100000">
                                          <p:val>
                                            <p:fltVal val="0"/>
                                          </p:val>
                                        </p:tav>
                                      </p:tavLst>
                                    </p:anim>
                                    <p:anim calcmode="lin" valueType="num">
                                      <p:cBhvr>
                                        <p:cTn id="9" dur="2000" fill="hold"/>
                                        <p:tgtEl>
                                          <p:spTgt spid="26627"/>
                                        </p:tgtEl>
                                        <p:attrNameLst>
                                          <p:attrName>ppt_h</p:attrName>
                                        </p:attrNameLst>
                                      </p:cBhvr>
                                      <p:tavLst>
                                        <p:tav tm="0">
                                          <p:val>
                                            <p:fltVal val="0"/>
                                          </p:val>
                                        </p:tav>
                                        <p:tav tm="100000">
                                          <p:val>
                                            <p:strVal val="#ppt_h"/>
                                          </p:val>
                                        </p:tav>
                                      </p:tavLst>
                                    </p:anim>
                                    <p:anim calcmode="lin" valueType="num">
                                      <p:cBhvr>
                                        <p:cTn id="10" dur="2000" fill="hold"/>
                                        <p:tgtEl>
                                          <p:spTgt spid="2662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Lst>
  </p:timing>
</p:sld>
</file>

<file path=ppt/slides/slide1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6000" dirty="0">
                <a:effectLst>
                  <a:glow rad="127000">
                    <a:schemeClr val="tx1"/>
                  </a:glow>
                </a:effectLst>
                <a:ea typeface="Arial" charset="0"/>
              </a:rPr>
              <a:t>الكلمة المفتاحية</a:t>
            </a:r>
            <a:endParaRPr lang="en-US" sz="6000" dirty="0">
              <a:effectLst>
                <a:glow rad="127000">
                  <a:schemeClr val="tx1"/>
                </a:glow>
              </a:effectLst>
              <a:ea typeface="Arial" charset="0"/>
            </a:endParaRPr>
          </a:p>
        </p:txBody>
      </p:sp>
      <p:sp>
        <p:nvSpPr>
          <p:cNvPr id="5" name="Rectangle 2"/>
          <p:cNvSpPr txBox="1">
            <a:spLocks noChangeArrowheads="1"/>
          </p:cNvSpPr>
          <p:nvPr/>
        </p:nvSpPr>
        <p:spPr bwMode="auto">
          <a:xfrm>
            <a:off x="0" y="2554268"/>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0496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السمة</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الوحدة بين اليهود والأمم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في الحب</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958467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340768"/>
            <a:ext cx="9144000" cy="420325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فأطلُبُ إلَيكُمْ، أنا الأسيرَ في الرَّبِّ: أنْ تسلُكوا كما يَحِقُّ للدَّعوَةِ الّتي دُعيتُمْ بها.</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بكُلِّ تواضُعٍ ووداعَةٍ وبطول أناةٍ، مُحتَمِلينَ بَعضُكُمْ بَعضًا في المَحَبَّةِ.</a:t>
            </a:r>
            <a:b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br>
            <a:r>
              <a:rPr kumimoji="0" lang="ar-SA"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مُجتَهِدينَ أنْ تحفَظوا وحدانيَّةَ الرّوحِ برِباطِ السَّلامِ.</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أفسس ٤ : ١-٣</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472411"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27976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nvSpPr>
        <p:spPr bwMode="auto">
          <a:xfrm>
            <a:off x="2555776" y="680876"/>
            <a:ext cx="5112567" cy="646319"/>
          </a:xfrm>
          <a:prstGeom prst="rect">
            <a:avLst/>
          </a:prstGeom>
          <a:solidFill>
            <a:srgbClr val="070214"/>
          </a:solidFill>
          <a:ln w="12700">
            <a:noFill/>
            <a:miter lim="800000"/>
            <a:headEnd type="none" w="sm" len="sm"/>
            <a:tailEnd type="none" w="sm" len="sm"/>
          </a:ln>
          <a:effectLst/>
        </p:spPr>
        <p:txBody>
          <a:bodyPr wrap="square" lIns="91427" tIns="45714" rIns="91427"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p:nvPr/>
        </p:nvSpPr>
        <p:spPr>
          <a:xfrm>
            <a:off x="1587580" y="1846192"/>
            <a:ext cx="7232293" cy="4103088"/>
          </a:xfrm>
          <a:prstGeom prst="rect">
            <a:avLst/>
          </a:prstGeom>
          <a:noFill/>
          <a:ln>
            <a:noFill/>
          </a:ln>
          <a:effectLst/>
        </p:spPr>
        <p:txBody>
          <a:bodyPr vert="horz" wrap="square" lIns="91427" tIns="45714" rIns="91427" bIns="45714" numCol="1" anchor="t" anchorCtr="0" compatLnSpc="1">
            <a:prstTxWarp prst="textNoShape">
              <a:avLst/>
            </a:prstTxWarp>
          </a:body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السبيل إلى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الوحدة</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بين اليهود المؤمنين والأمم هو أن نرى مساواتهم وأن يحبوا بعضهم البعض </a:t>
            </a:r>
            <a:r>
              <a:rPr kumimoji="0" lang="ar-SA" sz="5400" b="1" u="none" strike="noStrike" kern="1200" cap="none" spc="0" normalizeH="0" baseline="0" noProof="0" dirty="0">
                <a:ln>
                  <a:noFill/>
                </a:ln>
                <a:solidFill>
                  <a:srgbClr val="FFCC66"/>
                </a:solidFill>
                <a:effectLst>
                  <a:glow rad="127000">
                    <a:srgbClr val="000000"/>
                  </a:glow>
                </a:effectLst>
                <a:uLnTx/>
                <a:uFillTx/>
                <a:latin typeface="Arial" panose="020B0604020202020204" pitchFamily="34" charset="0"/>
                <a:ea typeface="Arial" charset="0"/>
                <a:cs typeface="Arial" panose="020B0604020202020204" pitchFamily="34" charset="0"/>
              </a:rPr>
              <a:t>كشهود</a:t>
            </a: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للعالم</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4" name="Text Box 24"/>
          <p:cNvSpPr txBox="1">
            <a:spLocks noChangeArrowheads="1"/>
          </p:cNvSpPr>
          <p:nvPr/>
        </p:nvSpPr>
        <p:spPr bwMode="auto">
          <a:xfrm>
            <a:off x="8360254" y="65344"/>
            <a:ext cx="70401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132"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١٧٥</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0582A5F-A96D-554F-97F5-2A715A7CA1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055873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6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30260" y="1602008"/>
            <a:ext cx="8803424" cy="23706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سيكون المسيح هو الحاكم على كل من السماء والأرض في عصر لاحق</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١: ٩- ١٠) والذي يعلنه رؤيا ٢٠: ١-٦ أنه سيكون ١٠٠٠ عام  ( الملك الألفي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2A354E4E-5111-5A40-B86C-F1A1B9C214B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4064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العـــهـــــد</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0"/>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ألغى المسيح ” في جسده الناموس بوصاياه وشرائعه " (٢: ١٥) ، وهكذا ألغى موت المسيح الناموس الموسوي (راجع رومية ٧: ٧)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1A4BFA6-6B4A-C348-B0EB-55E8AC0030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62031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0440"/>
            <a:ext cx="9180511"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73680" y="1602010"/>
            <a:ext cx="8770859"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أوضح نص في العهد الجديد يعلّم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عن </a:t>
            </a: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عصر الكنيسة كتدبير (٣: ٢-٦) أن الخلاص يجعل اليهود والأمم متساوين في جسد واحد ، الكنيسة (٢: ١٤ ،١٩)</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E8D6BF3-175A-8646-8F14-1918A829A8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14413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ext Box 2"/>
          <p:cNvSpPr txBox="1">
            <a:spLocks noChangeArrowheads="1"/>
          </p:cNvSpPr>
          <p:nvPr/>
        </p:nvSpPr>
        <p:spPr bwMode="auto">
          <a:xfrm>
            <a:off x="2226013" y="228600"/>
            <a:ext cx="4179221" cy="492378"/>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rPr>
              <a:t>بيانات الرسالة لأسفار العهد الجديد</a:t>
            </a:r>
            <a:endParaRPr kumimoji="0" lang="en-US" sz="2600" b="1" u="none" strike="noStrike" kern="1200" cap="none" spc="0" normalizeH="0" baseline="0" noProof="0" dirty="0">
              <a:ln>
                <a:noFill/>
              </a:ln>
              <a:solidFill>
                <a:srgbClr val="003366"/>
              </a:solidFill>
              <a:effectLst/>
              <a:uLnTx/>
              <a:uFillTx/>
              <a:latin typeface="Arial" panose="020B0604020202020204" pitchFamily="34" charset="0"/>
              <a:ea typeface="SimSun" charset="0"/>
              <a:cs typeface="SimSun" charset="0"/>
            </a:endParaRPr>
          </a:p>
        </p:txBody>
      </p:sp>
      <p:sp>
        <p:nvSpPr>
          <p:cNvPr id="252930" name="Text Box 3"/>
          <p:cNvSpPr txBox="1">
            <a:spLocks noChangeArrowheads="1"/>
          </p:cNvSpPr>
          <p:nvPr/>
        </p:nvSpPr>
        <p:spPr bwMode="auto">
          <a:xfrm>
            <a:off x="8610604" y="87314"/>
            <a:ext cx="526878" cy="8309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25</a:t>
            </a:r>
            <a:br>
              <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4341" name="Text Box 5"/>
          <p:cNvSpPr txBox="1">
            <a:spLocks noChangeArrowheads="1"/>
          </p:cNvSpPr>
          <p:nvPr/>
        </p:nvSpPr>
        <p:spPr bwMode="auto">
          <a:xfrm>
            <a:off x="0" y="914405"/>
            <a:ext cx="9144000" cy="1107931"/>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1913183" algn="ctr"/>
                <a:tab pos="3413903" algn="ctr"/>
                <a:tab pos="4486300" algn="ctr"/>
                <a:tab pos="5791898" algn="ctr"/>
                <a:tab pos="7400493" algn="ctr"/>
              </a:tabLst>
              <a:defRPr/>
            </a:pPr>
            <a:r>
              <a:rPr kumimoji="0" lang="en-US" altLang="zh-CN"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    القصد            = الرسالة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ماذا يقول السفر           لماذا يقول ذلك          الفكرة الرئيسية</a:t>
            </a:r>
          </a:p>
          <a:p>
            <a:pPr marL="0" marR="0" lvl="0" indent="0" algn="ctr" defTabSz="914400" rtl="0" eaLnBrk="1" fontAlgn="base" latinLnBrk="0" hangingPunct="1">
              <a:lnSpc>
                <a:spcPct val="100000"/>
              </a:lnSpc>
              <a:spcBef>
                <a:spcPct val="0"/>
              </a:spcBef>
              <a:spcAft>
                <a:spcPct val="0"/>
              </a:spcAft>
              <a:buClrTx/>
              <a:buSzTx/>
              <a:buFontTx/>
              <a:buNone/>
              <a:tabLst>
                <a:tab pos="1965533" algn="ctr"/>
                <a:tab pos="4486300" algn="ctr"/>
                <a:tab pos="7400493" algn="ctr"/>
              </a:tabLst>
              <a:defRPr/>
            </a:pPr>
            <a:r>
              <a:rPr kumimoji="0" lang="ar-JO" sz="2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(الموضوع)               (السبب)              (البيان الموجز)</a:t>
            </a:r>
          </a:p>
        </p:txBody>
      </p:sp>
      <p:sp>
        <p:nvSpPr>
          <p:cNvPr id="14343" name="Rectangle 7"/>
          <p:cNvSpPr>
            <a:spLocks noGrp="1" noChangeArrowheads="1"/>
          </p:cNvSpPr>
          <p:nvPr>
            <p:ph type="body" idx="1"/>
          </p:nvPr>
        </p:nvSpPr>
        <p:spPr>
          <a:xfrm>
            <a:off x="0" y="2209800"/>
            <a:ext cx="9144000" cy="4648200"/>
          </a:xfrm>
          <a:solidFill>
            <a:srgbClr val="CAE2CA"/>
          </a:solidFill>
        </p:spPr>
        <p:txBody>
          <a:bodyPr/>
          <a:lstStyle/>
          <a:p>
            <a:pPr marL="0" indent="0" algn="r" rtl="1" eaLnBrk="1" hangingPunct="1">
              <a:buNone/>
              <a:defRPr/>
            </a:pPr>
            <a:r>
              <a:rPr lang="ar-JO" altLang="zh-CN" u="sng" dirty="0">
                <a:solidFill>
                  <a:srgbClr val="000000"/>
                </a:solidFill>
                <a:ea typeface="SimSun" charset="0"/>
                <a:cs typeface="Arial" panose="020B0604020202020204" pitchFamily="34" charset="0"/>
              </a:rPr>
              <a:t>متى</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يثبت متى أن يسوع هو </a:t>
            </a:r>
            <a:r>
              <a:rPr lang="ar-JO" altLang="zh-CN" dirty="0">
                <a:solidFill>
                  <a:srgbClr val="C00000"/>
                </a:solidFill>
                <a:ea typeface="SimSun" charset="0"/>
                <a:cs typeface="Arial" panose="020B0604020202020204" pitchFamily="34" charset="0"/>
              </a:rPr>
              <a:t>المسيا</a:t>
            </a:r>
            <a:r>
              <a:rPr lang="ar-JO" altLang="zh-CN" dirty="0">
                <a:solidFill>
                  <a:srgbClr val="000000"/>
                </a:solidFill>
                <a:ea typeface="SimSun" charset="0"/>
                <a:cs typeface="Arial" panose="020B0604020202020204" pitchFamily="34" charset="0"/>
              </a:rPr>
              <a:t> حتى </a:t>
            </a:r>
            <a:r>
              <a:rPr lang="ar-JO" altLang="zh-CN" dirty="0">
                <a:solidFill>
                  <a:srgbClr val="C00000"/>
                </a:solidFill>
                <a:ea typeface="SimSun" charset="0"/>
                <a:cs typeface="Arial" panose="020B0604020202020204" pitchFamily="34" charset="0"/>
              </a:rPr>
              <a:t>يؤمن اليهود غير المؤمنين به</a:t>
            </a:r>
            <a:r>
              <a:rPr lang="en-US" altLang="zh-CN" dirty="0">
                <a:solidFill>
                  <a:srgbClr val="C00000"/>
                </a:solidFill>
                <a:ea typeface="SimSun" charset="0"/>
                <a:cs typeface="Arial" panose="020B0604020202020204" pitchFamily="34" charset="0"/>
              </a:rPr>
              <a:t> </a:t>
            </a:r>
          </a:p>
          <a:p>
            <a:pPr algn="r" rtl="1" eaLnBrk="1" hangingPunct="1">
              <a:defRPr/>
            </a:pPr>
            <a:r>
              <a:rPr lang="ar-JO" altLang="zh-CN" dirty="0">
                <a:solidFill>
                  <a:srgbClr val="000000"/>
                </a:solidFill>
                <a:ea typeface="SimSun" charset="0"/>
                <a:cs typeface="Arial" panose="020B0604020202020204" pitchFamily="34" charset="0"/>
              </a:rPr>
              <a:t>يوضح متى أيضاً أن </a:t>
            </a:r>
            <a:r>
              <a:rPr lang="ar-JO" altLang="zh-CN" dirty="0">
                <a:solidFill>
                  <a:srgbClr val="C00000"/>
                </a:solidFill>
                <a:ea typeface="SimSun" charset="0"/>
                <a:cs typeface="Arial" panose="020B0604020202020204" pitchFamily="34" charset="0"/>
              </a:rPr>
              <a:t>المملكة الأرضية تأجلت </a:t>
            </a:r>
            <a:r>
              <a:rPr lang="ar-JO" altLang="zh-CN" dirty="0">
                <a:solidFill>
                  <a:srgbClr val="000000"/>
                </a:solidFill>
                <a:ea typeface="SimSun" charset="0"/>
                <a:cs typeface="Arial" panose="020B0604020202020204" pitchFamily="34" charset="0"/>
              </a:rPr>
              <a:t>لأن إسرائيل رفضت المسيح باعتباره ملكهم</a:t>
            </a:r>
            <a:endParaRPr lang="en-US" altLang="zh-CN" dirty="0">
              <a:solidFill>
                <a:srgbClr val="000000"/>
              </a:solidFill>
              <a:ea typeface="SimSun" charset="0"/>
              <a:cs typeface="Arial" panose="020B0604020202020204" pitchFamily="34" charset="0"/>
            </a:endParaRPr>
          </a:p>
          <a:p>
            <a:pPr algn="r" rtl="1" eaLnBrk="1" hangingPunct="1">
              <a:defRPr/>
            </a:pPr>
            <a:r>
              <a:rPr lang="ar-JO" altLang="zh-CN" dirty="0">
                <a:solidFill>
                  <a:srgbClr val="000000"/>
                </a:solidFill>
                <a:ea typeface="SimSun" charset="0"/>
                <a:cs typeface="Arial" panose="020B0604020202020204" pitchFamily="34" charset="0"/>
              </a:rPr>
              <a:t>هذا التوضيح لإقناع </a:t>
            </a:r>
            <a:r>
              <a:rPr lang="ar-JO" altLang="zh-CN" dirty="0">
                <a:solidFill>
                  <a:srgbClr val="C00000"/>
                </a:solidFill>
                <a:ea typeface="SimSun" charset="0"/>
                <a:cs typeface="Arial" panose="020B0604020202020204" pitchFamily="34" charset="0"/>
              </a:rPr>
              <a:t>اليهود المؤمنين </a:t>
            </a:r>
            <a:r>
              <a:rPr lang="ar-JO" altLang="zh-CN" dirty="0">
                <a:solidFill>
                  <a:srgbClr val="000000"/>
                </a:solidFill>
                <a:ea typeface="SimSun" charset="0"/>
                <a:cs typeface="Arial" panose="020B0604020202020204" pitchFamily="34" charset="0"/>
              </a:rPr>
              <a:t>أن سلطة مملكة المسيح الحاضرة موجودة في </a:t>
            </a:r>
            <a:r>
              <a:rPr lang="ar-JO" altLang="zh-CN" dirty="0">
                <a:solidFill>
                  <a:srgbClr val="C00000"/>
                </a:solidFill>
                <a:ea typeface="SimSun" charset="0"/>
                <a:cs typeface="Arial" panose="020B0604020202020204" pitchFamily="34" charset="0"/>
              </a:rPr>
              <a:t>الكنيسة</a:t>
            </a:r>
            <a:endParaRPr lang="en-US" altLang="zh-CN" dirty="0">
              <a:solidFill>
                <a:srgbClr val="C00000"/>
              </a:solidFill>
              <a:ea typeface="SimSun" charset="0"/>
              <a:cs typeface="Arial" panose="020B0604020202020204" pitchFamily="34" charset="0"/>
            </a:endParaRPr>
          </a:p>
        </p:txBody>
      </p:sp>
    </p:spTree>
    <p:extLst>
      <p:ext uri="{BB962C8B-B14F-4D97-AF65-F5344CB8AC3E}">
        <p14:creationId xmlns:p14="http://schemas.microsoft.com/office/powerpoint/2010/main" val="11568945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0" end="0"/>
                                            </p:txEl>
                                          </p:spTgt>
                                        </p:tgtEl>
                                        <p:attrNameLst>
                                          <p:attrName>style.visibility</p:attrName>
                                        </p:attrNameLst>
                                      </p:cBhvr>
                                      <p:to>
                                        <p:strVal val="visible"/>
                                      </p:to>
                                    </p:set>
                                    <p:anim calcmode="lin" valueType="num">
                                      <p:cBhvr additive="base">
                                        <p:cTn id="7" dur="500" fill="hold"/>
                                        <p:tgtEl>
                                          <p:spTgt spid="143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1" end="1"/>
                                            </p:txEl>
                                          </p:spTgt>
                                        </p:tgtEl>
                                        <p:attrNameLst>
                                          <p:attrName>style.visibility</p:attrName>
                                        </p:attrNameLst>
                                      </p:cBhvr>
                                      <p:to>
                                        <p:strVal val="visible"/>
                                      </p:to>
                                    </p:set>
                                    <p:anim calcmode="lin" valueType="num">
                                      <p:cBhvr additive="base">
                                        <p:cTn id="13"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2" end="2"/>
                                            </p:txEl>
                                          </p:spTgt>
                                        </p:tgtEl>
                                        <p:attrNameLst>
                                          <p:attrName>style.visibility</p:attrName>
                                        </p:attrNameLst>
                                      </p:cBhvr>
                                      <p:to>
                                        <p:strVal val="visible"/>
                                      </p:to>
                                    </p:set>
                                    <p:anim calcmode="lin" valueType="num">
                                      <p:cBhvr additive="base">
                                        <p:cTn id="19"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3" end="3"/>
                                            </p:txEl>
                                          </p:spTgt>
                                        </p:tgtEl>
                                        <p:attrNameLst>
                                          <p:attrName>style.visibility</p:attrName>
                                        </p:attrNameLst>
                                      </p:cBhvr>
                                      <p:to>
                                        <p:strVal val="visible"/>
                                      </p:to>
                                    </p:set>
                                    <p:anim calcmode="lin" valueType="num">
                                      <p:cBhvr additive="base">
                                        <p:cTn id="25" dur="500" fill="hold"/>
                                        <p:tgtEl>
                                          <p:spTgt spid="143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pPr rtl="1"/>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0"/>
            <a:ext cx="9129233" cy="4394419"/>
          </a:xfrm>
          <a:prstGeom prst="rect">
            <a:avLst/>
          </a:prstGeom>
          <a:noFill/>
          <a:ln>
            <a:noFill/>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يمكن للمسيح أن يفعل أكثر مما يمكن لأي منا أن يتخيل</a:t>
            </a:r>
          </a:p>
          <a:p>
            <a:pPr marL="0" marR="0" lvl="0" indent="0" algn="ctr" defTabSz="45713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(٣: ٢٠) في الوصف الأكثر اكتمالاً للشياطين في جميع كتابات بولس (٢:٢ ؛ ٦: ١١-١٦) من خلال شخص الروح القدس وعمله (١: ١٣-١٤ ؛ ٢:١٨ ؛ ٣: ٥ ، ١٦ ؛ ٤: ٣-٤ ، ٣٠ ؛ ٥:١٨ ؛ ٦: ١٧-١٨).</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0C7824A-802F-2040-8E11-CE61FFE450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أفــســس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98775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82092"/>
        </p:xfrm>
        <a:graphic>
          <a:graphicData uri="http://schemas.openxmlformats.org/drawingml/2006/table">
            <a:tbl>
              <a:tblPr/>
              <a:tblGrid>
                <a:gridCol w="1115616">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152128">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1152128">
                  <a:extLst>
                    <a:ext uri="{9D8B030D-6E8A-4147-A177-3AD203B41FA5}">
                      <a16:colId xmlns:a16="http://schemas.microsoft.com/office/drawing/2014/main" val="1130641549"/>
                    </a:ext>
                  </a:extLst>
                </a:gridCol>
                <a:gridCol w="1195204">
                  <a:extLst>
                    <a:ext uri="{9D8B030D-6E8A-4147-A177-3AD203B41FA5}">
                      <a16:colId xmlns:a16="http://schemas.microsoft.com/office/drawing/2014/main" val="3286881385"/>
                    </a:ext>
                  </a:extLst>
                </a:gridCol>
                <a:gridCol w="965036">
                  <a:extLst>
                    <a:ext uri="{9D8B030D-6E8A-4147-A177-3AD203B41FA5}">
                      <a16:colId xmlns:a16="http://schemas.microsoft.com/office/drawing/2014/main" val="20005"/>
                    </a:ext>
                  </a:extLst>
                </a:gridCol>
                <a:gridCol w="827584">
                  <a:extLst>
                    <a:ext uri="{9D8B030D-6E8A-4147-A177-3AD203B41FA5}">
                      <a16:colId xmlns:a16="http://schemas.microsoft.com/office/drawing/2014/main" val="20006"/>
                    </a:ext>
                  </a:extLst>
                </a:gridCol>
              </a:tblGrid>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rPr>
                        <a:t>تظهر الوحدة بين اليهود والأمم في المحبة</a:t>
                      </a:r>
                      <a:endParaRPr kumimoji="0" lang="en-US" sz="2400" b="1" i="0" u="none" strike="noStrike" cap="none" normalizeH="0" baseline="0" dirty="0">
                        <a:ln>
                          <a:solidFill>
                            <a:schemeClr val="tx1"/>
                          </a:solidFill>
                        </a:ln>
                        <a:solidFill>
                          <a:schemeClr val="tx1"/>
                        </a:solidFill>
                        <a:effectLst/>
                        <a:latin typeface="Arial" panose="020B0604020202020204" pitchFamily="34" charset="0"/>
                        <a:ea typeface="Arial"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0"/>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بالتساوي </a:t>
                      </a:r>
                      <a:endParaRPr kumimoji="0" lang="en-US"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 كشهادة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1"/>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 اصحاح ١-٣</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اصحاح ٤-٦</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2"/>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عقيدة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تطبيق</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3"/>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a:t>
                      </a:r>
                      <a:r>
                        <a:rPr kumimoji="1" lang="ar-JO"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قام</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ممارسة</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4"/>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ايمان</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تصرف</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5"/>
                  </a:ext>
                </a:extLst>
              </a:tr>
              <a:tr h="615988">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امتيازات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sz="32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مسئوليات</a:t>
                      </a:r>
                      <a:endParaRPr kumimoji="0" lang="en-US" sz="3200" b="1" i="0" u="none" strike="noStrike" cap="none" normalizeH="0" baseline="0" dirty="0">
                        <a:ln>
                          <a:solidFill>
                            <a:schemeClr val="tx1"/>
                          </a:solidFill>
                        </a:ln>
                        <a:solidFill>
                          <a:schemeClr val="tx1"/>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06"/>
                  </a:ext>
                </a:extLst>
              </a:tr>
              <a:tr h="698120">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تحية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موضع</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1" lang="ar-SA" altLang="ja-JP"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مصالحة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تفرد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وحدة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قداسة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تسليم</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الأعتماد</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المحبة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7"/>
                  </a:ext>
                </a:extLst>
              </a:tr>
              <a:tr h="6159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١-٢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١: ٣-٢٣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٢</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٣</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١-١٦</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٤: ١٧ – ٥: 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٥: ٢١-</a:t>
                      </a:r>
                      <a:br>
                        <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b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٩</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١٠-٢٠</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٦: ٢١-٢٤</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extLst>
                  <a:ext uri="{0D108BD9-81ED-4DB2-BD59-A6C34878D82A}">
                    <a16:rowId xmlns:a16="http://schemas.microsoft.com/office/drawing/2014/main" val="10009"/>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روما</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extLst>
                  <a:ext uri="{0D108BD9-81ED-4DB2-BD59-A6C34878D82A}">
                    <a16:rowId xmlns:a16="http://schemas.microsoft.com/office/drawing/2014/main" val="10010"/>
                  </a:ext>
                </a:extLst>
              </a:tr>
              <a:tr h="615988">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rPr>
                        <a:t>خريف ٦٠ م – أول سجن روماني</a:t>
                      </a:r>
                      <a:endParaRPr kumimoji="0" lang="en-US" sz="1800" b="1" i="0" u="none" strike="noStrike" cap="none" normalizeH="0" baseline="0" dirty="0">
                        <a:ln>
                          <a:solidFill>
                            <a:schemeClr val="tx1"/>
                          </a:solidFill>
                        </a:ln>
                        <a:solidFill>
                          <a:schemeClr val="tx1"/>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gradFill flip="none" rotWithShape="0">
                      <a:gsLst>
                        <a:gs pos="80000">
                          <a:srgbClr val="000AFF"/>
                        </a:gs>
                        <a:gs pos="25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2674" y="136522"/>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١٧٥</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5">
            <a:extLst>
              <a:ext uri="{FF2B5EF4-FFF2-40B4-BE49-F238E27FC236}">
                <a16:creationId xmlns:a16="http://schemas.microsoft.com/office/drawing/2014/main" id="{774F1000-8B4D-B246-AFAD-13F53523B265}"/>
              </a:ext>
            </a:extLst>
          </p:cNvPr>
          <p:cNvSpPr txBox="1">
            <a:spLocks noChangeArrowheads="1"/>
          </p:cNvSpPr>
          <p:nvPr/>
        </p:nvSpPr>
        <p:spPr bwMode="auto">
          <a:xfrm rot="20000242">
            <a:off x="-367487" y="161476"/>
            <a:ext cx="2710943" cy="451005"/>
          </a:xfrm>
          <a:prstGeom prst="rect">
            <a:avLst/>
          </a:prstGeom>
          <a:solidFill>
            <a:schemeClr val="accent5">
              <a:lumMod val="25000"/>
            </a:schemeClr>
          </a:solidFill>
          <a:ln w="9525">
            <a:solidFill>
              <a:schemeClr val="tx1"/>
            </a:solid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a:ea typeface="ＭＳ Ｐゴシック" pitchFamily="-112" charset="-128"/>
                <a:cs typeface="Arial"/>
              </a:defRPr>
            </a:lvl1pPr>
            <a:lvl2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000" b="1">
                <a:solidFill>
                  <a:schemeClr val="tx1"/>
                </a:solidFill>
                <a:effectLst>
                  <a:outerShdw blurRad="38100" dist="38100" dir="2700000" algn="tl">
                    <a:srgbClr val="000000"/>
                  </a:outerShdw>
                </a:effectLst>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24"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أفسس</a:t>
            </a:r>
            <a:endParaRPr kumimoji="0" lang="en-US" sz="28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4070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bg>
      <p:bgPr>
        <a:solidFill>
          <a:schemeClr val="bg2">
            <a:alpha val="0"/>
          </a:schemeClr>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10" name="Picture 9"/>
          <p:cNvPicPr/>
          <p:nvPr/>
        </p:nvPicPr>
        <p:blipFill rotWithShape="1">
          <a:blip r:embed="rId3">
            <a:extLst>
              <a:ext uri="{28A0092B-C50C-407E-A947-70E740481C1C}">
                <a14:useLocalDpi xmlns:a14="http://schemas.microsoft.com/office/drawing/2010/main" val="0"/>
              </a:ext>
            </a:extLst>
          </a:blip>
          <a:srcRect l="10035" t="37446" r="9206" b="5470"/>
          <a:stretch/>
        </p:blipFill>
        <p:spPr bwMode="auto">
          <a:xfrm>
            <a:off x="251520" y="669004"/>
            <a:ext cx="5040560" cy="5208268"/>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5" name="Text Box 6"/>
          <p:cNvSpPr txBox="1">
            <a:spLocks noChangeArrowheads="1"/>
          </p:cNvSpPr>
          <p:nvPr/>
        </p:nvSpPr>
        <p:spPr bwMode="auto">
          <a:xfrm>
            <a:off x="4644008" y="1988840"/>
            <a:ext cx="4320480" cy="3024336"/>
          </a:xfrm>
          <a:prstGeom prst="rect">
            <a:avLst/>
          </a:prstGeom>
          <a:noFill/>
          <a:ln>
            <a:noFill/>
          </a:ln>
        </p:spPr>
        <p:txBody>
          <a:bodyPr lIns="91427" tIns="45714" rIns="91427" bIns="45714"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دعوة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مكانة سماوية للأفراد</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فهم اللغز</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أسباب المواهب الروحية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مثال المسيح في الزواج</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a:t>
            </a:r>
            <a:r>
              <a:rPr kumimoji="0" lang="ar-SA"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rPr>
              <a:t> مساعدة في الحرب الروحية</a:t>
            </a:r>
            <a:endParaRPr kumimoji="0" lang="en-US" sz="3200" b="1" u="none" strike="noStrike" kern="1200" cap="none" spc="0" normalizeH="0" baseline="0" noProof="0" dirty="0">
              <a:ln>
                <a:noFill/>
              </a:ln>
              <a:solidFill>
                <a:srgbClr val="221304"/>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499992" y="211170"/>
            <a:ext cx="4320480" cy="2353734"/>
          </a:xfrm>
        </p:spPr>
        <p:txBody>
          <a:bodyPr/>
          <a:lstStyle/>
          <a:p>
            <a:pPr algn="r"/>
            <a:r>
              <a:rPr lang="ar-SA" dirty="0"/>
              <a:t>أفـــســــس</a:t>
            </a:r>
            <a:br>
              <a:rPr lang="ar-SA" dirty="0"/>
            </a:br>
            <a:br>
              <a:rPr lang="ar-SA" dirty="0"/>
            </a:br>
            <a:endParaRPr lang="en-US" dirty="0"/>
          </a:p>
        </p:txBody>
      </p:sp>
    </p:spTree>
    <p:extLst>
      <p:ext uri="{BB962C8B-B14F-4D97-AF65-F5344CB8AC3E}">
        <p14:creationId xmlns:p14="http://schemas.microsoft.com/office/powerpoint/2010/main" val="909526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5E26E8E-5D74-C343-9BDB-070914266499}"/>
              </a:ext>
            </a:extLst>
          </p:cNvPr>
          <p:cNvPicPr>
            <a:picLocks noChangeAspect="1"/>
          </p:cNvPicPr>
          <p:nvPr/>
        </p:nvPicPr>
        <p:blipFill>
          <a:blip r:embed="rId3"/>
          <a:stretch>
            <a:fillRect/>
          </a:stretch>
        </p:blipFill>
        <p:spPr>
          <a:xfrm>
            <a:off x="-6920" y="-27384"/>
            <a:ext cx="9228215" cy="6921161"/>
          </a:xfrm>
          <a:prstGeom prst="rect">
            <a:avLst/>
          </a:prstGeom>
        </p:spPr>
      </p:pic>
      <p:sp>
        <p:nvSpPr>
          <p:cNvPr id="8" name="Rectangle 2"/>
          <p:cNvSpPr txBox="1">
            <a:spLocks noChangeArrowheads="1"/>
          </p:cNvSpPr>
          <p:nvPr/>
        </p:nvSpPr>
        <p:spPr bwMode="auto">
          <a:xfrm>
            <a:off x="36512" y="2924944"/>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45813"/>
            <a:ext cx="9120187" cy="1150939"/>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متحداً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84861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8763" y="0"/>
            <a:ext cx="9144000" cy="3632200"/>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كيف يمكن أن تكون كنيستنا </a:t>
            </a:r>
            <a:r>
              <a:rPr lang="ar-JO" sz="6000" dirty="0">
                <a:solidFill>
                  <a:srgbClr val="FFFF00"/>
                </a:solidFill>
                <a:effectLst>
                  <a:glow rad="127000">
                    <a:schemeClr val="tx1"/>
                  </a:glow>
                </a:effectLst>
                <a:ea typeface="ＭＳ Ｐゴシック" charset="0"/>
                <a:cs typeface="ＭＳ Ｐゴシック" charset="0"/>
              </a:rPr>
              <a:t>متحدة</a:t>
            </a:r>
            <a:r>
              <a:rPr lang="ar-JO" sz="4800" dirty="0">
                <a:effectLst>
                  <a:glow rad="127000">
                    <a:schemeClr val="tx1"/>
                  </a:glow>
                </a:effectLst>
                <a:ea typeface="ＭＳ Ｐゴシック" charset="0"/>
                <a:cs typeface="ＭＳ Ｐゴシック" charset="0"/>
              </a:rPr>
              <a:t> </a:t>
            </a:r>
            <a:br>
              <a:rPr lang="ar-JO" sz="4800" dirty="0">
                <a:effectLst>
                  <a:glow rad="127000">
                    <a:schemeClr val="tx1"/>
                  </a:glow>
                </a:effectLst>
                <a:ea typeface="ＭＳ Ｐゴシック" charset="0"/>
                <a:cs typeface="ＭＳ Ｐゴシック" charset="0"/>
              </a:rPr>
            </a:br>
            <a:r>
              <a:rPr lang="ar-JO" sz="4800" dirty="0">
                <a:effectLst>
                  <a:glow rad="127000">
                    <a:schemeClr val="tx1"/>
                  </a:glow>
                </a:effectLst>
                <a:ea typeface="ＭＳ Ｐゴシック" charset="0"/>
                <a:cs typeface="ＭＳ Ｐゴシック" charset="0"/>
              </a:rPr>
              <a:t>على الرغم من الأنواع المختلفة من الناس؟</a:t>
            </a:r>
            <a:endParaRPr lang="en-US" sz="4800" dirty="0">
              <a:effectLst>
                <a:glow rad="127000">
                  <a:schemeClr val="tx1"/>
                </a:glow>
              </a:effectLst>
              <a:ea typeface="ＭＳ Ｐゴシック" charset="0"/>
              <a:cs typeface="ＭＳ Ｐゴシック" charset="0"/>
            </a:endParaRPr>
          </a:p>
        </p:txBody>
      </p:sp>
      <p:pic>
        <p:nvPicPr>
          <p:cNvPr id="646146" name="Picture 2" descr="https://pastorernieblog.files.wordpress.com/2018/12/2013-10-01-unity-in-the-church-banner.jpg?w=459&amp;h=254">
            <a:extLst>
              <a:ext uri="{FF2B5EF4-FFF2-40B4-BE49-F238E27FC236}">
                <a16:creationId xmlns:a16="http://schemas.microsoft.com/office/drawing/2014/main" id="{543AFF5A-767C-3A4B-8ECE-AB74F8BD08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7350" y="3632200"/>
            <a:ext cx="5829300" cy="3225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662439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dirty="0">
                <a:solidFill>
                  <a:schemeClr val="tx1"/>
                </a:solidFill>
                <a:ea typeface="ＭＳ Ｐゴシック" charset="0"/>
                <a:cs typeface="ＭＳ Ｐゴシック" charset="0"/>
              </a:rPr>
              <a:t>أحياناً يسيء المسيحيون معاملة الآخرين من مجموعات عرقية مختلفة</a:t>
            </a:r>
            <a:endParaRPr lang="en-US" sz="4000" dirty="0">
              <a:solidFill>
                <a:schemeClr val="tx1"/>
              </a:solidFill>
              <a:ea typeface="ＭＳ Ｐゴシック" charset="0"/>
              <a:cs typeface="ＭＳ Ｐゴシック"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i="1">
                <a:effectLst>
                  <a:outerShdw blurRad="38100" dist="38100" dir="2700000" algn="tl">
                    <a:srgbClr val="663300"/>
                  </a:outerShdw>
                </a:effectLst>
                <a:latin typeface="Tahoma" charset="0"/>
                <a:ea typeface="ＭＳ Ｐゴシック" charset="0"/>
                <a:cs typeface="ＭＳ Ｐゴシック" charset="0"/>
              </a:rPr>
              <a:t>الأمم</a:t>
            </a:r>
            <a:endParaRPr lang="en-US" sz="3200" b="1" i="1">
              <a:effectLst>
                <a:outerShdw blurRad="38100" dist="38100" dir="2700000" algn="tl">
                  <a:srgbClr val="663300"/>
                </a:outerShdw>
              </a:effectLst>
              <a:latin typeface="Tahoma" charset="0"/>
              <a:ea typeface="ＭＳ Ｐゴシック" charset="0"/>
              <a:cs typeface="ＭＳ Ｐゴシック"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إله واحد</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محرمات كثيرة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آلهة عديدة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rPr>
              <a:t>محرمات قليلة</a:t>
            </a:r>
            <a:endPar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0"/>
              <a:ea typeface="ＭＳ Ｐゴシック"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i="1">
                <a:effectLst>
                  <a:outerShdw blurRad="38100" dist="38100" dir="2700000" algn="tl">
                    <a:srgbClr val="663300"/>
                  </a:outerShdw>
                </a:effectLst>
                <a:latin typeface="Tahoma" charset="0"/>
                <a:ea typeface="ＭＳ Ｐゴシック" charset="0"/>
                <a:cs typeface="ＭＳ Ｐゴシック" charset="0"/>
              </a:rPr>
              <a:t>اليهود</a:t>
            </a:r>
            <a:endParaRPr lang="en-US" sz="3200" b="1" i="1">
              <a:effectLst>
                <a:outerShdw blurRad="38100" dist="38100" dir="2700000" algn="tl">
                  <a:srgbClr val="663300"/>
                </a:outerShdw>
              </a:effectLst>
              <a:latin typeface="Tahoma" charset="0"/>
              <a:ea typeface="ＭＳ Ｐゴシック" charset="0"/>
              <a:cs typeface="ＭＳ Ｐゴシック"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180ب</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44569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4B3F1BF2-4FFF-7247-B600-5ABF4E3B502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1-3</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68965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C1F94DB4-F49A-7042-8F3C-425FAE3387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 4-6</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7692815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Rectangle 3"/>
          <p:cNvSpPr>
            <a:spLocks noGrp="1" noChangeArrowheads="1"/>
          </p:cNvSpPr>
          <p:nvPr>
            <p:ph type="title" idx="4294967295"/>
          </p:nvPr>
        </p:nvSpPr>
        <p:spPr>
          <a:xfrm>
            <a:off x="0" y="0"/>
            <a:ext cx="9144000" cy="762000"/>
          </a:xfrm>
          <a:gradFill rotWithShape="0">
            <a:gsLst>
              <a:gs pos="0">
                <a:schemeClr val="accent2"/>
              </a:gs>
              <a:gs pos="100000">
                <a:schemeClr val="accent2">
                  <a:gamma/>
                  <a:shade val="46275"/>
                  <a:invGamma/>
                </a:schemeClr>
              </a:gs>
            </a:gsLst>
            <a:path path="shape">
              <a:fillToRect l="50000" t="50000" r="50000" b="50000"/>
            </a:path>
          </a:gradFill>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ＭＳ Ｐゴシック" charset="0"/>
              </a:rPr>
              <a:t>كيف نكون متحدين</a:t>
            </a:r>
            <a:endParaRPr lang="en-US" dirty="0">
              <a:ea typeface="ＭＳ Ｐゴシック" charset="0"/>
              <a:cs typeface="ＭＳ Ｐゴシック" charset="0"/>
            </a:endParaRPr>
          </a:p>
        </p:txBody>
      </p:sp>
      <p:grpSp>
        <p:nvGrpSpPr>
          <p:cNvPr id="27" name="Group 26"/>
          <p:cNvGrpSpPr/>
          <p:nvPr/>
        </p:nvGrpSpPr>
        <p:grpSpPr>
          <a:xfrm>
            <a:off x="565728" y="565699"/>
            <a:ext cx="8012545" cy="6211455"/>
            <a:chOff x="2362200" y="1408546"/>
            <a:chExt cx="5230548" cy="4320886"/>
          </a:xfrm>
        </p:grpSpPr>
        <p:sp>
          <p:nvSpPr>
            <p:cNvPr id="28" name="Heart 27"/>
            <p:cNvSpPr>
              <a:spLocks noChangeAspect="1"/>
            </p:cNvSpPr>
            <p:nvPr/>
          </p:nvSpPr>
          <p:spPr bwMode="auto">
            <a:xfrm>
              <a:off x="2362200" y="1408546"/>
              <a:ext cx="5230548" cy="4320886"/>
            </a:xfrm>
            <a:prstGeom prst="heart">
              <a:avLst/>
            </a:prstGeom>
            <a:solidFill>
              <a:srgbClr val="008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9" name="Text Box 4"/>
            <p:cNvSpPr txBox="1">
              <a:spLocks noChangeArrowheads="1"/>
            </p:cNvSpPr>
            <p:nvPr/>
          </p:nvSpPr>
          <p:spPr bwMode="auto">
            <a:xfrm>
              <a:off x="2698402" y="2292993"/>
              <a:ext cx="4558145" cy="49242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الأمم</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4" name="Group 3"/>
          <p:cNvGrpSpPr/>
          <p:nvPr/>
        </p:nvGrpSpPr>
        <p:grpSpPr>
          <a:xfrm>
            <a:off x="1956726" y="2378337"/>
            <a:ext cx="5230548" cy="4170790"/>
            <a:chOff x="2362200" y="1408546"/>
            <a:chExt cx="5230548" cy="4320886"/>
          </a:xfrm>
        </p:grpSpPr>
        <p:sp>
          <p:nvSpPr>
            <p:cNvPr id="2" name="Heart 1"/>
            <p:cNvSpPr>
              <a:spLocks noChangeAspect="1"/>
            </p:cNvSpPr>
            <p:nvPr/>
          </p:nvSpPr>
          <p:spPr bwMode="auto">
            <a:xfrm>
              <a:off x="2362200" y="1408546"/>
              <a:ext cx="5230548" cy="4320886"/>
            </a:xfrm>
            <a:prstGeom prst="hear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23" name="Text Box 4"/>
            <p:cNvSpPr txBox="1">
              <a:spLocks noChangeArrowheads="1"/>
            </p:cNvSpPr>
            <p:nvPr/>
          </p:nvSpPr>
          <p:spPr bwMode="auto">
            <a:xfrm>
              <a:off x="2698402" y="2263761"/>
              <a:ext cx="4558145" cy="73336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 الكنيسة</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grpSp>
        <p:nvGrpSpPr>
          <p:cNvPr id="3" name="Group 2"/>
          <p:cNvGrpSpPr>
            <a:grpSpLocks noChangeAspect="1"/>
          </p:cNvGrpSpPr>
          <p:nvPr/>
        </p:nvGrpSpPr>
        <p:grpSpPr>
          <a:xfrm>
            <a:off x="3371273" y="3971164"/>
            <a:ext cx="2401455" cy="1863147"/>
            <a:chOff x="3394366" y="2920569"/>
            <a:chExt cx="2401455" cy="1863147"/>
          </a:xfrm>
        </p:grpSpPr>
        <p:sp>
          <p:nvSpPr>
            <p:cNvPr id="24" name="Heart 23"/>
            <p:cNvSpPr/>
            <p:nvPr/>
          </p:nvSpPr>
          <p:spPr bwMode="auto">
            <a:xfrm>
              <a:off x="3394366" y="2920569"/>
              <a:ext cx="2401455" cy="1863147"/>
            </a:xfrm>
            <a:prstGeom prst="hear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ＭＳ Ｐゴシック" pitchFamily="-108" charset="-128"/>
              </a:endParaRPr>
            </a:p>
          </p:txBody>
        </p:sp>
        <p:sp>
          <p:nvSpPr>
            <p:cNvPr id="108548" name="Text Box 4"/>
            <p:cNvSpPr txBox="1">
              <a:spLocks noChangeArrowheads="1"/>
            </p:cNvSpPr>
            <p:nvPr/>
          </p:nvSpPr>
          <p:spPr bwMode="auto">
            <a:xfrm>
              <a:off x="3463636" y="3188855"/>
              <a:ext cx="2216727"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محبة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الله</a:t>
              </a:r>
              <a:endParaRPr kumimoji="0" lang="en-US" sz="32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grpSp>
      <p:sp>
        <p:nvSpPr>
          <p:cNvPr id="12" name="Rectangle 2">
            <a:extLst>
              <a:ext uri="{FF2B5EF4-FFF2-40B4-BE49-F238E27FC236}">
                <a16:creationId xmlns:a16="http://schemas.microsoft.com/office/drawing/2014/main" id="{B6AAA264-07F0-7246-9F9E-F6746366D68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أفسس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632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1000" fill="hold"/>
                                        <p:tgtEl>
                                          <p:spTgt spid="4"/>
                                        </p:tgtEl>
                                        <p:attrNameLst>
                                          <p:attrName>ppt_w</p:attrName>
                                        </p:attrNameLst>
                                      </p:cBhvr>
                                      <p:tavLst>
                                        <p:tav tm="0">
                                          <p:val>
                                            <p:strVal val="#ppt_w*0.70"/>
                                          </p:val>
                                        </p:tav>
                                        <p:tav tm="100000">
                                          <p:val>
                                            <p:strVal val="#ppt_w"/>
                                          </p:val>
                                        </p:tav>
                                      </p:tavLst>
                                    </p:anim>
                                    <p:anim calcmode="lin" valueType="num">
                                      <p:cBhvr>
                                        <p:cTn id="12" dur="1000" fill="hold"/>
                                        <p:tgtEl>
                                          <p:spTgt spid="4"/>
                                        </p:tgtEl>
                                        <p:attrNameLst>
                                          <p:attrName>ppt_h</p:attrName>
                                        </p:attrNameLst>
                                      </p:cBhvr>
                                      <p:tavLst>
                                        <p:tav tm="0">
                                          <p:val>
                                            <p:strVal val="#ppt_h"/>
                                          </p:val>
                                        </p:tav>
                                        <p:tav tm="100000">
                                          <p:val>
                                            <p:strVal val="#ppt_h"/>
                                          </p:val>
                                        </p:tav>
                                      </p:tavLst>
                                    </p:anim>
                                    <p:animEffect transition="in" filter="fade">
                                      <p:cBhvr>
                                        <p:cTn id="13" dur="10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nodeType="clickEffect">
                                  <p:stCondLst>
                                    <p:cond delay="0"/>
                                  </p:stCondLst>
                                  <p:childTnLst>
                                    <p:set>
                                      <p:cBhvr>
                                        <p:cTn id="17" dur="1" fill="hold">
                                          <p:stCondLst>
                                            <p:cond delay="0"/>
                                          </p:stCondLst>
                                        </p:cTn>
                                        <p:tgtEl>
                                          <p:spTgt spid="27"/>
                                        </p:tgtEl>
                                        <p:attrNameLst>
                                          <p:attrName>style.visibility</p:attrName>
                                        </p:attrNameLst>
                                      </p:cBhvr>
                                      <p:to>
                                        <p:strVal val="visible"/>
                                      </p:to>
                                    </p:set>
                                    <p:anim calcmode="lin" valueType="num">
                                      <p:cBhvr>
                                        <p:cTn id="18" dur="1000" fill="hold"/>
                                        <p:tgtEl>
                                          <p:spTgt spid="27"/>
                                        </p:tgtEl>
                                        <p:attrNameLst>
                                          <p:attrName>ppt_w</p:attrName>
                                        </p:attrNameLst>
                                      </p:cBhvr>
                                      <p:tavLst>
                                        <p:tav tm="0">
                                          <p:val>
                                            <p:strVal val="#ppt_w*0.70"/>
                                          </p:val>
                                        </p:tav>
                                        <p:tav tm="100000">
                                          <p:val>
                                            <p:strVal val="#ppt_w"/>
                                          </p:val>
                                        </p:tav>
                                      </p:tavLst>
                                    </p:anim>
                                    <p:anim calcmode="lin" valueType="num">
                                      <p:cBhvr>
                                        <p:cTn id="19" dur="1000" fill="hold"/>
                                        <p:tgtEl>
                                          <p:spTgt spid="27"/>
                                        </p:tgtEl>
                                        <p:attrNameLst>
                                          <p:attrName>ppt_h</p:attrName>
                                        </p:attrNameLst>
                                      </p:cBhvr>
                                      <p:tavLst>
                                        <p:tav tm="0">
                                          <p:val>
                                            <p:strVal val="#ppt_h"/>
                                          </p:val>
                                        </p:tav>
                                        <p:tav tm="100000">
                                          <p:val>
                                            <p:strVal val="#ppt_h"/>
                                          </p:val>
                                        </p:tav>
                                      </p:tavLst>
                                    </p:anim>
                                    <p:animEffect transition="in" filter="fade">
                                      <p:cBhvr>
                                        <p:cTn id="20" dur="10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47170" name="Picture 2" descr="Related image">
            <a:extLst>
              <a:ext uri="{FF2B5EF4-FFF2-40B4-BE49-F238E27FC236}">
                <a16:creationId xmlns:a16="http://schemas.microsoft.com/office/drawing/2014/main" id="{4B3F2CBB-49DE-CE4F-8FAF-A7247A9B5E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6749" y="1253519"/>
            <a:ext cx="7289627" cy="501384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08520" y="6093295"/>
            <a:ext cx="9361040" cy="749533"/>
          </a:xfrm>
          <a:prstGeom prst="rect">
            <a:avLst/>
          </a:prstGeom>
          <a:solidFill>
            <a:srgbClr val="00206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الفكرة الرئيسية في أفسس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201" y="6178"/>
            <a:ext cx="9120187" cy="1446653"/>
          </a:xfrm>
          <a:effectLst>
            <a:outerShdw blurRad="63500" dist="35921" dir="2700000" algn="ctr" rotWithShape="0">
              <a:schemeClr val="tx2">
                <a:alpha val="74998"/>
              </a:schemeClr>
            </a:outerShdw>
          </a:effectLst>
        </p:spPr>
        <p:txBody>
          <a:bodyPr/>
          <a:lstStyle/>
          <a:p>
            <a:pPr>
              <a:defRPr/>
            </a:pP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محبة الله، محبة الكنيسة </a:t>
            </a:r>
            <a:r>
              <a:rPr lang="ar-JO" sz="4800" dirty="0">
                <a:solidFill>
                  <a:srgbClr val="0070C0"/>
                </a:solidFill>
                <a:effectLst>
                  <a:outerShdw blurRad="38100" dist="38100" dir="2700000" algn="tl">
                    <a:srgbClr val="000000">
                      <a:alpha val="43137"/>
                    </a:srgbClr>
                  </a:outerShdw>
                </a:effectLst>
                <a:ea typeface="ＭＳ Ｐゴシック" charset="0"/>
                <a:cs typeface="ＭＳ Ｐゴシック" charset="0"/>
              </a:rPr>
              <a:t>بالتساوي</a:t>
            </a:r>
            <a:r>
              <a:rPr lang="ar-JO" sz="4800" dirty="0">
                <a:solidFill>
                  <a:schemeClr val="tx1"/>
                </a:solidFill>
                <a:effectLst>
                  <a:outerShdw blurRad="38100" dist="38100" dir="2700000" algn="tl">
                    <a:srgbClr val="000000">
                      <a:alpha val="43137"/>
                    </a:srgbClr>
                  </a:outerShdw>
                </a:effectLst>
                <a:ea typeface="ＭＳ Ｐゴシック" charset="0"/>
                <a:cs typeface="ＭＳ Ｐゴシック" charset="0"/>
              </a:rPr>
              <a:t>، و محبة الأمم</a:t>
            </a:r>
            <a:endParaRPr lang="en-US" sz="4800" dirty="0">
              <a:solidFill>
                <a:schemeClr val="tx1"/>
              </a:solidFill>
              <a:effectLst>
                <a:outerShdw blurRad="38100" dist="38100" dir="2700000" algn="tl">
                  <a:srgbClr val="000000">
                    <a:alpha val="43137"/>
                  </a:srgbClr>
                </a:outerShdw>
              </a:effectLst>
              <a:ea typeface="ＭＳ Ｐゴシック" charset="0"/>
              <a:cs typeface="ＭＳ Ｐゴシック" charset="0"/>
            </a:endParaRPr>
          </a:p>
        </p:txBody>
      </p:sp>
    </p:spTree>
    <p:extLst>
      <p:ext uri="{BB962C8B-B14F-4D97-AF65-F5344CB8AC3E}">
        <p14:creationId xmlns:p14="http://schemas.microsoft.com/office/powerpoint/2010/main" val="32642861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4098" name="Rectangle 2"/>
          <p:cNvSpPr>
            <a:spLocks noGrp="1" noChangeArrowheads="1"/>
          </p:cNvSpPr>
          <p:nvPr>
            <p:ph type="ctrTitle"/>
          </p:nvPr>
        </p:nvSpPr>
        <p:spPr>
          <a:xfrm>
            <a:off x="0" y="1340770"/>
            <a:ext cx="4756935" cy="1470025"/>
          </a:xfrm>
          <a:effectLst/>
        </p:spPr>
        <p:txBody>
          <a:bodyPr/>
          <a:lstStyle/>
          <a:p>
            <a:pPr rtl="1" eaLnBrk="1" hangingPunct="1">
              <a:defRPr/>
            </a:pPr>
            <a:r>
              <a:rPr lang="ar-SA" sz="11500" dirty="0">
                <a:solidFill>
                  <a:srgbClr val="FFCC66"/>
                </a:solidFill>
                <a:effectLst>
                  <a:glow rad="355600">
                    <a:schemeClr val="tx1"/>
                  </a:glow>
                </a:effectLst>
                <a:ea typeface="ＭＳ Ｐゴシック" charset="0"/>
                <a:cs typeface="Arial" panose="020B0604020202020204" pitchFamily="34" charset="0"/>
              </a:rPr>
              <a:t>متى</a:t>
            </a:r>
            <a:endParaRPr lang="en-US" sz="9600" dirty="0">
              <a:solidFill>
                <a:srgbClr val="FFCC66"/>
              </a:solidFill>
              <a:effectLst>
                <a:glow rad="3556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39765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1"/>
            <a:ext cx="9144000" cy="1132162"/>
          </a:xfrm>
        </p:spPr>
        <p:txBody>
          <a:bodyPr/>
          <a:lstStyle/>
          <a:p>
            <a:r>
              <a:rPr lang="ar-JO" dirty="0">
                <a:effectLst>
                  <a:glow rad="165100">
                    <a:schemeClr val="tx1"/>
                  </a:glow>
                </a:effectLst>
              </a:rPr>
              <a:t>هل تثق بالملك الآن؟</a:t>
            </a:r>
            <a:endParaRPr lang="en-US" dirty="0">
              <a:effectLst>
                <a:glow rad="165100">
                  <a:schemeClr val="tx1"/>
                </a:glow>
              </a:effectLst>
            </a:endParaRPr>
          </a:p>
        </p:txBody>
      </p:sp>
      <p:pic>
        <p:nvPicPr>
          <p:cNvPr id="3" name="Picture 2"/>
          <p:cNvPicPr>
            <a:picLocks noChangeAspect="1"/>
          </p:cNvPicPr>
          <p:nvPr/>
        </p:nvPicPr>
        <p:blipFill>
          <a:blip r:embed="rId3"/>
          <a:stretch>
            <a:fillRect/>
          </a:stretch>
        </p:blipFill>
        <p:spPr>
          <a:xfrm>
            <a:off x="0" y="1270000"/>
            <a:ext cx="9144000" cy="4303059"/>
          </a:xfrm>
          <a:prstGeom prst="rect">
            <a:avLst/>
          </a:prstGeom>
        </p:spPr>
      </p:pic>
      <p:pic>
        <p:nvPicPr>
          <p:cNvPr id="4" name="Picture 3"/>
          <p:cNvPicPr>
            <a:picLocks noChangeAspect="1"/>
          </p:cNvPicPr>
          <p:nvPr/>
        </p:nvPicPr>
        <p:blipFill>
          <a:blip r:embed="rId4"/>
          <a:stretch>
            <a:fillRect/>
          </a:stretch>
        </p:blipFill>
        <p:spPr>
          <a:xfrm>
            <a:off x="-36512" y="4763574"/>
            <a:ext cx="3179347" cy="2121810"/>
          </a:xfrm>
          <a:prstGeom prst="rect">
            <a:avLst/>
          </a:prstGeom>
        </p:spPr>
      </p:pic>
      <p:sp>
        <p:nvSpPr>
          <p:cNvPr id="5" name="Title 1"/>
          <p:cNvSpPr txBox="1">
            <a:spLocks/>
          </p:cNvSpPr>
          <p:nvPr/>
        </p:nvSpPr>
        <p:spPr bwMode="auto">
          <a:xfrm>
            <a:off x="179512" y="1844824"/>
            <a:ext cx="8748464" cy="225963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قبل أن نصلي، "يا رب، ليأتي ملكوتك"</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يجب أن نكون مستعدين للصلاة،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rPr>
              <a:t> "ليذهب ملكوتي".</a:t>
            </a:r>
            <a:endParaRPr kumimoji="0" lang="en-US" sz="4000" b="1"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a:extLst>
              <a:ext uri="{FF2B5EF4-FFF2-40B4-BE49-F238E27FC236}">
                <a16:creationId xmlns:a16="http://schemas.microsoft.com/office/drawing/2014/main" id="{25B76B29-1D8E-E24C-8FC5-E1349019901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34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62530" name="Picture 2" descr="http://www.murraygroen.ca/_documents/3d%20human%20and%20question%20mark.jpg">
            <a:extLst>
              <a:ext uri="{FF2B5EF4-FFF2-40B4-BE49-F238E27FC236}">
                <a16:creationId xmlns:a16="http://schemas.microsoft.com/office/drawing/2014/main" id="{E64A7B24-3F38-EF4C-AFF3-042EC225DDB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190"/>
          <a:stretch/>
        </p:blipFill>
        <p:spPr bwMode="auto">
          <a:xfrm>
            <a:off x="-2" y="908720"/>
            <a:ext cx="4688633" cy="594928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cs typeface="ＭＳ Ｐゴシック" charset="0"/>
              </a:rPr>
              <a:t>فكر بالموضوع</a:t>
            </a:r>
            <a:endParaRPr lang="en-US" dirty="0">
              <a:solidFill>
                <a:schemeClr val="tx2"/>
              </a:solidFill>
              <a:effectLst>
                <a:glow rad="127000">
                  <a:schemeClr val="bg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F10ECCA3-41D0-A04D-87A8-D29079C9373F}"/>
              </a:ext>
            </a:extLst>
          </p:cNvPr>
          <p:cNvSpPr txBox="1">
            <a:spLocks noChangeArrowheads="1"/>
          </p:cNvSpPr>
          <p:nvPr/>
        </p:nvSpPr>
        <p:spPr bwMode="auto">
          <a:xfrm>
            <a:off x="3194720" y="1448420"/>
            <a:ext cx="5949280" cy="5041280"/>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هل تتصرف فعلاً باعتبار نفسك متساوياً مع الأعضاء الآخرين في جسد المسيح؟</a:t>
            </a: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خادمات المنازل؟</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العابرون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المؤمنون في السجون</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538163" marR="0" lvl="0" indent="-538163" algn="r" defTabSz="914400" rtl="1" eaLnBrk="0" fontAlgn="base" latinLnBrk="0" hangingPunct="0">
              <a:lnSpc>
                <a:spcPct val="100000"/>
              </a:lnSpc>
              <a:spcBef>
                <a:spcPct val="0"/>
              </a:spcBef>
              <a:spcAft>
                <a:spcPct val="0"/>
              </a:spcAft>
              <a:buClrTx/>
              <a:buSzTx/>
              <a:buFontTx/>
              <a:buNone/>
              <a:tabLst/>
              <a:defRPr/>
            </a:pPr>
            <a:r>
              <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الكنائس الفقيرة في الهند؟ ميانمار؟ بنغلادس ... الخ؟</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l" defTabSz="914400" rtl="0" eaLnBrk="0" fontAlgn="base" latinLnBrk="0" hangingPunct="0">
              <a:lnSpc>
                <a:spcPct val="100000"/>
              </a:lnSpc>
              <a:spcBef>
                <a:spcPct val="0"/>
              </a:spcBef>
              <a:spcAft>
                <a:spcPct val="0"/>
              </a:spcAft>
              <a:buClrTx/>
              <a:buSzTx/>
              <a:buFontTx/>
              <a:buNone/>
              <a:tabLst/>
              <a:defRPr/>
            </a:pPr>
            <a:endPar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a:p>
            <a:pPr marL="12700" marR="0" lvl="0" indent="-1270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كيف تظهر وحدتك مع المؤمنين المختلفين عنك؟</a:t>
            </a:r>
            <a:endParaRPr kumimoji="0" lang="en-SG" sz="28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2644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82551100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imitating Christ.jpg"/>
          <p:cNvPicPr>
            <a:picLocks noChangeAspect="1"/>
          </p:cNvPicPr>
          <p:nvPr/>
        </p:nvPicPr>
        <p:blipFill>
          <a:blip r:embed="rId3">
            <a:lum bright="16000"/>
            <a:extLst>
              <a:ext uri="{28A0092B-C50C-407E-A947-70E740481C1C}">
                <a14:useLocalDpi xmlns:a14="http://schemas.microsoft.com/office/drawing/2010/main"/>
              </a:ext>
            </a:extLst>
          </a:blip>
          <a:srcRect/>
          <a:stretch>
            <a:fillRect/>
          </a:stretch>
        </p:blipFill>
        <p:spPr bwMode="auto">
          <a:xfrm>
            <a:off x="-106652" y="0"/>
            <a:ext cx="9276523" cy="69573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9922"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09923"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7941" name="Rectangle 10"/>
          <p:cNvSpPr>
            <a:spLocks noGrp="1" noChangeArrowheads="1"/>
          </p:cNvSpPr>
          <p:nvPr>
            <p:ph type="title" idx="4294967295"/>
          </p:nvPr>
        </p:nvSpPr>
        <p:spPr>
          <a:xfrm>
            <a:off x="1933575" y="163619"/>
            <a:ext cx="5328592" cy="3384550"/>
          </a:xfrm>
        </p:spPr>
        <p:txBody>
          <a:bodyPr/>
          <a:lstStyle/>
          <a:p>
            <a:pPr algn="ctr" eaLnBrk="1" hangingPunct="1">
              <a:defRPr/>
            </a:pPr>
            <a:r>
              <a:rPr lang="ar-SA" sz="8000" b="1" i="1">
                <a:solidFill>
                  <a:srgbClr val="CCFFFF"/>
                </a:solidFill>
                <a:effectLst>
                  <a:outerShdw blurRad="34925" dist="101600" dir="2700000" algn="tl" rotWithShape="0">
                    <a:srgbClr val="000000"/>
                  </a:outerShdw>
                </a:effectLst>
                <a:latin typeface="Arail" charset="0"/>
                <a:ea typeface="ＭＳ Ｐゴシック" charset="0"/>
                <a:cs typeface="Arail" charset="0"/>
              </a:rPr>
              <a:t>تقليد او التشبه بالسيد </a:t>
            </a:r>
            <a:endParaRPr lang="en-US" sz="8000" b="1" i="1">
              <a:solidFill>
                <a:srgbClr val="CCFFFF"/>
              </a:solidFill>
              <a:effectLst>
                <a:outerShdw blurRad="34925" dist="101600" dir="2700000" algn="tl" rotWithShape="0">
                  <a:srgbClr val="000000"/>
                </a:outerShdw>
              </a:effectLst>
              <a:latin typeface="Arail" charset="0"/>
              <a:ea typeface="ＭＳ Ｐゴシック" charset="0"/>
              <a:cs typeface="Arail" charset="0"/>
            </a:endParaRPr>
          </a:p>
        </p:txBody>
      </p:sp>
      <p:sp>
        <p:nvSpPr>
          <p:cNvPr id="167942" name="Rectangle 10"/>
          <p:cNvSpPr txBox="1">
            <a:spLocks noChangeArrowheads="1"/>
          </p:cNvSpPr>
          <p:nvPr/>
        </p:nvSpPr>
        <p:spPr bwMode="auto">
          <a:xfrm>
            <a:off x="25871" y="4006465"/>
            <a:ext cx="9143999" cy="107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000" b="1" i="1" u="none" strike="noStrike" kern="0" cap="none" spc="0" normalizeH="0" baseline="0" noProof="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rPr>
              <a:t>دراسة في فيلبي</a:t>
            </a:r>
            <a:endParaRPr kumimoji="0" lang="en-US" sz="2000" b="1" i="1" u="none" strike="noStrike" kern="1200" cap="none" spc="0" normalizeH="0" baseline="0" noProof="0">
              <a:ln>
                <a:noFill/>
              </a:ln>
              <a:solidFill>
                <a:srgbClr val="CCFFFF"/>
              </a:solidFill>
              <a:effectLst>
                <a:outerShdw blurRad="34925" dist="101600" dir="2700000" algn="tl" rotWithShape="0">
                  <a:srgbClr val="000000"/>
                </a:outerShdw>
              </a:effectLst>
              <a:uLnTx/>
              <a:uFillTx/>
              <a:latin typeface="Arail" charset="0"/>
              <a:ea typeface="ＭＳ Ｐゴシック" charset="0"/>
              <a:cs typeface="Arail" charset="0"/>
            </a:endParaRPr>
          </a:p>
        </p:txBody>
      </p:sp>
      <p:sp>
        <p:nvSpPr>
          <p:cNvPr id="9" name="Rectangle 8">
            <a:extLst>
              <a:ext uri="{FF2B5EF4-FFF2-40B4-BE49-F238E27FC236}">
                <a16:creationId xmlns:a16="http://schemas.microsoft.com/office/drawing/2014/main" id="{6A235C25-D2D1-3845-AA56-BBAF749251E7}"/>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142421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7942"/>
                                        </p:tgtEl>
                                        <p:attrNameLst>
                                          <p:attrName>style.visibility</p:attrName>
                                        </p:attrNameLst>
                                      </p:cBhvr>
                                      <p:to>
                                        <p:strVal val="visible"/>
                                      </p:to>
                                    </p:set>
                                    <p:anim calcmode="lin" valueType="num">
                                      <p:cBhvr additive="base">
                                        <p:cTn id="7" dur="500" fill="hold"/>
                                        <p:tgtEl>
                                          <p:spTgt spid="167942"/>
                                        </p:tgtEl>
                                        <p:attrNameLst>
                                          <p:attrName>ppt_x</p:attrName>
                                        </p:attrNameLst>
                                      </p:cBhvr>
                                      <p:tavLst>
                                        <p:tav tm="0">
                                          <p:val>
                                            <p:strVal val="#ppt_x"/>
                                          </p:val>
                                        </p:tav>
                                        <p:tav tm="100000">
                                          <p:val>
                                            <p:strVal val="#ppt_x"/>
                                          </p:val>
                                        </p:tav>
                                      </p:tavLst>
                                    </p:anim>
                                    <p:anim calcmode="lin" valueType="num">
                                      <p:cBhvr additive="base">
                                        <p:cTn id="8" dur="500" fill="hold"/>
                                        <p:tgtEl>
                                          <p:spTgt spid="1679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42" grpId="0"/>
    </p:bldLst>
  </p:timing>
</p:sld>
</file>

<file path=ppt/slides/slide2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6538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الفكر</a:t>
            </a:r>
            <a:endParaRPr kumimoji="0" lang="en-US"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1794229"/>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341868"/>
            <a:ext cx="813690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altLang="ja-JP"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نتائج التمثل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ＭＳ Ｐゴシック" charset="0"/>
              </a:rPr>
              <a:t>بفكر المسيح</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2494821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23528" y="1602008"/>
            <a:ext cx="8496944"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فليكن فيكم هذا الفكر الذي في المسيح يسوع أيضاً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(2: 5)</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181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ACA8C897-ABD3-C987-8A08-CC8EAABABDC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328001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47"/>
          <p:cNvSpPr>
            <a:spLocks noGrp="1" noChangeArrowheads="1"/>
          </p:cNvSpPr>
          <p:nvPr>
            <p:ph type="title" idx="4294967295"/>
          </p:nvPr>
        </p:nvSpPr>
        <p:spPr>
          <a:xfrm>
            <a:off x="0" y="6400800"/>
            <a:ext cx="9144000" cy="457200"/>
          </a:xfrm>
        </p:spPr>
        <p:txBody>
          <a:bodyPr/>
          <a:lstStyle/>
          <a:p>
            <a:pPr algn="ctr" eaLnBrk="1" hangingPunct="1"/>
            <a:r>
              <a:rPr lang="en-US" sz="3200">
                <a:latin typeface="Times New Roman" charset="0"/>
                <a:ea typeface="ＭＳ Ｐゴシック" charset="0"/>
                <a:cs typeface="ＭＳ Ｐゴシック" charset="0"/>
              </a:rPr>
              <a:t>Summary Statement &amp; Application</a:t>
            </a:r>
            <a:endParaRPr lang="en-US">
              <a:latin typeface="Times New Roman" charset="0"/>
              <a:ea typeface="ＭＳ Ｐゴシック" charset="0"/>
              <a:cs typeface="ＭＳ Ｐゴシック" charset="0"/>
            </a:endParaRPr>
          </a:p>
        </p:txBody>
      </p:sp>
      <p:pic>
        <p:nvPicPr>
          <p:cNvPr id="35874" name="3BD2394D.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29200" y="9906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5" name="Picture 25" descr="j0343199"/>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752600" cy="1474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7" name="Picture 27" descr="j018253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12192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8" name="Picture 28" descr="j0149005"/>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699250" y="3276600"/>
            <a:ext cx="244475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69" name="Picture 29" descr="j021607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715000" y="0"/>
            <a:ext cx="31242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0" name="Picture 30" descr="j0227737"/>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0" y="3200400"/>
            <a:ext cx="2395538"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1" name="8A87825F.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28800" y="685800"/>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2" name="Picture 32" descr="j0316862"/>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2057400" y="0"/>
            <a:ext cx="36576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3" name="43B34533.WAV">
            <a:hlinkClick r:id="" action="ppaction://media"/>
          </p:cNvPr>
          <p:cNvPicPr>
            <a:picLocks noRot="1"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9763" y="3306763"/>
            <a:ext cx="2444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5" name="Picture 35" descr="j0316972"/>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2286000" y="2193925"/>
            <a:ext cx="3657600" cy="246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6" name="Picture 36" descr="j0285163"/>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76200" y="0"/>
            <a:ext cx="24511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7" name="Picture 37" descr="j0284964"/>
          <p:cNvPicPr>
            <a:picLocks noChangeAspect="1" noChangeArrowheads="1"/>
          </p:cNvPicPr>
          <p:nvPr/>
        </p:nvPicPr>
        <p:blipFill>
          <a:blip r:embed="rId12">
            <a:extLst>
              <a:ext uri="{28A0092B-C50C-407E-A947-70E740481C1C}">
                <a14:useLocalDpi xmlns:a14="http://schemas.microsoft.com/office/drawing/2010/main"/>
              </a:ext>
            </a:extLst>
          </a:blip>
          <a:srcRect/>
          <a:stretch>
            <a:fillRect/>
          </a:stretch>
        </p:blipFill>
        <p:spPr bwMode="auto">
          <a:xfrm>
            <a:off x="2362200" y="4443413"/>
            <a:ext cx="3657600" cy="2414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8" name="Picture 38" descr="j0262731"/>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5105400" y="4648200"/>
            <a:ext cx="2819400"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879" name="Picture 39" descr="j0227709"/>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7924800" y="990600"/>
            <a:ext cx="1828800" cy="2432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36" name="Rectangle 40"/>
          <p:cNvSpPr>
            <a:spLocks noChangeArrowheads="1"/>
          </p:cNvSpPr>
          <p:nvPr/>
        </p:nvSpPr>
        <p:spPr bwMode="auto">
          <a:xfrm>
            <a:off x="1933575" y="1809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7" name="Rectangle 41"/>
          <p:cNvSpPr>
            <a:spLocks noChangeArrowheads="1"/>
          </p:cNvSpPr>
          <p:nvPr/>
        </p:nvSpPr>
        <p:spPr bwMode="auto">
          <a:xfrm>
            <a:off x="2733675" y="28813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696338" name="Text Box 42"/>
          <p:cNvSpPr txBox="1">
            <a:spLocks noChangeArrowheads="1"/>
          </p:cNvSpPr>
          <p:nvPr/>
        </p:nvSpPr>
        <p:spPr bwMode="auto">
          <a:xfrm>
            <a:off x="8388953" y="76200"/>
            <a:ext cx="665545" cy="46165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696339" name="Text Box 43"/>
          <p:cNvSpPr txBox="1">
            <a:spLocks noChangeArrowheads="1"/>
          </p:cNvSpPr>
          <p:nvPr/>
        </p:nvSpPr>
        <p:spPr bwMode="auto">
          <a:xfrm>
            <a:off x="4155327" y="152400"/>
            <a:ext cx="780961" cy="523208"/>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فيلبي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35884" name="Text Box 44"/>
          <p:cNvSpPr txBox="1">
            <a:spLocks noChangeArrowheads="1"/>
          </p:cNvSpPr>
          <p:nvPr/>
        </p:nvSpPr>
        <p:spPr bwMode="auto">
          <a:xfrm>
            <a:off x="381000" y="1497013"/>
            <a:ext cx="8458200" cy="2308312"/>
          </a:xfrm>
          <a:prstGeom prst="rect">
            <a:avLst/>
          </a:prstGeom>
          <a:solidFill>
            <a:srgbClr val="FF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rPr>
              <a:t>البيان الموجز</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يحث بولس المؤمنين في فيلبي على </a:t>
            </a:r>
            <a:r>
              <a:rPr kumimoji="0" lang="ar-JO" sz="3600" b="1" i="0" u="none" strike="noStrike" kern="1200" cap="none" spc="0" normalizeH="0" baseline="0" noProof="0" dirty="0">
                <a:ln>
                  <a:noFill/>
                </a:ln>
                <a:solidFill>
                  <a:srgbClr val="6600FF"/>
                </a:solidFill>
                <a:effectLst/>
                <a:uLnTx/>
                <a:uFillTx/>
                <a:latin typeface="Times New Roman" charset="0"/>
                <a:ea typeface="ＭＳ Ｐゴシック" charset="0"/>
              </a:rPr>
              <a:t>الإقتداء بفكر المسيح</a:t>
            </a:r>
            <a:r>
              <a:rPr kumimoji="0" lang="ar-JO" sz="3600" b="1" i="0" u="none" strike="noStrike" kern="1200" cap="none" spc="0" normalizeH="0" baseline="0" noProof="0" dirty="0">
                <a:ln>
                  <a:noFill/>
                </a:ln>
                <a:solidFill>
                  <a:srgbClr val="200B5B"/>
                </a:solidFill>
                <a:effectLst/>
                <a:uLnTx/>
                <a:uFillTx/>
                <a:latin typeface="Times New Roman" charset="0"/>
                <a:ea typeface="ＭＳ Ｐゴシック" charset="0"/>
              </a:rPr>
              <a:t> لكي يختبروا الفرح والتواضع والسلام ليحميهم من المعلمين الكذبة والإنقسام في الكنيسة</a:t>
            </a:r>
            <a:endParaRPr kumimoji="0" lang="en-US" altLang="zh-CN" sz="3600" b="1" u="none" strike="noStrike" kern="1200" cap="none" spc="0" normalizeH="0" baseline="0" noProof="0" dirty="0">
              <a:ln>
                <a:noFill/>
              </a:ln>
              <a:solidFill>
                <a:srgbClr val="200B5B"/>
              </a:solidFill>
              <a:effectLst/>
              <a:uLnTx/>
              <a:uFillTx/>
              <a:latin typeface="Arial" panose="020B0604020202020204" pitchFamily="34" charset="0"/>
              <a:ea typeface="SimSun" charset="0"/>
              <a:cs typeface="SimSun" charset="0"/>
            </a:endParaRPr>
          </a:p>
        </p:txBody>
      </p:sp>
      <p:sp>
        <p:nvSpPr>
          <p:cNvPr id="35885" name="Text Box 45"/>
          <p:cNvSpPr txBox="1">
            <a:spLocks noChangeArrowheads="1"/>
          </p:cNvSpPr>
          <p:nvPr/>
        </p:nvSpPr>
        <p:spPr bwMode="auto">
          <a:xfrm>
            <a:off x="990600" y="4484688"/>
            <a:ext cx="7086600" cy="1384982"/>
          </a:xfrm>
          <a:prstGeom prst="rect">
            <a:avLst/>
          </a:prstGeom>
          <a:solidFill>
            <a:srgbClr val="CCFFFF"/>
          </a:solidFill>
          <a:ln w="9525">
            <a:solidFill>
              <a:schemeClr val="tx1"/>
            </a:solidFill>
            <a:miter lim="800000"/>
            <a:headEnd/>
            <a:tailEnd/>
          </a:ln>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rPr>
              <a:t>التطبيق</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20013F"/>
                </a:solidFill>
                <a:effectLst/>
                <a:uLnTx/>
                <a:uFillTx/>
                <a:latin typeface="Times New Roman" charset="0"/>
                <a:ea typeface="ＭＳ Ｐゴシック" charset="0"/>
              </a:rPr>
              <a:t>كيف تحتاج إلى إظهار موقف أكثر شبهاً بالمسيح أثناء الصعوبات؟</a:t>
            </a:r>
            <a:endParaRPr kumimoji="0" lang="en-US" altLang="zh-CN" sz="2800" b="1" u="none" strike="noStrike" kern="1200" cap="none" spc="0" normalizeH="0" baseline="0" noProof="0" dirty="0">
              <a:ln>
                <a:noFill/>
              </a:ln>
              <a:solidFill>
                <a:srgbClr val="20013F"/>
              </a:solidFill>
              <a:effectLst/>
              <a:uLnTx/>
              <a:uFillTx/>
              <a:latin typeface="Arial" panose="020B0604020202020204" pitchFamily="34" charset="0"/>
              <a:ea typeface="SimSun" charset="0"/>
              <a:cs typeface="SimSun" charset="0"/>
            </a:endParaRPr>
          </a:p>
        </p:txBody>
      </p:sp>
      <p:pic>
        <p:nvPicPr>
          <p:cNvPr id="696342" name="Picture 46" descr="j0282749"/>
          <p:cNvPicPr>
            <a:picLocks noChangeAspect="1" noChangeArrowheads="1" noCrop="1"/>
          </p:cNvPicPr>
          <p:nvPr/>
        </p:nvPicPr>
        <p:blipFill>
          <a:blip r:embed="rId15">
            <a:extLst>
              <a:ext uri="{28A0092B-C50C-407E-A947-70E740481C1C}">
                <a14:useLocalDpi xmlns:a14="http://schemas.microsoft.com/office/drawing/2010/main"/>
              </a:ext>
            </a:extLst>
          </a:blip>
          <a:srcRect/>
          <a:stretch>
            <a:fillRect/>
          </a:stretch>
        </p:blipFill>
        <p:spPr bwMode="auto">
          <a:xfrm>
            <a:off x="457200" y="4953000"/>
            <a:ext cx="12192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42478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withEffect">
                                  <p:stCondLst>
                                    <p:cond delay="0"/>
                                  </p:stCondLst>
                                  <p:childTnLst>
                                    <p:set>
                                      <p:cBhvr>
                                        <p:cTn id="6" dur="1" fill="hold">
                                          <p:stCondLst>
                                            <p:cond delay="0"/>
                                          </p:stCondLst>
                                        </p:cTn>
                                        <p:tgtEl>
                                          <p:spTgt spid="35874"/>
                                        </p:tgtEl>
                                        <p:attrNameLst>
                                          <p:attrName>style.visibility</p:attrName>
                                        </p:attrNameLst>
                                      </p:cBhvr>
                                      <p:to>
                                        <p:strVal val="visible"/>
                                      </p:to>
                                    </p:set>
                                    <p:anim calcmode="lin" valueType="num">
                                      <p:cBhvr>
                                        <p:cTn id="7" dur="1000" fill="hold"/>
                                        <p:tgtEl>
                                          <p:spTgt spid="35874"/>
                                        </p:tgtEl>
                                        <p:attrNameLst>
                                          <p:attrName>ppt_w</p:attrName>
                                        </p:attrNameLst>
                                      </p:cBhvr>
                                      <p:tavLst>
                                        <p:tav tm="0">
                                          <p:val>
                                            <p:fltVal val="0"/>
                                          </p:val>
                                        </p:tav>
                                        <p:tav tm="100000">
                                          <p:val>
                                            <p:strVal val="#ppt_w"/>
                                          </p:val>
                                        </p:tav>
                                      </p:tavLst>
                                    </p:anim>
                                    <p:anim calcmode="lin" valueType="num">
                                      <p:cBhvr>
                                        <p:cTn id="8" dur="1000" fill="hold"/>
                                        <p:tgtEl>
                                          <p:spTgt spid="35874"/>
                                        </p:tgtEl>
                                        <p:attrNameLst>
                                          <p:attrName>ppt_h</p:attrName>
                                        </p:attrNameLst>
                                      </p:cBhvr>
                                      <p:tavLst>
                                        <p:tav tm="0">
                                          <p:val>
                                            <p:fltVal val="0"/>
                                          </p:val>
                                        </p:tav>
                                        <p:tav tm="100000">
                                          <p:val>
                                            <p:strVal val="#ppt_h"/>
                                          </p:val>
                                        </p:tav>
                                      </p:tavLst>
                                    </p:anim>
                                    <p:anim calcmode="lin" valueType="num">
                                      <p:cBhvr>
                                        <p:cTn id="9" dur="1000" fill="hold"/>
                                        <p:tgtEl>
                                          <p:spTgt spid="3587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74"/>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35865"/>
                                        </p:tgtEl>
                                        <p:attrNameLst>
                                          <p:attrName>style.visibility</p:attrName>
                                        </p:attrNameLst>
                                      </p:cBhvr>
                                      <p:to>
                                        <p:strVal val="visible"/>
                                      </p:to>
                                    </p:set>
                                    <p:anim calcmode="lin" valueType="num">
                                      <p:cBhvr>
                                        <p:cTn id="13" dur="1000" fill="hold"/>
                                        <p:tgtEl>
                                          <p:spTgt spid="35865"/>
                                        </p:tgtEl>
                                        <p:attrNameLst>
                                          <p:attrName>ppt_w</p:attrName>
                                        </p:attrNameLst>
                                      </p:cBhvr>
                                      <p:tavLst>
                                        <p:tav tm="0">
                                          <p:val>
                                            <p:fltVal val="0"/>
                                          </p:val>
                                        </p:tav>
                                        <p:tav tm="100000">
                                          <p:val>
                                            <p:strVal val="#ppt_w"/>
                                          </p:val>
                                        </p:tav>
                                      </p:tavLst>
                                    </p:anim>
                                    <p:anim calcmode="lin" valueType="num">
                                      <p:cBhvr>
                                        <p:cTn id="14" dur="1000" fill="hold"/>
                                        <p:tgtEl>
                                          <p:spTgt spid="35865"/>
                                        </p:tgtEl>
                                        <p:attrNameLst>
                                          <p:attrName>ppt_h</p:attrName>
                                        </p:attrNameLst>
                                      </p:cBhvr>
                                      <p:tavLst>
                                        <p:tav tm="0">
                                          <p:val>
                                            <p:fltVal val="0"/>
                                          </p:val>
                                        </p:tav>
                                        <p:tav tm="100000">
                                          <p:val>
                                            <p:strVal val="#ppt_h"/>
                                          </p:val>
                                        </p:tav>
                                      </p:tavLst>
                                    </p:anim>
                                    <p:anim calcmode="lin" valueType="num">
                                      <p:cBhvr>
                                        <p:cTn id="15" dur="1000" fill="hold"/>
                                        <p:tgtEl>
                                          <p:spTgt spid="3586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35865"/>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nodeType="withEffect">
                                  <p:stCondLst>
                                    <p:cond delay="0"/>
                                  </p:stCondLst>
                                  <p:childTnLst>
                                    <p:set>
                                      <p:cBhvr>
                                        <p:cTn id="18" dur="1" fill="hold">
                                          <p:stCondLst>
                                            <p:cond delay="0"/>
                                          </p:stCondLst>
                                        </p:cTn>
                                        <p:tgtEl>
                                          <p:spTgt spid="35867"/>
                                        </p:tgtEl>
                                        <p:attrNameLst>
                                          <p:attrName>style.visibility</p:attrName>
                                        </p:attrNameLst>
                                      </p:cBhvr>
                                      <p:to>
                                        <p:strVal val="visible"/>
                                      </p:to>
                                    </p:set>
                                    <p:anim calcmode="lin" valueType="num">
                                      <p:cBhvr>
                                        <p:cTn id="19" dur="1000" fill="hold"/>
                                        <p:tgtEl>
                                          <p:spTgt spid="35867"/>
                                        </p:tgtEl>
                                        <p:attrNameLst>
                                          <p:attrName>ppt_w</p:attrName>
                                        </p:attrNameLst>
                                      </p:cBhvr>
                                      <p:tavLst>
                                        <p:tav tm="0">
                                          <p:val>
                                            <p:fltVal val="0"/>
                                          </p:val>
                                        </p:tav>
                                        <p:tav tm="100000">
                                          <p:val>
                                            <p:strVal val="#ppt_w"/>
                                          </p:val>
                                        </p:tav>
                                      </p:tavLst>
                                    </p:anim>
                                    <p:anim calcmode="lin" valueType="num">
                                      <p:cBhvr>
                                        <p:cTn id="20" dur="1000" fill="hold"/>
                                        <p:tgtEl>
                                          <p:spTgt spid="35867"/>
                                        </p:tgtEl>
                                        <p:attrNameLst>
                                          <p:attrName>ppt_h</p:attrName>
                                        </p:attrNameLst>
                                      </p:cBhvr>
                                      <p:tavLst>
                                        <p:tav tm="0">
                                          <p:val>
                                            <p:fltVal val="0"/>
                                          </p:val>
                                        </p:tav>
                                        <p:tav tm="100000">
                                          <p:val>
                                            <p:strVal val="#ppt_h"/>
                                          </p:val>
                                        </p:tav>
                                      </p:tavLst>
                                    </p:anim>
                                    <p:anim calcmode="lin" valueType="num">
                                      <p:cBhvr>
                                        <p:cTn id="21" dur="1000" fill="hold"/>
                                        <p:tgtEl>
                                          <p:spTgt spid="35867"/>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35867"/>
                                        </p:tgtEl>
                                        <p:attrNameLst>
                                          <p:attrName>ppt_y</p:attrName>
                                        </p:attrNameLst>
                                      </p:cBhvr>
                                      <p:tavLst>
                                        <p:tav tm="0" fmla="#ppt_y+(sin(-2*pi*(1-$))*-#ppt_x+cos(-2*pi*(1-$))*(1-#ppt_y))*(1-$)">
                                          <p:val>
                                            <p:fltVal val="0"/>
                                          </p:val>
                                        </p:tav>
                                        <p:tav tm="100000">
                                          <p:val>
                                            <p:fltVal val="1"/>
                                          </p:val>
                                        </p:tav>
                                      </p:tavLst>
                                    </p:anim>
                                  </p:childTnLst>
                                </p:cTn>
                              </p:par>
                              <p:par>
                                <p:cTn id="23" presetID="15" presetClass="entr" presetSubtype="0" fill="hold" nodeType="withEffect">
                                  <p:stCondLst>
                                    <p:cond delay="0"/>
                                  </p:stCondLst>
                                  <p:childTnLst>
                                    <p:set>
                                      <p:cBhvr>
                                        <p:cTn id="24" dur="1" fill="hold">
                                          <p:stCondLst>
                                            <p:cond delay="0"/>
                                          </p:stCondLst>
                                        </p:cTn>
                                        <p:tgtEl>
                                          <p:spTgt spid="35868"/>
                                        </p:tgtEl>
                                        <p:attrNameLst>
                                          <p:attrName>style.visibility</p:attrName>
                                        </p:attrNameLst>
                                      </p:cBhvr>
                                      <p:to>
                                        <p:strVal val="visible"/>
                                      </p:to>
                                    </p:set>
                                    <p:anim calcmode="lin" valueType="num">
                                      <p:cBhvr>
                                        <p:cTn id="25" dur="1000" fill="hold"/>
                                        <p:tgtEl>
                                          <p:spTgt spid="35868"/>
                                        </p:tgtEl>
                                        <p:attrNameLst>
                                          <p:attrName>ppt_w</p:attrName>
                                        </p:attrNameLst>
                                      </p:cBhvr>
                                      <p:tavLst>
                                        <p:tav tm="0">
                                          <p:val>
                                            <p:fltVal val="0"/>
                                          </p:val>
                                        </p:tav>
                                        <p:tav tm="100000">
                                          <p:val>
                                            <p:strVal val="#ppt_w"/>
                                          </p:val>
                                        </p:tav>
                                      </p:tavLst>
                                    </p:anim>
                                    <p:anim calcmode="lin" valueType="num">
                                      <p:cBhvr>
                                        <p:cTn id="26" dur="1000" fill="hold"/>
                                        <p:tgtEl>
                                          <p:spTgt spid="35868"/>
                                        </p:tgtEl>
                                        <p:attrNameLst>
                                          <p:attrName>ppt_h</p:attrName>
                                        </p:attrNameLst>
                                      </p:cBhvr>
                                      <p:tavLst>
                                        <p:tav tm="0">
                                          <p:val>
                                            <p:fltVal val="0"/>
                                          </p:val>
                                        </p:tav>
                                        <p:tav tm="100000">
                                          <p:val>
                                            <p:strVal val="#ppt_h"/>
                                          </p:val>
                                        </p:tav>
                                      </p:tavLst>
                                    </p:anim>
                                    <p:anim calcmode="lin" valueType="num">
                                      <p:cBhvr>
                                        <p:cTn id="27" dur="1000" fill="hold"/>
                                        <p:tgtEl>
                                          <p:spTgt spid="35868"/>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35868"/>
                                        </p:tgtEl>
                                        <p:attrNameLst>
                                          <p:attrName>ppt_y</p:attrName>
                                        </p:attrNameLst>
                                      </p:cBhvr>
                                      <p:tavLst>
                                        <p:tav tm="0" fmla="#ppt_y+(sin(-2*pi*(1-$))*-#ppt_x+cos(-2*pi*(1-$))*(1-#ppt_y))*(1-$)">
                                          <p:val>
                                            <p:fltVal val="0"/>
                                          </p:val>
                                        </p:tav>
                                        <p:tav tm="100000">
                                          <p:val>
                                            <p:fltVal val="1"/>
                                          </p:val>
                                        </p:tav>
                                      </p:tavLst>
                                    </p:anim>
                                  </p:childTnLst>
                                </p:cTn>
                              </p:par>
                              <p:par>
                                <p:cTn id="29" presetID="15" presetClass="entr" presetSubtype="0" fill="hold" nodeType="withEffect">
                                  <p:stCondLst>
                                    <p:cond delay="0"/>
                                  </p:stCondLst>
                                  <p:childTnLst>
                                    <p:set>
                                      <p:cBhvr>
                                        <p:cTn id="30" dur="1" fill="hold">
                                          <p:stCondLst>
                                            <p:cond delay="0"/>
                                          </p:stCondLst>
                                        </p:cTn>
                                        <p:tgtEl>
                                          <p:spTgt spid="35869"/>
                                        </p:tgtEl>
                                        <p:attrNameLst>
                                          <p:attrName>style.visibility</p:attrName>
                                        </p:attrNameLst>
                                      </p:cBhvr>
                                      <p:to>
                                        <p:strVal val="visible"/>
                                      </p:to>
                                    </p:set>
                                    <p:anim calcmode="lin" valueType="num">
                                      <p:cBhvr>
                                        <p:cTn id="31" dur="1000" fill="hold"/>
                                        <p:tgtEl>
                                          <p:spTgt spid="35869"/>
                                        </p:tgtEl>
                                        <p:attrNameLst>
                                          <p:attrName>ppt_w</p:attrName>
                                        </p:attrNameLst>
                                      </p:cBhvr>
                                      <p:tavLst>
                                        <p:tav tm="0">
                                          <p:val>
                                            <p:fltVal val="0"/>
                                          </p:val>
                                        </p:tav>
                                        <p:tav tm="100000">
                                          <p:val>
                                            <p:strVal val="#ppt_w"/>
                                          </p:val>
                                        </p:tav>
                                      </p:tavLst>
                                    </p:anim>
                                    <p:anim calcmode="lin" valueType="num">
                                      <p:cBhvr>
                                        <p:cTn id="32" dur="1000" fill="hold"/>
                                        <p:tgtEl>
                                          <p:spTgt spid="35869"/>
                                        </p:tgtEl>
                                        <p:attrNameLst>
                                          <p:attrName>ppt_h</p:attrName>
                                        </p:attrNameLst>
                                      </p:cBhvr>
                                      <p:tavLst>
                                        <p:tav tm="0">
                                          <p:val>
                                            <p:fltVal val="0"/>
                                          </p:val>
                                        </p:tav>
                                        <p:tav tm="100000">
                                          <p:val>
                                            <p:strVal val="#ppt_h"/>
                                          </p:val>
                                        </p:tav>
                                      </p:tavLst>
                                    </p:anim>
                                    <p:anim calcmode="lin" valueType="num">
                                      <p:cBhvr>
                                        <p:cTn id="33" dur="1000" fill="hold"/>
                                        <p:tgtEl>
                                          <p:spTgt spid="3586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5869"/>
                                        </p:tgtEl>
                                        <p:attrNameLst>
                                          <p:attrName>ppt_y</p:attrName>
                                        </p:attrNameLst>
                                      </p:cBhvr>
                                      <p:tavLst>
                                        <p:tav tm="0" fmla="#ppt_y+(sin(-2*pi*(1-$))*-#ppt_x+cos(-2*pi*(1-$))*(1-#ppt_y))*(1-$)">
                                          <p:val>
                                            <p:fltVal val="0"/>
                                          </p:val>
                                        </p:tav>
                                        <p:tav tm="100000">
                                          <p:val>
                                            <p:fltVal val="1"/>
                                          </p:val>
                                        </p:tav>
                                      </p:tavLst>
                                    </p:anim>
                                  </p:childTnLst>
                                </p:cTn>
                              </p:par>
                              <p:par>
                                <p:cTn id="35" presetID="15" presetClass="entr" presetSubtype="0" fill="hold" nodeType="withEffect">
                                  <p:stCondLst>
                                    <p:cond delay="0"/>
                                  </p:stCondLst>
                                  <p:childTnLst>
                                    <p:set>
                                      <p:cBhvr>
                                        <p:cTn id="36" dur="1" fill="hold">
                                          <p:stCondLst>
                                            <p:cond delay="0"/>
                                          </p:stCondLst>
                                        </p:cTn>
                                        <p:tgtEl>
                                          <p:spTgt spid="35870"/>
                                        </p:tgtEl>
                                        <p:attrNameLst>
                                          <p:attrName>style.visibility</p:attrName>
                                        </p:attrNameLst>
                                      </p:cBhvr>
                                      <p:to>
                                        <p:strVal val="visible"/>
                                      </p:to>
                                    </p:set>
                                    <p:anim calcmode="lin" valueType="num">
                                      <p:cBhvr>
                                        <p:cTn id="37" dur="1000" fill="hold"/>
                                        <p:tgtEl>
                                          <p:spTgt spid="35870"/>
                                        </p:tgtEl>
                                        <p:attrNameLst>
                                          <p:attrName>ppt_w</p:attrName>
                                        </p:attrNameLst>
                                      </p:cBhvr>
                                      <p:tavLst>
                                        <p:tav tm="0">
                                          <p:val>
                                            <p:fltVal val="0"/>
                                          </p:val>
                                        </p:tav>
                                        <p:tav tm="100000">
                                          <p:val>
                                            <p:strVal val="#ppt_w"/>
                                          </p:val>
                                        </p:tav>
                                      </p:tavLst>
                                    </p:anim>
                                    <p:anim calcmode="lin" valueType="num">
                                      <p:cBhvr>
                                        <p:cTn id="38" dur="1000" fill="hold"/>
                                        <p:tgtEl>
                                          <p:spTgt spid="35870"/>
                                        </p:tgtEl>
                                        <p:attrNameLst>
                                          <p:attrName>ppt_h</p:attrName>
                                        </p:attrNameLst>
                                      </p:cBhvr>
                                      <p:tavLst>
                                        <p:tav tm="0">
                                          <p:val>
                                            <p:fltVal val="0"/>
                                          </p:val>
                                        </p:tav>
                                        <p:tav tm="100000">
                                          <p:val>
                                            <p:strVal val="#ppt_h"/>
                                          </p:val>
                                        </p:tav>
                                      </p:tavLst>
                                    </p:anim>
                                    <p:anim calcmode="lin" valueType="num">
                                      <p:cBhvr>
                                        <p:cTn id="39" dur="1000" fill="hold"/>
                                        <p:tgtEl>
                                          <p:spTgt spid="358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5870"/>
                                        </p:tgtEl>
                                        <p:attrNameLst>
                                          <p:attrName>ppt_y</p:attrName>
                                        </p:attrNameLst>
                                      </p:cBhvr>
                                      <p:tavLst>
                                        <p:tav tm="0" fmla="#ppt_y+(sin(-2*pi*(1-$))*-#ppt_x+cos(-2*pi*(1-$))*(1-#ppt_y))*(1-$)">
                                          <p:val>
                                            <p:fltVal val="0"/>
                                          </p:val>
                                        </p:tav>
                                        <p:tav tm="100000">
                                          <p:val>
                                            <p:fltVal val="1"/>
                                          </p:val>
                                        </p:tav>
                                      </p:tavLst>
                                    </p:anim>
                                  </p:childTnLst>
                                </p:cTn>
                              </p:par>
                              <p:par>
                                <p:cTn id="41" presetID="15" presetClass="entr" presetSubtype="0" fill="hold" nodeType="withEffect">
                                  <p:stCondLst>
                                    <p:cond delay="0"/>
                                  </p:stCondLst>
                                  <p:childTnLst>
                                    <p:set>
                                      <p:cBhvr>
                                        <p:cTn id="42" dur="1" fill="hold">
                                          <p:stCondLst>
                                            <p:cond delay="0"/>
                                          </p:stCondLst>
                                        </p:cTn>
                                        <p:tgtEl>
                                          <p:spTgt spid="35871"/>
                                        </p:tgtEl>
                                        <p:attrNameLst>
                                          <p:attrName>style.visibility</p:attrName>
                                        </p:attrNameLst>
                                      </p:cBhvr>
                                      <p:to>
                                        <p:strVal val="visible"/>
                                      </p:to>
                                    </p:set>
                                    <p:anim calcmode="lin" valueType="num">
                                      <p:cBhvr>
                                        <p:cTn id="43" dur="1000" fill="hold"/>
                                        <p:tgtEl>
                                          <p:spTgt spid="35871"/>
                                        </p:tgtEl>
                                        <p:attrNameLst>
                                          <p:attrName>ppt_w</p:attrName>
                                        </p:attrNameLst>
                                      </p:cBhvr>
                                      <p:tavLst>
                                        <p:tav tm="0">
                                          <p:val>
                                            <p:fltVal val="0"/>
                                          </p:val>
                                        </p:tav>
                                        <p:tav tm="100000">
                                          <p:val>
                                            <p:strVal val="#ppt_w"/>
                                          </p:val>
                                        </p:tav>
                                      </p:tavLst>
                                    </p:anim>
                                    <p:anim calcmode="lin" valueType="num">
                                      <p:cBhvr>
                                        <p:cTn id="44" dur="1000" fill="hold"/>
                                        <p:tgtEl>
                                          <p:spTgt spid="35871"/>
                                        </p:tgtEl>
                                        <p:attrNameLst>
                                          <p:attrName>ppt_h</p:attrName>
                                        </p:attrNameLst>
                                      </p:cBhvr>
                                      <p:tavLst>
                                        <p:tav tm="0">
                                          <p:val>
                                            <p:fltVal val="0"/>
                                          </p:val>
                                        </p:tav>
                                        <p:tav tm="100000">
                                          <p:val>
                                            <p:strVal val="#ppt_h"/>
                                          </p:val>
                                        </p:tav>
                                      </p:tavLst>
                                    </p:anim>
                                    <p:anim calcmode="lin" valueType="num">
                                      <p:cBhvr>
                                        <p:cTn id="45" dur="1000" fill="hold"/>
                                        <p:tgtEl>
                                          <p:spTgt spid="35871"/>
                                        </p:tgtEl>
                                        <p:attrNameLst>
                                          <p:attrName>ppt_x</p:attrName>
                                        </p:attrNameLst>
                                      </p:cBhvr>
                                      <p:tavLst>
                                        <p:tav tm="0" fmla="#ppt_x+(cos(-2*pi*(1-$))*-#ppt_x-sin(-2*pi*(1-$))*(1-#ppt_y))*(1-$)">
                                          <p:val>
                                            <p:fltVal val="0"/>
                                          </p:val>
                                        </p:tav>
                                        <p:tav tm="100000">
                                          <p:val>
                                            <p:fltVal val="1"/>
                                          </p:val>
                                        </p:tav>
                                      </p:tavLst>
                                    </p:anim>
                                    <p:anim calcmode="lin" valueType="num">
                                      <p:cBhvr>
                                        <p:cTn id="46" dur="1000" fill="hold"/>
                                        <p:tgtEl>
                                          <p:spTgt spid="35871"/>
                                        </p:tgtEl>
                                        <p:attrNameLst>
                                          <p:attrName>ppt_y</p:attrName>
                                        </p:attrNameLst>
                                      </p:cBhvr>
                                      <p:tavLst>
                                        <p:tav tm="0" fmla="#ppt_y+(sin(-2*pi*(1-$))*-#ppt_x+cos(-2*pi*(1-$))*(1-#ppt_y))*(1-$)">
                                          <p:val>
                                            <p:fltVal val="0"/>
                                          </p:val>
                                        </p:tav>
                                        <p:tav tm="100000">
                                          <p:val>
                                            <p:fltVal val="1"/>
                                          </p:val>
                                        </p:tav>
                                      </p:tavLst>
                                    </p:anim>
                                  </p:childTnLst>
                                </p:cTn>
                              </p:par>
                              <p:par>
                                <p:cTn id="47" presetID="15" presetClass="entr" presetSubtype="0" fill="hold" nodeType="withEffect">
                                  <p:stCondLst>
                                    <p:cond delay="0"/>
                                  </p:stCondLst>
                                  <p:childTnLst>
                                    <p:set>
                                      <p:cBhvr>
                                        <p:cTn id="48" dur="1" fill="hold">
                                          <p:stCondLst>
                                            <p:cond delay="0"/>
                                          </p:stCondLst>
                                        </p:cTn>
                                        <p:tgtEl>
                                          <p:spTgt spid="35872"/>
                                        </p:tgtEl>
                                        <p:attrNameLst>
                                          <p:attrName>style.visibility</p:attrName>
                                        </p:attrNameLst>
                                      </p:cBhvr>
                                      <p:to>
                                        <p:strVal val="visible"/>
                                      </p:to>
                                    </p:set>
                                    <p:anim calcmode="lin" valueType="num">
                                      <p:cBhvr>
                                        <p:cTn id="49" dur="1000" fill="hold"/>
                                        <p:tgtEl>
                                          <p:spTgt spid="35872"/>
                                        </p:tgtEl>
                                        <p:attrNameLst>
                                          <p:attrName>ppt_w</p:attrName>
                                        </p:attrNameLst>
                                      </p:cBhvr>
                                      <p:tavLst>
                                        <p:tav tm="0">
                                          <p:val>
                                            <p:fltVal val="0"/>
                                          </p:val>
                                        </p:tav>
                                        <p:tav tm="100000">
                                          <p:val>
                                            <p:strVal val="#ppt_w"/>
                                          </p:val>
                                        </p:tav>
                                      </p:tavLst>
                                    </p:anim>
                                    <p:anim calcmode="lin" valueType="num">
                                      <p:cBhvr>
                                        <p:cTn id="50" dur="1000" fill="hold"/>
                                        <p:tgtEl>
                                          <p:spTgt spid="35872"/>
                                        </p:tgtEl>
                                        <p:attrNameLst>
                                          <p:attrName>ppt_h</p:attrName>
                                        </p:attrNameLst>
                                      </p:cBhvr>
                                      <p:tavLst>
                                        <p:tav tm="0">
                                          <p:val>
                                            <p:fltVal val="0"/>
                                          </p:val>
                                        </p:tav>
                                        <p:tav tm="100000">
                                          <p:val>
                                            <p:strVal val="#ppt_h"/>
                                          </p:val>
                                        </p:tav>
                                      </p:tavLst>
                                    </p:anim>
                                    <p:anim calcmode="lin" valueType="num">
                                      <p:cBhvr>
                                        <p:cTn id="51" dur="1000" fill="hold"/>
                                        <p:tgtEl>
                                          <p:spTgt spid="3587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35872"/>
                                        </p:tgtEl>
                                        <p:attrNameLst>
                                          <p:attrName>ppt_y</p:attrName>
                                        </p:attrNameLst>
                                      </p:cBhvr>
                                      <p:tavLst>
                                        <p:tav tm="0" fmla="#ppt_y+(sin(-2*pi*(1-$))*-#ppt_x+cos(-2*pi*(1-$))*(1-#ppt_y))*(1-$)">
                                          <p:val>
                                            <p:fltVal val="0"/>
                                          </p:val>
                                        </p:tav>
                                        <p:tav tm="100000">
                                          <p:val>
                                            <p:fltVal val="1"/>
                                          </p:val>
                                        </p:tav>
                                      </p:tavLst>
                                    </p:anim>
                                  </p:childTnLst>
                                </p:cTn>
                              </p:par>
                              <p:par>
                                <p:cTn id="53" presetID="15" presetClass="entr" presetSubtype="0" fill="hold" nodeType="withEffect">
                                  <p:stCondLst>
                                    <p:cond delay="0"/>
                                  </p:stCondLst>
                                  <p:childTnLst>
                                    <p:set>
                                      <p:cBhvr>
                                        <p:cTn id="54" dur="1" fill="hold">
                                          <p:stCondLst>
                                            <p:cond delay="0"/>
                                          </p:stCondLst>
                                        </p:cTn>
                                        <p:tgtEl>
                                          <p:spTgt spid="35873"/>
                                        </p:tgtEl>
                                        <p:attrNameLst>
                                          <p:attrName>style.visibility</p:attrName>
                                        </p:attrNameLst>
                                      </p:cBhvr>
                                      <p:to>
                                        <p:strVal val="visible"/>
                                      </p:to>
                                    </p:set>
                                    <p:anim calcmode="lin" valueType="num">
                                      <p:cBhvr>
                                        <p:cTn id="55" dur="1000" fill="hold"/>
                                        <p:tgtEl>
                                          <p:spTgt spid="35873"/>
                                        </p:tgtEl>
                                        <p:attrNameLst>
                                          <p:attrName>ppt_w</p:attrName>
                                        </p:attrNameLst>
                                      </p:cBhvr>
                                      <p:tavLst>
                                        <p:tav tm="0">
                                          <p:val>
                                            <p:fltVal val="0"/>
                                          </p:val>
                                        </p:tav>
                                        <p:tav tm="100000">
                                          <p:val>
                                            <p:strVal val="#ppt_w"/>
                                          </p:val>
                                        </p:tav>
                                      </p:tavLst>
                                    </p:anim>
                                    <p:anim calcmode="lin" valueType="num">
                                      <p:cBhvr>
                                        <p:cTn id="56" dur="1000" fill="hold"/>
                                        <p:tgtEl>
                                          <p:spTgt spid="35873"/>
                                        </p:tgtEl>
                                        <p:attrNameLst>
                                          <p:attrName>ppt_h</p:attrName>
                                        </p:attrNameLst>
                                      </p:cBhvr>
                                      <p:tavLst>
                                        <p:tav tm="0">
                                          <p:val>
                                            <p:fltVal val="0"/>
                                          </p:val>
                                        </p:tav>
                                        <p:tav tm="100000">
                                          <p:val>
                                            <p:strVal val="#ppt_h"/>
                                          </p:val>
                                        </p:tav>
                                      </p:tavLst>
                                    </p:anim>
                                    <p:anim calcmode="lin" valueType="num">
                                      <p:cBhvr>
                                        <p:cTn id="57" dur="1000" fill="hold"/>
                                        <p:tgtEl>
                                          <p:spTgt spid="3587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5873"/>
                                        </p:tgtEl>
                                        <p:attrNameLst>
                                          <p:attrName>ppt_y</p:attrName>
                                        </p:attrNameLst>
                                      </p:cBhvr>
                                      <p:tavLst>
                                        <p:tav tm="0" fmla="#ppt_y+(sin(-2*pi*(1-$))*-#ppt_x+cos(-2*pi*(1-$))*(1-#ppt_y))*(1-$)">
                                          <p:val>
                                            <p:fltVal val="0"/>
                                          </p:val>
                                        </p:tav>
                                        <p:tav tm="100000">
                                          <p:val>
                                            <p:fltVal val="1"/>
                                          </p:val>
                                        </p:tav>
                                      </p:tavLst>
                                    </p:anim>
                                  </p:childTnLst>
                                </p:cTn>
                              </p:par>
                              <p:par>
                                <p:cTn id="59" presetID="15" presetClass="entr" presetSubtype="0" fill="hold" nodeType="withEffect">
                                  <p:stCondLst>
                                    <p:cond delay="0"/>
                                  </p:stCondLst>
                                  <p:childTnLst>
                                    <p:set>
                                      <p:cBhvr>
                                        <p:cTn id="60" dur="1" fill="hold">
                                          <p:stCondLst>
                                            <p:cond delay="0"/>
                                          </p:stCondLst>
                                        </p:cTn>
                                        <p:tgtEl>
                                          <p:spTgt spid="35875"/>
                                        </p:tgtEl>
                                        <p:attrNameLst>
                                          <p:attrName>style.visibility</p:attrName>
                                        </p:attrNameLst>
                                      </p:cBhvr>
                                      <p:to>
                                        <p:strVal val="visible"/>
                                      </p:to>
                                    </p:set>
                                    <p:anim calcmode="lin" valueType="num">
                                      <p:cBhvr>
                                        <p:cTn id="61" dur="1000" fill="hold"/>
                                        <p:tgtEl>
                                          <p:spTgt spid="35875"/>
                                        </p:tgtEl>
                                        <p:attrNameLst>
                                          <p:attrName>ppt_w</p:attrName>
                                        </p:attrNameLst>
                                      </p:cBhvr>
                                      <p:tavLst>
                                        <p:tav tm="0">
                                          <p:val>
                                            <p:fltVal val="0"/>
                                          </p:val>
                                        </p:tav>
                                        <p:tav tm="100000">
                                          <p:val>
                                            <p:strVal val="#ppt_w"/>
                                          </p:val>
                                        </p:tav>
                                      </p:tavLst>
                                    </p:anim>
                                    <p:anim calcmode="lin" valueType="num">
                                      <p:cBhvr>
                                        <p:cTn id="62" dur="1000" fill="hold"/>
                                        <p:tgtEl>
                                          <p:spTgt spid="35875"/>
                                        </p:tgtEl>
                                        <p:attrNameLst>
                                          <p:attrName>ppt_h</p:attrName>
                                        </p:attrNameLst>
                                      </p:cBhvr>
                                      <p:tavLst>
                                        <p:tav tm="0">
                                          <p:val>
                                            <p:fltVal val="0"/>
                                          </p:val>
                                        </p:tav>
                                        <p:tav tm="100000">
                                          <p:val>
                                            <p:strVal val="#ppt_h"/>
                                          </p:val>
                                        </p:tav>
                                      </p:tavLst>
                                    </p:anim>
                                    <p:anim calcmode="lin" valueType="num">
                                      <p:cBhvr>
                                        <p:cTn id="63" dur="1000" fill="hold"/>
                                        <p:tgtEl>
                                          <p:spTgt spid="35875"/>
                                        </p:tgtEl>
                                        <p:attrNameLst>
                                          <p:attrName>ppt_x</p:attrName>
                                        </p:attrNameLst>
                                      </p:cBhvr>
                                      <p:tavLst>
                                        <p:tav tm="0" fmla="#ppt_x+(cos(-2*pi*(1-$))*-#ppt_x-sin(-2*pi*(1-$))*(1-#ppt_y))*(1-$)">
                                          <p:val>
                                            <p:fltVal val="0"/>
                                          </p:val>
                                        </p:tav>
                                        <p:tav tm="100000">
                                          <p:val>
                                            <p:fltVal val="1"/>
                                          </p:val>
                                        </p:tav>
                                      </p:tavLst>
                                    </p:anim>
                                    <p:anim calcmode="lin" valueType="num">
                                      <p:cBhvr>
                                        <p:cTn id="64" dur="1000" fill="hold"/>
                                        <p:tgtEl>
                                          <p:spTgt spid="35875"/>
                                        </p:tgtEl>
                                        <p:attrNameLst>
                                          <p:attrName>ppt_y</p:attrName>
                                        </p:attrNameLst>
                                      </p:cBhvr>
                                      <p:tavLst>
                                        <p:tav tm="0" fmla="#ppt_y+(sin(-2*pi*(1-$))*-#ppt_x+cos(-2*pi*(1-$))*(1-#ppt_y))*(1-$)">
                                          <p:val>
                                            <p:fltVal val="0"/>
                                          </p:val>
                                        </p:tav>
                                        <p:tav tm="100000">
                                          <p:val>
                                            <p:fltVal val="1"/>
                                          </p:val>
                                        </p:tav>
                                      </p:tavLst>
                                    </p:anim>
                                  </p:childTnLst>
                                </p:cTn>
                              </p:par>
                              <p:par>
                                <p:cTn id="65" presetID="15" presetClass="entr" presetSubtype="0" fill="hold" nodeType="withEffect">
                                  <p:stCondLst>
                                    <p:cond delay="0"/>
                                  </p:stCondLst>
                                  <p:childTnLst>
                                    <p:set>
                                      <p:cBhvr>
                                        <p:cTn id="66" dur="1" fill="hold">
                                          <p:stCondLst>
                                            <p:cond delay="0"/>
                                          </p:stCondLst>
                                        </p:cTn>
                                        <p:tgtEl>
                                          <p:spTgt spid="35876"/>
                                        </p:tgtEl>
                                        <p:attrNameLst>
                                          <p:attrName>style.visibility</p:attrName>
                                        </p:attrNameLst>
                                      </p:cBhvr>
                                      <p:to>
                                        <p:strVal val="visible"/>
                                      </p:to>
                                    </p:set>
                                    <p:anim calcmode="lin" valueType="num">
                                      <p:cBhvr>
                                        <p:cTn id="67" dur="1000" fill="hold"/>
                                        <p:tgtEl>
                                          <p:spTgt spid="35876"/>
                                        </p:tgtEl>
                                        <p:attrNameLst>
                                          <p:attrName>ppt_w</p:attrName>
                                        </p:attrNameLst>
                                      </p:cBhvr>
                                      <p:tavLst>
                                        <p:tav tm="0">
                                          <p:val>
                                            <p:fltVal val="0"/>
                                          </p:val>
                                        </p:tav>
                                        <p:tav tm="100000">
                                          <p:val>
                                            <p:strVal val="#ppt_w"/>
                                          </p:val>
                                        </p:tav>
                                      </p:tavLst>
                                    </p:anim>
                                    <p:anim calcmode="lin" valueType="num">
                                      <p:cBhvr>
                                        <p:cTn id="68" dur="1000" fill="hold"/>
                                        <p:tgtEl>
                                          <p:spTgt spid="35876"/>
                                        </p:tgtEl>
                                        <p:attrNameLst>
                                          <p:attrName>ppt_h</p:attrName>
                                        </p:attrNameLst>
                                      </p:cBhvr>
                                      <p:tavLst>
                                        <p:tav tm="0">
                                          <p:val>
                                            <p:fltVal val="0"/>
                                          </p:val>
                                        </p:tav>
                                        <p:tav tm="100000">
                                          <p:val>
                                            <p:strVal val="#ppt_h"/>
                                          </p:val>
                                        </p:tav>
                                      </p:tavLst>
                                    </p:anim>
                                    <p:anim calcmode="lin" valueType="num">
                                      <p:cBhvr>
                                        <p:cTn id="69" dur="1000" fill="hold"/>
                                        <p:tgtEl>
                                          <p:spTgt spid="35876"/>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5876"/>
                                        </p:tgtEl>
                                        <p:attrNameLst>
                                          <p:attrName>ppt_y</p:attrName>
                                        </p:attrNameLst>
                                      </p:cBhvr>
                                      <p:tavLst>
                                        <p:tav tm="0" fmla="#ppt_y+(sin(-2*pi*(1-$))*-#ppt_x+cos(-2*pi*(1-$))*(1-#ppt_y))*(1-$)">
                                          <p:val>
                                            <p:fltVal val="0"/>
                                          </p:val>
                                        </p:tav>
                                        <p:tav tm="100000">
                                          <p:val>
                                            <p:fltVal val="1"/>
                                          </p:val>
                                        </p:tav>
                                      </p:tavLst>
                                    </p:anim>
                                  </p:childTnLst>
                                </p:cTn>
                              </p:par>
                              <p:par>
                                <p:cTn id="71" presetID="15" presetClass="entr" presetSubtype="0" fill="hold" nodeType="withEffect">
                                  <p:stCondLst>
                                    <p:cond delay="0"/>
                                  </p:stCondLst>
                                  <p:childTnLst>
                                    <p:set>
                                      <p:cBhvr>
                                        <p:cTn id="72" dur="1" fill="hold">
                                          <p:stCondLst>
                                            <p:cond delay="0"/>
                                          </p:stCondLst>
                                        </p:cTn>
                                        <p:tgtEl>
                                          <p:spTgt spid="35877"/>
                                        </p:tgtEl>
                                        <p:attrNameLst>
                                          <p:attrName>style.visibility</p:attrName>
                                        </p:attrNameLst>
                                      </p:cBhvr>
                                      <p:to>
                                        <p:strVal val="visible"/>
                                      </p:to>
                                    </p:set>
                                    <p:anim calcmode="lin" valueType="num">
                                      <p:cBhvr>
                                        <p:cTn id="73" dur="1000" fill="hold"/>
                                        <p:tgtEl>
                                          <p:spTgt spid="35877"/>
                                        </p:tgtEl>
                                        <p:attrNameLst>
                                          <p:attrName>ppt_w</p:attrName>
                                        </p:attrNameLst>
                                      </p:cBhvr>
                                      <p:tavLst>
                                        <p:tav tm="0">
                                          <p:val>
                                            <p:fltVal val="0"/>
                                          </p:val>
                                        </p:tav>
                                        <p:tav tm="100000">
                                          <p:val>
                                            <p:strVal val="#ppt_w"/>
                                          </p:val>
                                        </p:tav>
                                      </p:tavLst>
                                    </p:anim>
                                    <p:anim calcmode="lin" valueType="num">
                                      <p:cBhvr>
                                        <p:cTn id="74" dur="1000" fill="hold"/>
                                        <p:tgtEl>
                                          <p:spTgt spid="35877"/>
                                        </p:tgtEl>
                                        <p:attrNameLst>
                                          <p:attrName>ppt_h</p:attrName>
                                        </p:attrNameLst>
                                      </p:cBhvr>
                                      <p:tavLst>
                                        <p:tav tm="0">
                                          <p:val>
                                            <p:fltVal val="0"/>
                                          </p:val>
                                        </p:tav>
                                        <p:tav tm="100000">
                                          <p:val>
                                            <p:strVal val="#ppt_h"/>
                                          </p:val>
                                        </p:tav>
                                      </p:tavLst>
                                    </p:anim>
                                    <p:anim calcmode="lin" valueType="num">
                                      <p:cBhvr>
                                        <p:cTn id="75" dur="1000" fill="hold"/>
                                        <p:tgtEl>
                                          <p:spTgt spid="35877"/>
                                        </p:tgtEl>
                                        <p:attrNameLst>
                                          <p:attrName>ppt_x</p:attrName>
                                        </p:attrNameLst>
                                      </p:cBhvr>
                                      <p:tavLst>
                                        <p:tav tm="0" fmla="#ppt_x+(cos(-2*pi*(1-$))*-#ppt_x-sin(-2*pi*(1-$))*(1-#ppt_y))*(1-$)">
                                          <p:val>
                                            <p:fltVal val="0"/>
                                          </p:val>
                                        </p:tav>
                                        <p:tav tm="100000">
                                          <p:val>
                                            <p:fltVal val="1"/>
                                          </p:val>
                                        </p:tav>
                                      </p:tavLst>
                                    </p:anim>
                                    <p:anim calcmode="lin" valueType="num">
                                      <p:cBhvr>
                                        <p:cTn id="76" dur="1000" fill="hold"/>
                                        <p:tgtEl>
                                          <p:spTgt spid="35877"/>
                                        </p:tgtEl>
                                        <p:attrNameLst>
                                          <p:attrName>ppt_y</p:attrName>
                                        </p:attrNameLst>
                                      </p:cBhvr>
                                      <p:tavLst>
                                        <p:tav tm="0" fmla="#ppt_y+(sin(-2*pi*(1-$))*-#ppt_x+cos(-2*pi*(1-$))*(1-#ppt_y))*(1-$)">
                                          <p:val>
                                            <p:fltVal val="0"/>
                                          </p:val>
                                        </p:tav>
                                        <p:tav tm="100000">
                                          <p:val>
                                            <p:fltVal val="1"/>
                                          </p:val>
                                        </p:tav>
                                      </p:tavLst>
                                    </p:anim>
                                  </p:childTnLst>
                                </p:cTn>
                              </p:par>
                              <p:par>
                                <p:cTn id="77" presetID="15" presetClass="entr" presetSubtype="0" fill="hold" nodeType="withEffect">
                                  <p:stCondLst>
                                    <p:cond delay="0"/>
                                  </p:stCondLst>
                                  <p:childTnLst>
                                    <p:set>
                                      <p:cBhvr>
                                        <p:cTn id="78" dur="1" fill="hold">
                                          <p:stCondLst>
                                            <p:cond delay="0"/>
                                          </p:stCondLst>
                                        </p:cTn>
                                        <p:tgtEl>
                                          <p:spTgt spid="35878"/>
                                        </p:tgtEl>
                                        <p:attrNameLst>
                                          <p:attrName>style.visibility</p:attrName>
                                        </p:attrNameLst>
                                      </p:cBhvr>
                                      <p:to>
                                        <p:strVal val="visible"/>
                                      </p:to>
                                    </p:set>
                                    <p:anim calcmode="lin" valueType="num">
                                      <p:cBhvr>
                                        <p:cTn id="79" dur="1000" fill="hold"/>
                                        <p:tgtEl>
                                          <p:spTgt spid="35878"/>
                                        </p:tgtEl>
                                        <p:attrNameLst>
                                          <p:attrName>ppt_w</p:attrName>
                                        </p:attrNameLst>
                                      </p:cBhvr>
                                      <p:tavLst>
                                        <p:tav tm="0">
                                          <p:val>
                                            <p:fltVal val="0"/>
                                          </p:val>
                                        </p:tav>
                                        <p:tav tm="100000">
                                          <p:val>
                                            <p:strVal val="#ppt_w"/>
                                          </p:val>
                                        </p:tav>
                                      </p:tavLst>
                                    </p:anim>
                                    <p:anim calcmode="lin" valueType="num">
                                      <p:cBhvr>
                                        <p:cTn id="80" dur="1000" fill="hold"/>
                                        <p:tgtEl>
                                          <p:spTgt spid="35878"/>
                                        </p:tgtEl>
                                        <p:attrNameLst>
                                          <p:attrName>ppt_h</p:attrName>
                                        </p:attrNameLst>
                                      </p:cBhvr>
                                      <p:tavLst>
                                        <p:tav tm="0">
                                          <p:val>
                                            <p:fltVal val="0"/>
                                          </p:val>
                                        </p:tav>
                                        <p:tav tm="100000">
                                          <p:val>
                                            <p:strVal val="#ppt_h"/>
                                          </p:val>
                                        </p:tav>
                                      </p:tavLst>
                                    </p:anim>
                                    <p:anim calcmode="lin" valueType="num">
                                      <p:cBhvr>
                                        <p:cTn id="81" dur="1000" fill="hold"/>
                                        <p:tgtEl>
                                          <p:spTgt spid="35878"/>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5878"/>
                                        </p:tgtEl>
                                        <p:attrNameLst>
                                          <p:attrName>ppt_y</p:attrName>
                                        </p:attrNameLst>
                                      </p:cBhvr>
                                      <p:tavLst>
                                        <p:tav tm="0" fmla="#ppt_y+(sin(-2*pi*(1-$))*-#ppt_x+cos(-2*pi*(1-$))*(1-#ppt_y))*(1-$)">
                                          <p:val>
                                            <p:fltVal val="0"/>
                                          </p:val>
                                        </p:tav>
                                        <p:tav tm="100000">
                                          <p:val>
                                            <p:fltVal val="1"/>
                                          </p:val>
                                        </p:tav>
                                      </p:tavLst>
                                    </p:anim>
                                  </p:childTnLst>
                                </p:cTn>
                              </p:par>
                              <p:par>
                                <p:cTn id="83" presetID="15" presetClass="entr" presetSubtype="0" fill="hold" nodeType="withEffect">
                                  <p:stCondLst>
                                    <p:cond delay="0"/>
                                  </p:stCondLst>
                                  <p:childTnLst>
                                    <p:set>
                                      <p:cBhvr>
                                        <p:cTn id="84" dur="1" fill="hold">
                                          <p:stCondLst>
                                            <p:cond delay="0"/>
                                          </p:stCondLst>
                                        </p:cTn>
                                        <p:tgtEl>
                                          <p:spTgt spid="35879"/>
                                        </p:tgtEl>
                                        <p:attrNameLst>
                                          <p:attrName>style.visibility</p:attrName>
                                        </p:attrNameLst>
                                      </p:cBhvr>
                                      <p:to>
                                        <p:strVal val="visible"/>
                                      </p:to>
                                    </p:set>
                                    <p:anim calcmode="lin" valueType="num">
                                      <p:cBhvr>
                                        <p:cTn id="85" dur="1000" fill="hold"/>
                                        <p:tgtEl>
                                          <p:spTgt spid="35879"/>
                                        </p:tgtEl>
                                        <p:attrNameLst>
                                          <p:attrName>ppt_w</p:attrName>
                                        </p:attrNameLst>
                                      </p:cBhvr>
                                      <p:tavLst>
                                        <p:tav tm="0">
                                          <p:val>
                                            <p:fltVal val="0"/>
                                          </p:val>
                                        </p:tav>
                                        <p:tav tm="100000">
                                          <p:val>
                                            <p:strVal val="#ppt_w"/>
                                          </p:val>
                                        </p:tav>
                                      </p:tavLst>
                                    </p:anim>
                                    <p:anim calcmode="lin" valueType="num">
                                      <p:cBhvr>
                                        <p:cTn id="86" dur="1000" fill="hold"/>
                                        <p:tgtEl>
                                          <p:spTgt spid="35879"/>
                                        </p:tgtEl>
                                        <p:attrNameLst>
                                          <p:attrName>ppt_h</p:attrName>
                                        </p:attrNameLst>
                                      </p:cBhvr>
                                      <p:tavLst>
                                        <p:tav tm="0">
                                          <p:val>
                                            <p:fltVal val="0"/>
                                          </p:val>
                                        </p:tav>
                                        <p:tav tm="100000">
                                          <p:val>
                                            <p:strVal val="#ppt_h"/>
                                          </p:val>
                                        </p:tav>
                                      </p:tavLst>
                                    </p:anim>
                                    <p:anim calcmode="lin" valueType="num">
                                      <p:cBhvr>
                                        <p:cTn id="87" dur="1000" fill="hold"/>
                                        <p:tgtEl>
                                          <p:spTgt spid="35879"/>
                                        </p:tgtEl>
                                        <p:attrNameLst>
                                          <p:attrName>ppt_x</p:attrName>
                                        </p:attrNameLst>
                                      </p:cBhvr>
                                      <p:tavLst>
                                        <p:tav tm="0" fmla="#ppt_x+(cos(-2*pi*(1-$))*-#ppt_x-sin(-2*pi*(1-$))*(1-#ppt_y))*(1-$)">
                                          <p:val>
                                            <p:fltVal val="0"/>
                                          </p:val>
                                        </p:tav>
                                        <p:tav tm="100000">
                                          <p:val>
                                            <p:fltVal val="1"/>
                                          </p:val>
                                        </p:tav>
                                      </p:tavLst>
                                    </p:anim>
                                    <p:anim calcmode="lin" valueType="num">
                                      <p:cBhvr>
                                        <p:cTn id="88" dur="1000" fill="hold"/>
                                        <p:tgtEl>
                                          <p:spTgt spid="358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3" presetClass="entr" presetSubtype="16" fill="hold" grpId="0" nodeType="clickEffect">
                                  <p:stCondLst>
                                    <p:cond delay="0"/>
                                  </p:stCondLst>
                                  <p:childTnLst>
                                    <p:set>
                                      <p:cBhvr>
                                        <p:cTn id="92" dur="1" fill="hold">
                                          <p:stCondLst>
                                            <p:cond delay="0"/>
                                          </p:stCondLst>
                                        </p:cTn>
                                        <p:tgtEl>
                                          <p:spTgt spid="35884"/>
                                        </p:tgtEl>
                                        <p:attrNameLst>
                                          <p:attrName>style.visibility</p:attrName>
                                        </p:attrNameLst>
                                      </p:cBhvr>
                                      <p:to>
                                        <p:strVal val="visible"/>
                                      </p:to>
                                    </p:set>
                                    <p:anim calcmode="lin" valueType="num">
                                      <p:cBhvr>
                                        <p:cTn id="93" dur="500" fill="hold"/>
                                        <p:tgtEl>
                                          <p:spTgt spid="35884"/>
                                        </p:tgtEl>
                                        <p:attrNameLst>
                                          <p:attrName>ppt_w</p:attrName>
                                        </p:attrNameLst>
                                      </p:cBhvr>
                                      <p:tavLst>
                                        <p:tav tm="0">
                                          <p:val>
                                            <p:fltVal val="0"/>
                                          </p:val>
                                        </p:tav>
                                        <p:tav tm="100000">
                                          <p:val>
                                            <p:strVal val="#ppt_w"/>
                                          </p:val>
                                        </p:tav>
                                      </p:tavLst>
                                    </p:anim>
                                    <p:anim calcmode="lin" valueType="num">
                                      <p:cBhvr>
                                        <p:cTn id="94" dur="500" fill="hold"/>
                                        <p:tgtEl>
                                          <p:spTgt spid="35884"/>
                                        </p:tgtEl>
                                        <p:attrNameLst>
                                          <p:attrName>ppt_h</p:attrName>
                                        </p:attrNameLst>
                                      </p:cBhvr>
                                      <p:tavLst>
                                        <p:tav tm="0">
                                          <p:val>
                                            <p:fltVal val="0"/>
                                          </p:val>
                                        </p:tav>
                                        <p:tav tm="100000">
                                          <p:val>
                                            <p:strVal val="#ppt_h"/>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5885"/>
                                        </p:tgtEl>
                                        <p:attrNameLst>
                                          <p:attrName>style.visibility</p:attrName>
                                        </p:attrNameLst>
                                      </p:cBhvr>
                                      <p:to>
                                        <p:strVal val="visible"/>
                                      </p:to>
                                    </p:set>
                                    <p:anim calcmode="lin" valueType="num">
                                      <p:cBhvr additive="base">
                                        <p:cTn id="99" dur="500" fill="hold"/>
                                        <p:tgtEl>
                                          <p:spTgt spid="35885"/>
                                        </p:tgtEl>
                                        <p:attrNameLst>
                                          <p:attrName>ppt_x</p:attrName>
                                        </p:attrNameLst>
                                      </p:cBhvr>
                                      <p:tavLst>
                                        <p:tav tm="0">
                                          <p:val>
                                            <p:strVal val="#ppt_x"/>
                                          </p:val>
                                        </p:tav>
                                        <p:tav tm="100000">
                                          <p:val>
                                            <p:strVal val="#ppt_x"/>
                                          </p:val>
                                        </p:tav>
                                      </p:tavLst>
                                    </p:anim>
                                    <p:anim calcmode="lin" valueType="num">
                                      <p:cBhvr additive="base">
                                        <p:cTn id="100" dur="500" fill="hold"/>
                                        <p:tgtEl>
                                          <p:spTgt spid="358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84" grpId="0" animBg="1" autoUpdateAnimBg="0"/>
      <p:bldP spid="35885" grpId="0" animBg="1"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6512" y="242088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صاحب مكانة سامية كسيد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(1:2, 20; 2:9-11; 3:20-21) </a:t>
            </a: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وبالتالي ملك على الكل </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5A0AE11E-ADE2-CC48-A832-E582E96DE3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82931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2042150"/>
            <a:ext cx="7569177" cy="32057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تقليد او التشبه بالمسيح يوفر للمؤمنين الفرح </a:t>
            </a:r>
            <a:b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اص.1) التواضع ( اص.2) الاتزان (اص.3) والسلام ( اص.4)</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7" name="Rectangle 2">
            <a:extLst>
              <a:ext uri="{FF2B5EF4-FFF2-40B4-BE49-F238E27FC236}">
                <a16:creationId xmlns:a16="http://schemas.microsoft.com/office/drawing/2014/main" id="{6A0497B5-CA3B-5E49-A255-8EE3030974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5343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0152"/>
            <a:ext cx="9260092" cy="694815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136078"/>
            <a:ext cx="9144000" cy="29897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ظهر شخص المسيح 70 مرة , بما في ذلك موته </a:t>
            </a:r>
            <a:r>
              <a:rPr kumimoji="0" lang="ar-SA" sz="3600" u="none" strike="noStrike" kern="1200" cap="none" spc="0" normalizeH="0" baseline="0" noProof="0" dirty="0" err="1">
                <a:ln>
                  <a:noFill/>
                </a:ln>
                <a:solidFill>
                  <a:srgbClr val="FFFFFF"/>
                </a:solidFill>
                <a:effectLst>
                  <a:glow rad="127000">
                    <a:srgbClr val="000000"/>
                  </a:glow>
                </a:effectLst>
                <a:uLnTx/>
                <a:uFillTx/>
                <a:ea typeface="ＭＳ Ｐゴシック" charset="0"/>
              </a:rPr>
              <a:t>الكفاري</a:t>
            </a: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(1:29; 2:8; 3:18).</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86402CF6-04C5-3441-9F8D-55ACD70733D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90784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293083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Prophecy</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(Lord, Deity)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957850"/>
            <a:ext cx="8676456" cy="3758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أهم مقطع مسيحي في رسائل بولس ( 2: 5-11)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يؤكد ان المسيح هو الله الذي تنازل عن حقوق معينة بتواضع , لكن الله سيكرمه عندما ينحني كل شخص امامه ويعترف به كسيد </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 </a:t>
            </a:r>
            <a:endPar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2)</a:t>
            </a:r>
            <a:r>
              <a:rPr kumimoji="0" lang="ar-SA" sz="3600" u="none" strike="noStrike" kern="1200" cap="none" spc="0" normalizeH="0" baseline="0" noProof="0" dirty="0">
                <a:ln>
                  <a:noFill/>
                </a:ln>
                <a:solidFill>
                  <a:srgbClr val="FFFFFF"/>
                </a:solidFill>
                <a:effectLst>
                  <a:glow rad="127000">
                    <a:srgbClr val="000000"/>
                  </a:glow>
                </a:effectLst>
                <a:uLnTx/>
                <a:uFillTx/>
                <a:ea typeface="ＭＳ Ｐゴシック" charset="0"/>
              </a:rPr>
              <a:t>: 10-11</a:t>
            </a:r>
            <a:r>
              <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rPr>
              <a:t>(</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a:t>
            </a:r>
          </a:p>
        </p:txBody>
      </p:sp>
      <p:sp>
        <p:nvSpPr>
          <p:cNvPr id="8" name="Rectangle 2">
            <a:extLst>
              <a:ext uri="{FF2B5EF4-FFF2-40B4-BE49-F238E27FC236}">
                <a16:creationId xmlns:a16="http://schemas.microsoft.com/office/drawing/2014/main" id="{42D18086-5B48-C14A-A841-F07E6C581C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7985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288" y="0"/>
            <a:ext cx="9144001" cy="6934200"/>
          </a:xfrm>
          <a:prstGeom prst="rect">
            <a:avLst/>
          </a:prstGeom>
          <a:solidFill>
            <a:srgbClr val="0000FF"/>
          </a:solidFill>
          <a:ln w="12700" cap="sq">
            <a:solidFill>
              <a:schemeClr val="tx1"/>
            </a:solidFill>
            <a:round/>
            <a:headEnd type="none" w="sm" len="sm"/>
            <a:tailEnd type="none" w="sm" len="s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2"/>
          <p:cNvSpPr>
            <a:spLocks noChangeArrowheads="1"/>
          </p:cNvSpPr>
          <p:nvPr/>
        </p:nvSpPr>
        <p:spPr bwMode="auto">
          <a:xfrm>
            <a:off x="250825" y="692150"/>
            <a:ext cx="2376488" cy="720725"/>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7" name="Rectangle 119"/>
          <p:cNvSpPr>
            <a:spLocks noGrp="1" noChangeArrowheads="1"/>
          </p:cNvSpPr>
          <p:nvPr>
            <p:ph type="title" idx="4294967295"/>
          </p:nvPr>
        </p:nvSpPr>
        <p:spPr>
          <a:xfrm>
            <a:off x="0" y="-533400"/>
            <a:ext cx="4829175" cy="539750"/>
          </a:xfrm>
        </p:spPr>
        <p:txBody>
          <a:bodyPr/>
          <a:lstStyle/>
          <a:p>
            <a:pPr eaLnBrk="1" hangingPunct="1"/>
            <a:r>
              <a:rPr lang="en-US" sz="3200" dirty="0">
                <a:solidFill>
                  <a:srgbClr val="000040"/>
                </a:solidFill>
                <a:ea typeface="ＭＳ Ｐゴシック" charset="0"/>
              </a:rPr>
              <a:t>Book Chart</a:t>
            </a:r>
          </a:p>
        </p:txBody>
      </p:sp>
      <p:sp>
        <p:nvSpPr>
          <p:cNvPr id="250888" name="Rectangle 2"/>
          <p:cNvSpPr>
            <a:spLocks noChangeArrowheads="1"/>
          </p:cNvSpPr>
          <p:nvPr/>
        </p:nvSpPr>
        <p:spPr bwMode="auto">
          <a:xfrm>
            <a:off x="1933575" y="104775"/>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89" name="Rectangle 4"/>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50893" name="Text Box 6"/>
          <p:cNvSpPr txBox="1">
            <a:spLocks noChangeArrowheads="1"/>
          </p:cNvSpPr>
          <p:nvPr/>
        </p:nvSpPr>
        <p:spPr bwMode="auto">
          <a:xfrm>
            <a:off x="8510791" y="-26988"/>
            <a:ext cx="583792" cy="4000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rPr>
              <a:t>181</a:t>
            </a: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12" name="Oval 11"/>
          <p:cNvSpPr/>
          <p:nvPr/>
        </p:nvSpPr>
        <p:spPr bwMode="auto">
          <a:xfrm>
            <a:off x="2684990" y="692150"/>
            <a:ext cx="1985970" cy="714380"/>
          </a:xfrm>
          <a:prstGeom prst="ellipse">
            <a:avLst/>
          </a:prstGeom>
          <a:solidFill>
            <a:srgbClr val="1717DF"/>
          </a:solidFill>
          <a:ln w="12700" cap="sq" cmpd="sng" algn="ctr">
            <a:solidFill>
              <a:schemeClr val="tx1"/>
            </a:solid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pitchFamily="-111" charset="0"/>
              <a:ea typeface="ＭＳ Ｐゴシック" charset="0"/>
            </a:endParaRPr>
          </a:p>
        </p:txBody>
      </p:sp>
      <p:sp>
        <p:nvSpPr>
          <p:cNvPr id="10" name="Oval 9"/>
          <p:cNvSpPr/>
          <p:nvPr/>
        </p:nvSpPr>
        <p:spPr bwMode="auto">
          <a:xfrm>
            <a:off x="4728637" y="692150"/>
            <a:ext cx="2000264" cy="642942"/>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11" name="Oval 10"/>
          <p:cNvSpPr/>
          <p:nvPr/>
        </p:nvSpPr>
        <p:spPr bwMode="auto">
          <a:xfrm>
            <a:off x="6786578" y="692150"/>
            <a:ext cx="2357422" cy="785818"/>
          </a:xfrm>
          <a:prstGeom prst="ellipse">
            <a:avLst/>
          </a:prstGeom>
          <a:solidFill>
            <a:srgbClr val="0000FF"/>
          </a:solidFill>
          <a:ln w="12700" cap="sq">
            <a:solidFill>
              <a:schemeClr val="tx1"/>
            </a:solidFill>
            <a:round/>
            <a:headEnd type="none" w="sm" len="sm"/>
            <a:tailEnd type="none" w="sm" len="sm"/>
          </a:ln>
        </p:spPr>
        <p:txBody>
          <a:bodyPr wrap="none" lIns="91429" tIns="45714" rIns="91429" bIns="45714"/>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graphicFrame>
        <p:nvGraphicFramePr>
          <p:cNvPr id="109" name="Table 108"/>
          <p:cNvGraphicFramePr>
            <a:graphicFrameLocks noGrp="1"/>
          </p:cNvGraphicFramePr>
          <p:nvPr>
            <p:extLst>
              <p:ext uri="{D42A27DB-BD31-4B8C-83A1-F6EECF244321}">
                <p14:modId xmlns:p14="http://schemas.microsoft.com/office/powerpoint/2010/main" val="143477167"/>
              </p:ext>
            </p:extLst>
          </p:nvPr>
        </p:nvGraphicFramePr>
        <p:xfrm>
          <a:off x="3926" y="-3797"/>
          <a:ext cx="9176586" cy="6934199"/>
        </p:xfrm>
        <a:graphic>
          <a:graphicData uri="http://schemas.openxmlformats.org/drawingml/2006/table">
            <a:tbl>
              <a:tblPr>
                <a:effectLst/>
              </a:tblPr>
              <a:tblGrid>
                <a:gridCol w="758269">
                  <a:extLst>
                    <a:ext uri="{9D8B030D-6E8A-4147-A177-3AD203B41FA5}">
                      <a16:colId xmlns:a16="http://schemas.microsoft.com/office/drawing/2014/main" val="20000"/>
                    </a:ext>
                  </a:extLst>
                </a:gridCol>
                <a:gridCol w="1011704">
                  <a:extLst>
                    <a:ext uri="{9D8B030D-6E8A-4147-A177-3AD203B41FA5}">
                      <a16:colId xmlns:a16="http://schemas.microsoft.com/office/drawing/2014/main" val="20001"/>
                    </a:ext>
                  </a:extLst>
                </a:gridCol>
                <a:gridCol w="939440">
                  <a:extLst>
                    <a:ext uri="{9D8B030D-6E8A-4147-A177-3AD203B41FA5}">
                      <a16:colId xmlns:a16="http://schemas.microsoft.com/office/drawing/2014/main" val="20002"/>
                    </a:ext>
                  </a:extLst>
                </a:gridCol>
                <a:gridCol w="867175">
                  <a:extLst>
                    <a:ext uri="{9D8B030D-6E8A-4147-A177-3AD203B41FA5}">
                      <a16:colId xmlns:a16="http://schemas.microsoft.com/office/drawing/2014/main" val="20003"/>
                    </a:ext>
                  </a:extLst>
                </a:gridCol>
                <a:gridCol w="1156234">
                  <a:extLst>
                    <a:ext uri="{9D8B030D-6E8A-4147-A177-3AD203B41FA5}">
                      <a16:colId xmlns:a16="http://schemas.microsoft.com/office/drawing/2014/main" val="20004"/>
                    </a:ext>
                  </a:extLst>
                </a:gridCol>
                <a:gridCol w="799229">
                  <a:extLst>
                    <a:ext uri="{9D8B030D-6E8A-4147-A177-3AD203B41FA5}">
                      <a16:colId xmlns:a16="http://schemas.microsoft.com/office/drawing/2014/main" val="20005"/>
                    </a:ext>
                  </a:extLst>
                </a:gridCol>
                <a:gridCol w="1296445">
                  <a:extLst>
                    <a:ext uri="{9D8B030D-6E8A-4147-A177-3AD203B41FA5}">
                      <a16:colId xmlns:a16="http://schemas.microsoft.com/office/drawing/2014/main" val="20006"/>
                    </a:ext>
                  </a:extLst>
                </a:gridCol>
                <a:gridCol w="722646">
                  <a:extLst>
                    <a:ext uri="{9D8B030D-6E8A-4147-A177-3AD203B41FA5}">
                      <a16:colId xmlns:a16="http://schemas.microsoft.com/office/drawing/2014/main" val="20007"/>
                    </a:ext>
                  </a:extLst>
                </a:gridCol>
                <a:gridCol w="650381">
                  <a:extLst>
                    <a:ext uri="{9D8B030D-6E8A-4147-A177-3AD203B41FA5}">
                      <a16:colId xmlns:a16="http://schemas.microsoft.com/office/drawing/2014/main" val="20008"/>
                    </a:ext>
                  </a:extLst>
                </a:gridCol>
                <a:gridCol w="975063">
                  <a:extLst>
                    <a:ext uri="{9D8B030D-6E8A-4147-A177-3AD203B41FA5}">
                      <a16:colId xmlns:a16="http://schemas.microsoft.com/office/drawing/2014/main" val="20009"/>
                    </a:ext>
                  </a:extLst>
                </a:gridCol>
              </a:tblGrid>
              <a:tr h="688684">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rPr>
                        <a:t>نتائج التمثل بفكر المسيح</a:t>
                      </a:r>
                      <a:endParaRPr kumimoji="0" lang="en-US" sz="2800" b="1" i="0" u="none" strike="noStrike" cap="none" normalizeH="0" baseline="0" dirty="0">
                        <a:ln>
                          <a:noFill/>
                        </a:ln>
                        <a:solidFill>
                          <a:srgbClr val="FFFFFF"/>
                        </a:solidFill>
                        <a:effectLst>
                          <a:glow rad="228600">
                            <a:srgbClr val="000000">
                              <a:alpha val="40000"/>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gradFill flip="none" rotWithShape="1">
                      <a:gsLst>
                        <a:gs pos="0">
                          <a:srgbClr val="800000"/>
                        </a:gs>
                        <a:gs pos="100000">
                          <a:srgbClr val="000000"/>
                        </a:gs>
                      </a:gsLst>
                      <a:path path="rect">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3566">
                <a:tc gridSpan="3">
                  <a:txBody>
                    <a:bodyPr/>
                    <a:lstStyle/>
                    <a:p>
                      <a:pPr algn="ctr"/>
                      <a:r>
                        <a:rPr lang="ar-JO" sz="2400" b="1" i="0" dirty="0">
                          <a:effectLst>
                            <a:glow rad="228600">
                              <a:srgbClr val="000000">
                                <a:alpha val="40000"/>
                              </a:srgbClr>
                            </a:glow>
                          </a:effectLst>
                          <a:latin typeface="Arial" panose="020B0604020202020204" pitchFamily="34" charset="0"/>
                          <a:cs typeface="Arial" panose="020B0604020202020204" pitchFamily="34" charset="0"/>
                        </a:rPr>
                        <a:t>الفرح</a:t>
                      </a:r>
                      <a:endParaRPr lang="en-US" sz="2400" b="1" i="0" dirty="0">
                        <a:effectLst>
                          <a:glow rad="228600">
                            <a:srgbClr val="000000">
                              <a:alpha val="40000"/>
                            </a:srgbClr>
                          </a:glow>
                        </a:effectLst>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الإتضاع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الحماية</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السلام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80659">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2</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3</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الإصحاح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80659">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(5)</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الفرح</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68011">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(1)</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(7)</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(8)</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السلوك</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(4)</a:t>
                      </a:r>
                      <a:endParaRPr lang="en-US" sz="2400" b="1" i="0" dirty="0">
                        <a:latin typeface="Arial" panose="020B0604020202020204" pitchFamily="34"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53566">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الألم</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1" lang="en-GB" sz="1800" b="1" i="0" u="none" strike="noStrike" cap="none" normalizeH="0" baseline="0" dirty="0">
                        <a:ln>
                          <a:noFill/>
                        </a:ln>
                        <a:solidFill>
                          <a:srgbClr val="FFFFFF"/>
                        </a:solidFill>
                        <a:effectLst/>
                        <a:latin typeface="Arial" charset="0"/>
                        <a:ea typeface="ＭＳ Ｐゴシック" charset="0"/>
                        <a:cs typeface="Arial"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2">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الخضوع</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الخلاص</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noFill/>
                  </a:tcPr>
                </a:tc>
                <a:tc gridSpan="3">
                  <a:txBody>
                    <a:bodyPr/>
                    <a:lstStyle/>
                    <a:p>
                      <a:pPr algn="ct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التقديس</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652080">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تحية</a:t>
                      </a:r>
                    </a:p>
                    <a:p>
                      <a:pPr algn="ctr"/>
                      <a:r>
                        <a:rPr lang="ar-JO"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1: 1-2</a:t>
                      </a:r>
                      <a:endParaRPr lang="en-US" sz="1600" b="1" i="0" dirty="0">
                        <a:effectLst>
                          <a:glow rad="228600">
                            <a:srgbClr val="000000">
                              <a:alpha val="40000"/>
                            </a:srgbClr>
                          </a:glow>
                        </a:effectLst>
                        <a:latin typeface="Arial" panose="020B0604020202020204" pitchFamily="34"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شكر و صلاة</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3-11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خدمة في السجن</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1: 12-30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حض</a:t>
                      </a: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 1-4</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تجسيد</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2:</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5-30</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الناموسية</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1-16</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من التساهل</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3:</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17-21</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الناس</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 1-3</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مع الله</a:t>
                      </a:r>
                      <a:endParaRPr lang="en-US"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a:r>
                        <a:rPr lang="ar-JO" altLang="zh-CN" sz="1600" b="1" i="0" kern="120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kern="1200" baseline="0" dirty="0">
                          <a:solidFill>
                            <a:schemeClr val="tx1"/>
                          </a:solidFill>
                          <a:effectLst>
                            <a:glow rad="228600">
                              <a:srgbClr val="000000">
                                <a:alpha val="40000"/>
                              </a:srgbClr>
                            </a:glow>
                          </a:effectLst>
                          <a:latin typeface="Arial" panose="020B0604020202020204" pitchFamily="34" charset="0"/>
                          <a:ea typeface="SimSun" charset="0"/>
                          <a:cs typeface="Arial" panose="020B0604020202020204" pitchFamily="34" charset="0"/>
                        </a:rPr>
                        <a:t> 4-9</a:t>
                      </a:r>
                      <a:endParaRPr lang="en-US" altLang="zh-CN" sz="1600" b="1" i="0" dirty="0">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a:txBody>
                    <a:bodyPr/>
                    <a:lstStyle/>
                    <a:p>
                      <a:pPr algn="ctr"/>
                      <a:r>
                        <a:rPr lang="en-US" altLang="zh-CN" sz="1600" b="1" i="0" dirty="0">
                          <a:latin typeface="Arial" panose="020B0604020202020204" pitchFamily="34" charset="0"/>
                          <a:ea typeface="SimSun" charset="0"/>
                          <a:cs typeface="Arial" panose="020B0604020202020204" pitchFamily="34" charset="0"/>
                        </a:rPr>
                        <a:t> </a:t>
                      </a:r>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دائماً</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10-20</a:t>
                      </a:r>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 </a:t>
                      </a:r>
                    </a:p>
                    <a:p>
                      <a:pPr algn="ctr" eaLnBrk="0" hangingPunct="0"/>
                      <a:r>
                        <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a:t>
                      </a: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تحيات</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p>
                      <a:pPr algn="ctr" eaLnBrk="0" hangingPunct="0"/>
                      <a:r>
                        <a:rPr lang="ar-JO"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rPr>
                        <a:t>4:</a:t>
                      </a:r>
                      <a:r>
                        <a:rPr lang="ar-JO" altLang="zh-CN" sz="1600" b="1" i="0" baseline="0" dirty="0">
                          <a:effectLst>
                            <a:glow rad="228600">
                              <a:srgbClr val="000000">
                                <a:alpha val="40000"/>
                              </a:srgbClr>
                            </a:glow>
                          </a:effectLst>
                          <a:latin typeface="Arial" panose="020B0604020202020204" pitchFamily="34" charset="0"/>
                          <a:ea typeface="SimSun" charset="0"/>
                          <a:cs typeface="Arial" panose="020B0604020202020204" pitchFamily="34" charset="0"/>
                        </a:rPr>
                        <a:t> 21-23</a:t>
                      </a:r>
                      <a:endParaRPr lang="en-US" altLang="zh-CN" sz="1600" b="1" i="0" dirty="0">
                        <a:effectLst>
                          <a:glow rad="228600">
                            <a:srgbClr val="000000">
                              <a:alpha val="40000"/>
                            </a:srgbClr>
                          </a:glow>
                        </a:effectLst>
                        <a:latin typeface="Arial" panose="020B0604020202020204" pitchFamily="34" charset="0"/>
                        <a:ea typeface="SimSun" charset="0"/>
                        <a:cs typeface="Arial" panose="020B0604020202020204" pitchFamily="34" charset="0"/>
                      </a:endParaRPr>
                    </a:p>
                  </a:txBody>
                  <a:tcPr marL="45720" marR="4572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extLst>
                  <a:ext uri="{0D108BD9-81ED-4DB2-BD59-A6C34878D82A}">
                    <a16:rowId xmlns:a16="http://schemas.microsoft.com/office/drawing/2014/main" val="10006"/>
                  </a:ext>
                </a:extLst>
              </a:tr>
              <a:tr h="485907">
                <a:tc gridSpan="10">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من</a:t>
                      </a:r>
                      <a:r>
                        <a:rPr lang="ar-JO" sz="2400" b="1" i="0" kern="1200" baseline="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rPr>
                        <a:t> روما</a:t>
                      </a:r>
                      <a:endParaRPr lang="en-US" sz="2400" b="1" i="0" kern="1200" dirty="0">
                        <a:solidFill>
                          <a:schemeClr val="tx1"/>
                        </a:solidFill>
                        <a:effectLst>
                          <a:glow rad="228600">
                            <a:srgbClr val="000000">
                              <a:alpha val="40000"/>
                            </a:srgbClr>
                          </a:glow>
                        </a:effectLst>
                        <a:latin typeface="Arial" panose="020B0604020202020204" pitchFamily="34" charset="0"/>
                        <a:ea typeface="+mn-ea"/>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671067">
                <a:tc gridSpan="10">
                  <a:txBody>
                    <a:bodyPr/>
                    <a:lstStyle/>
                    <a:p>
                      <a:pPr algn="ctr"/>
                      <a:r>
                        <a:rPr lang="ar-JO" sz="2400" b="1" dirty="0"/>
                        <a:t>أوائل ربيع 62 م (أول سجن في روما)</a:t>
                      </a:r>
                      <a:endParaRPr lang="en-US" altLang="zh-CN" sz="2400" b="1" i="0" dirty="0">
                        <a:latin typeface="Arial" panose="020B0604020202020204" pitchFamily="34" charset="0"/>
                        <a:ea typeface="SimSun"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cell3D prstMaterial="dkEdge">
                      <a:bevel w="165100" prst="coolSlant"/>
                      <a:lightRig rig="flood" dir="t"/>
                    </a:cell3D>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3" name="Rectangle 119">
            <a:extLst>
              <a:ext uri="{FF2B5EF4-FFF2-40B4-BE49-F238E27FC236}">
                <a16:creationId xmlns:a16="http://schemas.microsoft.com/office/drawing/2014/main" id="{4D7BA507-4168-084C-AFBA-9E0F55774E6C}"/>
              </a:ext>
            </a:extLst>
          </p:cNvPr>
          <p:cNvSpPr txBox="1">
            <a:spLocks noChangeArrowheads="1"/>
          </p:cNvSpPr>
          <p:nvPr/>
        </p:nvSpPr>
        <p:spPr bwMode="auto">
          <a:xfrm>
            <a:off x="5992018" y="44624"/>
            <a:ext cx="2627313" cy="53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lvl1pPr algn="l" rtl="0" eaLnBrk="0" fontAlgn="base" hangingPunct="0">
              <a:spcBef>
                <a:spcPct val="0"/>
              </a:spcBef>
              <a:spcAft>
                <a:spcPct val="0"/>
              </a:spcAft>
              <a:defRPr sz="4400" b="1">
                <a:solidFill>
                  <a:schemeClr val="tx2"/>
                </a:solidFill>
                <a:latin typeface="Arial"/>
                <a:ea typeface="ＭＳ Ｐゴシック" charset="-128"/>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146" algn="l" rtl="0" fontAlgn="base">
              <a:spcBef>
                <a:spcPct val="0"/>
              </a:spcBef>
              <a:spcAft>
                <a:spcPct val="0"/>
              </a:spcAft>
              <a:defRPr sz="4400">
                <a:solidFill>
                  <a:schemeClr val="tx2"/>
                </a:solidFill>
                <a:latin typeface="Times New Roman" pitchFamily="-111" charset="0"/>
              </a:defRPr>
            </a:lvl6pPr>
            <a:lvl7pPr marL="914293" algn="l" rtl="0" fontAlgn="base">
              <a:spcBef>
                <a:spcPct val="0"/>
              </a:spcBef>
              <a:spcAft>
                <a:spcPct val="0"/>
              </a:spcAft>
              <a:defRPr sz="4400">
                <a:solidFill>
                  <a:schemeClr val="tx2"/>
                </a:solidFill>
                <a:latin typeface="Times New Roman" pitchFamily="-111" charset="0"/>
              </a:defRPr>
            </a:lvl7pPr>
            <a:lvl8pPr marL="1371440" algn="l" rtl="0" fontAlgn="base">
              <a:spcBef>
                <a:spcPct val="0"/>
              </a:spcBef>
              <a:spcAft>
                <a:spcPct val="0"/>
              </a:spcAft>
              <a:defRPr sz="4400">
                <a:solidFill>
                  <a:schemeClr val="tx2"/>
                </a:solidFill>
                <a:latin typeface="Times New Roman" pitchFamily="-111" charset="0"/>
              </a:defRPr>
            </a:lvl8pPr>
            <a:lvl9pPr marL="1828586" algn="l" rtl="0" fontAlgn="base">
              <a:spcBef>
                <a:spcPct val="0"/>
              </a:spcBef>
              <a:spcAft>
                <a:spcPct val="0"/>
              </a:spcAft>
              <a:defRPr sz="4400">
                <a:solidFill>
                  <a:schemeClr val="tx2"/>
                </a:solidFill>
                <a:latin typeface="Times New Roman" pitchFamily="-111"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rPr>
              <a:t>فيلبي : </a:t>
            </a:r>
            <a:endParaRPr kumimoji="1" lang="en-US" sz="2800" u="none" strike="noStrike" kern="1200" cap="none" spc="0" normalizeH="0" baseline="0" noProof="0" dirty="0">
              <a:ln>
                <a:noFill/>
              </a:ln>
              <a:solidFill>
                <a:srgbClr val="FFFFFF"/>
              </a:solidFill>
              <a:effectLst>
                <a:glow rad="228600">
                  <a:srgbClr val="000000">
                    <a:alpha val="40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119">
            <a:extLst>
              <a:ext uri="{FF2B5EF4-FFF2-40B4-BE49-F238E27FC236}">
                <a16:creationId xmlns:a16="http://schemas.microsoft.com/office/drawing/2014/main" id="{5E5BEDAF-4C4F-684E-AABD-12F51E2610DC}"/>
              </a:ext>
            </a:extLst>
          </p:cNvPr>
          <p:cNvSpPr txBox="1">
            <a:spLocks noChangeArrowheads="1"/>
          </p:cNvSpPr>
          <p:nvPr/>
        </p:nvSpPr>
        <p:spPr bwMode="auto">
          <a:xfrm rot="20059622">
            <a:off x="49166" y="1681355"/>
            <a:ext cx="1052513" cy="636588"/>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17x</a:t>
            </a:r>
          </a:p>
        </p:txBody>
      </p:sp>
      <p:sp>
        <p:nvSpPr>
          <p:cNvPr id="15" name="Rectangle 102">
            <a:extLst>
              <a:ext uri="{FF2B5EF4-FFF2-40B4-BE49-F238E27FC236}">
                <a16:creationId xmlns:a16="http://schemas.microsoft.com/office/drawing/2014/main" id="{964D0F69-5A2F-EB4D-9282-C4846D2EFE65}"/>
              </a:ext>
            </a:extLst>
          </p:cNvPr>
          <p:cNvSpPr>
            <a:spLocks noChangeArrowheads="1"/>
          </p:cNvSpPr>
          <p:nvPr/>
        </p:nvSpPr>
        <p:spPr bwMode="auto">
          <a:xfrm>
            <a:off x="-19050" y="2562418"/>
            <a:ext cx="9163050" cy="876300"/>
          </a:xfrm>
          <a:prstGeom prst="rect">
            <a:avLst/>
          </a:prstGeom>
          <a:noFill/>
          <a:ln w="57150">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lIns="91429" tIns="45714" rIns="91429" bIns="4571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16" name="Rectangle 119">
            <a:extLst>
              <a:ext uri="{FF2B5EF4-FFF2-40B4-BE49-F238E27FC236}">
                <a16:creationId xmlns:a16="http://schemas.microsoft.com/office/drawing/2014/main" id="{F6151704-7882-CB42-8AB5-07B4363AD2D8}"/>
              </a:ext>
            </a:extLst>
          </p:cNvPr>
          <p:cNvSpPr txBox="1">
            <a:spLocks noChangeArrowheads="1"/>
          </p:cNvSpPr>
          <p:nvPr/>
        </p:nvSpPr>
        <p:spPr bwMode="auto">
          <a:xfrm rot="20059622">
            <a:off x="25353" y="3191068"/>
            <a:ext cx="1052513" cy="63658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20x</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par>
                          <p:cTn id="7" fill="hold">
                            <p:stCondLst>
                              <p:cond delay="0"/>
                            </p:stCondLst>
                            <p:childTnLst>
                              <p:par>
                                <p:cTn id="8" presetID="45" presetClass="entr" presetSubtype="0" fill="hold" grpId="0" nodeType="after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2000"/>
                                        <p:tgtEl>
                                          <p:spTgt spid="14"/>
                                        </p:tgtEl>
                                      </p:cBhvr>
                                    </p:animEffect>
                                    <p:anim calcmode="lin" valueType="num">
                                      <p:cBhvr>
                                        <p:cTn id="11" dur="2000" fill="hold"/>
                                        <p:tgtEl>
                                          <p:spTgt spid="14"/>
                                        </p:tgtEl>
                                        <p:attrNameLst>
                                          <p:attrName>ppt_w</p:attrName>
                                        </p:attrNameLst>
                                      </p:cBhvr>
                                      <p:tavLst>
                                        <p:tav tm="0" fmla="#ppt_w*sin(2.5*pi*$)">
                                          <p:val>
                                            <p:fltVal val="0"/>
                                          </p:val>
                                        </p:tav>
                                        <p:tav tm="100000">
                                          <p:val>
                                            <p:fltVal val="1"/>
                                          </p:val>
                                        </p:tav>
                                      </p:tavLst>
                                    </p:anim>
                                    <p:anim calcmode="lin" valueType="num">
                                      <p:cBhvr>
                                        <p:cTn id="12" dur="20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45"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2000"/>
                                        <p:tgtEl>
                                          <p:spTgt spid="16"/>
                                        </p:tgtEl>
                                      </p:cBhvr>
                                    </p:animEffect>
                                    <p:anim calcmode="lin" valueType="num">
                                      <p:cBhvr>
                                        <p:cTn id="23" dur="2000" fill="hold"/>
                                        <p:tgtEl>
                                          <p:spTgt spid="16"/>
                                        </p:tgtEl>
                                        <p:attrNameLst>
                                          <p:attrName>ppt_w</p:attrName>
                                        </p:attrNameLst>
                                      </p:cBhvr>
                                      <p:tavLst>
                                        <p:tav tm="0" fmla="#ppt_w*sin(2.5*pi*$)">
                                          <p:val>
                                            <p:fltVal val="0"/>
                                          </p:val>
                                        </p:tav>
                                        <p:tav tm="100000">
                                          <p:val>
                                            <p:fltVal val="1"/>
                                          </p:val>
                                        </p:tav>
                                      </p:tavLst>
                                    </p:anim>
                                    <p:anim calcmode="lin" valueType="num">
                                      <p:cBhvr>
                                        <p:cTn id="24" dur="20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animBg="1"/>
      <p:bldP spid="16"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ttp://gracelandgospelchurch.org/wp-content/uploads/2015/05/Metamorphosis.jpg">
            <a:extLst>
              <a:ext uri="{FF2B5EF4-FFF2-40B4-BE49-F238E27FC236}">
                <a16:creationId xmlns:a16="http://schemas.microsoft.com/office/drawing/2014/main" id="{2809EC5D-D5BF-3A4E-8F57-9F1B532AA0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255038" cy="674295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48478"/>
            <a:ext cx="9150802"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كالمسيح</a:t>
            </a:r>
            <a:endParaRPr lang="en-US" sz="115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1119017423"/>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6545"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0"/>
            <a:ext cx="54435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6546" name="Rectangle 5"/>
          <p:cNvSpPr>
            <a:spLocks noChangeArrowheads="1"/>
          </p:cNvSpPr>
          <p:nvPr/>
        </p:nvSpPr>
        <p:spPr bwMode="auto">
          <a:xfrm>
            <a:off x="1933575" y="10477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236547" name="Rectangle 8"/>
          <p:cNvSpPr>
            <a:spLocks noChangeArrowheads="1"/>
          </p:cNvSpPr>
          <p:nvPr/>
        </p:nvSpPr>
        <p:spPr bwMode="auto">
          <a:xfrm>
            <a:off x="2733675" y="2805113"/>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cs typeface="+mn-cs"/>
            </a:endParaRPr>
          </a:p>
        </p:txBody>
      </p:sp>
      <p:sp>
        <p:nvSpPr>
          <p:cNvPr id="9" name="Text Box 6"/>
          <p:cNvSpPr txBox="1">
            <a:spLocks noChangeArrowheads="1"/>
          </p:cNvSpPr>
          <p:nvPr/>
        </p:nvSpPr>
        <p:spPr bwMode="auto">
          <a:xfrm>
            <a:off x="0" y="3505200"/>
            <a:ext cx="5148064" cy="2156048"/>
          </a:xfrm>
          <a:prstGeom prst="rect">
            <a:avLst/>
          </a:prstGeom>
          <a:solidFill>
            <a:srgbClr val="000000"/>
          </a:solidFill>
          <a:ln w="9525">
            <a:noFill/>
            <a:miter lim="800000"/>
            <a:headEnd/>
            <a:tailEnd/>
          </a:ln>
          <a:effectLst/>
        </p:spPr>
        <p:txBody>
          <a:bodyPr lIns="91429" tIns="45714" rIns="91429" bIns="45714" anchor="ctr"/>
          <a:lstStyle>
            <a:lvl1pPr marL="446088" indent="-446088"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فرح الشركة المسيحية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البراهين الظاهرة على التواضع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الشوق والتوق لمعرفة المسيح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a:p>
            <a:pPr marL="446088" marR="0" lvl="0" indent="-446088" algn="r" defTabSz="914400" rtl="1" eaLnBrk="1" fontAlgn="base" latinLnBrk="0" hangingPunct="1">
              <a:lnSpc>
                <a:spcPct val="100000"/>
              </a:lnSpc>
              <a:spcBef>
                <a:spcPct val="0"/>
              </a:spcBef>
              <a:spcAft>
                <a:spcPct val="0"/>
              </a:spcAft>
              <a:buClrTx/>
              <a:buSzTx/>
              <a:buFontTx/>
              <a:buAutoNum type="arabicPlain"/>
              <a:tabLst/>
              <a:defRPr/>
            </a:pPr>
            <a:r>
              <a:rPr kumimoji="0" lang="ar-SA"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rPr>
              <a:t>الاكتفاء بأحكام الله </a:t>
            </a:r>
            <a:endParaRPr kumimoji="0" lang="en-US" sz="3200" b="1" i="0" u="none" strike="noStrike" kern="1200" cap="none" spc="0" normalizeH="0" baseline="0" noProof="0">
              <a:ln>
                <a:noFill/>
              </a:ln>
              <a:solidFill>
                <a:srgbClr val="C8C8C8">
                  <a:lumMod val="20000"/>
                  <a:lumOff val="80000"/>
                </a:srgbClr>
              </a:solidFill>
              <a:effectLst/>
              <a:uLnTx/>
              <a:uFillTx/>
              <a:latin typeface="Arail" charset="0"/>
              <a:ea typeface="ＭＳ Ｐゴシック" charset="0"/>
              <a:cs typeface="Arail" charset="0"/>
            </a:endParaRPr>
          </a:p>
        </p:txBody>
      </p:sp>
      <p:sp>
        <p:nvSpPr>
          <p:cNvPr id="2" name="Rectangle 10"/>
          <p:cNvSpPr>
            <a:spLocks noGrp="1" noChangeArrowheads="1"/>
          </p:cNvSpPr>
          <p:nvPr>
            <p:ph type="title" idx="4294967295"/>
          </p:nvPr>
        </p:nvSpPr>
        <p:spPr>
          <a:xfrm>
            <a:off x="3995936" y="206208"/>
            <a:ext cx="1702296" cy="692696"/>
          </a:xfrm>
          <a:solidFill>
            <a:srgbClr val="FFFFFF"/>
          </a:solidFill>
        </p:spPr>
        <p:txBody>
          <a:bodyPr/>
          <a:lstStyle/>
          <a:p>
            <a:pPr eaLnBrk="1" hangingPunct="1">
              <a:defRPr/>
            </a:pPr>
            <a:r>
              <a:rPr lang="ar-SA" b="1" i="1">
                <a:solidFill>
                  <a:srgbClr val="000000"/>
                </a:solidFill>
                <a:effectLst>
                  <a:outerShdw blurRad="38100" dist="38100" dir="2700000" algn="tl">
                    <a:srgbClr val="DDDDDD"/>
                  </a:outerShdw>
                </a:effectLst>
                <a:latin typeface="Arail" charset="0"/>
                <a:ea typeface="ＭＳ Ｐゴシック" charset="0"/>
                <a:cs typeface="Arail" charset="0"/>
              </a:rPr>
              <a:t>فيلبي</a:t>
            </a:r>
            <a:r>
              <a:rPr lang="en-US" b="1" i="1">
                <a:solidFill>
                  <a:srgbClr val="000000"/>
                </a:solidFill>
                <a:effectLst>
                  <a:outerShdw blurRad="38100" dist="38100" dir="2700000" algn="tl">
                    <a:srgbClr val="DDDDDD"/>
                  </a:outerShdw>
                </a:effectLst>
                <a:latin typeface="Arail" charset="0"/>
                <a:ea typeface="ＭＳ Ｐゴシック" charset="0"/>
                <a:cs typeface="Arail" charset="0"/>
              </a:rPr>
              <a:t> </a:t>
            </a:r>
          </a:p>
        </p:txBody>
      </p:sp>
      <p:sp>
        <p:nvSpPr>
          <p:cNvPr id="10"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Tree>
    <p:extLst>
      <p:ext uri="{BB962C8B-B14F-4D97-AF65-F5344CB8AC3E}">
        <p14:creationId xmlns:p14="http://schemas.microsoft.com/office/powerpoint/2010/main" val="4200387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 y="66592"/>
            <a:ext cx="9144000" cy="1327390"/>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من الذي يعجبك أكثر؟</a:t>
            </a:r>
            <a:endParaRPr lang="en-US" sz="4800" dirty="0">
              <a:effectLst>
                <a:glow rad="127000">
                  <a:schemeClr val="tx1"/>
                </a:glow>
              </a:effectLst>
              <a:ea typeface="ＭＳ Ｐゴシック" charset="0"/>
              <a:cs typeface="ＭＳ Ｐゴシック" charset="0"/>
            </a:endParaRPr>
          </a:p>
        </p:txBody>
      </p:sp>
      <p:pic>
        <p:nvPicPr>
          <p:cNvPr id="23554" name="Picture 2" descr="https://i.ytimg.com/vi/O0RjwlJDlH4/maxresdefault.jpg">
            <a:extLst>
              <a:ext uri="{FF2B5EF4-FFF2-40B4-BE49-F238E27FC236}">
                <a16:creationId xmlns:a16="http://schemas.microsoft.com/office/drawing/2014/main" id="{63011FCD-70D0-7F43-982F-53046213B3B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887016" y="1393982"/>
            <a:ext cx="7344816" cy="5464018"/>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B05E64B-D66A-A1C9-D938-260DBF9BA5F3}"/>
              </a:ext>
            </a:extLst>
          </p:cNvPr>
          <p:cNvSpPr txBox="1">
            <a:spLocks noChangeArrowheads="1"/>
          </p:cNvSpPr>
          <p:nvPr/>
        </p:nvSpPr>
        <p:spPr bwMode="auto">
          <a:xfrm>
            <a:off x="1691680" y="5805264"/>
            <a:ext cx="709954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ＭＳ Ｐゴシック" charset="0"/>
              </a:rPr>
              <a:t>فيلبي</a:t>
            </a:r>
            <a:endParaRPr kumimoji="0" lang="en-US" sz="4800" b="1"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07814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44737" name="Picture 110" descr="christ0025.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4775" y="0"/>
            <a:ext cx="9285288" cy="7029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4738" name="Rectangle 2"/>
          <p:cNvSpPr>
            <a:spLocks noChangeArrowheads="1"/>
          </p:cNvSpPr>
          <p:nvPr/>
        </p:nvSpPr>
        <p:spPr bwMode="auto">
          <a:xfrm>
            <a:off x="2733675" y="28051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charset="0"/>
              <a:ea typeface="ＭＳ Ｐゴシック" charset="0"/>
            </a:endParaRPr>
          </a:p>
        </p:txBody>
      </p:sp>
      <p:sp>
        <p:nvSpPr>
          <p:cNvPr id="227331" name="Text Box 5"/>
          <p:cNvSpPr txBox="1">
            <a:spLocks noChangeArrowheads="1"/>
          </p:cNvSpPr>
          <p:nvPr/>
        </p:nvSpPr>
        <p:spPr bwMode="auto">
          <a:xfrm rot="20400000">
            <a:off x="1092413" y="1756903"/>
            <a:ext cx="2880895"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عيش الحياة المسيحية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2" name="Text Box 6"/>
          <p:cNvSpPr txBox="1">
            <a:spLocks noChangeArrowheads="1"/>
          </p:cNvSpPr>
          <p:nvPr/>
        </p:nvSpPr>
        <p:spPr bwMode="auto">
          <a:xfrm rot="-1200000">
            <a:off x="2544400" y="2901490"/>
            <a:ext cx="1029427"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الرعاية</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3" name="Text Box 7"/>
          <p:cNvSpPr txBox="1">
            <a:spLocks noChangeArrowheads="1"/>
          </p:cNvSpPr>
          <p:nvPr/>
        </p:nvSpPr>
        <p:spPr bwMode="auto">
          <a:xfrm rot="-1200000">
            <a:off x="2051665" y="4727115"/>
            <a:ext cx="827448"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الفرح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27334" name="Text Box 8"/>
          <p:cNvSpPr txBox="1">
            <a:spLocks noChangeArrowheads="1"/>
          </p:cNvSpPr>
          <p:nvPr/>
        </p:nvSpPr>
        <p:spPr bwMode="auto">
          <a:xfrm rot="1200000">
            <a:off x="6075953" y="2520490"/>
            <a:ext cx="1981611"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شخص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7" name="Text Box 9"/>
          <p:cNvSpPr txBox="1">
            <a:spLocks noChangeArrowheads="1"/>
          </p:cNvSpPr>
          <p:nvPr/>
        </p:nvSpPr>
        <p:spPr bwMode="auto">
          <a:xfrm rot="1200000">
            <a:off x="4761955" y="5033503"/>
            <a:ext cx="2052143" cy="523208"/>
          </a:xfrm>
          <a:prstGeom prst="rect">
            <a:avLst/>
          </a:prstGeom>
          <a:solidFill>
            <a:schemeClr val="accent4">
              <a:lumMod val="20000"/>
              <a:lumOff val="80000"/>
            </a:schemeClr>
          </a:solidFill>
          <a:ln w="12700" cap="sq">
            <a:solidFill>
              <a:srgbClr val="000000"/>
            </a:solidFill>
            <a:miter lim="800000"/>
            <a:headEnd type="none" w="sm" len="sm"/>
            <a:tailEnd type="none" w="sm" len="sm"/>
          </a:ln>
        </p:spPr>
        <p:txBody>
          <a:bodyPr wrap="non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متعدد الأغراض</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78858" name="Text Box 10"/>
          <p:cNvSpPr txBox="1">
            <a:spLocks noChangeArrowheads="1"/>
          </p:cNvSpPr>
          <p:nvPr/>
        </p:nvSpPr>
        <p:spPr bwMode="auto">
          <a:xfrm rot="-1200000">
            <a:off x="524654" y="3367397"/>
            <a:ext cx="6364290" cy="1200316"/>
          </a:xfrm>
          <a:prstGeom prst="rect">
            <a:avLst/>
          </a:prstGeom>
          <a:solidFill>
            <a:schemeClr val="bg2"/>
          </a:solidFill>
          <a:ln w="12700" cap="sq">
            <a:solidFill>
              <a:srgbClr val="000000"/>
            </a:solidFill>
            <a:miter lim="800000"/>
            <a:headEnd type="none" w="sm" len="sm"/>
            <a:tailEnd type="none" w="sm" len="sm"/>
          </a:ln>
        </p:spPr>
        <p:txBody>
          <a:bodyPr wrap="square"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التمثل بفكر المسيح</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44745" name="Text Box 4"/>
          <p:cNvSpPr txBox="1">
            <a:spLocks noChangeArrowheads="1"/>
          </p:cNvSpPr>
          <p:nvPr/>
        </p:nvSpPr>
        <p:spPr bwMode="auto">
          <a:xfrm>
            <a:off x="8243888" y="-26988"/>
            <a:ext cx="900112" cy="8309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29" tIns="45714" rIns="91429" bIns="4571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183-184</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987675" y="142875"/>
            <a:ext cx="3308350" cy="523875"/>
          </a:xfrm>
          <a:solidFill>
            <a:schemeClr val="tx2"/>
          </a:solidFill>
          <a:ln>
            <a:solidFill>
              <a:srgbClr val="000000"/>
            </a:solidFill>
          </a:ln>
        </p:spPr>
        <p:txBody>
          <a:bodyPr>
            <a:spAutoFit/>
          </a:bodyPr>
          <a:lstStyle/>
          <a:p>
            <a:pPr algn="ctr" eaLnBrk="1" hangingPunct="1">
              <a:defRPr/>
            </a:pPr>
            <a:r>
              <a:rPr lang="ar-JO" sz="2800" kern="1200" dirty="0">
                <a:solidFill>
                  <a:schemeClr val="bg2"/>
                </a:solidFill>
                <a:ea typeface="SimSun" charset="0"/>
                <a:cs typeface="SimSun" charset="0"/>
              </a:rPr>
              <a:t>الموضوع المركزي</a:t>
            </a:r>
            <a:endParaRPr lang="en-US" sz="2800" kern="12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8857"/>
                                        </p:tgtEl>
                                        <p:attrNameLst>
                                          <p:attrName>style.visibility</p:attrName>
                                        </p:attrNameLst>
                                      </p:cBhvr>
                                      <p:to>
                                        <p:strVal val="visible"/>
                                      </p:to>
                                    </p:set>
                                    <p:anim calcmode="lin" valueType="num">
                                      <p:cBhvr additive="base">
                                        <p:cTn id="7" dur="500" fill="hold"/>
                                        <p:tgtEl>
                                          <p:spTgt spid="78857"/>
                                        </p:tgtEl>
                                        <p:attrNameLst>
                                          <p:attrName>ppt_x</p:attrName>
                                        </p:attrNameLst>
                                      </p:cBhvr>
                                      <p:tavLst>
                                        <p:tav tm="0">
                                          <p:val>
                                            <p:strVal val="#ppt_x"/>
                                          </p:val>
                                        </p:tav>
                                        <p:tav tm="100000">
                                          <p:val>
                                            <p:strVal val="#ppt_x"/>
                                          </p:val>
                                        </p:tav>
                                      </p:tavLst>
                                    </p:anim>
                                    <p:anim calcmode="lin" valueType="num">
                                      <p:cBhvr additive="base">
                                        <p:cTn id="8" dur="500" fill="hold"/>
                                        <p:tgtEl>
                                          <p:spTgt spid="7885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8858"/>
                                        </p:tgtEl>
                                        <p:attrNameLst>
                                          <p:attrName>style.visibility</p:attrName>
                                        </p:attrNameLst>
                                      </p:cBhvr>
                                      <p:to>
                                        <p:strVal val="visible"/>
                                      </p:to>
                                    </p:set>
                                    <p:anim calcmode="lin" valueType="num">
                                      <p:cBhvr additive="base">
                                        <p:cTn id="13" dur="500" fill="hold"/>
                                        <p:tgtEl>
                                          <p:spTgt spid="78858"/>
                                        </p:tgtEl>
                                        <p:attrNameLst>
                                          <p:attrName>ppt_x</p:attrName>
                                        </p:attrNameLst>
                                      </p:cBhvr>
                                      <p:tavLst>
                                        <p:tav tm="0">
                                          <p:val>
                                            <p:strVal val="#ppt_x"/>
                                          </p:val>
                                        </p:tav>
                                        <p:tav tm="100000">
                                          <p:val>
                                            <p:strVal val="#ppt_x"/>
                                          </p:val>
                                        </p:tav>
                                      </p:tavLst>
                                    </p:anim>
                                    <p:anim calcmode="lin" valueType="num">
                                      <p:cBhvr additive="base">
                                        <p:cTn id="14" dur="500" fill="hold"/>
                                        <p:tgtEl>
                                          <p:spTgt spid="788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7" grpId="0" animBg="1"/>
      <p:bldP spid="78858"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spect="1" noChangeArrowheads="1"/>
          </p:cNvSpPr>
          <p:nvPr/>
        </p:nvSpPr>
        <p:spPr bwMode="auto">
          <a:xfrm>
            <a:off x="7315200" y="1987844"/>
            <a:ext cx="987552" cy="1316736"/>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spect="1" noChangeArrowheads="1"/>
          </p:cNvSpPr>
          <p:nvPr/>
        </p:nvSpPr>
        <p:spPr bwMode="auto">
          <a:xfrm>
            <a:off x="63246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Pauline Categories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Times New Roman"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a:ln>
                  <a:noFill/>
                </a:ln>
                <a:solidFill>
                  <a:srgbClr val="FF9900"/>
                </a:solidFill>
                <a:effectLst/>
                <a:uLnTx/>
                <a:uFillTx/>
                <a:latin typeface="Tahoma" charset="0"/>
                <a:ea typeface="ＭＳ Ｐゴシック" charset="0"/>
                <a:cs typeface="Times New Roman"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rPr>
                <a:t>الرعوية</a:t>
              </a:r>
              <a:endParaRPr kumimoji="0" lang="en-US" sz="2400" b="1" i="0" u="none" strike="noStrike" kern="1200" cap="none" spc="0" normalizeH="0" baseline="0" noProof="0">
                <a:ln>
                  <a:noFill/>
                </a:ln>
                <a:solidFill>
                  <a:srgbClr val="FFFF00"/>
                </a:solidFill>
                <a:effectLst/>
                <a:uLnTx/>
                <a:uFillTx/>
                <a:latin typeface="Tahoma" charset="0"/>
                <a:ea typeface="ＭＳ Ｐゴシック" charset="0"/>
                <a:cs typeface="Times New Roman"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00808"/>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ＭＳ Ｐゴシック" charset="0"/>
              </a:rPr>
              <a:t>ماذا يحدث عندما نتمثل </a:t>
            </a:r>
            <a:r>
              <a:rPr lang="ar-JO" dirty="0">
                <a:solidFill>
                  <a:srgbClr val="FFFF00"/>
                </a:solidFill>
                <a:effectLst>
                  <a:glow rad="127000">
                    <a:schemeClr val="tx1"/>
                  </a:glow>
                </a:effectLst>
                <a:ea typeface="ＭＳ Ｐゴシック" charset="0"/>
                <a:cs typeface="ＭＳ Ｐゴシック" charset="0"/>
              </a:rPr>
              <a:t>بفكر</a:t>
            </a:r>
            <a:r>
              <a:rPr lang="ar-JO" dirty="0">
                <a:effectLst>
                  <a:glow rad="127000">
                    <a:schemeClr val="tx1"/>
                  </a:glow>
                </a:effectLst>
                <a:ea typeface="ＭＳ Ｐゴシック" charset="0"/>
                <a:cs typeface="ＭＳ Ｐゴシック" charset="0"/>
              </a:rPr>
              <a:t> قيامة المسيح؟</a:t>
            </a:r>
            <a:r>
              <a:rPr lang="en-SG" dirty="0">
                <a:effectLst>
                  <a:glow rad="127000">
                    <a:schemeClr val="tx1"/>
                  </a:glow>
                </a:effectLst>
                <a:ea typeface="ＭＳ Ｐゴシック" charset="0"/>
                <a:cs typeface="ＭＳ Ｐゴシック" charset="0"/>
              </a:rPr>
              <a:t> </a:t>
            </a:r>
            <a:endParaRPr lang="en-US" dirty="0">
              <a:effectLst>
                <a:glow rad="127000">
                  <a:schemeClr val="tx1"/>
                </a:glow>
              </a:effectLst>
              <a:ea typeface="ＭＳ Ｐゴシック" charset="0"/>
              <a:cs typeface="ＭＳ Ｐゴシック" charset="0"/>
            </a:endParaRPr>
          </a:p>
        </p:txBody>
      </p:sp>
      <p:pic>
        <p:nvPicPr>
          <p:cNvPr id="6146" name="Picture 2" descr="https://cdn.images.express.co.uk/img/dynamic/151/590x/jesus-923011.jpg">
            <a:extLst>
              <a:ext uri="{FF2B5EF4-FFF2-40B4-BE49-F238E27FC236}">
                <a16:creationId xmlns:a16="http://schemas.microsoft.com/office/drawing/2014/main" id="{DB41EA8F-C316-1743-99AE-9FD9C3F79D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25500" y="1700808"/>
            <a:ext cx="7493000" cy="4445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DAC8BCE-14B0-2E49-F83F-441B06C8521C}"/>
              </a:ext>
            </a:extLst>
          </p:cNvPr>
          <p:cNvSpPr txBox="1">
            <a:spLocks noChangeArrowheads="1"/>
          </p:cNvSpPr>
          <p:nvPr/>
        </p:nvSpPr>
        <p:spPr bwMode="auto">
          <a:xfrm>
            <a:off x="-11376" y="479715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فيلبي</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8743884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580F"/>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098" name="Picture 2" descr="https://ctd-thechristianpost.netdna-ssl.com/en/full/74251/cross.jpg?w=760&amp;h=507">
            <a:extLst>
              <a:ext uri="{FF2B5EF4-FFF2-40B4-BE49-F238E27FC236}">
                <a16:creationId xmlns:a16="http://schemas.microsoft.com/office/drawing/2014/main" id="{D87A6730-9773-214F-976A-4A4D15551D8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9526"/>
            <a:ext cx="9144000" cy="6838474"/>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C37FC35B-56B6-CF4D-A720-B4E6CA57BC32}"/>
              </a:ext>
            </a:extLst>
          </p:cNvPr>
          <p:cNvSpPr txBox="1">
            <a:spLocks noChangeArrowheads="1"/>
          </p:cNvSpPr>
          <p:nvPr/>
        </p:nvSpPr>
        <p:spPr bwMode="auto">
          <a:xfrm>
            <a:off x="0" y="3645024"/>
            <a:ext cx="4665599" cy="3238074"/>
          </a:xfrm>
          <a:prstGeom prst="rect">
            <a:avLst/>
          </a:prstGeom>
          <a:solidFill>
            <a:srgbClr val="0E3915"/>
          </a:solidFill>
          <a:ln>
            <a:noFill/>
          </a:ln>
          <a:effectLst/>
          <a:extLst>
            <a:ext uri="{FAA26D3D-D897-4be2-8F04-BA451C77F1D7}">
              <ma14:placeholderFlag xmlns="" xmlns:ma14="http://schemas.microsoft.com/office/mac/drawingml/2011/main"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الحماية</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3</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7" name="Rectangle 2">
            <a:extLst>
              <a:ext uri="{FF2B5EF4-FFF2-40B4-BE49-F238E27FC236}">
                <a16:creationId xmlns:a16="http://schemas.microsoft.com/office/drawing/2014/main" id="{3DC968D8-8F60-284E-8A30-FBC27FBF774E}"/>
              </a:ext>
            </a:extLst>
          </p:cNvPr>
          <p:cNvSpPr txBox="1">
            <a:spLocks noChangeArrowheads="1"/>
          </p:cNvSpPr>
          <p:nvPr/>
        </p:nvSpPr>
        <p:spPr bwMode="auto">
          <a:xfrm>
            <a:off x="4514912" y="3645024"/>
            <a:ext cx="4665600" cy="3238074"/>
          </a:xfrm>
          <a:prstGeom prst="rect">
            <a:avLst/>
          </a:prstGeom>
          <a:solidFill>
            <a:srgbClr val="1C0137"/>
          </a:solidFill>
          <a:ln>
            <a:noFill/>
          </a:ln>
          <a:effectLst/>
          <a:extLst>
            <a:ext uri="{FAA26D3D-D897-4be2-8F04-BA451C77F1D7}">
              <ma14:placeholderFlag xmlns="" xmlns:ma14="http://schemas.microsoft.com/office/mac/drawingml/2011/main"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السلام</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4</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4" name="Rectangle 2"/>
          <p:cNvSpPr txBox="1">
            <a:spLocks noChangeArrowheads="1"/>
          </p:cNvSpPr>
          <p:nvPr/>
        </p:nvSpPr>
        <p:spPr bwMode="auto">
          <a:xfrm>
            <a:off x="0" y="-27384"/>
            <a:ext cx="4665599" cy="3238074"/>
          </a:xfrm>
          <a:prstGeom prst="rect">
            <a:avLst/>
          </a:prstGeom>
          <a:solidFill>
            <a:srgbClr val="FF0000"/>
          </a:solidFill>
          <a:ln>
            <a:noFill/>
          </a:ln>
          <a:effectLst/>
          <a:extLst>
            <a:ext uri="{FAA26D3D-D897-4be2-8F04-BA451C77F1D7}">
              <ma14:placeholderFlag xmlns="" xmlns:ma14="http://schemas.microsoft.com/office/mac/drawingml/2011/main"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الفرح</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1</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4514912" y="-27384"/>
            <a:ext cx="4665600" cy="3238074"/>
          </a:xfrm>
          <a:prstGeom prst="rect">
            <a:avLst/>
          </a:prstGeom>
          <a:solidFill>
            <a:srgbClr val="002060"/>
          </a:solidFill>
          <a:ln>
            <a:noFill/>
          </a:ln>
          <a:effectLst/>
          <a:extLst>
            <a:ext uri="{FAA26D3D-D897-4be2-8F04-BA451C77F1D7}">
              <ma14:placeholderFlag xmlns="" xmlns:ma14="http://schemas.microsoft.com/office/mac/drawingml/2011/main" val="1"/>
            </a:ext>
          </a:extLst>
        </p:spPr>
        <p:txBody>
          <a:bodyPr anchor="ctr"/>
          <a:lstStyle>
            <a:defPPr>
              <a:defRPr lang="en-US"/>
            </a:defPPr>
            <a:lvl1pPr marL="0" marR="0" lvl="0" indent="0" algn="ctr" defTabSz="914400" eaLnBrk="0" latinLnBrk="0" hangingPunct="0">
              <a:lnSpc>
                <a:spcPct val="100000"/>
              </a:lnSpc>
              <a:buClrTx/>
              <a:buSzTx/>
              <a:buFontTx/>
              <a:buNone/>
              <a:tabLst/>
              <a:defRPr kumimoji="0" sz="4000" b="0" i="0" u="none" strike="noStrike" cap="none" spc="-100" normalizeH="0" baseline="0">
                <a:ln>
                  <a:noFill/>
                </a:ln>
                <a:solidFill>
                  <a:srgbClr val="FFFFFF"/>
                </a:solidFill>
                <a:effectLst/>
                <a:uLnTx/>
                <a:uFillTx/>
                <a:latin typeface="Helvetica Neue Black Condensed"/>
                <a:cs typeface="Helvetica Neue Black Condensed"/>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الإتضاع</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FFFFFF"/>
                </a:solidFill>
                <a:effectLst/>
                <a:uLnTx/>
                <a:uFillTx/>
                <a:latin typeface="Helvetica Neue Black Condensed"/>
                <a:ea typeface="ＭＳ Ｐゴシック" charset="0"/>
              </a:rPr>
              <a:t>2</a:t>
            </a:r>
            <a:endParaRPr kumimoji="0" lang="en-US" sz="5400" b="0" i="0" u="none" strike="noStrike" kern="1200" cap="none" spc="-100" normalizeH="0" baseline="0" noProof="0">
              <a:ln>
                <a:noFill/>
              </a:ln>
              <a:solidFill>
                <a:srgbClr val="FFFFFF"/>
              </a:solidFill>
              <a:effectLst/>
              <a:uLnTx/>
              <a:uFillTx/>
              <a:latin typeface="Helvetica Neue Black Condensed"/>
              <a:ea typeface="ＭＳ Ｐゴシック" charset="0"/>
              <a:cs typeface="Helvetica Neue Black Condensed"/>
            </a:endParaRPr>
          </a:p>
        </p:txBody>
      </p:sp>
      <p:sp>
        <p:nvSpPr>
          <p:cNvPr id="900098" name="Rectangle 2"/>
          <p:cNvSpPr>
            <a:spLocks noGrp="1" noChangeArrowheads="1"/>
          </p:cNvSpPr>
          <p:nvPr>
            <p:ph type="ctrTitle"/>
          </p:nvPr>
        </p:nvSpPr>
        <p:spPr>
          <a:xfrm>
            <a:off x="0" y="2593330"/>
            <a:ext cx="9144000" cy="1555750"/>
          </a:xfrm>
          <a:effectLst>
            <a:outerShdw blurRad="63500" dist="35921" dir="2700000" algn="ctr" rotWithShape="0">
              <a:schemeClr val="tx2">
                <a:alpha val="74998"/>
              </a:schemeClr>
            </a:outerShdw>
          </a:effectLst>
        </p:spPr>
        <p:txBody>
          <a:bodyPr/>
          <a:lstStyle/>
          <a:p>
            <a:pPr>
              <a:defRPr/>
            </a:pPr>
            <a:r>
              <a:rPr lang="ar-JO" sz="7200" dirty="0">
                <a:effectLst>
                  <a:glow rad="876300">
                    <a:schemeClr val="tx1"/>
                  </a:glow>
                </a:effectLst>
                <a:ea typeface="ＭＳ Ｐゴシック" charset="0"/>
                <a:cs typeface="ＭＳ Ｐゴシック" charset="0"/>
              </a:rPr>
              <a:t>نتائج التمثل بفكر المسيح</a:t>
            </a:r>
            <a:endParaRPr lang="en-SG" sz="7200" dirty="0">
              <a:effectLst>
                <a:glow rad="8763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34785696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1000" fill="hold"/>
                                        <p:tgtEl>
                                          <p:spTgt spid="6"/>
                                        </p:tgtEl>
                                        <p:attrNameLst>
                                          <p:attrName>ppt_w</p:attrName>
                                        </p:attrNameLst>
                                      </p:cBhvr>
                                      <p:tavLst>
                                        <p:tav tm="0">
                                          <p:val>
                                            <p:strVal val="#ppt_w*0.70"/>
                                          </p:val>
                                        </p:tav>
                                        <p:tav tm="100000">
                                          <p:val>
                                            <p:strVal val="#ppt_w"/>
                                          </p:val>
                                        </p:tav>
                                      </p:tavLst>
                                    </p:anim>
                                    <p:anim calcmode="lin" valueType="num">
                                      <p:cBhvr>
                                        <p:cTn id="22" dur="1000" fill="hold"/>
                                        <p:tgtEl>
                                          <p:spTgt spid="6"/>
                                        </p:tgtEl>
                                        <p:attrNameLst>
                                          <p:attrName>ppt_h</p:attrName>
                                        </p:attrNameLst>
                                      </p:cBhvr>
                                      <p:tavLst>
                                        <p:tav tm="0">
                                          <p:val>
                                            <p:strVal val="#ppt_h"/>
                                          </p:val>
                                        </p:tav>
                                        <p:tav tm="100000">
                                          <p:val>
                                            <p:strVal val="#ppt_h"/>
                                          </p:val>
                                        </p:tav>
                                      </p:tavLst>
                                    </p:anim>
                                    <p:animEffect transition="in" filter="fade">
                                      <p:cBhvr>
                                        <p:cTn id="23" dur="10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strVal val="#ppt_w*0.70"/>
                                          </p:val>
                                        </p:tav>
                                        <p:tav tm="100000">
                                          <p:val>
                                            <p:strVal val="#ppt_w"/>
                                          </p:val>
                                        </p:tav>
                                      </p:tavLst>
                                    </p:anim>
                                    <p:anim calcmode="lin" valueType="num">
                                      <p:cBhvr>
                                        <p:cTn id="29" dur="1000" fill="hold"/>
                                        <p:tgtEl>
                                          <p:spTgt spid="7"/>
                                        </p:tgtEl>
                                        <p:attrNameLst>
                                          <p:attrName>ppt_h</p:attrName>
                                        </p:attrNameLst>
                                      </p:cBhvr>
                                      <p:tavLst>
                                        <p:tav tm="0">
                                          <p:val>
                                            <p:strVal val="#ppt_h"/>
                                          </p:val>
                                        </p:tav>
                                        <p:tav tm="100000">
                                          <p:val>
                                            <p:strVal val="#ppt_h"/>
                                          </p:val>
                                        </p:tav>
                                      </p:tavLst>
                                    </p:anim>
                                    <p:animEffect transition="in" filter="fade">
                                      <p:cBhvr>
                                        <p:cTn id="3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 grpId="0" animBg="1"/>
      <p:bldP spid="5"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196752"/>
          </a:xfrm>
          <a:effectLst/>
        </p:spPr>
        <p:txBody>
          <a:bodyPr/>
          <a:lstStyle/>
          <a:p>
            <a:pPr algn="ctr">
              <a:defRPr/>
            </a:pPr>
            <a:r>
              <a:rPr lang="ar-JO" sz="4800" dirty="0">
                <a:solidFill>
                  <a:schemeClr val="tx1"/>
                </a:solidFill>
                <a:effectLst>
                  <a:glow rad="127000">
                    <a:schemeClr val="bg2"/>
                  </a:glow>
                </a:effectLst>
                <a:ea typeface="ＭＳ Ｐゴシック" charset="0"/>
                <a:cs typeface="ＭＳ Ｐゴシック" charset="0"/>
              </a:rPr>
              <a:t>الفكرة الرئيسية في فيلبي</a:t>
            </a:r>
            <a:endParaRPr lang="en-US" sz="4800" dirty="0">
              <a:solidFill>
                <a:schemeClr val="tx1"/>
              </a:solidFill>
              <a:effectLst>
                <a:glow rad="127000">
                  <a:schemeClr val="bg2"/>
                </a:glow>
              </a:effectLst>
              <a:ea typeface="ＭＳ Ｐゴシック" charset="0"/>
              <a:cs typeface="ＭＳ Ｐゴシック" charset="0"/>
            </a:endParaRPr>
          </a:p>
        </p:txBody>
      </p:sp>
      <p:sp>
        <p:nvSpPr>
          <p:cNvPr id="3" name="Rectangle 2"/>
          <p:cNvSpPr txBox="1">
            <a:spLocks noChangeArrowheads="1"/>
          </p:cNvSpPr>
          <p:nvPr/>
        </p:nvSpPr>
        <p:spPr bwMode="auto">
          <a:xfrm>
            <a:off x="1835696" y="1720528"/>
            <a:ext cx="7308304" cy="42287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lvl1pPr eaLnBrk="0" hangingPunct="0">
              <a:defRPr sz="4800" b="1">
                <a:effectLst>
                  <a:glow rad="127000">
                    <a:schemeClr val="bg2"/>
                  </a:glow>
                </a:effectLst>
                <a:latin typeface="Arial" charset="0"/>
              </a:defRPr>
            </a:lvl1pPr>
            <a:lvl2pPr eaLnBrk="0" hangingPunct="0">
              <a:defRPr sz="4400" b="1">
                <a:solidFill>
                  <a:schemeClr val="tx2"/>
                </a:solidFill>
                <a:latin typeface="Arial" charset="0"/>
                <a:ea typeface="ＭＳ Ｐゴシック" charset="-128"/>
                <a:cs typeface="ＭＳ Ｐゴシック" charset="-128"/>
              </a:defRPr>
            </a:lvl2pPr>
            <a:lvl3pPr eaLnBrk="0" hangingPunct="0">
              <a:defRPr sz="4400" b="1">
                <a:solidFill>
                  <a:schemeClr val="tx2"/>
                </a:solidFill>
                <a:latin typeface="Arial" charset="0"/>
                <a:ea typeface="ＭＳ Ｐゴシック" charset="-128"/>
                <a:cs typeface="ＭＳ Ｐゴシック" charset="-128"/>
              </a:defRPr>
            </a:lvl3pPr>
            <a:lvl4pPr eaLnBrk="0" hangingPunct="0">
              <a:defRPr sz="4400" b="1">
                <a:solidFill>
                  <a:schemeClr val="tx2"/>
                </a:solidFill>
                <a:latin typeface="Arial" charset="0"/>
                <a:ea typeface="ＭＳ Ｐゴシック" charset="-128"/>
                <a:cs typeface="ＭＳ Ｐゴシック" charset="-128"/>
              </a:defRPr>
            </a:lvl4pPr>
            <a:lvl5pPr eaLnBrk="0" hangingPunct="0">
              <a:defRPr sz="4400" b="1">
                <a:solidFill>
                  <a:schemeClr val="tx2"/>
                </a:solidFill>
                <a:latin typeface="Arial" charset="0"/>
                <a:ea typeface="ＭＳ Ｐゴシック" charset="-128"/>
                <a:cs typeface="ＭＳ Ｐゴシック" charset="-128"/>
              </a:defRPr>
            </a:lvl5pPr>
            <a:lvl6pPr marL="457146" fontAlgn="base">
              <a:spcBef>
                <a:spcPct val="0"/>
              </a:spcBef>
              <a:spcAft>
                <a:spcPct val="0"/>
              </a:spcAft>
              <a:defRPr sz="4400">
                <a:solidFill>
                  <a:schemeClr val="tx2"/>
                </a:solidFill>
                <a:latin typeface="Times New Roman" pitchFamily="-111" charset="0"/>
              </a:defRPr>
            </a:lvl6pPr>
            <a:lvl7pPr marL="914293" fontAlgn="base">
              <a:spcBef>
                <a:spcPct val="0"/>
              </a:spcBef>
              <a:spcAft>
                <a:spcPct val="0"/>
              </a:spcAft>
              <a:defRPr sz="4400">
                <a:solidFill>
                  <a:schemeClr val="tx2"/>
                </a:solidFill>
                <a:latin typeface="Times New Roman" pitchFamily="-111" charset="0"/>
              </a:defRPr>
            </a:lvl7pPr>
            <a:lvl8pPr marL="1371440" fontAlgn="base">
              <a:spcBef>
                <a:spcPct val="0"/>
              </a:spcBef>
              <a:spcAft>
                <a:spcPct val="0"/>
              </a:spcAft>
              <a:defRPr sz="4400">
                <a:solidFill>
                  <a:schemeClr val="tx2"/>
                </a:solidFill>
                <a:latin typeface="Times New Roman" pitchFamily="-111" charset="0"/>
              </a:defRPr>
            </a:lvl8pPr>
            <a:lvl9pPr marL="1828586"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التمثل ب</a:t>
            </a:r>
            <a:r>
              <a:rPr kumimoji="0" lang="ar-JO" sz="4400" u="none" strike="noStrike" kern="1200" cap="none" spc="0" normalizeH="0" baseline="0" noProof="0" dirty="0">
                <a:ln>
                  <a:noFill/>
                </a:ln>
                <a:solidFill>
                  <a:srgbClr val="FFFF00"/>
                </a:solidFill>
                <a:effectLst>
                  <a:glow rad="127000">
                    <a:srgbClr val="200B5B"/>
                  </a:glow>
                </a:effectLst>
                <a:uLnTx/>
                <a:uFillTx/>
                <a:latin typeface="Arial" panose="020B0604020202020204" pitchFamily="34" charset="0"/>
                <a:ea typeface="ＭＳ Ｐゴシック" charset="0"/>
              </a:rPr>
              <a:t>فكر</a:t>
            </a: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 قيامة المسيح يأتي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rPr>
              <a:t>بالفرح و الإتضاع و الحماية و السلام</a:t>
            </a:r>
            <a:endParaRPr kumimoji="0" lang="en-US" sz="4400" u="none" strike="noStrike" kern="1200" cap="none" spc="0" normalizeH="0" baseline="0" noProof="0" dirty="0">
              <a:ln>
                <a:noFill/>
              </a:ln>
              <a:solidFill>
                <a:srgbClr val="EAEAEA"/>
              </a:solidFill>
              <a:effectLst>
                <a:glow rad="127000">
                  <a:srgbClr val="200B5B"/>
                </a:glow>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6404484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4"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415" name="Rectangle 2"/>
          <p:cNvSpPr txBox="1">
            <a:spLocks noGrp="1"/>
          </p:cNvSpPr>
          <p:nvPr>
            <p:ph type="title"/>
          </p:nvPr>
        </p:nvSpPr>
        <p:spPr>
          <a:xfrm>
            <a:off x="685800" y="152400"/>
            <a:ext cx="7772400" cy="1143000"/>
          </a:xfrm>
          <a:prstGeom prst="rect">
            <a:avLst/>
          </a:prstGeom>
          <a:effectLst>
            <a:outerShdw blurRad="63500" dist="107762" dir="2700000" rotWithShape="0">
              <a:srgbClr val="000000">
                <a:alpha val="74998"/>
              </a:srgbClr>
            </a:outerShdw>
          </a:effectLst>
        </p:spPr>
        <p:txBody>
          <a:bodyPr>
            <a:noAutofit/>
          </a:bodyPr>
          <a:lstStyle/>
          <a:p>
            <a:pPr defTabSz="768095">
              <a:defRPr sz="6719"/>
            </a:pPr>
            <a:r>
              <a:rPr lang="ar-SA" sz="8000" dirty="0">
                <a:ea typeface="ＭＳ Ｐゴシック"/>
                <a:sym typeface="ＭＳ Ｐゴシック"/>
              </a:rPr>
              <a:t>مرقس١-٨ </a:t>
            </a:r>
            <a:endParaRPr sz="8000" dirty="0"/>
          </a:p>
        </p:txBody>
      </p:sp>
      <p:grpSp>
        <p:nvGrpSpPr>
          <p:cNvPr id="4418" name="Rectangle 4"/>
          <p:cNvGrpSpPr/>
          <p:nvPr/>
        </p:nvGrpSpPr>
        <p:grpSpPr>
          <a:xfrm>
            <a:off x="-36514" y="6381326"/>
            <a:ext cx="9180516" cy="476675"/>
            <a:chOff x="-1" y="-1"/>
            <a:chExt cx="9180514" cy="476674"/>
          </a:xfrm>
        </p:grpSpPr>
        <p:sp>
          <p:nvSpPr>
            <p:cNvPr id="4416" name="Rectangle"/>
            <p:cNvSpPr/>
            <p:nvPr/>
          </p:nvSpPr>
          <p:spPr>
            <a:xfrm>
              <a:off x="-1" y="-1"/>
              <a:ext cx="9180514" cy="476674"/>
            </a:xfrm>
            <a:prstGeom prst="rect">
              <a:avLst/>
            </a:prstGeom>
            <a:solidFill>
              <a:srgbClr val="000514"/>
            </a:solidFill>
            <a:ln w="12700" cap="flat">
              <a:noFill/>
              <a:miter lim="400000"/>
            </a:ln>
            <a:effectLst>
              <a:outerShdw blurRad="63500" dist="35921" dir="2700000" rotWithShape="0">
                <a:srgbClr val="000514">
                  <a:alpha val="74998"/>
                </a:srgbClr>
              </a:outerShdw>
            </a:effectLst>
          </p:spPr>
          <p:txBody>
            <a:bodyPr wrap="square" lIns="45719" tIns="45719" rIns="45719" bIns="45719" numCol="1" anchor="ctr">
              <a:noAutofit/>
            </a:bodyPr>
            <a:lstStyle/>
            <a:p>
              <a:pPr marL="0" marR="0" lvl="0" indent="0" algn="ctr" defTabSz="457200" rtl="0" eaLnBrk="1" fontAlgn="auto" latinLnBrk="0" hangingPunct="0">
                <a:lnSpc>
                  <a:spcPct val="100000"/>
                </a:lnSpc>
                <a:spcBef>
                  <a:spcPts val="500"/>
                </a:spcBef>
                <a:spcAft>
                  <a:spcPts val="0"/>
                </a:spcAft>
                <a:buClrTx/>
                <a:buSzTx/>
                <a:buFontTx/>
                <a:buNone/>
                <a:tabLst/>
                <a:defRPr>
                  <a:latin typeface="Times New Roman"/>
                  <a:ea typeface="Times New Roman"/>
                  <a:cs typeface="Times New Roman"/>
                  <a:sym typeface="Times New Roman"/>
                </a:defRPr>
              </a:pPr>
              <a:endParaRPr kumimoji="0" sz="2400" b="1" u="none" strike="noStrike" kern="0" cap="none" spc="0" normalizeH="0" baseline="0" noProof="0" dirty="0">
                <a:ln>
                  <a:noFill/>
                </a:ln>
                <a:solidFill>
                  <a:srgbClr val="8383AD"/>
                </a:solidFill>
                <a:effectLst/>
                <a:uLnTx/>
                <a:uFillTx/>
                <a:latin typeface="Arial" panose="020B0604020202020204" pitchFamily="34" charset="0"/>
                <a:cs typeface="Arial" panose="020B0604020202020204" pitchFamily="34" charset="0"/>
                <a:sym typeface="Times New Roman"/>
              </a:endParaRPr>
            </a:p>
          </p:txBody>
        </p:sp>
        <p:sp>
          <p:nvSpPr>
            <p:cNvPr id="4417" name="د. ريك جريفيث•   مركز الدراسات اللاهوتية الأردني• BibleStudyDownloads.org"/>
            <p:cNvSpPr txBox="1"/>
            <p:nvPr/>
          </p:nvSpPr>
          <p:spPr>
            <a:xfrm>
              <a:off x="45719" y="38283"/>
              <a:ext cx="9089074" cy="40010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p>
              <a:pPr marL="0" marR="0" lvl="0" indent="0" algn="ctr" defTabSz="457200" rtl="1" eaLnBrk="1" fontAlgn="auto" latinLnBrk="0" hangingPunct="0">
                <a:lnSpc>
                  <a:spcPct val="100000"/>
                </a:lnSpc>
                <a:spcBef>
                  <a:spcPts val="40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مؤسسة</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الدراسات اللاهوتية الأردن</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ية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lang="ar-JO"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15"/>
                                        </p:tgtEl>
                                        <p:attrNameLst>
                                          <p:attrName>style.visibility</p:attrName>
                                        </p:attrNameLst>
                                      </p:cBhvr>
                                      <p:to>
                                        <p:strVal val="visible"/>
                                      </p:to>
                                    </p:set>
                                    <p:animEffect transition="in" filter="blinds(horizontal)">
                                      <p:cBhvr>
                                        <p:cTn id="7" dur="500"/>
                                        <p:tgtEl>
                                          <p:spTgt spid="4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15" grpId="0" animBg="1" advAuto="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AE3844-1481-344A-B869-C2AD76BFB93D}"/>
              </a:ext>
            </a:extLst>
          </p:cNvPr>
          <p:cNvSpPr/>
          <p:nvPr/>
        </p:nvSpPr>
        <p:spPr bwMode="auto">
          <a:xfrm>
            <a:off x="-108520" y="-99392"/>
            <a:ext cx="9361040" cy="7056784"/>
          </a:xfrm>
          <a:prstGeom prst="rect">
            <a:avLst/>
          </a:prstGeom>
          <a:gradFill>
            <a:gsLst>
              <a:gs pos="0">
                <a:schemeClr val="bg1"/>
              </a:gs>
              <a:gs pos="83000">
                <a:schemeClr val="accent1">
                  <a:lumMod val="45000"/>
                  <a:lumOff val="55000"/>
                </a:schemeClr>
              </a:gs>
              <a:gs pos="100000">
                <a:schemeClr val="bg1"/>
              </a:gs>
            </a:gsLst>
            <a:lin ang="5400000" scaled="1"/>
          </a:gra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pitchFamily="-105" charset="0"/>
              <a:ea typeface="ＭＳ Ｐゴシック" charset="0"/>
            </a:endParaRPr>
          </a:p>
        </p:txBody>
      </p:sp>
      <p:sp>
        <p:nvSpPr>
          <p:cNvPr id="672769" name="Title 1"/>
          <p:cNvSpPr>
            <a:spLocks noGrp="1"/>
          </p:cNvSpPr>
          <p:nvPr>
            <p:ph type="title"/>
          </p:nvPr>
        </p:nvSpPr>
        <p:spPr>
          <a:xfrm rot="5400000">
            <a:off x="5134094" y="2857500"/>
            <a:ext cx="6858000" cy="1143000"/>
          </a:xfrm>
        </p:spPr>
        <p:txBody>
          <a:bodyPr/>
          <a:lstStyle/>
          <a:p>
            <a:r>
              <a:rPr lang="ar-JO" sz="6000" b="1">
                <a:solidFill>
                  <a:schemeClr val="tx1"/>
                </a:solidFill>
                <a:effectLst/>
                <a:latin typeface="Arial Black" charset="0"/>
                <a:ea typeface="ＭＳ Ｐゴシック" charset="0"/>
                <a:cs typeface="ＭＳ Ｐゴシック" charset="0"/>
              </a:rPr>
              <a:t>فيلبي 4: 13</a:t>
            </a:r>
            <a:endParaRPr lang="en-US" sz="6000" b="1">
              <a:solidFill>
                <a:schemeClr val="tx1"/>
              </a:solidFill>
              <a:effectLst/>
              <a:latin typeface="Arial Black" charset="0"/>
              <a:ea typeface="ＭＳ Ｐゴシック" charset="0"/>
              <a:cs typeface="ＭＳ Ｐゴシック" charset="0"/>
            </a:endParaRPr>
          </a:p>
        </p:txBody>
      </p:sp>
      <p:sp>
        <p:nvSpPr>
          <p:cNvPr id="4" name="Title 1">
            <a:extLst>
              <a:ext uri="{FF2B5EF4-FFF2-40B4-BE49-F238E27FC236}">
                <a16:creationId xmlns:a16="http://schemas.microsoft.com/office/drawing/2014/main" id="{FD161315-EAD2-B344-9894-527C1544644C}"/>
              </a:ext>
            </a:extLst>
          </p:cNvPr>
          <p:cNvSpPr txBox="1">
            <a:spLocks/>
          </p:cNvSpPr>
          <p:nvPr/>
        </p:nvSpPr>
        <p:spPr bwMode="auto">
          <a:xfrm>
            <a:off x="454014" y="149088"/>
            <a:ext cx="7560840" cy="6858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7200" b="1" u="none" strike="noStrike" kern="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JO" sz="7200" b="1" u="none" strike="noStrike" kern="0" cap="none" spc="0" normalizeH="0" baseline="0" noProof="0" dirty="0">
                <a:ln>
                  <a:noFill/>
                </a:ln>
                <a:solidFill>
                  <a:srgbClr val="FFFFFF"/>
                </a:solidFill>
                <a:effectLst/>
                <a:uLnTx/>
                <a:uFillTx/>
                <a:latin typeface="Arial" panose="020B0604020202020204" pitchFamily="34" charset="0"/>
                <a:ea typeface="Accordance" panose="00000400000000000000" pitchFamily="2" charset="-79"/>
                <a:cs typeface="Arial" panose="020B0604020202020204" pitchFamily="34" charset="0"/>
              </a:rPr>
              <a:t>ستطيع </a:t>
            </a: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كل شيء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في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الذي يقويني</a:t>
            </a:r>
            <a:endParaRPr kumimoji="0" lang="en-US" sz="7200" b="1" i="0" u="none" strike="noStrike" kern="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Tree>
    <p:extLst>
      <p:ext uri="{BB962C8B-B14F-4D97-AF65-F5344CB8AC3E}">
        <p14:creationId xmlns:p14="http://schemas.microsoft.com/office/powerpoint/2010/main" val="312360902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407696988"/>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119B0C1-1F36-EE57-7236-E98C6B448159}"/>
              </a:ext>
            </a:extLst>
          </p:cNvPr>
          <p:cNvGrpSpPr/>
          <p:nvPr/>
        </p:nvGrpSpPr>
        <p:grpSpPr>
          <a:xfrm>
            <a:off x="-23813" y="-35244"/>
            <a:ext cx="9220730" cy="6893244"/>
            <a:chOff x="-23813" y="-35244"/>
            <a:chExt cx="9220730" cy="6893244"/>
          </a:xfrm>
        </p:grpSpPr>
        <p:pic>
          <p:nvPicPr>
            <p:cNvPr id="10" name="Picture 2" descr="https://127xwr2qcfsvmn8a91nbd428-wpengine.netdna-ssl.com/wp-content/uploads/IMG-Can-Patient-Safety-Be-Protected-After-a-Cyber-Attack_.jpg">
              <a:extLst>
                <a:ext uri="{FF2B5EF4-FFF2-40B4-BE49-F238E27FC236}">
                  <a16:creationId xmlns:a16="http://schemas.microsoft.com/office/drawing/2014/main" id="{90F35E3D-D384-D360-1E69-4210195DAF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96" y="0"/>
              <a:ext cx="9150112" cy="6858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s://www.vandolph.co.za/vandolphsa/wp-content/uploads/2016/07/security.jpg">
              <a:extLst>
                <a:ext uri="{FF2B5EF4-FFF2-40B4-BE49-F238E27FC236}">
                  <a16:creationId xmlns:a16="http://schemas.microsoft.com/office/drawing/2014/main" id="{2DDEC14E-6E30-4231-4E42-B4884237727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813" y="-35244"/>
              <a:ext cx="9220730" cy="5192435"/>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https://www.vandolph.co.za/vandolphsa/wp-content/uploads/2016/07/security.jpg">
              <a:extLst>
                <a:ext uri="{FF2B5EF4-FFF2-40B4-BE49-F238E27FC236}">
                  <a16:creationId xmlns:a16="http://schemas.microsoft.com/office/drawing/2014/main" id="{20E7D3D6-8270-8823-D9E3-449F1C5397C7}"/>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0649" t="58578" r="35923" b="30196"/>
            <a:stretch/>
          </p:blipFill>
          <p:spPr bwMode="auto">
            <a:xfrm rot="11067340">
              <a:off x="4087321" y="4923328"/>
              <a:ext cx="2160240" cy="58288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2" descr="https://www.vandolph.co.za/vandolphsa/wp-content/uploads/2016/07/security.jpg">
              <a:extLst>
                <a:ext uri="{FF2B5EF4-FFF2-40B4-BE49-F238E27FC236}">
                  <a16:creationId xmlns:a16="http://schemas.microsoft.com/office/drawing/2014/main" id="{F05CB784-88E6-DE47-792E-90B2C29166C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5998" t="57435" r="62940" b="16216"/>
            <a:stretch/>
          </p:blipFill>
          <p:spPr bwMode="auto">
            <a:xfrm>
              <a:off x="7452320" y="4046653"/>
              <a:ext cx="1697980" cy="1745024"/>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descr="https://www.vandolph.co.za/vandolphsa/wp-content/uploads/2016/07/security.jpg">
              <a:extLst>
                <a:ext uri="{FF2B5EF4-FFF2-40B4-BE49-F238E27FC236}">
                  <a16:creationId xmlns:a16="http://schemas.microsoft.com/office/drawing/2014/main" id="{C81216F7-9BC1-9A9F-62C1-D30C0709F83C}"/>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5998" t="73637" r="66030" b="16216"/>
            <a:stretch/>
          </p:blipFill>
          <p:spPr bwMode="auto">
            <a:xfrm>
              <a:off x="6757466" y="4917259"/>
              <a:ext cx="1223640" cy="671981"/>
            </a:xfrm>
            <a:prstGeom prst="rect">
              <a:avLst/>
            </a:prstGeom>
            <a:noFill/>
            <a:extLst>
              <a:ext uri="{909E8E84-426E-40DD-AFC4-6F175D3DCCD1}">
                <a14:hiddenFill xmlns:a14="http://schemas.microsoft.com/office/drawing/2010/main">
                  <a:solidFill>
                    <a:srgbClr val="FFFFFF"/>
                  </a:solidFill>
                </a14:hiddenFill>
              </a:ext>
            </a:extLst>
          </p:spPr>
        </p:pic>
      </p:grpSp>
      <p:sp>
        <p:nvSpPr>
          <p:cNvPr id="237570" name="TextBox 5"/>
          <p:cNvSpPr txBox="1">
            <a:spLocks noChangeArrowheads="1"/>
          </p:cNvSpPr>
          <p:nvPr/>
        </p:nvSpPr>
        <p:spPr bwMode="auto">
          <a:xfrm>
            <a:off x="457200" y="6477000"/>
            <a:ext cx="8686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charset="0"/>
              </a:rPr>
              <a:t>Jeremy Chew, East Asia School of Theology, Singapore</a:t>
            </a:r>
          </a:p>
        </p:txBody>
      </p:sp>
      <p:sp>
        <p:nvSpPr>
          <p:cNvPr id="2" name="Title 1"/>
          <p:cNvSpPr>
            <a:spLocks noGrp="1"/>
          </p:cNvSpPr>
          <p:nvPr>
            <p:ph type="title" idx="4294967295"/>
          </p:nvPr>
        </p:nvSpPr>
        <p:spPr>
          <a:xfrm>
            <a:off x="-143446" y="747943"/>
            <a:ext cx="9251950" cy="981075"/>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defTabSz="457200"/>
            <a:r>
              <a:rPr lang="ar-JO" sz="88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كولوسي</a:t>
            </a:r>
            <a:endParaRPr lang="en-US" sz="8800" b="1" kern="120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5"/>
          <p:cNvSpPr>
            <a:spLocks noChangeArrowheads="1"/>
          </p:cNvSpPr>
          <p:nvPr/>
        </p:nvSpPr>
        <p:spPr bwMode="auto">
          <a:xfrm>
            <a:off x="0" y="6381328"/>
            <a:ext cx="9144000" cy="487806"/>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7" name="Rectangle 2">
            <a:extLst>
              <a:ext uri="{FF2B5EF4-FFF2-40B4-BE49-F238E27FC236}">
                <a16:creationId xmlns:a16="http://schemas.microsoft.com/office/drawing/2014/main" id="{3BCAA24E-3CE9-BC45-8A1F-72DA8689396A}"/>
              </a:ext>
            </a:extLst>
          </p:cNvPr>
          <p:cNvSpPr txBox="1">
            <a:spLocks noChangeArrowheads="1"/>
          </p:cNvSpPr>
          <p:nvPr/>
        </p:nvSpPr>
        <p:spPr bwMode="auto">
          <a:xfrm>
            <a:off x="35496" y="4579251"/>
            <a:ext cx="9214357" cy="13418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تركز على ألوهية المسيح</a:t>
            </a:r>
            <a:endParaRPr kumimoji="0" lang="en-US" sz="6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85068548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الألوهية</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33790" y="65344"/>
            <a:ext cx="75693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١٨٧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14136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r>
              <a:rPr lang="en-US" sz="4800" dirty="0">
                <a:solidFill>
                  <a:schemeClr val="bg1"/>
                </a:solidFill>
                <a:effectLst>
                  <a:glow rad="101600">
                    <a:schemeClr val="tx1">
                      <a:alpha val="99000"/>
                    </a:schemeClr>
                  </a:glow>
                </a:effectLst>
              </a:rPr>
              <a:t> </a:t>
            </a:r>
          </a:p>
        </p:txBody>
      </p:sp>
      <p:sp>
        <p:nvSpPr>
          <p:cNvPr id="3" name="Title 1"/>
          <p:cNvSpPr txBox="1">
            <a:spLocks/>
          </p:cNvSpPr>
          <p:nvPr/>
        </p:nvSpPr>
        <p:spPr bwMode="auto">
          <a:xfrm>
            <a:off x="14766" y="1362772"/>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 المسيح مقابل</a:t>
            </a:r>
            <a:b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الهرطقة التوفيقية</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6" name="Rectangle 2">
            <a:extLst>
              <a:ext uri="{FF2B5EF4-FFF2-40B4-BE49-F238E27FC236}">
                <a16:creationId xmlns:a16="http://schemas.microsoft.com/office/drawing/2014/main" id="{76B5394E-8C15-198B-1451-9A4AA241D4D7}"/>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9684966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11258" y="2487002"/>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فإنَّهُ فيهِ يَحِلُّ كُلُّ مِلءِ اللّاهوتِ جَسَديًّا.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a:t>
            </a:r>
            <a:r>
              <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(٩ : ٢) </a:t>
            </a:r>
          </a:p>
        </p:txBody>
      </p:sp>
      <p:sp>
        <p:nvSpPr>
          <p:cNvPr id="7" name="Text Box 24"/>
          <p:cNvSpPr txBox="1">
            <a:spLocks noChangeArrowheads="1"/>
          </p:cNvSpPr>
          <p:nvPr/>
        </p:nvSpPr>
        <p:spPr bwMode="auto">
          <a:xfrm>
            <a:off x="8341415" y="65344"/>
            <a:ext cx="78899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١٨٧ </a:t>
            </a:r>
          </a:p>
        </p:txBody>
      </p:sp>
      <p:sp>
        <p:nvSpPr>
          <p:cNvPr id="2" name="Rectangle 2">
            <a:extLst>
              <a:ext uri="{FF2B5EF4-FFF2-40B4-BE49-F238E27FC236}">
                <a16:creationId xmlns:a16="http://schemas.microsoft.com/office/drawing/2014/main" id="{36FD9271-52C0-90D5-C174-D87A80908910}"/>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88165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66241" name="Text Box 2"/>
          <p:cNvSpPr txBox="1">
            <a:spLocks noChangeArrowheads="1"/>
          </p:cNvSpPr>
          <p:nvPr/>
        </p:nvSpPr>
        <p:spPr bwMode="auto">
          <a:xfrm>
            <a:off x="8295476" y="44450"/>
            <a:ext cx="78899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١٨٧ </a:t>
            </a:r>
          </a:p>
        </p:txBody>
      </p:sp>
      <p:sp>
        <p:nvSpPr>
          <p:cNvPr id="17414" name="Text Box 6"/>
          <p:cNvSpPr txBox="1">
            <a:spLocks noChangeArrowheads="1"/>
          </p:cNvSpPr>
          <p:nvPr/>
        </p:nvSpPr>
        <p:spPr bwMode="auto">
          <a:xfrm>
            <a:off x="342900" y="1403226"/>
            <a:ext cx="8458200" cy="1569660"/>
          </a:xfrm>
          <a:prstGeom prst="rect">
            <a:avLst/>
          </a:prstGeom>
          <a:solidFill>
            <a:srgbClr val="C7C7C7"/>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البيان الموجز</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إنَّ طريقة حماية الكنيسة من الهرطقة التوفيقية هي من خلال إحتضان ألوهية المسيح والحياة المقدسة.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17415" name="Text Box 7"/>
          <p:cNvSpPr txBox="1">
            <a:spLocks noChangeArrowheads="1"/>
          </p:cNvSpPr>
          <p:nvPr/>
        </p:nvSpPr>
        <p:spPr bwMode="auto">
          <a:xfrm>
            <a:off x="990600" y="3645024"/>
            <a:ext cx="7086600" cy="1809750"/>
          </a:xfrm>
          <a:prstGeom prst="rect">
            <a:avLst/>
          </a:prstGeom>
          <a:solidFill>
            <a:srgbClr val="CC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12750" marR="0" lvl="0" indent="-400050" algn="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تطبيق</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اعرف ألوهية المسيح جيدًا حتى تتمكن من تحذير أعضاء كنيستك.</a:t>
            </a: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p>
          <a:p>
            <a:pPr marL="412750" marR="0" lvl="0" indent="-400050" algn="r" defTabSz="914400" rtl="1" eaLnBrk="1" fontAlgn="base" latinLnBrk="0" hangingPunct="1">
              <a:lnSpc>
                <a:spcPct val="100000"/>
              </a:lnSpc>
              <a:spcBef>
                <a:spcPct val="0"/>
              </a:spcBef>
              <a:spcAft>
                <a:spcPct val="0"/>
              </a:spcAft>
              <a:buClrTx/>
              <a:buSzTx/>
              <a:buFontTx/>
              <a:buChar char="•"/>
              <a:tabLst/>
              <a:defRPr/>
            </a:pPr>
            <a:r>
              <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rPr>
              <a:t>تجنب النُسك والزُهد</a:t>
            </a:r>
            <a:endParaRPr kumimoji="0" lang="en-US" altLang="zh-CN"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SimSun" charset="0"/>
              <a:cs typeface="SimSun" charset="0"/>
            </a:endParaRPr>
          </a:p>
        </p:txBody>
      </p:sp>
      <p:sp>
        <p:nvSpPr>
          <p:cNvPr id="266244" name="Rectangle 8"/>
          <p:cNvSpPr>
            <a:spLocks noGrp="1" noChangeArrowheads="1"/>
          </p:cNvSpPr>
          <p:nvPr>
            <p:ph type="title" idx="4294967295"/>
          </p:nvPr>
        </p:nvSpPr>
        <p:spPr>
          <a:xfrm>
            <a:off x="3379337" y="242888"/>
            <a:ext cx="2358338" cy="523220"/>
          </a:xfrm>
          <a:solidFill>
            <a:srgbClr val="000000"/>
          </a:solidFill>
        </p:spPr>
        <p:txBody>
          <a:bodyPr wrap="non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الملخص والتطبيق</a:t>
            </a:r>
            <a:endParaRPr lang="en-US" sz="2800" b="1" dirty="0">
              <a:solidFill>
                <a:srgbClr val="FFFFFF"/>
              </a:solidFill>
              <a:latin typeface="Arial" panose="020B0604020202020204" pitchFamily="34" charset="0"/>
              <a:ea typeface="SimSun" charset="0"/>
              <a:cs typeface="SimSun" charset="0"/>
            </a:endParaRPr>
          </a:p>
        </p:txBody>
      </p:sp>
      <p:sp>
        <p:nvSpPr>
          <p:cNvPr id="6" name="Rectangle 2">
            <a:extLst>
              <a:ext uri="{FF2B5EF4-FFF2-40B4-BE49-F238E27FC236}">
                <a16:creationId xmlns:a16="http://schemas.microsoft.com/office/drawing/2014/main" id="{B2FDEE76-1C2B-964D-B6D5-F0C81B511B08}"/>
              </a:ext>
            </a:extLst>
          </p:cNvPr>
          <p:cNvSpPr txBox="1">
            <a:spLocks noChangeArrowheads="1"/>
          </p:cNvSpPr>
          <p:nvPr/>
        </p:nvSpPr>
        <p:spPr bwMode="auto">
          <a:xfrm>
            <a:off x="0" y="5775990"/>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023289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7414"/>
                                        </p:tgtEl>
                                        <p:attrNameLst>
                                          <p:attrName>style.visibility</p:attrName>
                                        </p:attrNameLst>
                                      </p:cBhvr>
                                      <p:to>
                                        <p:strVal val="visible"/>
                                      </p:to>
                                    </p:set>
                                    <p:anim calcmode="lin" valueType="num">
                                      <p:cBhvr>
                                        <p:cTn id="7" dur="500" fill="hold"/>
                                        <p:tgtEl>
                                          <p:spTgt spid="17414"/>
                                        </p:tgtEl>
                                        <p:attrNameLst>
                                          <p:attrName>ppt_w</p:attrName>
                                        </p:attrNameLst>
                                      </p:cBhvr>
                                      <p:tavLst>
                                        <p:tav tm="0">
                                          <p:val>
                                            <p:fltVal val="0"/>
                                          </p:val>
                                        </p:tav>
                                        <p:tav tm="100000">
                                          <p:val>
                                            <p:strVal val="#ppt_w"/>
                                          </p:val>
                                        </p:tav>
                                      </p:tavLst>
                                    </p:anim>
                                    <p:anim calcmode="lin" valueType="num">
                                      <p:cBhvr>
                                        <p:cTn id="8" dur="500" fill="hold"/>
                                        <p:tgtEl>
                                          <p:spTgt spid="1741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7415"/>
                                        </p:tgtEl>
                                        <p:attrNameLst>
                                          <p:attrName>style.visibility</p:attrName>
                                        </p:attrNameLst>
                                      </p:cBhvr>
                                      <p:to>
                                        <p:strVal val="visible"/>
                                      </p:to>
                                    </p:set>
                                    <p:anim calcmode="lin" valueType="num">
                                      <p:cBhvr additive="base">
                                        <p:cTn id="13" dur="500" fill="hold"/>
                                        <p:tgtEl>
                                          <p:spTgt spid="17415"/>
                                        </p:tgtEl>
                                        <p:attrNameLst>
                                          <p:attrName>ppt_x</p:attrName>
                                        </p:attrNameLst>
                                      </p:cBhvr>
                                      <p:tavLst>
                                        <p:tav tm="0">
                                          <p:val>
                                            <p:strVal val="#ppt_x"/>
                                          </p:val>
                                        </p:tav>
                                        <p:tav tm="100000">
                                          <p:val>
                                            <p:strVal val="#ppt_x"/>
                                          </p:val>
                                        </p:tav>
                                      </p:tavLst>
                                    </p:anim>
                                    <p:anim calcmode="lin" valueType="num">
                                      <p:cBhvr additive="base">
                                        <p:cTn id="14" dur="500" fill="hold"/>
                                        <p:tgtEl>
                                          <p:spTgt spid="1741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linds(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4" grpId="0" animBg="1" autoUpdateAnimBg="0"/>
      <p:bldP spid="17415" grpId="0" animBg="1" autoUpdateAnimBg="0"/>
      <p:bldP spid="6" grpId="0"/>
    </p:bld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قد يكون "في [المسيح] يَحِلُّ كُلُّ مِلءِ اللّاهوتِ جَسَديًّا" (٢ : ٩) أوضح بيان في الكتاب المقدس أن يسوع هو الله ، لأنه ”الّذي أنقَذَنا مِنْ سُلطانِ الظُّلمَةِ، ونَقَلَنا إلَى ملكوتِ ابنِ مَحَبَّتِهِ "(١: ١٣).</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B3524B62-08EC-1589-CE5A-38121C384639}"/>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10504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rgbClr val="FFFFFF"/>
                </a:solidFill>
                <a:effectLst>
                  <a:glow rad="127000">
                    <a:srgbClr val="000000"/>
                  </a:glow>
                </a:effectLst>
                <a:latin typeface="Arial" panose="020B0604020202020204" pitchFamily="34" charset="0"/>
                <a:cs typeface="Arial" panose="020B0604020202020204" pitchFamily="34" charset="0"/>
              </a:rPr>
              <a:t>كولوسي</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1560" y="1602007"/>
            <a:ext cx="803931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"مَحا الصَّكَّ الّذي علَينا في الفَرائضِ" (٢: ١٤) ، وهكذا أبطل موت المسيح الناموس الموسوي (راجع رومية ٧: ٧).</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6" name="Rectangle 2">
            <a:extLst>
              <a:ext uri="{FF2B5EF4-FFF2-40B4-BE49-F238E27FC236}">
                <a16:creationId xmlns:a16="http://schemas.microsoft.com/office/drawing/2014/main" id="{A82E2C48-504E-044C-2C9B-45A120A1E331}"/>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684433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0"/>
            <a:ext cx="9180512"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23528" y="1602007"/>
            <a:ext cx="846769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eaLnBrk="0" latinLnBrk="0" hangingPunct="0">
              <a:lnSpc>
                <a:spcPct val="100000"/>
              </a:lnSpc>
              <a:buClrTx/>
              <a:buSzTx/>
              <a:buFontTx/>
              <a:buNone/>
              <a:tabLst/>
              <a:defRPr kumimoji="0" sz="36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نقل يسوع بموته المؤمنين من سلطان الظلمة إلى النور (١: ١٣-١٤) في انتصاره على القوى الروحية (٢: ١٥).</a:t>
            </a:r>
            <a:endParaRPr kumimoji="0" lang="en-US"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p:txBody>
      </p:sp>
      <p:sp>
        <p:nvSpPr>
          <p:cNvPr id="7" name="Rectangle 2">
            <a:extLst>
              <a:ext uri="{FF2B5EF4-FFF2-40B4-BE49-F238E27FC236}">
                <a16:creationId xmlns:a16="http://schemas.microsoft.com/office/drawing/2014/main" id="{8B45D1F7-3D50-2324-622C-C3B5FBC6520F}"/>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262230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42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الكلمة المفتاحية </a:t>
            </a:r>
          </a:p>
        </p:txBody>
      </p:sp>
      <p:sp>
        <p:nvSpPr>
          <p:cNvPr id="4421" name="Rectangle 2"/>
          <p:cNvSpPr txBox="1"/>
          <p:nvPr/>
        </p:nvSpPr>
        <p:spPr>
          <a:xfrm>
            <a:off x="45719" y="2585705"/>
            <a:ext cx="9052561" cy="156966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72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96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التلمذة </a:t>
            </a:r>
          </a:p>
        </p:txBody>
      </p:sp>
      <p:sp>
        <p:nvSpPr>
          <p:cNvPr id="442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23" name="Text Box 24"/>
          <p:cNvSpPr txBox="1"/>
          <p:nvPr/>
        </p:nvSpPr>
        <p:spPr>
          <a:xfrm>
            <a:off x="8494474"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4422"/>
                                        </p:tgtEl>
                                        <p:attrNameLst>
                                          <p:attrName>style.visibility</p:attrName>
                                        </p:attrNameLst>
                                      </p:cBhvr>
                                      <p:to>
                                        <p:strVal val="visible"/>
                                      </p:to>
                                    </p:set>
                                    <p:animEffect transition="in" filter="blinds(horizontal)">
                                      <p:cBhvr>
                                        <p:cTn id="7" dur="500"/>
                                        <p:tgtEl>
                                          <p:spTgt spid="4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2" grpId="0" animBg="1" advAuto="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5" y="1602007"/>
            <a:ext cx="8776457" cy="409662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إنَّ ألوهية المسيح ظاهرة في:</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(١) "إنه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صورة الله غير المنظور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بِكر ["المتفوّق"] كل</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الخليقة. فإنَّهُ فيهِ خُلِقَ الكُلُّ... " (١: ١٥- ١٦ أ)،</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(١: ١٩)، و</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لأنَّهُ فيهِ سُرَّ أنْ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المِلءِ</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a:t>
            </a:r>
            <a:endPar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469900" marR="0" lvl="0" indent="-46990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(٢: ٩).</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فإنَّهُ فيهِ </a:t>
            </a:r>
            <a:r>
              <a:rPr kumimoji="0" lang="ar-JO" sz="32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يَحِلُّ كُلُّ مِلءِ اللّاهوتِ </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جَسَديًّا</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a:t>
            </a:r>
            <a:r>
              <a:rPr kumimoji="0" lang="en-US"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ج</a:t>
            </a:r>
          </a:p>
        </p:txBody>
      </p:sp>
      <p:sp>
        <p:nvSpPr>
          <p:cNvPr id="7" name="Rectangle 2">
            <a:extLst>
              <a:ext uri="{FF2B5EF4-FFF2-40B4-BE49-F238E27FC236}">
                <a16:creationId xmlns:a16="http://schemas.microsoft.com/office/drawing/2014/main" id="{3DDEB2DF-D7DD-FE47-7B53-A1891E76981A}"/>
              </a:ext>
            </a:extLst>
          </p:cNvPr>
          <p:cNvSpPr txBox="1">
            <a:spLocks noChangeArrowheads="1"/>
          </p:cNvSpPr>
          <p:nvPr/>
        </p:nvSpPr>
        <p:spPr bwMode="auto">
          <a:xfrm>
            <a:off x="0" y="575511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28684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dissolv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852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2000" dirty="0">
                <a:effectLst/>
                <a:ea typeface="ＭＳ Ｐゴシック" charset="0"/>
              </a:rPr>
              <a:t>Book Chart</a:t>
            </a:r>
          </a:p>
        </p:txBody>
      </p:sp>
      <p:graphicFrame>
        <p:nvGraphicFramePr>
          <p:cNvPr id="25" name="Table 24"/>
          <p:cNvGraphicFramePr>
            <a:graphicFrameLocks noGrp="1"/>
          </p:cNvGraphicFramePr>
          <p:nvPr/>
        </p:nvGraphicFramePr>
        <p:xfrm>
          <a:off x="0" y="0"/>
          <a:ext cx="9144000" cy="6858001"/>
        </p:xfrm>
        <a:graphic>
          <a:graphicData uri="http://schemas.openxmlformats.org/drawingml/2006/table">
            <a:tbl>
              <a:tblPr>
                <a:tableStyleId>{AF606853-7671-496A-8E4F-DF71F8EC918B}</a:tableStyleId>
              </a:tblPr>
              <a:tblGrid>
                <a:gridCol w="1349829">
                  <a:extLst>
                    <a:ext uri="{9D8B030D-6E8A-4147-A177-3AD203B41FA5}">
                      <a16:colId xmlns:a16="http://schemas.microsoft.com/office/drawing/2014/main" val="20000"/>
                    </a:ext>
                  </a:extLst>
                </a:gridCol>
                <a:gridCol w="1683657">
                  <a:extLst>
                    <a:ext uri="{9D8B030D-6E8A-4147-A177-3AD203B41FA5}">
                      <a16:colId xmlns:a16="http://schemas.microsoft.com/office/drawing/2014/main" val="20001"/>
                    </a:ext>
                  </a:extLst>
                </a:gridCol>
                <a:gridCol w="1683657">
                  <a:extLst>
                    <a:ext uri="{9D8B030D-6E8A-4147-A177-3AD203B41FA5}">
                      <a16:colId xmlns:a16="http://schemas.microsoft.com/office/drawing/2014/main" val="20002"/>
                    </a:ext>
                  </a:extLst>
                </a:gridCol>
                <a:gridCol w="1277257">
                  <a:extLst>
                    <a:ext uri="{9D8B030D-6E8A-4147-A177-3AD203B41FA5}">
                      <a16:colId xmlns:a16="http://schemas.microsoft.com/office/drawing/2014/main" val="20004"/>
                    </a:ext>
                  </a:extLst>
                </a:gridCol>
                <a:gridCol w="1553029">
                  <a:extLst>
                    <a:ext uri="{9D8B030D-6E8A-4147-A177-3AD203B41FA5}">
                      <a16:colId xmlns:a16="http://schemas.microsoft.com/office/drawing/2014/main" val="20005"/>
                    </a:ext>
                  </a:extLst>
                </a:gridCol>
                <a:gridCol w="1596571">
                  <a:extLst>
                    <a:ext uri="{9D8B030D-6E8A-4147-A177-3AD203B41FA5}">
                      <a16:colId xmlns:a16="http://schemas.microsoft.com/office/drawing/2014/main" val="20006"/>
                    </a:ext>
                  </a:extLst>
                </a:gridCol>
              </a:tblGrid>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0"/>
                        </a:rPr>
                        <a:t>ألوهية المسيح مقابل الهرطقة التوفيقية</a:t>
                      </a:r>
                      <a:endPar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endParaRPr>
                    </a:p>
                  </a:txBody>
                  <a:tcPr anchor="ctr" horzOverflow="overflow">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1500">
                <a:tc gridSpan="3">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السمو / الألوهية</a:t>
                      </a:r>
                      <a:r>
                        <a:rPr lang="en-US" altLang="zh-CN" sz="2400" b="1" i="0" kern="120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تعليمات تطبيقية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1-2</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الإصحاحات 3-4</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هرطوقية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حياة مقدسة</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715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a:t>
                      </a: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الإيمان</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سلوك</a:t>
                      </a:r>
                      <a:endParaRPr lang="en-US" altLang="zh-CN" sz="2400" b="1" i="0" kern="1200" noProof="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228600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تحية و صلاة</a:t>
                      </a:r>
                      <a:endParaRPr kumimoji="0" lang="en-US"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kern="1200"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السمو و الألوهية</a:t>
                      </a: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الهرطقة التوفيقية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المكانة :</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وحدة مع المسيح</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التطبيق</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قداسة في العلاقات</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خاتمة</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8"/>
                  </a:ext>
                </a:extLst>
              </a:tr>
              <a:tr h="571500">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 </a:t>
                      </a: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1: 15-2: 5</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2: 6-23</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1-4</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3: 5-4: 6</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rPr>
                        <a:t>4: 7-18</a:t>
                      </a:r>
                      <a:endParaRPr kumimoji="0" lang="en-US" altLang="zh-CN" sz="2000" b="1" i="0" u="none" strike="noStrike" kern="1200" cap="none" normalizeH="0" baseline="0" noProof="0" dirty="0">
                        <a:ln>
                          <a:noFill/>
                        </a:ln>
                        <a:solidFill>
                          <a:schemeClr val="tx1"/>
                        </a:solidFill>
                        <a:effectLst>
                          <a:glow rad="228600">
                            <a:schemeClr val="bg1">
                              <a:lumMod val="50000"/>
                              <a:alpha val="40000"/>
                            </a:schemeClr>
                          </a:glow>
                        </a:effectLst>
                        <a:latin typeface="Arial" panose="020B0604020202020204" pitchFamily="34" charset="0"/>
                        <a:ea typeface="+mn-ea"/>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extLst>
                  <a:ext uri="{0D108BD9-81ED-4DB2-BD59-A6C34878D82A}">
                    <a16:rowId xmlns:a16="http://schemas.microsoft.com/office/drawing/2014/main" val="10009"/>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rPr>
                        <a:t>روما</a:t>
                      </a:r>
                      <a:endParaRPr kumimoji="0" lang="en-US" sz="2400" b="1" i="0" u="none" strike="noStrike" cap="none" normalizeH="0" baseline="0" dirty="0">
                        <a:ln>
                          <a:noFill/>
                        </a:ln>
                        <a:solidFill>
                          <a:schemeClr val="tx1"/>
                        </a:solidFill>
                        <a:effectLst>
                          <a:glow rad="228600">
                            <a:schemeClr val="bg1">
                              <a:lumMod val="50000"/>
                              <a:alpha val="40000"/>
                            </a:schemeClr>
                          </a:glow>
                        </a:effectLst>
                        <a:latin typeface="Arial" panose="020B0604020202020204" pitchFamily="34" charset="0"/>
                        <a:ea typeface="ＭＳ Ｐゴシック" charset="0"/>
                        <a:cs typeface="Arial" panose="020B0604020202020204" pitchFamily="34" charset="0"/>
                      </a:endParaRP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571500">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altLang="zh-CN" sz="2400" b="1" i="0" dirty="0">
                          <a:solidFill>
                            <a:schemeClr val="tx1"/>
                          </a:solidFill>
                          <a:effectLst>
                            <a:glow rad="228600">
                              <a:schemeClr val="bg1">
                                <a:lumMod val="50000"/>
                                <a:alpha val="40000"/>
                              </a:schemeClr>
                            </a:glow>
                          </a:effectLst>
                          <a:latin typeface="Arial" panose="020B0604020202020204" pitchFamily="34" charset="0"/>
                          <a:ea typeface="SimSun" charset="0"/>
                          <a:cs typeface="Arial" panose="020B0604020202020204" pitchFamily="34" charset="0"/>
                        </a:rPr>
                        <a:t> خريف 61 م (السجن الأول في روما)</a:t>
                      </a:r>
                    </a:p>
                  </a:txBody>
                  <a:tcPr anchor="ctr" horzOverflow="overflow">
                    <a:gradFill flip="none" rotWithShape="1">
                      <a:gsLst>
                        <a:gs pos="0">
                          <a:srgbClr val="0070C0"/>
                        </a:gs>
                        <a:gs pos="100000">
                          <a:srgbClr val="000000"/>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918586" name="Text Box 24"/>
          <p:cNvSpPr txBox="1">
            <a:spLocks noChangeArrowheads="1"/>
          </p:cNvSpPr>
          <p:nvPr/>
        </p:nvSpPr>
        <p:spPr bwMode="auto">
          <a:xfrm>
            <a:off x="8455078" y="0"/>
            <a:ext cx="61266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187</a:t>
            </a:r>
          </a:p>
        </p:txBody>
      </p:sp>
      <p:sp>
        <p:nvSpPr>
          <p:cNvPr id="5" name="WordArt 66">
            <a:extLst>
              <a:ext uri="{FF2B5EF4-FFF2-40B4-BE49-F238E27FC236}">
                <a16:creationId xmlns:a16="http://schemas.microsoft.com/office/drawing/2014/main" id="{0E40A729-2C2D-A845-A4D0-557A1A65ED3F}"/>
              </a:ext>
            </a:extLst>
          </p:cNvPr>
          <p:cNvSpPr>
            <a:spLocks noChangeArrowheads="1" noChangeShapeType="1" noTextEdit="1"/>
          </p:cNvSpPr>
          <p:nvPr/>
        </p:nvSpPr>
        <p:spPr bwMode="auto">
          <a:xfrm rot="20722333">
            <a:off x="-45142" y="240176"/>
            <a:ext cx="1949569" cy="1088079"/>
          </a:xfrm>
          <a:prstGeom prst="rect">
            <a:avLst/>
          </a:prstGeom>
        </p:spPr>
        <p:txBody>
          <a:bodyPr wrap="none" fromWordArt="1">
            <a:prstTxWarp prst="textPlain">
              <a:avLst>
                <a:gd name="adj" fmla="val 44398"/>
              </a:avLst>
            </a:prstTxWarp>
          </a:bodyPr>
          <a:lstStyle/>
          <a:p>
            <a:pPr marL="0" marR="0" lvl="0" indent="0" algn="ctr" defTabSz="457150" rtl="0" eaLnBrk="1" fontAlgn="auto" latinLnBrk="0" hangingPunct="1">
              <a:lnSpc>
                <a:spcPct val="100000"/>
              </a:lnSpc>
              <a:spcBef>
                <a:spcPts val="0"/>
              </a:spcBef>
              <a:spcAft>
                <a:spcPts val="0"/>
              </a:spcAft>
              <a:buClrTx/>
              <a:buSzTx/>
              <a:buFontTx/>
              <a:buNone/>
              <a:tabLst/>
              <a:defRPr/>
            </a:pPr>
            <a:r>
              <a:rPr kumimoji="0" lang="ar-SA" sz="3600" b="0" i="0" u="none" strike="noStrike" kern="10" cap="none" spc="0" normalizeH="0" baseline="0" noProof="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rPr>
              <a:t>كولوسي</a:t>
            </a:r>
          </a:p>
          <a:p>
            <a:pPr marL="0" marR="0" lvl="0" indent="0" algn="ctr" defTabSz="457150" rtl="0" eaLnBrk="1" fontAlgn="auto" latinLnBrk="0" hangingPunct="1">
              <a:lnSpc>
                <a:spcPct val="100000"/>
              </a:lnSpc>
              <a:spcBef>
                <a:spcPts val="0"/>
              </a:spcBef>
              <a:spcAft>
                <a:spcPts val="0"/>
              </a:spcAft>
              <a:buClrTx/>
              <a:buSzTx/>
              <a:buFontTx/>
              <a:buNone/>
              <a:tabLst/>
              <a:defRPr/>
            </a:pPr>
            <a:endParaRPr kumimoji="0" lang="en-US" sz="3600" b="0" i="0" u="none" strike="noStrike" kern="10" cap="none" spc="0" normalizeH="0" baseline="0" noProof="0">
              <a:ln w="19050" cap="sq">
                <a:solidFill>
                  <a:srgbClr val="99CCFF"/>
                </a:solidFill>
                <a:miter lim="800000"/>
                <a:headEnd type="none" w="sm" len="sm"/>
                <a:tailEnd type="none" w="sm" len="sm"/>
              </a:ln>
              <a:solidFill>
                <a:srgbClr val="FFFFFF"/>
              </a:solidFill>
              <a:effectLst>
                <a:outerShdw blurRad="63500" dist="38099" dir="2700000" algn="ctr" rotWithShape="0">
                  <a:srgbClr val="99000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992914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3473" name="Picture 2"/>
          <p:cNvPicPr>
            <a:picLocks noChangeAspect="1" noChangeArrowheads="1"/>
          </p:cNvPicPr>
          <p:nvPr/>
        </p:nvPicPr>
        <p:blipFill>
          <a:blip r:embed="rId3">
            <a:extLst>
              <a:ext uri="{28A0092B-C50C-407E-A947-70E740481C1C}">
                <a14:useLocalDpi xmlns:a14="http://schemas.microsoft.com/office/drawing/2010/main" val="0"/>
              </a:ext>
            </a:extLst>
          </a:blip>
          <a:srcRect l="4340" b="2399"/>
          <a:stretch>
            <a:fillRect/>
          </a:stretch>
        </p:blipFill>
        <p:spPr bwMode="auto">
          <a:xfrm>
            <a:off x="0" y="657225"/>
            <a:ext cx="5038725" cy="6200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6"/>
          <p:cNvSpPr txBox="1">
            <a:spLocks noChangeArrowheads="1"/>
          </p:cNvSpPr>
          <p:nvPr/>
        </p:nvSpPr>
        <p:spPr bwMode="auto">
          <a:xfrm>
            <a:off x="0" y="0"/>
            <a:ext cx="50292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rPr>
              <a:t>كولوسي</a:t>
            </a:r>
            <a:endParaRPr kumimoji="0" lang="en-US" sz="4400" b="1" i="1" u="none" strike="noStrike" kern="1200" cap="none" spc="0" normalizeH="0" baseline="0" noProof="0">
              <a:ln>
                <a:noFill/>
              </a:ln>
              <a:solidFill>
                <a:srgbClr val="000000"/>
              </a:solidFill>
              <a:effectLst>
                <a:outerShdw blurRad="38100" dist="38100" dir="2700000" algn="tl">
                  <a:srgbClr val="DDDDDD"/>
                </a:outerShdw>
              </a:effectLst>
              <a:uLnTx/>
              <a:uFillTx/>
              <a:latin typeface="Arail" charset="0"/>
              <a:ea typeface="ＭＳ Ｐゴシック" charset="0"/>
              <a:cs typeface="Arail" charset="0"/>
            </a:endParaRPr>
          </a:p>
        </p:txBody>
      </p:sp>
      <p:sp>
        <p:nvSpPr>
          <p:cNvPr id="233477" name="Text Box 6"/>
          <p:cNvSpPr txBox="1">
            <a:spLocks noChangeArrowheads="1"/>
          </p:cNvSpPr>
          <p:nvPr/>
        </p:nvSpPr>
        <p:spPr bwMode="auto">
          <a:xfrm>
            <a:off x="3059832" y="0"/>
            <a:ext cx="6084168" cy="21336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١</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الرجاء المولود من خلال المسيح</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الإعتراضات على المعلمين الكذبة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٣</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مبادئ لأسلوب الحياة المسيحية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rPr>
              <a:t>٤</a:t>
            </a:r>
            <a:r>
              <a:rPr kumimoji="0" lang="ar-JO"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     توقع الصلاة والسلام</a:t>
            </a:r>
            <a:endParaRPr kumimoji="0" lang="en-US" sz="32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9"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551591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87426" name="Picture 2" descr="https://hopeforallpeople.files.wordpress.com/2018/01/bethel.jpg">
            <a:extLst>
              <a:ext uri="{FF2B5EF4-FFF2-40B4-BE49-F238E27FC236}">
                <a16:creationId xmlns:a16="http://schemas.microsoft.com/office/drawing/2014/main" id="{7EC189FA-2827-324A-B4E7-4ECD93B257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89" y="-32687"/>
            <a:ext cx="9147969" cy="612551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4869160"/>
            <a:ext cx="9144000" cy="10532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23813" y="212305"/>
            <a:ext cx="9120187" cy="1446653"/>
          </a:xfrm>
          <a:effectLst>
            <a:outerShdw blurRad="63500" dist="35921" dir="2700000" algn="ctr" rotWithShape="0">
              <a:schemeClr val="tx2">
                <a:alpha val="74998"/>
              </a:schemeClr>
            </a:outerShdw>
          </a:effectLst>
        </p:spPr>
        <p:txBody>
          <a:bodyPr/>
          <a:lstStyle/>
          <a:p>
            <a:pPr>
              <a:defRPr/>
            </a:pPr>
            <a:r>
              <a:rPr lang="ar-JO" sz="8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محمياً</a:t>
            </a:r>
            <a:endParaRPr lang="en-US" sz="8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3607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2273"/>
          </a:xfrm>
          <a:effectLst>
            <a:outerShdw blurRad="63500" dist="35921" dir="2700000" algn="ctr" rotWithShape="0">
              <a:schemeClr val="tx2">
                <a:alpha val="74998"/>
              </a:schemeClr>
            </a:outerShdw>
          </a:effectLst>
        </p:spPr>
        <p:txBody>
          <a:bodyPr/>
          <a:lstStyle/>
          <a:p>
            <a:pPr>
              <a:defRPr/>
            </a:pPr>
            <a:r>
              <a:rPr lang="ar-JO" dirty="0">
                <a:effectLst>
                  <a:glow rad="127000">
                    <a:schemeClr val="tx1"/>
                  </a:glow>
                </a:effectLst>
                <a:ea typeface="ＭＳ Ｐゴシック" charset="0"/>
                <a:cs typeface="Accordance" panose="00000400000000000000" pitchFamily="2" charset="-78"/>
              </a:rPr>
              <a:t>ينكر المعلمون الكذبة ألوهية</a:t>
            </a:r>
            <a:br>
              <a:rPr lang="ar-JO" dirty="0">
                <a:effectLst>
                  <a:glow rad="127000">
                    <a:schemeClr val="tx1"/>
                  </a:glow>
                </a:effectLst>
                <a:ea typeface="ＭＳ Ｐゴシック" charset="0"/>
                <a:cs typeface="Accordance" panose="00000400000000000000" pitchFamily="2" charset="-78"/>
              </a:rPr>
            </a:br>
            <a:r>
              <a:rPr lang="ar-JO" dirty="0">
                <a:effectLst>
                  <a:glow rad="127000">
                    <a:schemeClr val="tx1"/>
                  </a:glow>
                </a:effectLst>
                <a:ea typeface="ＭＳ Ｐゴシック" charset="0"/>
                <a:cs typeface="Accordance" panose="00000400000000000000" pitchFamily="2" charset="-78"/>
              </a:rPr>
              <a:t> وعمل المسيح</a:t>
            </a:r>
            <a:endParaRPr lang="en-US" dirty="0">
              <a:effectLst>
                <a:glow rad="127000">
                  <a:schemeClr val="tx1"/>
                </a:glow>
              </a:effectLst>
              <a:ea typeface="ＭＳ Ｐゴシック" charset="0"/>
              <a:cs typeface="Accordance" panose="00000400000000000000" pitchFamily="2" charset="-78"/>
            </a:endParaRPr>
          </a:p>
        </p:txBody>
      </p:sp>
      <p:pic>
        <p:nvPicPr>
          <p:cNvPr id="478212" name="Picture 4" descr="Related image">
            <a:extLst>
              <a:ext uri="{FF2B5EF4-FFF2-40B4-BE49-F238E27FC236}">
                <a16:creationId xmlns:a16="http://schemas.microsoft.com/office/drawing/2014/main" id="{9186B96B-0653-CE48-987E-8EC9A08B48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52273"/>
            <a:ext cx="9168853" cy="532859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93162F2-F32D-0B40-A33E-83924756580C}"/>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56578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72385" name="Text Box 6"/>
          <p:cNvSpPr txBox="1">
            <a:spLocks noChangeArrowheads="1"/>
          </p:cNvSpPr>
          <p:nvPr/>
        </p:nvSpPr>
        <p:spPr bwMode="auto">
          <a:xfrm>
            <a:off x="7590161" y="152400"/>
            <a:ext cx="1410964" cy="4676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7000"/>
              </a:lnSpc>
              <a:spcBef>
                <a:spcPts val="0"/>
              </a:spcBef>
              <a:spcAft>
                <a:spcPts val="80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١٨٨- ١٨٩</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0489" name="Text Box 9"/>
          <p:cNvSpPr txBox="1">
            <a:spLocks noChangeArrowheads="1"/>
          </p:cNvSpPr>
          <p:nvPr/>
        </p:nvSpPr>
        <p:spPr bwMode="auto">
          <a:xfrm>
            <a:off x="152542" y="692696"/>
            <a:ext cx="8915400" cy="4708981"/>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كانت آسيا الصغرى البذرة لما تطور إلى الغنوصية في القرن الثاني. يخبرنا هجوم بولس المضاد بهذا عن البدعة:</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١.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اليهودية</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 - الناموسية لشرائع وطقوس العهد القديم (٢: ١٦-١٧)    </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٢.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الفلسفة اليونانية</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-اتبعت ما يسمى بـ "المعرفة الأعمق"التي تم الكشف عنها فقط لـ "النخبة" الخاصة (٢:٢ ب -٤، ٨ -١٠)</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٣.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الملائكة المعبودون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كوسطاء بين الإنسان والله (2: ١٨)         </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٤.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إنكار إلوهية المسيح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(١: ١٥؛ ٢: ٩)، وبالتالي تفوقه (١: ١٥ب ، والقدرة على الخلق (١: ١٦) وإستدامة العالم(١: ١٧)</a:t>
            </a:r>
            <a:r>
              <a:rPr kumimoji="0" lang="en-US" altLang="zh-CN" sz="1400" b="1" i="0" u="none" strike="noStrike" kern="1200" cap="none" spc="0" normalizeH="0" baseline="0" noProof="0">
                <a:ln>
                  <a:noFill/>
                </a:ln>
                <a:solidFill>
                  <a:srgbClr val="FFFFFF"/>
                </a:solidFill>
                <a:effectLst/>
                <a:uLnTx/>
                <a:uFillTx/>
                <a:latin typeface="Times New Roman"/>
                <a:ea typeface="SimSun" charset="0"/>
                <a:cs typeface="SimSun"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٥. </a:t>
            </a:r>
            <a:r>
              <a:rPr kumimoji="0" lang="ar-JO" altLang="zh-CN" sz="2500" b="1" i="0" u="none" strike="noStrike" kern="1200" cap="none" spc="0" normalizeH="0" baseline="0" noProof="0">
                <a:ln>
                  <a:noFill/>
                </a:ln>
                <a:solidFill>
                  <a:srgbClr val="FFFF00"/>
                </a:solidFill>
                <a:effectLst/>
                <a:uLnTx/>
                <a:uFillTx/>
                <a:latin typeface="Times New Roman"/>
                <a:ea typeface="SimSun" charset="0"/>
                <a:cs typeface="SimSun" charset="0"/>
              </a:rPr>
              <a:t>الطبيعة النُسكية </a:t>
            </a: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لها رؤية مُتدنيّة للجسد (٢: ٢٠-٢٣)</a:t>
            </a:r>
            <a:endParaRPr kumimoji="0" lang="en-US" altLang="zh-CN" sz="2500" b="1" i="0" u="none" strike="noStrike" kern="1200" cap="none" spc="0" normalizeH="0" baseline="0" noProof="0">
              <a:ln>
                <a:noFill/>
              </a:ln>
              <a:solidFill>
                <a:srgbClr val="FFFFFF"/>
              </a:solidFill>
              <a:effectLst/>
              <a:uLnTx/>
              <a:uFillTx/>
              <a:latin typeface="Times New Roman"/>
              <a:ea typeface="SimSun" charset="0"/>
              <a:cs typeface="SimSun"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500" b="1" i="0" u="none" strike="noStrike" kern="1200" cap="none" spc="0" normalizeH="0" baseline="0" noProof="0">
                <a:ln>
                  <a:noFill/>
                </a:ln>
                <a:solidFill>
                  <a:srgbClr val="FFFFFF"/>
                </a:solidFill>
                <a:effectLst/>
                <a:uLnTx/>
                <a:uFillTx/>
                <a:latin typeface="Times New Roman"/>
                <a:ea typeface="SimSun" charset="0"/>
                <a:cs typeface="SimSun" charset="0"/>
              </a:rPr>
              <a:t>ما هي البدعة التي واجهت هذه الكنيسة؟ ما ورد أعلاه يدل على أنها كانت عبادة توفيقية يهودية - يونانية - نُسكيّة – عبادة وثنية. طريقة بولس لمحاربة البدعة هي التأكيد على ألوهية المسيح وتفوّقهُ.</a:t>
            </a:r>
            <a:endParaRPr kumimoji="0" lang="en-US" altLang="zh-CN" sz="2500" b="1" i="0" u="none" strike="noStrike" kern="1200" cap="none" spc="0" normalizeH="0" baseline="0" noProof="0">
              <a:ln>
                <a:noFill/>
              </a:ln>
              <a:solidFill>
                <a:srgbClr val="FFFFFF"/>
              </a:solidFill>
              <a:effectLst/>
              <a:uLnTx/>
              <a:uFillTx/>
              <a:latin typeface="Times New Roman"/>
              <a:ea typeface="SimSun" charset="0"/>
              <a:cs typeface="SimSun" charset="0"/>
            </a:endParaRPr>
          </a:p>
        </p:txBody>
      </p:sp>
      <p:sp>
        <p:nvSpPr>
          <p:cNvPr id="272388" name="Rectangle 10"/>
          <p:cNvSpPr>
            <a:spLocks noGrp="1" noChangeArrowheads="1"/>
          </p:cNvSpPr>
          <p:nvPr>
            <p:ph type="title" idx="4294967295"/>
          </p:nvPr>
        </p:nvSpPr>
        <p:spPr>
          <a:xfrm>
            <a:off x="2051720" y="76200"/>
            <a:ext cx="4824536" cy="523220"/>
          </a:xfrm>
          <a:solidFill>
            <a:srgbClr val="000000"/>
          </a:solidFill>
        </p:spPr>
        <p:txBody>
          <a:bodyPr wrap="square" lIns="91440" tIns="45720" rIns="91440" bIns="45720" anchor="t">
            <a:spAutoFit/>
          </a:bodyPr>
          <a:lstStyle/>
          <a:p>
            <a:pPr eaLnBrk="1" hangingPunct="1"/>
            <a:r>
              <a:rPr lang="ar-JO" sz="2800" b="1" dirty="0">
                <a:solidFill>
                  <a:srgbClr val="FFFFFF"/>
                </a:solidFill>
                <a:latin typeface="Arial" panose="020B0604020202020204" pitchFamily="34" charset="0"/>
                <a:ea typeface="SimSun" charset="0"/>
                <a:cs typeface="SimSun" charset="0"/>
              </a:rPr>
              <a:t>مُناسبة رسالة كولوسي</a:t>
            </a:r>
            <a:endParaRPr lang="en-US" sz="2800" b="1" dirty="0">
              <a:solidFill>
                <a:srgbClr val="FFFFFF"/>
              </a:solidFill>
              <a:latin typeface="Arial" panose="020B0604020202020204" pitchFamily="34" charset="0"/>
              <a:ea typeface="SimSun" charset="0"/>
              <a:cs typeface="SimSun" charset="0"/>
            </a:endParaRPr>
          </a:p>
        </p:txBody>
      </p:sp>
      <p:sp>
        <p:nvSpPr>
          <p:cNvPr id="6" name="Frame 5"/>
          <p:cNvSpPr/>
          <p:nvPr/>
        </p:nvSpPr>
        <p:spPr bwMode="auto">
          <a:xfrm>
            <a:off x="7335696" y="1500174"/>
            <a:ext cx="1655762" cy="416856"/>
          </a:xfrm>
          <a:prstGeom prst="frame">
            <a:avLst/>
          </a:prstGeom>
          <a:solidFill>
            <a:schemeClr val="accent1"/>
          </a:solidFill>
          <a:ln w="12700" cap="sq" cmpd="sng" algn="ctr">
            <a:solidFill>
              <a:srgbClr val="F2EED7"/>
            </a:solidFill>
            <a:prstDash val="solid"/>
            <a:miter lim="800000"/>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endParaRPr>
          </a:p>
        </p:txBody>
      </p:sp>
    </p:spTree>
    <p:extLst>
      <p:ext uri="{BB962C8B-B14F-4D97-AF65-F5344CB8AC3E}">
        <p14:creationId xmlns:p14="http://schemas.microsoft.com/office/powerpoint/2010/main" val="179433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5"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72388"/>
                                        </p:tgtEl>
                                        <p:attrNameLst>
                                          <p:attrName>style.visibility</p:attrName>
                                        </p:attrNameLst>
                                      </p:cBhvr>
                                      <p:to>
                                        <p:strVal val="visible"/>
                                      </p:to>
                                    </p:set>
                                    <p:animEffect transition="in" filter="dissolve">
                                      <p:cBhvr>
                                        <p:cTn id="14" dur="500"/>
                                        <p:tgtEl>
                                          <p:spTgt spid="272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88"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1673425"/>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3" name="Picture 2" descr="http://messiahsmandate.org/wp-content/uploads/2018/08/How-to-Detect-a-Wolf-in-Sheeps-Clothing.001.jpeg">
            <a:extLst>
              <a:ext uri="{FF2B5EF4-FFF2-40B4-BE49-F238E27FC236}">
                <a16:creationId xmlns:a16="http://schemas.microsoft.com/office/drawing/2014/main" id="{1D9C1A46-5DDE-1B43-9ECE-369D383877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3424"/>
            <a:ext cx="9206774" cy="518457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6DF97B18-6ECB-5D48-BDD4-C52C2310244E}"/>
              </a:ext>
            </a:extLst>
          </p:cNvPr>
          <p:cNvSpPr txBox="1">
            <a:spLocks noChangeArrowheads="1"/>
          </p:cNvSpPr>
          <p:nvPr/>
        </p:nvSpPr>
        <p:spPr bwMode="auto">
          <a:xfrm>
            <a:off x="0" y="580526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77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5">
            <a:extLst>
              <a:ext uri="{FF2B5EF4-FFF2-40B4-BE49-F238E27FC236}">
                <a16:creationId xmlns:a16="http://schemas.microsoft.com/office/drawing/2014/main" id="{5D5FD8C9-CDDE-EC47-87D9-9ACF336E71FD}"/>
              </a:ext>
            </a:extLst>
          </p:cNvPr>
          <p:cNvGrpSpPr>
            <a:grpSpLocks/>
          </p:cNvGrpSpPr>
          <p:nvPr/>
        </p:nvGrpSpPr>
        <p:grpSpPr bwMode="auto">
          <a:xfrm>
            <a:off x="1905000" y="1017612"/>
            <a:ext cx="5219700" cy="5219700"/>
            <a:chOff x="1200" y="696"/>
            <a:chExt cx="3288" cy="3288"/>
          </a:xfrm>
        </p:grpSpPr>
        <p:sp>
          <p:nvSpPr>
            <p:cNvPr id="4" name="Oval 6">
              <a:extLst>
                <a:ext uri="{FF2B5EF4-FFF2-40B4-BE49-F238E27FC236}">
                  <a16:creationId xmlns:a16="http://schemas.microsoft.com/office/drawing/2014/main" id="{33CFF20D-BFB5-1B44-B8D9-13E0ED0EB5BD}"/>
                </a:ext>
              </a:extLst>
            </p:cNvPr>
            <p:cNvSpPr>
              <a:spLocks noChangeArrowheads="1"/>
            </p:cNvSpPr>
            <p:nvPr/>
          </p:nvSpPr>
          <p:spPr bwMode="auto">
            <a:xfrm>
              <a:off x="1200" y="696"/>
              <a:ext cx="3288" cy="32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5" name="Oval 7">
              <a:extLst>
                <a:ext uri="{FF2B5EF4-FFF2-40B4-BE49-F238E27FC236}">
                  <a16:creationId xmlns:a16="http://schemas.microsoft.com/office/drawing/2014/main" id="{E1E20F5E-85C3-EC41-86A9-78A0459788A4}"/>
                </a:ext>
              </a:extLst>
            </p:cNvPr>
            <p:cNvSpPr>
              <a:spLocks noChangeArrowheads="1"/>
            </p:cNvSpPr>
            <p:nvPr/>
          </p:nvSpPr>
          <p:spPr bwMode="auto">
            <a:xfrm>
              <a:off x="1500" y="996"/>
              <a:ext cx="2688" cy="2688"/>
            </a:xfrm>
            <a:prstGeom prst="ellipse">
              <a:avLst/>
            </a:prstGeom>
            <a:noFill/>
            <a:ln w="57150">
              <a:solidFill>
                <a:schemeClr val="bg1"/>
              </a:solidFill>
              <a:round/>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6" name="AutoShape 9">
            <a:extLst>
              <a:ext uri="{FF2B5EF4-FFF2-40B4-BE49-F238E27FC236}">
                <a16:creationId xmlns:a16="http://schemas.microsoft.com/office/drawing/2014/main" id="{2D9BB5AD-10F7-EE47-AF22-67AA1B1B3FB8}"/>
              </a:ext>
            </a:extLst>
          </p:cNvPr>
          <p:cNvSpPr>
            <a:spLocks noChangeArrowheads="1"/>
          </p:cNvSpPr>
          <p:nvPr/>
        </p:nvSpPr>
        <p:spPr bwMode="auto">
          <a:xfrm>
            <a:off x="1733550" y="446112"/>
            <a:ext cx="5791200" cy="4773613"/>
          </a:xfrm>
          <a:prstGeom prst="triangle">
            <a:avLst>
              <a:gd name="adj" fmla="val 50000"/>
            </a:avLst>
          </a:prstGeom>
          <a:gradFill rotWithShape="1">
            <a:gsLst>
              <a:gs pos="0">
                <a:srgbClr val="CC0000">
                  <a:gamma/>
                  <a:shade val="46275"/>
                  <a:invGamma/>
                </a:srgbClr>
              </a:gs>
              <a:gs pos="100000">
                <a:srgbClr val="CC0000"/>
              </a:gs>
            </a:gsLst>
            <a:path path="shape">
              <a:fillToRect l="50000" t="50000" r="50000" b="50000"/>
            </a:path>
          </a:gradFill>
          <a:ln w="76200">
            <a:no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7" name="Text Box 10">
            <a:extLst>
              <a:ext uri="{FF2B5EF4-FFF2-40B4-BE49-F238E27FC236}">
                <a16:creationId xmlns:a16="http://schemas.microsoft.com/office/drawing/2014/main" id="{3620B188-857A-DE43-B1D4-8F457BB40788}"/>
              </a:ext>
            </a:extLst>
          </p:cNvPr>
          <p:cNvSpPr txBox="1">
            <a:spLocks noChangeArrowheads="1"/>
          </p:cNvSpPr>
          <p:nvPr/>
        </p:nvSpPr>
        <p:spPr bwMode="auto">
          <a:xfrm>
            <a:off x="4114800" y="18780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Text Box 11">
            <a:extLst>
              <a:ext uri="{FF2B5EF4-FFF2-40B4-BE49-F238E27FC236}">
                <a16:creationId xmlns:a16="http://schemas.microsoft.com/office/drawing/2014/main" id="{8F2FEC4A-8E86-3C4E-92D7-36B9DDCB1C58}"/>
              </a:ext>
            </a:extLst>
          </p:cNvPr>
          <p:cNvSpPr txBox="1">
            <a:spLocks noChangeArrowheads="1"/>
          </p:cNvSpPr>
          <p:nvPr/>
        </p:nvSpPr>
        <p:spPr bwMode="auto">
          <a:xfrm>
            <a:off x="5608638"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Text Box 12">
            <a:extLst>
              <a:ext uri="{FF2B5EF4-FFF2-40B4-BE49-F238E27FC236}">
                <a16:creationId xmlns:a16="http://schemas.microsoft.com/office/drawing/2014/main" id="{45E551AC-9701-8C41-98ED-4D017E6A5BAE}"/>
              </a:ext>
            </a:extLst>
          </p:cNvPr>
          <p:cNvSpPr txBox="1">
            <a:spLocks noChangeArrowheads="1"/>
          </p:cNvSpPr>
          <p:nvPr/>
        </p:nvSpPr>
        <p:spPr bwMode="auto">
          <a:xfrm>
            <a:off x="2438400" y="4087837"/>
            <a:ext cx="1066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هو</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Text Box 13">
            <a:extLst>
              <a:ext uri="{FF2B5EF4-FFF2-40B4-BE49-F238E27FC236}">
                <a16:creationId xmlns:a16="http://schemas.microsoft.com/office/drawing/2014/main" id="{17DC88F0-020E-8443-A799-777FE5EA4DD6}"/>
              </a:ext>
            </a:extLst>
          </p:cNvPr>
          <p:cNvSpPr txBox="1">
            <a:spLocks noChangeArrowheads="1"/>
          </p:cNvSpPr>
          <p:nvPr/>
        </p:nvSpPr>
        <p:spPr bwMode="auto">
          <a:xfrm>
            <a:off x="1905000" y="45450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الابن</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11" name="Group 14">
            <a:extLst>
              <a:ext uri="{FF2B5EF4-FFF2-40B4-BE49-F238E27FC236}">
                <a16:creationId xmlns:a16="http://schemas.microsoft.com/office/drawing/2014/main" id="{5458A356-5511-EA49-904B-D28FEA4AD793}"/>
              </a:ext>
            </a:extLst>
          </p:cNvPr>
          <p:cNvGrpSpPr>
            <a:grpSpLocks/>
          </p:cNvGrpSpPr>
          <p:nvPr/>
        </p:nvGrpSpPr>
        <p:grpSpPr bwMode="auto">
          <a:xfrm>
            <a:off x="3629025" y="2698775"/>
            <a:ext cx="1981200" cy="1752600"/>
            <a:chOff x="2286" y="1803"/>
            <a:chExt cx="1248" cy="1104"/>
          </a:xfrm>
        </p:grpSpPr>
        <p:sp>
          <p:nvSpPr>
            <p:cNvPr id="12" name="Text Box 15">
              <a:extLst>
                <a:ext uri="{FF2B5EF4-FFF2-40B4-BE49-F238E27FC236}">
                  <a16:creationId xmlns:a16="http://schemas.microsoft.com/office/drawing/2014/main" id="{47A39709-C578-9947-B7B7-17B2DC66CC11}"/>
                </a:ext>
              </a:extLst>
            </p:cNvPr>
            <p:cNvSpPr txBox="1">
              <a:spLocks noChangeArrowheads="1"/>
            </p:cNvSpPr>
            <p:nvPr/>
          </p:nvSpPr>
          <p:spPr bwMode="auto">
            <a:xfrm>
              <a:off x="2448" y="2112"/>
              <a:ext cx="864" cy="442"/>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الله</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AutoShape 16">
              <a:extLst>
                <a:ext uri="{FF2B5EF4-FFF2-40B4-BE49-F238E27FC236}">
                  <a16:creationId xmlns:a16="http://schemas.microsoft.com/office/drawing/2014/main" id="{0520A7BF-5D8C-E243-AA68-85D766AAECF1}"/>
                </a:ext>
              </a:extLst>
            </p:cNvPr>
            <p:cNvSpPr>
              <a:spLocks noChangeArrowheads="1"/>
            </p:cNvSpPr>
            <p:nvPr/>
          </p:nvSpPr>
          <p:spPr bwMode="auto">
            <a:xfrm>
              <a:off x="2286" y="1803"/>
              <a:ext cx="1248" cy="1104"/>
            </a:xfrm>
            <a:prstGeom prst="irregularSeal1">
              <a:avLst/>
            </a:prstGeom>
            <a:noFill/>
            <a:ln w="57150">
              <a:solidFill>
                <a:schemeClr val="bg1"/>
              </a:solidFill>
              <a:miter lim="800000"/>
              <a:headEnd/>
              <a:tailEnd/>
            </a:ln>
            <a:effectLst>
              <a:outerShdw dist="35921" dir="2700000" algn="ctr" rotWithShape="0">
                <a:schemeClr val="tx1"/>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grpSp>
      <p:sp>
        <p:nvSpPr>
          <p:cNvPr id="14" name="Text Box 17">
            <a:extLst>
              <a:ext uri="{FF2B5EF4-FFF2-40B4-BE49-F238E27FC236}">
                <a16:creationId xmlns:a16="http://schemas.microsoft.com/office/drawing/2014/main" id="{3F8A5EB6-6C24-974D-9215-990777974E2A}"/>
              </a:ext>
            </a:extLst>
          </p:cNvPr>
          <p:cNvSpPr txBox="1">
            <a:spLocks noChangeArrowheads="1"/>
          </p:cNvSpPr>
          <p:nvPr/>
        </p:nvSpPr>
        <p:spPr bwMode="auto">
          <a:xfrm>
            <a:off x="3714750" y="1268437"/>
            <a:ext cx="1828800" cy="70167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الآب</a:t>
            </a:r>
            <a:endParaRPr kumimoji="0" lang="en-US"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5" name="Text Box 18">
            <a:extLst>
              <a:ext uri="{FF2B5EF4-FFF2-40B4-BE49-F238E27FC236}">
                <a16:creationId xmlns:a16="http://schemas.microsoft.com/office/drawing/2014/main" id="{1EEED233-C9CE-184D-AE7F-14340A223601}"/>
              </a:ext>
            </a:extLst>
          </p:cNvPr>
          <p:cNvSpPr txBox="1">
            <a:spLocks noChangeArrowheads="1"/>
          </p:cNvSpPr>
          <p:nvPr/>
        </p:nvSpPr>
        <p:spPr bwMode="auto">
          <a:xfrm>
            <a:off x="5486400" y="4545037"/>
            <a:ext cx="1828800" cy="461665"/>
          </a:xfrm>
          <a:prstGeom prst="rect">
            <a:avLst/>
          </a:prstGeom>
          <a:noFill/>
          <a:ln w="9525">
            <a:noFill/>
            <a:miter lim="800000"/>
            <a:headEnd/>
            <a:tailEnd/>
          </a:ln>
          <a:effectLst>
            <a:outerShdw dist="35921" dir="2700000" algn="ctr" rotWithShape="0">
              <a:schemeClr val="tx1"/>
            </a:outerShdw>
          </a:effec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الروح القدس</a:t>
            </a:r>
            <a:endParaRPr kumimoji="0" lang="en-US"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6" name="WordArt 19">
            <a:extLst>
              <a:ext uri="{FF2B5EF4-FFF2-40B4-BE49-F238E27FC236}">
                <a16:creationId xmlns:a16="http://schemas.microsoft.com/office/drawing/2014/main" id="{AB875D8D-1DCE-7649-BEEC-E20A32EE4EF5}"/>
              </a:ext>
            </a:extLst>
          </p:cNvPr>
          <p:cNvSpPr>
            <a:spLocks noChangeArrowheads="1" noChangeShapeType="1" noTextEdit="1"/>
          </p:cNvSpPr>
          <p:nvPr/>
        </p:nvSpPr>
        <p:spPr bwMode="auto">
          <a:xfrm rot="-3731304">
            <a:off x="1972553" y="2447151"/>
            <a:ext cx="1066800" cy="144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7" name="WordArt 20">
            <a:extLst>
              <a:ext uri="{FF2B5EF4-FFF2-40B4-BE49-F238E27FC236}">
                <a16:creationId xmlns:a16="http://schemas.microsoft.com/office/drawing/2014/main" id="{DECB7740-BC85-E644-897B-74D5A8803EED}"/>
              </a:ext>
            </a:extLst>
          </p:cNvPr>
          <p:cNvSpPr>
            <a:spLocks noChangeArrowheads="1" noChangeShapeType="1" noTextEdit="1"/>
          </p:cNvSpPr>
          <p:nvPr/>
        </p:nvSpPr>
        <p:spPr bwMode="auto">
          <a:xfrm rot="3668274">
            <a:off x="5959071" y="2418861"/>
            <a:ext cx="1066800" cy="180000"/>
          </a:xfrm>
          <a:prstGeom prst="rect">
            <a:avLst/>
          </a:prstGeom>
        </p:spPr>
        <p:txBody>
          <a:bodyPr spcFirstLastPara="1" wrap="none" fromWordArt="1">
            <a:prstTxWarp prst="textArchUp">
              <a:avLst>
                <a:gd name="adj" fmla="val 1080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18" name="WordArt 21">
            <a:extLst>
              <a:ext uri="{FF2B5EF4-FFF2-40B4-BE49-F238E27FC236}">
                <a16:creationId xmlns:a16="http://schemas.microsoft.com/office/drawing/2014/main" id="{7C5F068E-04FB-B845-8223-BD03C4B8C4F0}"/>
              </a:ext>
            </a:extLst>
          </p:cNvPr>
          <p:cNvSpPr>
            <a:spLocks noChangeArrowheads="1" noChangeShapeType="1" noTextEdit="1"/>
          </p:cNvSpPr>
          <p:nvPr/>
        </p:nvSpPr>
        <p:spPr bwMode="auto">
          <a:xfrm>
            <a:off x="4038600" y="5877288"/>
            <a:ext cx="1119188" cy="144000"/>
          </a:xfrm>
          <a:prstGeom prst="rect">
            <a:avLst/>
          </a:prstGeom>
        </p:spPr>
        <p:txBody>
          <a:bodyPr spcFirstLastPara="1" wrap="none" fromWordArt="1">
            <a:prstTxWarp prst="textArchDown">
              <a:avLst>
                <a:gd name="adj"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rPr>
              <a:t>ليس</a:t>
            </a:r>
            <a:endParaRPr kumimoji="0" lang="en-US" sz="1800" b="1" u="none" strike="noStrike" kern="10" cap="none" spc="0" normalizeH="0" baseline="0" noProof="0" dirty="0">
              <a:ln w="9525">
                <a:solidFill>
                  <a:srgbClr val="000000"/>
                </a:solidFill>
                <a:round/>
                <a:headEnd/>
                <a:tailEnd/>
              </a:ln>
              <a:solidFill>
                <a:srgbClr val="FFFFFF"/>
              </a:solidFill>
              <a:effectLst/>
              <a:uLnTx/>
              <a:uFillTx/>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0" y="98518"/>
            <a:ext cx="9144000" cy="1313903"/>
          </a:xfrm>
          <a:effectLst>
            <a:outerShdw blurRad="63500" dist="35921" dir="2700000" algn="ctr" rotWithShape="0">
              <a:schemeClr val="tx2">
                <a:alpha val="74998"/>
              </a:schemeClr>
            </a:outerShdw>
          </a:effectLst>
        </p:spPr>
        <p:txBody>
          <a:bodyPr anchor="t"/>
          <a:lstStyle/>
          <a:p>
            <a:pPr algn="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١. آمن أنَّ المسيح هو الله</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9" name="Rectangle 2">
            <a:extLst>
              <a:ext uri="{FF2B5EF4-FFF2-40B4-BE49-F238E27FC236}">
                <a16:creationId xmlns:a16="http://schemas.microsoft.com/office/drawing/2014/main" id="{9F810DD0-59F5-AC47-9AE7-C4384A94C454}"/>
              </a:ext>
            </a:extLst>
          </p:cNvPr>
          <p:cNvSpPr txBox="1">
            <a:spLocks noChangeArrowheads="1"/>
          </p:cNvSpPr>
          <p:nvPr/>
        </p:nvSpPr>
        <p:spPr bwMode="auto">
          <a:xfrm>
            <a:off x="35496" y="6237312"/>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32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0" name="Rectangle 2">
            <a:extLst>
              <a:ext uri="{FF2B5EF4-FFF2-40B4-BE49-F238E27FC236}">
                <a16:creationId xmlns:a16="http://schemas.microsoft.com/office/drawing/2014/main" id="{2D4B7F72-F853-3843-999B-06609CC24C1E}"/>
              </a:ext>
            </a:extLst>
          </p:cNvPr>
          <p:cNvSpPr txBox="1">
            <a:spLocks noChangeArrowheads="1"/>
          </p:cNvSpPr>
          <p:nvPr/>
        </p:nvSpPr>
        <p:spPr bwMode="auto">
          <a:xfrm>
            <a:off x="252589" y="707571"/>
            <a:ext cx="8791222" cy="12092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(٢ : </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 ١</a:t>
            </a: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690865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2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2000"/>
                                        <p:tgtEl>
                                          <p:spTgt spid="14"/>
                                        </p:tgtEl>
                                      </p:cBhvr>
                                    </p:animEffect>
                                  </p:childTnLst>
                                </p:cTn>
                              </p:par>
                            </p:childTnLst>
                          </p:cTn>
                        </p:par>
                        <p:par>
                          <p:cTn id="13" fill="hold">
                            <p:stCondLst>
                              <p:cond delay="20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20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20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2000"/>
                                        <p:tgtEl>
                                          <p:spTgt spid="15"/>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fade">
                                      <p:cBhvr>
                                        <p:cTn id="39" dur="20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2000"/>
                                        <p:tgtEl>
                                          <p:spTgt spid="1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2000"/>
                                        <p:tgtEl>
                                          <p:spTgt spid="17"/>
                                        </p:tgtEl>
                                      </p:cBhvr>
                                    </p:animEffect>
                                  </p:childTnLst>
                                </p:cTn>
                              </p:par>
                            </p:childTnLst>
                          </p:cTn>
                        </p:par>
                      </p:childTnLst>
                    </p:cTn>
                  </p:par>
                  <p:par>
                    <p:cTn id="50" fill="hold">
                      <p:stCondLst>
                        <p:cond delay="indefinite"/>
                      </p:stCondLst>
                      <p:childTnLst>
                        <p:par>
                          <p:cTn id="51" fill="hold">
                            <p:stCondLst>
                              <p:cond delay="0"/>
                            </p:stCondLst>
                            <p:childTnLst>
                              <p:par>
                                <p:cTn id="52" presetID="3" presetClass="entr" presetSubtype="10" fill="hold" grpId="0" nodeType="click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blinds(horizontal)">
                                      <p:cBhvr>
                                        <p:cTn id="5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4" grpId="0"/>
      <p:bldP spid="15" grpId="0"/>
      <p:bldP spid="16" grpId="0" animBg="1"/>
      <p:bldP spid="17" grpId="0" animBg="1"/>
      <p:bldP spid="18" grpId="0" animBg="1"/>
      <p:bldP spid="20"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5"/>
            <a:ext cx="9144000" cy="930944"/>
          </a:xfrm>
          <a:effectLst>
            <a:outerShdw blurRad="63500" dist="35921" dir="2700000" algn="ctr" rotWithShape="0">
              <a:schemeClr val="tx2">
                <a:alpha val="74998"/>
              </a:schemeClr>
            </a:outerShdw>
          </a:effectLst>
        </p:spPr>
        <p:txBody>
          <a:bodyPr anchor="t"/>
          <a:lstStyle/>
          <a:p>
            <a:pPr algn="r">
              <a:defRPr/>
            </a:pPr>
            <a:r>
              <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٢</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إعتنق الحياة المُقدسة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498690" name="Picture 2" descr="http://www.swordofthespirit.net/bulwark/what-is-the-holy-spirit2-720x420.jpg">
            <a:extLst>
              <a:ext uri="{FF2B5EF4-FFF2-40B4-BE49-F238E27FC236}">
                <a16:creationId xmlns:a16="http://schemas.microsoft.com/office/drawing/2014/main" id="{8DF40EC5-4BC2-B64F-BF2B-B9F20F087C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512" y="1632006"/>
            <a:ext cx="8964488" cy="522599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80F4FEEF-4FD2-A04F-85CA-D0D4D4465430}"/>
              </a:ext>
            </a:extLst>
          </p:cNvPr>
          <p:cNvSpPr txBox="1">
            <a:spLocks noChangeArrowheads="1"/>
          </p:cNvSpPr>
          <p:nvPr/>
        </p:nvSpPr>
        <p:spPr bwMode="auto">
          <a:xfrm>
            <a:off x="35496" y="6093296"/>
            <a:ext cx="9108504" cy="5511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تكون محمياً من التعليم الكاذب؟</a:t>
            </a:r>
            <a:endParaRPr kumimoji="0" lang="en-US" sz="40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5DD15AE2-43F8-704A-898A-FD5CE0524292}"/>
              </a:ext>
            </a:extLst>
          </p:cNvPr>
          <p:cNvSpPr txBox="1">
            <a:spLocks noChangeArrowheads="1"/>
          </p:cNvSpPr>
          <p:nvPr/>
        </p:nvSpPr>
        <p:spPr bwMode="auto">
          <a:xfrm>
            <a:off x="252589" y="69269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كو٣: ٤</a:t>
            </a:r>
            <a: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Tree>
    <p:extLst>
      <p:ext uri="{BB962C8B-B14F-4D97-AF65-F5344CB8AC3E}">
        <p14:creationId xmlns:p14="http://schemas.microsoft.com/office/powerpoint/2010/main" val="2376525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555750"/>
          </a:xfrm>
          <a:effectLst>
            <a:outerShdw blurRad="63500" dist="35921" dir="2700000" algn="ctr" rotWithShape="0">
              <a:schemeClr val="tx2">
                <a:alpha val="74998"/>
              </a:schemeClr>
            </a:outerShdw>
          </a:effectLst>
        </p:spPr>
        <p:txBody>
          <a:bodyPr/>
          <a:lstStyle/>
          <a:p>
            <a:pPr>
              <a:defRPr/>
            </a:pPr>
            <a:r>
              <a:rPr lang="ar-JO"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ما تعتنقهُ</a:t>
            </a:r>
            <a:endParaRPr lang="en-US"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453204"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الألوهية</a:t>
            </a:r>
            <a:endParaRPr kumimoji="0" lang="en-US" sz="32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98875"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القداسة</a:t>
            </a:r>
            <a:endParaRPr kumimoji="0" lang="en-US" sz="54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flipH="1">
            <a:off x="3194377" y="2478458"/>
            <a:ext cx="2745775" cy="1838490"/>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0" i="0" u="none" strike="noStrike" kern="1200" cap="none" spc="-100" normalizeH="0" baseline="0" noProof="0">
                <a:ln>
                  <a:noFill/>
                </a:ln>
                <a:solidFill>
                  <a:srgbClr val="000090"/>
                </a:solidFill>
                <a:effectLst/>
                <a:uLnTx/>
                <a:uFillTx/>
                <a:latin typeface="Accordance" panose="00000400000000000000" pitchFamily="2" charset="-78"/>
                <a:ea typeface="Accordance" panose="00000400000000000000" pitchFamily="2" charset="-78"/>
                <a:cs typeface="Accordance" panose="00000400000000000000" pitchFamily="2" charset="-78"/>
              </a:rPr>
              <a:t>إلى</a:t>
            </a: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998C55BD-EDDA-CD4E-99E0-730D1E472A35}"/>
              </a:ext>
            </a:extLst>
          </p:cNvPr>
          <p:cNvSpPr txBox="1">
            <a:spLocks noChangeArrowheads="1"/>
          </p:cNvSpPr>
          <p:nvPr/>
        </p:nvSpPr>
        <p:spPr bwMode="auto">
          <a:xfrm>
            <a:off x="0" y="57264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59126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5" name="Title 1"/>
          <p:cNvSpPr txBox="1">
            <a:spLocks noGrp="1"/>
          </p:cNvSpPr>
          <p:nvPr>
            <p:ph type="title"/>
          </p:nvPr>
        </p:nvSpPr>
        <p:spPr>
          <a:xfrm>
            <a:off x="-18653" y="-7615"/>
            <a:ext cx="9162651" cy="1012618"/>
          </a:xfrm>
          <a:prstGeom prst="rect">
            <a:avLst/>
          </a:prstGeom>
        </p:spPr>
        <p:txBody>
          <a:bodyPr/>
          <a:lstStyle>
            <a:lvl1pPr>
              <a:defRPr sz="4800" b="1"/>
            </a:lvl1pPr>
          </a:lstStyle>
          <a:p>
            <a:pPr rtl="0">
              <a:defRPr/>
            </a:pPr>
            <a:r>
              <a:rPr dirty="0"/>
              <a:t>الموضوع </a:t>
            </a:r>
          </a:p>
        </p:txBody>
      </p:sp>
      <p:sp>
        <p:nvSpPr>
          <p:cNvPr id="4426" name="Rectangle 2"/>
          <p:cNvSpPr txBox="1"/>
          <p:nvPr/>
        </p:nvSpPr>
        <p:spPr>
          <a:xfrm>
            <a:off x="925016" y="2595278"/>
            <a:ext cx="7634146" cy="1754326"/>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457200">
              <a:defRPr sz="4800" b="1">
                <a:solidFill>
                  <a:srgbClr val="FFFFFF"/>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الإله</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يجسد</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المعاناة</a:t>
            </a:r>
            <a:br>
              <a:rPr kumimoji="0" lang="ar-SA"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b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في</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صورة</a:t>
            </a:r>
            <a:r>
              <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540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خادم</a:t>
            </a:r>
            <a:endParaRPr kumimoji="0" sz="5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27"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٢٣</a:t>
            </a:r>
          </a:p>
        </p:txBody>
      </p:sp>
      <p:sp>
        <p:nvSpPr>
          <p:cNvPr id="4428"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28"/>
                                        </p:tgtEl>
                                        <p:attrNameLst>
                                          <p:attrName>style.visibility</p:attrName>
                                        </p:attrNameLst>
                                      </p:cBhvr>
                                      <p:to>
                                        <p:strVal val="visible"/>
                                      </p:to>
                                    </p:set>
                                    <p:anim calcmode="lin" valueType="num">
                                      <p:cBhvr>
                                        <p:cTn id="7" dur="500" fill="hold"/>
                                        <p:tgtEl>
                                          <p:spTgt spid="4428"/>
                                        </p:tgtEl>
                                        <p:attrNameLst>
                                          <p:attrName>ppt_x</p:attrName>
                                        </p:attrNameLst>
                                      </p:cBhvr>
                                      <p:tavLst>
                                        <p:tav tm="0">
                                          <p:val>
                                            <p:strVal val="#ppt_x"/>
                                          </p:val>
                                        </p:tav>
                                        <p:tav tm="100000">
                                          <p:val>
                                            <p:strVal val="#ppt_x"/>
                                          </p:val>
                                        </p:tav>
                                      </p:tavLst>
                                    </p:anim>
                                    <p:anim calcmode="lin" valueType="num">
                                      <p:cBhvr>
                                        <p:cTn id="8" dur="500" fill="hold"/>
                                        <p:tgtEl>
                                          <p:spTgt spid="44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8" grpId="0" animBg="1" advAuto="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ark Blue Worship Backgrounds.jpg">
            <a:extLst>
              <a:ext uri="{FF2B5EF4-FFF2-40B4-BE49-F238E27FC236}">
                <a16:creationId xmlns:a16="http://schemas.microsoft.com/office/drawing/2014/main" id="{0B470321-189C-F045-AE3B-29BC714084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7384"/>
            <a:ext cx="9144000" cy="1023543"/>
          </a:xfrm>
          <a:solidFill>
            <a:schemeClr val="tx1"/>
          </a:solidFill>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للرسالة</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48560" y="1330501"/>
            <a:ext cx="9144000" cy="41259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إحمِ نفسك من التعاليم الكاذبة باحتضان كل من </a:t>
            </a:r>
            <a:r>
              <a:rPr kumimoji="0" lang="ar-JO" sz="4800" b="1" i="0" u="none" strike="noStrike" kern="1200" cap="none" spc="0" normalizeH="0" baseline="0" noProof="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ألوهية</a:t>
            </a: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المسيح والحياة المقدسة.</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C617C4F2-B793-894B-BA04-2BD9D17D2656}"/>
              </a:ext>
            </a:extLst>
          </p:cNvPr>
          <p:cNvSpPr txBox="1">
            <a:spLocks noChangeArrowheads="1"/>
          </p:cNvSpPr>
          <p:nvPr/>
        </p:nvSpPr>
        <p:spPr bwMode="auto">
          <a:xfrm>
            <a:off x="-84326" y="5805264"/>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كولوسي</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809717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86093236"/>
      </p:ext>
    </p:extLst>
  </p:cSld>
  <p:clrMapOvr>
    <a:masterClrMapping/>
  </p:clrMapOvr>
  <p:transition/>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7587" name="Picture 5" descr="Left Behi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6350" y="-2704"/>
            <a:ext cx="9137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6" name="Title 4"/>
          <p:cNvSpPr>
            <a:spLocks noGrp="1"/>
          </p:cNvSpPr>
          <p:nvPr>
            <p:ph type="title" idx="4294967295"/>
          </p:nvPr>
        </p:nvSpPr>
        <p:spPr>
          <a:xfrm>
            <a:off x="685800" y="188640"/>
            <a:ext cx="7772400" cy="1296144"/>
          </a:xfrm>
          <a:solidFill>
            <a:schemeClr val="tx1"/>
          </a:solidFill>
        </p:spPr>
        <p:txBody>
          <a:bodyPr/>
          <a:lstStyle/>
          <a:p>
            <a:r>
              <a:rPr lang="ar-SA" sz="8000" dirty="0">
                <a:solidFill>
                  <a:schemeClr val="bg1"/>
                </a:solidFill>
                <a:effectLst>
                  <a:glow rad="127000">
                    <a:schemeClr val="tx1"/>
                  </a:glow>
                </a:effectLst>
              </a:rPr>
              <a:t>١ تسالونيكي</a:t>
            </a:r>
            <a:endParaRPr lang="en-US" sz="8000" dirty="0">
              <a:solidFill>
                <a:schemeClr val="bg1"/>
              </a:solidFill>
              <a:effectLst>
                <a:glow rad="127000">
                  <a:schemeClr val="tx1"/>
                </a:glow>
              </a:effectLst>
            </a:endParaRPr>
          </a:p>
        </p:txBody>
      </p:sp>
      <p:sp>
        <p:nvSpPr>
          <p:cNvPr id="7" name="Rectangle 6">
            <a:extLst>
              <a:ext uri="{FF2B5EF4-FFF2-40B4-BE49-F238E27FC236}">
                <a16:creationId xmlns:a16="http://schemas.microsoft.com/office/drawing/2014/main" id="{5CA5C7BF-A33D-3A4F-9DBB-C7DEFF69A49C}"/>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27509984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الإختطاف</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81695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الإستعداد للإختطاف</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76797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988840"/>
            <a:ext cx="9144000" cy="36724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١٢ وَالرَّبُّ يُنْمِيكُمْ وَيَزِيدُكُمْ فِي الْمَحَبَّةِ بَعْضَكُمْ لِبَعْضٍ وَلِلْجَمِيعِ، كَمَا نَحْنُ أَيْضاً لَكُمْ، ١٣ لِكَيْ يُثَبِّتَ قُلُوبَكُمْ بِلاَ لَوْمٍ فِي الْقَدَاسَةِ، أَمَامَ اللهِ أَبِينَا فِي مَجِيءِ رَبِّنَا يَسُوعَ الْمَسِيحِ مَعَ جَمِيعِ </a:t>
            </a:r>
            <a:r>
              <a:rPr kumimoji="0" lang="ar-SA" sz="40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قِدِّيسِيهِ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a:t>
            </a: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٣ : ١٢-١٣</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0454620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Hope Rising Religious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36512" y="-27384"/>
            <a:ext cx="9180512" cy="1143000"/>
          </a:xfrm>
          <a:solidFill>
            <a:srgbClr val="CCFFCC"/>
          </a:solidFill>
        </p:spPr>
        <p:txBody>
          <a:bodyPr/>
          <a:lstStyle/>
          <a:p>
            <a:r>
              <a:rPr lang="ar-SA" sz="6000" dirty="0">
                <a:solidFill>
                  <a:schemeClr val="tx1"/>
                </a:solidFill>
              </a:rPr>
              <a:t>البيان الموجز</a:t>
            </a:r>
            <a:endParaRPr lang="en-US" sz="6000" dirty="0">
              <a:solidFill>
                <a:schemeClr val="tx1"/>
              </a:solidFill>
            </a:endParaRPr>
          </a:p>
        </p:txBody>
      </p:sp>
      <p:sp>
        <p:nvSpPr>
          <p:cNvPr id="4" name="Rectangle 3"/>
          <p:cNvSpPr/>
          <p:nvPr/>
        </p:nvSpPr>
        <p:spPr>
          <a:xfrm>
            <a:off x="8359526" y="94603"/>
            <a:ext cx="704039" cy="461665"/>
          </a:xfrm>
          <a:prstGeom prst="rect">
            <a:avLst/>
          </a:prstGeom>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203</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Content Placeholder 2"/>
          <p:cNvSpPr txBox="1">
            <a:spLocks/>
          </p:cNvSpPr>
          <p:nvPr/>
        </p:nvSpPr>
        <p:spPr bwMode="auto">
          <a:xfrm>
            <a:off x="539552" y="1763950"/>
            <a:ext cx="8136904"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a:lstStyle>
          <a:p>
            <a:pPr marL="0" marR="0" lvl="0" indent="0" algn="ctr" defTabSz="457200" rtl="0" eaLnBrk="0" fontAlgn="base" latinLnBrk="0" hangingPunct="0">
              <a:lnSpc>
                <a:spcPct val="100000"/>
              </a:lnSpc>
              <a:spcBef>
                <a:spcPct val="20000"/>
              </a:spcBef>
              <a:spcAft>
                <a:spcPct val="0"/>
              </a:spcAft>
              <a:buClrTx/>
              <a:buSzTx/>
              <a:buFontTx/>
              <a:buNone/>
              <a:tabLst/>
              <a:defRPr/>
            </a:pPr>
            <a:r>
              <a:rPr kumimoji="0" lang="ar-SA" sz="4400" b="1" i="0" u="none" strike="noStrike" kern="1200" cap="none" spc="0" normalizeH="0" baseline="0" noProof="0">
                <a:ln>
                  <a:noFill/>
                </a:ln>
                <a:solidFill>
                  <a:srgbClr val="FFFFFF"/>
                </a:solidFill>
                <a:effectLst/>
                <a:uLnTx/>
                <a:uFillTx/>
                <a:latin typeface="Arial"/>
                <a:ea typeface="ＭＳ Ｐゴシック" pitchFamily="-108" charset="-128"/>
                <a:cs typeface="Arial"/>
              </a:rPr>
              <a:t>يمكن للمؤمنين أن يستعدوا للإختطاف من خلال الخدمة دون جشع، ومن خلال تقوية عقيدتهم وعلاقاتهم.</a:t>
            </a:r>
            <a:r>
              <a:rPr kumimoji="0" lang="en-US" sz="5400" b="0" i="0" u="none" strike="noStrike" kern="1200" cap="none" spc="0" normalizeH="0" baseline="0" noProof="0">
                <a:ln>
                  <a:noFill/>
                </a:ln>
                <a:solidFill>
                  <a:srgbClr val="FFFFFF"/>
                </a:solidFill>
                <a:effectLst/>
                <a:uLnTx/>
                <a:uFillTx/>
                <a:latin typeface="Arial"/>
                <a:ea typeface="ＭＳ Ｐゴシック" pitchFamily="-108" charset="-128"/>
                <a:cs typeface="Arial"/>
              </a:rPr>
              <a:t> </a:t>
            </a:r>
            <a:endPar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a:extLst>
              <a:ext uri="{FF2B5EF4-FFF2-40B4-BE49-F238E27FC236}">
                <a16:creationId xmlns:a16="http://schemas.microsoft.com/office/drawing/2014/main" id="{25B8FFA0-6AB6-854D-994E-860EC3D6D58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05607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تعليم الملكوت العملي:</a:t>
            </a:r>
            <a:r>
              <a:rPr kumimoji="0" lang="en-GB"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وَنُشْهِدُكُمْ لِكَيْ تَسْلُكُوا كَمَا يَحِقِّ للهِ الَّذِي دَعَاكُمْ إِلَى مَلَكُوتِهِ وَمَجْدِهِ. (2: 12)</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413B11B7-CE32-CF42-8845-0B6A5A738E4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233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يظهر التفسير الكامل للإختطاف في الكتاب المقدس في هذه الرسالة (4: 13-5: 11) حيث أن المؤمنين خلال عصر الكنيسة الرَّاقِدُونَ بِيَسُوعَ سوف يقومون لمقابلة يسوع عند عودته (4: 14) ومن ثم الأحياء سوف يختطفون لمقابلة المسيح في الهواء، (4: 17).</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5415C7C-7CF6-0E4B-881E-9E70B7E57A0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93370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0"/>
            <a:ext cx="9252520"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 يكتفِ اليهود في هذه المدينة بعدم الإيمان، بل حاولوا أيضًا منع بولس من الوعظ لكي لا ينال الأمم الخلاص (2:16)، لأن الخلاص في يسوع (المذكور 16 مرة) هو رجاؤنا، وليس الغضب (5:8-9).</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8809572C-2D2B-954E-BA63-E992145070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620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000090"/>
            </a:gs>
          </a:gsLst>
          <a:path path="circle">
            <a:fillToRect l="50000" t="50000" r="50000" b="50000"/>
          </a:path>
        </a:gradFill>
        <a:effectLst/>
      </p:bgPr>
    </p:bg>
    <p:spTree>
      <p:nvGrpSpPr>
        <p:cNvPr id="1" name=""/>
        <p:cNvGrpSpPr/>
        <p:nvPr/>
      </p:nvGrpSpPr>
      <p:grpSpPr>
        <a:xfrm>
          <a:off x="0" y="0"/>
          <a:ext cx="0" cy="0"/>
          <a:chOff x="0" y="0"/>
          <a:chExt cx="0" cy="0"/>
        </a:xfrm>
      </p:grpSpPr>
      <p:sp>
        <p:nvSpPr>
          <p:cNvPr id="4430" name="Rectangle 2"/>
          <p:cNvSpPr txBox="1">
            <a:spLocks noGrp="1"/>
          </p:cNvSpPr>
          <p:nvPr>
            <p:ph type="title"/>
          </p:nvPr>
        </p:nvSpPr>
        <p:spPr>
          <a:xfrm>
            <a:off x="0" y="21563"/>
            <a:ext cx="9144000" cy="909772"/>
          </a:xfrm>
          <a:prstGeom prst="rect">
            <a:avLst/>
          </a:prstGeom>
          <a:effectLst>
            <a:outerShdw blurRad="63500" dist="35921" dir="2700000" rotWithShape="0">
              <a:srgbClr val="000000">
                <a:alpha val="74998"/>
              </a:srgbClr>
            </a:outerShdw>
          </a:effectLst>
        </p:spPr>
        <p:txBody>
          <a:bodyPr/>
          <a:lstStyle>
            <a:lvl1pPr>
              <a:defRPr sz="4800" b="1"/>
            </a:lvl1pPr>
          </a:lstStyle>
          <a:p>
            <a:pPr rtl="0">
              <a:defRPr/>
            </a:pPr>
            <a:r>
              <a:rPr dirty="0"/>
              <a:t>الآية المفتاحية </a:t>
            </a:r>
          </a:p>
        </p:txBody>
      </p:sp>
      <p:sp>
        <p:nvSpPr>
          <p:cNvPr id="4431" name="Rectangle 2"/>
          <p:cNvSpPr txBox="1"/>
          <p:nvPr/>
        </p:nvSpPr>
        <p:spPr>
          <a:xfrm>
            <a:off x="45719" y="2471876"/>
            <a:ext cx="9052561" cy="1938992"/>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لِأَنَّ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ٱبْنَ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ٱلْإِنْسَانِ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أَيْضًا</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يَأْتِ</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لِيَخْدِمَ</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وَلِيَبْذِلَ</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نَفْسَهُ</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فِدْيَةً</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عَنْ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40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كَثِيرِينَ</a:t>
            </a:r>
            <a:r>
              <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a:p>
            <a:pPr marL="0" marR="0" lvl="0" indent="0" algn="ctr" defTabSz="457200" rtl="1" eaLnBrk="1" fontAlgn="auto" latinLnBrk="0" hangingPunct="0">
              <a:lnSpc>
                <a:spcPct val="100000"/>
              </a:lnSpc>
              <a:spcBef>
                <a:spcPts val="0"/>
              </a:spcBef>
              <a:spcAft>
                <a:spcPts val="0"/>
              </a:spcAft>
              <a:buClrTx/>
              <a:buSzTx/>
              <a:buFontTx/>
              <a:buNone/>
              <a:tabLst/>
              <a:defRPr sz="4000" b="1">
                <a:solidFill>
                  <a:srgbClr val="FFFFFF"/>
                </a:solidFill>
              </a:defRPr>
            </a:pPr>
            <a:r>
              <a:rPr kumimoji="0" lang="ar-SA"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(٤٥:١٠).</a:t>
            </a:r>
            <a:endParaRPr kumimoji="0" sz="40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432" name="Rectangle 2"/>
          <p:cNvSpPr txBox="1"/>
          <p:nvPr/>
        </p:nvSpPr>
        <p:spPr>
          <a:xfrm>
            <a:off x="45719" y="5951409"/>
            <a:ext cx="86997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
        <p:nvSpPr>
          <p:cNvPr id="4433" name="Text Box 24"/>
          <p:cNvSpPr txBox="1"/>
          <p:nvPr/>
        </p:nvSpPr>
        <p:spPr>
          <a:xfrm>
            <a:off x="8518129" y="65344"/>
            <a:ext cx="438580"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defRPr b="1">
                <a:solidFill>
                  <a:srgbClr val="EAEAEA"/>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EAEAEA"/>
                </a:solidFill>
                <a:effectLst/>
                <a:uLnTx/>
                <a:uFillTx/>
                <a:latin typeface="Arial" panose="020B0604020202020204" pitchFamily="34" charset="0"/>
                <a:cs typeface="Arial" panose="020B0604020202020204" pitchFamily="34" charset="0"/>
                <a:sym typeface="Arial"/>
              </a:rPr>
              <a:t>٨٥</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32"/>
                                        </p:tgtEl>
                                        <p:attrNameLst>
                                          <p:attrName>style.visibility</p:attrName>
                                        </p:attrNameLst>
                                      </p:cBhvr>
                                      <p:to>
                                        <p:strVal val="visible"/>
                                      </p:to>
                                    </p:set>
                                    <p:anim calcmode="lin" valueType="num">
                                      <p:cBhvr>
                                        <p:cTn id="7" dur="500" fill="hold"/>
                                        <p:tgtEl>
                                          <p:spTgt spid="4432"/>
                                        </p:tgtEl>
                                        <p:attrNameLst>
                                          <p:attrName>ppt_x</p:attrName>
                                        </p:attrNameLst>
                                      </p:cBhvr>
                                      <p:tavLst>
                                        <p:tav tm="0">
                                          <p:val>
                                            <p:strVal val="#ppt_x"/>
                                          </p:val>
                                        </p:tav>
                                        <p:tav tm="100000">
                                          <p:val>
                                            <p:strVal val="#ppt_x"/>
                                          </p:val>
                                        </p:tav>
                                      </p:tavLst>
                                    </p:anim>
                                    <p:anim calcmode="lin" valueType="num">
                                      <p:cBhvr>
                                        <p:cTn id="8" dur="500" fill="hold"/>
                                        <p:tgtEl>
                                          <p:spTgt spid="44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2" grpId="0" animBg="1" advAuto="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 الإله)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يُدعى يسوع (الرب) 24  مرة في خمسة إصحاحات قصيرة من 89 آية فقط مع التأكيد على أنه هو الملك الذي يجب طاعته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(توماس ل. كونستابل، تفسير الكتاب المقدس المعرفي،     2: 690)</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AB29030-21CB-B949-98D2-CAA08B00D3B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3941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5"/>
          <p:cNvSpPr>
            <a:spLocks noGrp="1" noChangeArrowheads="1"/>
          </p:cNvSpPr>
          <p:nvPr>
            <p:ph type="title" idx="4294967295"/>
          </p:nvPr>
        </p:nvSpPr>
        <p:spPr>
          <a:xfrm>
            <a:off x="0" y="0"/>
            <a:ext cx="2590800" cy="30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z="2000">
                <a:effectLst/>
                <a:ea typeface="ＭＳ Ｐゴシック" charset="0"/>
              </a:rPr>
              <a:t>Book Chart</a:t>
            </a:r>
          </a:p>
        </p:txBody>
      </p:sp>
      <p:graphicFrame>
        <p:nvGraphicFramePr>
          <p:cNvPr id="25" name="Table 24"/>
          <p:cNvGraphicFramePr>
            <a:graphicFrameLocks noGrp="1"/>
          </p:cNvGraphicFramePr>
          <p:nvPr/>
        </p:nvGraphicFramePr>
        <p:xfrm>
          <a:off x="-107950" y="0"/>
          <a:ext cx="9251951" cy="6858002"/>
        </p:xfrm>
        <a:graphic>
          <a:graphicData uri="http://schemas.openxmlformats.org/drawingml/2006/table">
            <a:tbl>
              <a:tblPr/>
              <a:tblGrid>
                <a:gridCol w="1893868">
                  <a:extLst>
                    <a:ext uri="{9D8B030D-6E8A-4147-A177-3AD203B41FA5}">
                      <a16:colId xmlns:a16="http://schemas.microsoft.com/office/drawing/2014/main" val="20000"/>
                    </a:ext>
                  </a:extLst>
                </a:gridCol>
                <a:gridCol w="1454457">
                  <a:extLst>
                    <a:ext uri="{9D8B030D-6E8A-4147-A177-3AD203B41FA5}">
                      <a16:colId xmlns:a16="http://schemas.microsoft.com/office/drawing/2014/main" val="20001"/>
                    </a:ext>
                  </a:extLst>
                </a:gridCol>
                <a:gridCol w="1403910">
                  <a:extLst>
                    <a:ext uri="{9D8B030D-6E8A-4147-A177-3AD203B41FA5}">
                      <a16:colId xmlns:a16="http://schemas.microsoft.com/office/drawing/2014/main" val="20002"/>
                    </a:ext>
                  </a:extLst>
                </a:gridCol>
                <a:gridCol w="1440071">
                  <a:extLst>
                    <a:ext uri="{9D8B030D-6E8A-4147-A177-3AD203B41FA5}">
                      <a16:colId xmlns:a16="http://schemas.microsoft.com/office/drawing/2014/main" val="20003"/>
                    </a:ext>
                  </a:extLst>
                </a:gridCol>
                <a:gridCol w="1548861">
                  <a:extLst>
                    <a:ext uri="{9D8B030D-6E8A-4147-A177-3AD203B41FA5}">
                      <a16:colId xmlns:a16="http://schemas.microsoft.com/office/drawing/2014/main" val="20004"/>
                    </a:ext>
                  </a:extLst>
                </a:gridCol>
                <a:gridCol w="1510784">
                  <a:extLst>
                    <a:ext uri="{9D8B030D-6E8A-4147-A177-3AD203B41FA5}">
                      <a16:colId xmlns:a16="http://schemas.microsoft.com/office/drawing/2014/main" val="20005"/>
                    </a:ext>
                  </a:extLst>
                </a:gridCol>
              </a:tblGrid>
              <a:tr h="471667">
                <a:tc gridSpan="6">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1" lang="ar-JO" altLang="ja-JP" sz="2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الإستعداد للإختطاف</a:t>
                      </a: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9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براءة الطمع</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مبادئ للنمو</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1-3</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الإصحاحات 4-5</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شخصي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تطبيقي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مفترين صامتين</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موقف قوي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تاريخي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تحريضي</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تأملات</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نصائح</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1667">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للخلف</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النظر للأمام</a:t>
                      </a: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94333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الثناء</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1: 1-10</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السلوك</a:t>
                      </a:r>
                      <a:br>
                        <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1-16</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الإهتمام</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2: 17-3: 13</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المحبة</a:t>
                      </a:r>
                      <a:br>
                        <a:rPr kumimoji="1" lang="en-US"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b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1-12</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الأمور الأخيرة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4: 13-5: 11</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حياة الكنيسة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JO" altLang="ja-JP"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5: 12-28</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solidFill>
                      <a:srgbClr val="E2FFF9"/>
                    </a:solidFill>
                  </a:tcPr>
                </a:tc>
                <a:extLst>
                  <a:ext uri="{0D108BD9-81ED-4DB2-BD59-A6C34878D82A}">
                    <a16:rowId xmlns:a16="http://schemas.microsoft.com/office/drawing/2014/main" val="10008"/>
                  </a:ext>
                </a:extLst>
              </a:tr>
              <a:tr h="1197999">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أنتم عظماء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بريء</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أنا أهتم بكم</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أرضوا الله</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كونوا مرتاحين لكن صاحين</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عيشوا بقداسة</a:t>
                      </a:r>
                      <a:endParaRPr kumimoji="0" lang="en-US" sz="16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7AFFF3"/>
                    </a:solidFill>
                  </a:tcPr>
                </a:tc>
                <a:extLst>
                  <a:ext uri="{0D108BD9-81ED-4DB2-BD59-A6C34878D82A}">
                    <a16:rowId xmlns:a16="http://schemas.microsoft.com/office/drawing/2014/main" val="10009"/>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E2FFF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r h="471667">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rPr>
                        <a:t>بداية صيف 51م (في الرحلة التبشيرية الثانية)</a:t>
                      </a:r>
                      <a:endParaRPr kumimoji="0" lang="en-US" sz="1800" b="1" i="0" u="none" strike="noStrike" cap="none" normalizeH="0" baseline="0" dirty="0">
                        <a:ln>
                          <a:noFill/>
                        </a:ln>
                        <a:solidFill>
                          <a:srgbClr val="8C0000"/>
                        </a:solidFill>
                        <a:effectLst/>
                        <a:latin typeface="Arial" panose="020B0604020202020204" pitchFamily="34" charset="0"/>
                        <a:ea typeface="ＭＳ Ｐゴシック" charset="0"/>
                        <a:cs typeface="Arial" panose="020B0604020202020204" pitchFamily="34" charset="0"/>
                      </a:endParaRPr>
                    </a:p>
                  </a:txBody>
                  <a:tcPr marL="91434" marR="91434"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7AFFF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1"/>
                  </a:ext>
                </a:extLst>
              </a:tr>
            </a:tbl>
          </a:graphicData>
        </a:graphic>
      </p:graphicFrame>
      <p:sp>
        <p:nvSpPr>
          <p:cNvPr id="78906" name="Text Box 24"/>
          <p:cNvSpPr txBox="1">
            <a:spLocks noChangeArrowheads="1"/>
          </p:cNvSpPr>
          <p:nvPr/>
        </p:nvSpPr>
        <p:spPr bwMode="auto">
          <a:xfrm>
            <a:off x="8452674" y="0"/>
            <a:ext cx="6174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203</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02E6EB7A-7E0D-FD89-796D-648E82BC6425}"/>
              </a:ext>
            </a:extLst>
          </p:cNvPr>
          <p:cNvSpPr txBox="1"/>
          <p:nvPr/>
        </p:nvSpPr>
        <p:spPr>
          <a:xfrm rot="20844855">
            <a:off x="-59259" y="159986"/>
            <a:ext cx="1967229" cy="461665"/>
          </a:xfrm>
          <a:prstGeom prst="rect">
            <a:avLst/>
          </a:prstGeom>
          <a:solidFill>
            <a:schemeClr val="bg2"/>
          </a:solid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تسالونيكي</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mn-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alpha val="0"/>
          </a:schemeClr>
        </a:solidFill>
        <a:effectLst/>
      </p:bgPr>
    </p:bg>
    <p:spTree>
      <p:nvGrpSpPr>
        <p:cNvPr id="1" name=""/>
        <p:cNvGrpSpPr/>
        <p:nvPr/>
      </p:nvGrpSpPr>
      <p:grpSpPr>
        <a:xfrm>
          <a:off x="0" y="0"/>
          <a:ext cx="0" cy="0"/>
          <a:chOff x="0" y="0"/>
          <a:chExt cx="0" cy="0"/>
        </a:xfrm>
      </p:grpSpPr>
      <p:pic>
        <p:nvPicPr>
          <p:cNvPr id="2" name="Picture 1"/>
          <p:cNvPicPr/>
          <p:nvPr/>
        </p:nvPicPr>
        <p:blipFill rotWithShape="1">
          <a:blip r:embed="rId3" cstate="screen">
            <a:extLst>
              <a:ext uri="{28A0092B-C50C-407E-A947-70E740481C1C}">
                <a14:useLocalDpi xmlns:a14="http://schemas.microsoft.com/office/drawing/2010/main"/>
              </a:ext>
            </a:extLst>
          </a:blip>
          <a:srcRect l="15653" t="29215" r="8935" b="3941"/>
          <a:stretch/>
        </p:blipFill>
        <p:spPr bwMode="auto">
          <a:xfrm>
            <a:off x="0" y="0"/>
            <a:ext cx="5580112" cy="6525344"/>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الكتاب المقدس المتناغن، باري هدلستون</a:t>
            </a:r>
          </a:p>
        </p:txBody>
      </p:sp>
      <p:sp>
        <p:nvSpPr>
          <p:cNvPr id="8" name="Text Box 6"/>
          <p:cNvSpPr txBox="1">
            <a:spLocks noChangeArrowheads="1"/>
          </p:cNvSpPr>
          <p:nvPr/>
        </p:nvSpPr>
        <p:spPr bwMode="auto">
          <a:xfrm>
            <a:off x="3419970" y="188094"/>
            <a:ext cx="4680422" cy="2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إيمان كنيسة تسالونيكي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أعمال رسولية في تسالونيكي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التحقيق في مصلحة الكنيسة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المحبة الحقيقية بين المؤمنين</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الرجاء في عودة 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644008" y="2060848"/>
            <a:ext cx="4300538"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b="1" i="0" u="none" strike="noStrike" kern="1200" cap="none" spc="0" normalizeH="0" baseline="0" noProof="0" dirty="0" err="1">
                <a:ln>
                  <a:noFill/>
                </a:ln>
                <a:solidFill>
                  <a:srgbClr val="070000"/>
                </a:solidFill>
                <a:effectLst/>
                <a:uLnTx/>
                <a:uFillTx/>
                <a:latin typeface="Arial" panose="020B0604020202020204" pitchFamily="34" charset="0"/>
                <a:ea typeface="ＭＳ Ｐゴシック"/>
                <a:cs typeface="Arial" panose="020B0604020202020204" pitchFamily="34" charset="0"/>
              </a:rPr>
              <a:t>تسالونيكي</a:t>
            </a:r>
            <a:r>
              <a:rPr kumimoji="0" lang="ar-JO" sz="36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 الأولى</a:t>
            </a:r>
          </a:p>
        </p:txBody>
      </p:sp>
      <p:sp>
        <p:nvSpPr>
          <p:cNvPr id="10" name="Text Box 6"/>
          <p:cNvSpPr txBox="1">
            <a:spLocks noChangeArrowheads="1"/>
          </p:cNvSpPr>
          <p:nvPr/>
        </p:nvSpPr>
        <p:spPr bwMode="auto">
          <a:xfrm>
            <a:off x="8132731" y="188094"/>
            <a:ext cx="433388" cy="23048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12345</a:t>
            </a:r>
            <a:endParaRPr kumimoji="0" lang="en-US" sz="2800" b="1" i="0"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0501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6802" name="Picture 2" descr="Image result for Be Prepared">
            <a:extLst>
              <a:ext uri="{FF2B5EF4-FFF2-40B4-BE49-F238E27FC236}">
                <a16:creationId xmlns:a16="http://schemas.microsoft.com/office/drawing/2014/main" id="{5EF2B62A-BD9D-534B-8C96-56B53D2CF2B9}"/>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755576" y="1405513"/>
            <a:ext cx="8028384" cy="447175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2887795"/>
            <a:ext cx="8484245"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44624"/>
            <a:ext cx="9120187" cy="1446653"/>
          </a:xfrm>
          <a:noFill/>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كن مستعداً</a:t>
            </a:r>
            <a:endParaRPr lang="en-US" sz="66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424647436"/>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Our Need</a:t>
            </a:r>
          </a:p>
        </p:txBody>
      </p:sp>
      <p:pic>
        <p:nvPicPr>
          <p:cNvPr id="80898" name="Picture 2" descr="Image result for How can you be prepared for the Rapture">
            <a:extLst>
              <a:ext uri="{FF2B5EF4-FFF2-40B4-BE49-F238E27FC236}">
                <a16:creationId xmlns:a16="http://schemas.microsoft.com/office/drawing/2014/main" id="{C0ED6A08-1E7A-0C4A-8F6D-A7E5B9B8C70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99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5D81441-22F3-F845-B94B-09081DB43A38}"/>
              </a:ext>
            </a:extLst>
          </p:cNvPr>
          <p:cNvSpPr txBox="1">
            <a:spLocks noChangeArrowheads="1"/>
          </p:cNvSpPr>
          <p:nvPr/>
        </p:nvSpPr>
        <p:spPr bwMode="auto">
          <a:xfrm>
            <a:off x="0" y="6089904"/>
            <a:ext cx="9144000" cy="73987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9299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mage result for How can you be prepared for the Rapture">
            <a:extLst>
              <a:ext uri="{FF2B5EF4-FFF2-40B4-BE49-F238E27FC236}">
                <a16:creationId xmlns:a16="http://schemas.microsoft.com/office/drawing/2014/main" id="{59E01013-C1BB-FE49-8CC2-22B3DC2AB15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3248"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solidFill>
                  <a:srgbClr val="FFFF00"/>
                </a:solidFill>
                <a:effectLst>
                  <a:glow rad="127000">
                    <a:schemeClr val="tx1"/>
                  </a:glow>
                </a:effectLst>
                <a:ea typeface="ＭＳ Ｐゴシック" charset="0"/>
              </a:rPr>
              <a:t>كيف </a:t>
            </a:r>
            <a:r>
              <a:rPr lang="ar-JO" sz="5400" dirty="0">
                <a:effectLst>
                  <a:glow rad="127000">
                    <a:schemeClr val="tx1"/>
                  </a:glow>
                </a:effectLst>
                <a:ea typeface="ＭＳ Ｐゴシック" charset="0"/>
              </a:rPr>
              <a:t>يمكن أن تكون مستعداً للإختطاف؟</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E709DEC5-F4A6-3B4B-B00F-4AF8BB606FD6}"/>
              </a:ext>
            </a:extLst>
          </p:cNvPr>
          <p:cNvSpPr txBox="1">
            <a:spLocks noChangeArrowheads="1"/>
          </p:cNvSpPr>
          <p:nvPr/>
        </p:nvSpPr>
        <p:spPr bwMode="auto">
          <a:xfrm>
            <a:off x="69273" y="2711972"/>
            <a:ext cx="9144000" cy="203325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7086811"/>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08307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اخدم يسوع بدون </a:t>
            </a:r>
            <a:r>
              <a:rPr lang="ar-JO" sz="4800" dirty="0">
                <a:solidFill>
                  <a:srgbClr val="FFFF00"/>
                </a:solidFill>
                <a:effectLst>
                  <a:glow rad="127000">
                    <a:schemeClr val="tx1"/>
                  </a:glow>
                </a:effectLst>
                <a:ea typeface="ＭＳ Ｐゴシック" charset="0"/>
              </a:rPr>
              <a:t>طمع</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a:t>
            </a:r>
            <a:r>
              <a:rPr lang="ar-SA" sz="4800" dirty="0">
                <a:effectLst>
                  <a:glow rad="127000">
                    <a:schemeClr val="tx1"/>
                  </a:glow>
                </a:effectLst>
              </a:rPr>
              <a:t>١</a:t>
            </a:r>
            <a:r>
              <a:rPr lang="ar-SA" sz="4800" dirty="0">
                <a:solidFill>
                  <a:srgbClr val="FFFFFF"/>
                </a:solidFill>
                <a:effectLst>
                  <a:glow rad="127000">
                    <a:srgbClr val="000000"/>
                  </a:glow>
                </a:effectLst>
                <a:ea typeface="ＭＳ Ｐゴシック" charset="0"/>
              </a:rPr>
              <a:t> تسالونيكي</a:t>
            </a:r>
            <a:r>
              <a:rPr lang="ar-JO" sz="4800" dirty="0">
                <a:effectLst>
                  <a:glow rad="127000">
                    <a:schemeClr val="tx1"/>
                  </a:glow>
                </a:effectLst>
                <a:ea typeface="ＭＳ Ｐゴシック" charset="0"/>
              </a:rPr>
              <a:t> 1-3)</a:t>
            </a:r>
            <a:br>
              <a:rPr lang="en-US" sz="4800" dirty="0">
                <a:effectLst>
                  <a:glow rad="127000">
                    <a:schemeClr val="tx1"/>
                  </a:glow>
                </a:effectLst>
                <a:ea typeface="ＭＳ Ｐゴシック" charset="0"/>
              </a:rPr>
            </a:br>
            <a:endParaRPr lang="en-US" sz="4800" dirty="0">
              <a:effectLst>
                <a:glow rad="127000">
                  <a:schemeClr val="tx1"/>
                </a:glow>
              </a:effectLst>
              <a:ea typeface="ＭＳ Ｐゴシック" charset="0"/>
            </a:endParaRPr>
          </a:p>
        </p:txBody>
      </p:sp>
      <p:pic>
        <p:nvPicPr>
          <p:cNvPr id="91138" name="Picture 2" descr="Image result for Serve Jesus without greed">
            <a:extLst>
              <a:ext uri="{FF2B5EF4-FFF2-40B4-BE49-F238E27FC236}">
                <a16:creationId xmlns:a16="http://schemas.microsoft.com/office/drawing/2014/main" id="{F01EDD5D-6C74-9E44-9BC0-F1241D206E9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7000" y="1700808"/>
            <a:ext cx="8890000" cy="4965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7148711"/>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اهتم بكل من </a:t>
            </a:r>
            <a:r>
              <a:rPr lang="ar-JO" sz="4800" dirty="0">
                <a:solidFill>
                  <a:srgbClr val="FFFF00"/>
                </a:solidFill>
                <a:effectLst>
                  <a:glow rad="127000">
                    <a:schemeClr val="tx1"/>
                  </a:glow>
                </a:effectLst>
                <a:ea typeface="ＭＳ Ｐゴシック" charset="0"/>
              </a:rPr>
              <a:t>الناس</a:t>
            </a:r>
            <a:r>
              <a:rPr lang="ar-JO" sz="4800" dirty="0">
                <a:effectLst>
                  <a:glow rad="127000">
                    <a:schemeClr val="tx1"/>
                  </a:glow>
                </a:effectLst>
                <a:ea typeface="ＭＳ Ｐゴシック" charset="0"/>
              </a:rPr>
              <a:t> و</a:t>
            </a:r>
            <a:r>
              <a:rPr lang="ar-JO" sz="4800" dirty="0">
                <a:solidFill>
                  <a:srgbClr val="FFFF00"/>
                </a:solidFill>
                <a:effectLst>
                  <a:glow rad="127000">
                    <a:schemeClr val="tx1"/>
                  </a:glow>
                </a:effectLst>
                <a:ea typeface="ＭＳ Ｐゴシック" charset="0"/>
              </a:rPr>
              <a:t>اللاهوت</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a:t>
            </a:r>
            <a:r>
              <a:rPr lang="ar-SA" sz="4800" dirty="0">
                <a:effectLst>
                  <a:glow rad="127000">
                    <a:schemeClr val="tx1"/>
                  </a:glow>
                </a:effectLst>
              </a:rPr>
              <a:t>١</a:t>
            </a:r>
            <a:r>
              <a:rPr lang="ar-SA" sz="4800" dirty="0">
                <a:solidFill>
                  <a:srgbClr val="FFFFFF"/>
                </a:solidFill>
                <a:effectLst>
                  <a:glow rad="127000">
                    <a:srgbClr val="000000"/>
                  </a:glow>
                </a:effectLst>
                <a:ea typeface="ＭＳ Ｐゴシック" charset="0"/>
              </a:rPr>
              <a:t> تسالونيكي</a:t>
            </a:r>
            <a:r>
              <a:rPr lang="ar-JO" sz="4800" dirty="0">
                <a:effectLst>
                  <a:glow rad="127000">
                    <a:schemeClr val="tx1"/>
                  </a:glow>
                </a:effectLst>
                <a:ea typeface="ＭＳ Ｐゴシック" charset="0"/>
              </a:rPr>
              <a:t> 4-5)</a:t>
            </a:r>
            <a:endParaRPr lang="en-US" sz="4800" dirty="0">
              <a:effectLst>
                <a:glow rad="127000">
                  <a:schemeClr val="tx1"/>
                </a:glow>
              </a:effectLst>
              <a:ea typeface="ＭＳ Ｐゴシック" charset="0"/>
            </a:endParaRPr>
          </a:p>
        </p:txBody>
      </p:sp>
      <p:pic>
        <p:nvPicPr>
          <p:cNvPr id="92162" name="Picture 2" descr="Image result for relational theology">
            <a:extLst>
              <a:ext uri="{FF2B5EF4-FFF2-40B4-BE49-F238E27FC236}">
                <a16:creationId xmlns:a16="http://schemas.microsoft.com/office/drawing/2014/main" id="{4A758EED-2C2C-B349-A778-019DAF6FFDE3}"/>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2" y="2381878"/>
            <a:ext cx="4176464" cy="2919900"/>
          </a:xfrm>
          <a:prstGeom prst="rect">
            <a:avLst/>
          </a:prstGeom>
          <a:noFill/>
          <a:extLst>
            <a:ext uri="{909E8E84-426E-40DD-AFC4-6F175D3DCCD1}">
              <a14:hiddenFill xmlns:a14="http://schemas.microsoft.com/office/drawing/2010/main">
                <a:solidFill>
                  <a:srgbClr val="FFFFFF"/>
                </a:solidFill>
              </a14:hiddenFill>
            </a:ext>
          </a:extLst>
        </p:spPr>
      </p:pic>
      <p:pic>
        <p:nvPicPr>
          <p:cNvPr id="92164" name="Picture 4" descr="Image result for christ return">
            <a:extLst>
              <a:ext uri="{FF2B5EF4-FFF2-40B4-BE49-F238E27FC236}">
                <a16:creationId xmlns:a16="http://schemas.microsoft.com/office/drawing/2014/main" id="{CBDBC562-12F5-594D-BE36-71CAD044A114}"/>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56553" y="2381878"/>
            <a:ext cx="4887447" cy="29199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4982F357-A5FD-E34F-9565-449F6ECBB4C3}"/>
              </a:ext>
            </a:extLst>
          </p:cNvPr>
          <p:cNvSpPr txBox="1">
            <a:spLocks noChangeArrowheads="1"/>
          </p:cNvSpPr>
          <p:nvPr/>
        </p:nvSpPr>
        <p:spPr bwMode="auto">
          <a:xfrm>
            <a:off x="3347864" y="2708920"/>
            <a:ext cx="1656184" cy="179504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24831487"/>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Image result for christ return">
            <a:extLst>
              <a:ext uri="{FF2B5EF4-FFF2-40B4-BE49-F238E27FC236}">
                <a16:creationId xmlns:a16="http://schemas.microsoft.com/office/drawing/2014/main" id="{947938A6-0E06-1343-9A5C-5DFD11D68C5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8740" y="17489"/>
            <a:ext cx="9135260" cy="686434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31289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مستعداً لرجوع المسيح من خلال مالك وأصدقائك والكتاب المقدس</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C4833B52-1DAD-1441-9FC5-59465745D26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6802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Jesus Christ Return Sky">
            <a:extLst>
              <a:ext uri="{FF2B5EF4-FFF2-40B4-BE49-F238E27FC236}">
                <a16:creationId xmlns:a16="http://schemas.microsoft.com/office/drawing/2014/main" id="{F9DD3957-FCB7-1D49-BA3D-CC09F9D17EF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سوف نعطي كلنا حساباً</a:t>
            </a:r>
            <a:endParaRPr lang="en-US" sz="3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74A7A918-62BB-A1F9-118E-D6DE293AB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pitchFamily="-108" charset="-128"/>
                <a:cs typeface="Arial" panose="020B0604020202020204" pitchFamily="34" charset="0"/>
              </a:rPr>
              <a:t>١</a:t>
            </a:r>
            <a:r>
              <a:rPr kumimoji="0" lang="ar-SA"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تسالونيكي</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360768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35" name="Text Box 2"/>
          <p:cNvSpPr txBox="1"/>
          <p:nvPr/>
        </p:nvSpPr>
        <p:spPr>
          <a:xfrm>
            <a:off x="45719" y="3171487"/>
            <a:ext cx="9052561" cy="34163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أحداث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مختارة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عن المسيح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بن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الله ( </a:t>
            </a:r>
            <a:r>
              <a:rPr kumimoji="0" lang="ar-JO"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أ</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لوهية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الذي</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يخدم</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نموذج</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للخادم</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a:rPr>
              <a:t>المتألم</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endParaRPr kumimoji="0" sz="36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FFFFFF"/>
                </a:solidFill>
              </a:defRPr>
            </a:pP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يحث</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المؤمنين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الرومان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المضطهدين</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على </a:t>
            </a:r>
            <a:r>
              <a:rPr kumimoji="0" sz="3600" b="1" u="none" strike="noStrike" kern="0" cap="none" spc="0" normalizeH="0" baseline="0" noProof="0" dirty="0">
                <a:ln>
                  <a:noFill/>
                </a:ln>
                <a:solidFill>
                  <a:srgbClr val="FFFB00"/>
                </a:solidFill>
                <a:effectLst/>
                <a:uLnTx/>
                <a:uFillTx/>
                <a:latin typeface="Arial" panose="020B0604020202020204" pitchFamily="34" charset="0"/>
                <a:cs typeface="Arial" panose="020B0604020202020204" pitchFamily="34" charset="0"/>
                <a:sym typeface="Arial"/>
              </a:rPr>
              <a:t>التلمذة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الحقيقية</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للمسيح</a:t>
            </a:r>
            <a:r>
              <a:rPr kumimoji="0"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6" name="Text Box 3"/>
          <p:cNvSpPr txBox="1"/>
          <p:nvPr/>
        </p:nvSpPr>
        <p:spPr>
          <a:xfrm>
            <a:off x="8738869" y="304800"/>
            <a:ext cx="43537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457200">
              <a:defRPr b="1">
                <a:solidFill>
                  <a:srgbClr val="000000"/>
                </a:solidFill>
              </a:defRPr>
            </a:lvl1pPr>
          </a:lstStyle>
          <a:p>
            <a:pPr marL="0" marR="0" lvl="0" indent="0" algn="l" defTabSz="4572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82</a:t>
            </a:r>
          </a:p>
        </p:txBody>
      </p:sp>
      <p:pic>
        <p:nvPicPr>
          <p:cNvPr id="4437" name="Picture 6" descr="Picture 6"/>
          <p:cNvPicPr>
            <a:picLocks noChangeAspect="1"/>
          </p:cNvPicPr>
          <p:nvPr/>
        </p:nvPicPr>
        <p:blipFill>
          <a:blip r:embed="rId3" cstate="print"/>
          <a:stretch>
            <a:fillRect/>
          </a:stretch>
        </p:blipFill>
        <p:spPr>
          <a:xfrm>
            <a:off x="762000" y="514384"/>
            <a:ext cx="2895600" cy="1935164"/>
          </a:xfrm>
          <a:prstGeom prst="rect">
            <a:avLst/>
          </a:prstGeom>
          <a:ln w="12700">
            <a:miter lim="400000"/>
          </a:ln>
        </p:spPr>
      </p:pic>
      <p:sp>
        <p:nvSpPr>
          <p:cNvPr id="4438" name="Text Box 8"/>
          <p:cNvSpPr txBox="1"/>
          <p:nvPr/>
        </p:nvSpPr>
        <p:spPr>
          <a:xfrm rot="20505526">
            <a:off x="5645161" y="624040"/>
            <a:ext cx="1995096" cy="954107"/>
          </a:xfrm>
          <a:prstGeom prst="rect">
            <a:avLst/>
          </a:prstGeom>
          <a:solidFill>
            <a:srgbClr val="0033CC"/>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إنجيل </a:t>
            </a:r>
            <a:r>
              <a:rPr kumimoji="0" sz="2800" b="1"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a:rPr>
              <a:t>العمل</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a:t>
            </a:r>
            <a:endParaRPr kumimoji="0" sz="2800" b="1" i="0" u="none" strike="noStrike" kern="0" cap="none" spc="0" normalizeH="0" baseline="0" noProof="0" dirty="0">
              <a:ln>
                <a:noFill/>
              </a:ln>
              <a:solidFill>
                <a:srgbClr val="000000"/>
              </a:solidFill>
              <a:effectLst/>
              <a:uLnTx/>
              <a:uFillTx/>
              <a:latin typeface="Times New Roman"/>
              <a:ea typeface="Times New Roman"/>
              <a:cs typeface="Times New Roman"/>
              <a:sym typeface="Times New Roman"/>
            </a:endParaRPr>
          </a:p>
          <a:p>
            <a:pPr marL="0" marR="0" lvl="0" indent="0" algn="ctr" defTabSz="457200" rtl="1" eaLnBrk="1" fontAlgn="auto" latinLnBrk="0" hangingPunct="0">
              <a:lnSpc>
                <a:spcPct val="100000"/>
              </a:lnSpc>
              <a:spcBef>
                <a:spcPts val="0"/>
              </a:spcBef>
              <a:spcAft>
                <a:spcPts val="0"/>
              </a:spcAft>
              <a:buClrTx/>
              <a:buSzTx/>
              <a:buFontTx/>
              <a:buNone/>
              <a:tabLst/>
              <a:defRPr sz="2800" b="1">
                <a:solidFill>
                  <a:srgbClr val="FFFFFF"/>
                </a:solidFill>
              </a:defRPr>
            </a:pPr>
            <a:r>
              <a:rPr kumimoji="0" lang="ar-JO" sz="2800" b="1" i="0" u="none" strike="noStrike" kern="0" cap="none" spc="0" normalizeH="0" baseline="0" noProof="0" dirty="0">
                <a:ln>
                  <a:noFill/>
                </a:ln>
                <a:solidFill>
                  <a:srgbClr val="FFFFFF"/>
                </a:solidFill>
                <a:effectLst/>
                <a:uLnTx/>
                <a:uFillTx/>
                <a:latin typeface="Times New Roman"/>
                <a:cs typeface="Times New Roman"/>
                <a:sym typeface="Times New Roman"/>
              </a:rPr>
              <a:t>للوقت</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r>
              <a:rPr kumimoji="0" lang="ar-JO"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41 مرة</a:t>
            </a:r>
            <a:r>
              <a:rPr kumimoji="0" sz="28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a:t>
            </a:r>
          </a:p>
        </p:txBody>
      </p:sp>
      <p:sp>
        <p:nvSpPr>
          <p:cNvPr id="4439" name="Title 1"/>
          <p:cNvSpPr txBox="1">
            <a:spLocks noGrp="1"/>
          </p:cNvSpPr>
          <p:nvPr>
            <p:ph type="title" idx="4294967295"/>
          </p:nvPr>
        </p:nvSpPr>
        <p:spPr>
          <a:xfrm>
            <a:off x="3502025" y="2432050"/>
            <a:ext cx="5641975" cy="769938"/>
          </a:xfrm>
          <a:prstGeom prst="rect">
            <a:avLst/>
          </a:prstGeom>
          <a:noFill/>
        </p:spPr>
        <p:txBody>
          <a:bodyPr lIns="45719" tIns="45719" rIns="45719" bIns="45719"/>
          <a:lstStyle>
            <a:lvl1pPr>
              <a:defRPr sz="4400" u="sng"/>
            </a:lvl1pPr>
          </a:lstStyle>
          <a:p>
            <a:pPr rtl="0">
              <a:defRPr/>
            </a:pPr>
            <a:r>
              <a:rPr dirty="0"/>
              <a:t>البيان الموجز</a:t>
            </a:r>
          </a:p>
        </p:txBody>
      </p:sp>
      <p:sp>
        <p:nvSpPr>
          <p:cNvPr id="4440" name="Rectangle 2"/>
          <p:cNvSpPr txBox="1"/>
          <p:nvPr/>
        </p:nvSpPr>
        <p:spPr>
          <a:xfrm>
            <a:off x="5514183" y="1542519"/>
            <a:ext cx="3367896"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35"/>
                                        </p:tgtEl>
                                        <p:attrNameLst>
                                          <p:attrName>style.visibility</p:attrName>
                                        </p:attrNameLst>
                                      </p:cBhvr>
                                      <p:to>
                                        <p:strVal val="visible"/>
                                      </p:to>
                                    </p:set>
                                    <p:anim calcmode="lin" valueType="num">
                                      <p:cBhvr>
                                        <p:cTn id="7" dur="500" fill="hold"/>
                                        <p:tgtEl>
                                          <p:spTgt spid="4435"/>
                                        </p:tgtEl>
                                        <p:attrNameLst>
                                          <p:attrName>ppt_w</p:attrName>
                                        </p:attrNameLst>
                                      </p:cBhvr>
                                      <p:tavLst>
                                        <p:tav tm="0">
                                          <p:val>
                                            <p:fltVal val="0"/>
                                          </p:val>
                                        </p:tav>
                                        <p:tav tm="100000">
                                          <p:val>
                                            <p:strVal val="#ppt_w"/>
                                          </p:val>
                                        </p:tav>
                                      </p:tavLst>
                                    </p:anim>
                                    <p:anim calcmode="lin" valueType="num">
                                      <p:cBhvr>
                                        <p:cTn id="8" dur="500" fill="hold"/>
                                        <p:tgtEl>
                                          <p:spTgt spid="4435"/>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5" presetClass="entr" presetSubtype="9" fill="hold" grpId="0" nodeType="clickEffect">
                                  <p:stCondLst>
                                    <p:cond delay="0"/>
                                  </p:stCondLst>
                                  <p:iterate>
                                    <p:tmAbs val="0"/>
                                  </p:iterate>
                                  <p:childTnLst>
                                    <p:set>
                                      <p:cBhvr>
                                        <p:cTn id="12" fill="hold"/>
                                        <p:tgtEl>
                                          <p:spTgt spid="4437"/>
                                        </p:tgtEl>
                                        <p:attrNameLst>
                                          <p:attrName>style.visibility</p:attrName>
                                        </p:attrNameLst>
                                      </p:cBhvr>
                                      <p:to>
                                        <p:strVal val="visible"/>
                                      </p:to>
                                    </p:set>
                                    <p:anim calcmode="lin" valueType="num">
                                      <p:cBhvr>
                                        <p:cTn id="13" dur="1000" fill="hold"/>
                                        <p:tgtEl>
                                          <p:spTgt spid="4437"/>
                                        </p:tgtEl>
                                        <p:attrNameLst>
                                          <p:attrName>ppt_w</p:attrName>
                                        </p:attrNameLst>
                                      </p:cBhvr>
                                      <p:tavLst>
                                        <p:tav tm="0">
                                          <p:val>
                                            <p:fltVal val="0"/>
                                          </p:val>
                                        </p:tav>
                                        <p:tav tm="100000">
                                          <p:val>
                                            <p:strVal val="#ppt_w"/>
                                          </p:val>
                                        </p:tav>
                                      </p:tavLst>
                                    </p:anim>
                                    <p:anim calcmode="lin" valueType="num">
                                      <p:cBhvr>
                                        <p:cTn id="14" dur="1000" fill="hold"/>
                                        <p:tgtEl>
                                          <p:spTgt spid="4437"/>
                                        </p:tgtEl>
                                        <p:attrNameLst>
                                          <p:attrName>ppt_h</p:attrName>
                                        </p:attrNameLst>
                                      </p:cBhvr>
                                      <p:tavLst>
                                        <p:tav tm="0">
                                          <p:val>
                                            <p:fltVal val="0"/>
                                          </p:val>
                                        </p:tav>
                                        <p:tav tm="100000">
                                          <p:val>
                                            <p:strVal val="#ppt_h"/>
                                          </p:val>
                                        </p:tav>
                                      </p:tavLst>
                                    </p:anim>
                                    <p:anim calcmode="lin" valueType="num">
                                      <p:cBhvr>
                                        <p:cTn id="15" dur="1000" fill="hold"/>
                                        <p:tgtEl>
                                          <p:spTgt spid="4437"/>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4437"/>
                                        </p:tgtEl>
                                        <p:attrNameLst>
                                          <p:attrName>ppt_y</p:attrName>
                                        </p:attrNameLst>
                                      </p:cBhvr>
                                      <p:tavLst>
                                        <p:tav tm="0" fmla="#ppt_y+(sin(-2*pi*(1-$))*-#ppt_x+cos(-2*pi*(1-$))*(1-#ppt_y))*(1-$)">
                                          <p:val>
                                            <p:fltVal val="0"/>
                                          </p:val>
                                        </p:tav>
                                        <p:tav tm="100000">
                                          <p:val>
                                            <p:fltVal val="1"/>
                                          </p:val>
                                        </p:tav>
                                      </p:tavLst>
                                    </p:anim>
                                  </p:childTnLst>
                                </p:cTn>
                              </p:par>
                            </p:childTnLst>
                          </p:cTn>
                        </p:par>
                        <p:par>
                          <p:cTn id="17" fill="hold">
                            <p:stCondLst>
                              <p:cond delay="1000"/>
                            </p:stCondLst>
                            <p:childTnLst>
                              <p:par>
                                <p:cTn id="18" presetID="15" presetClass="entr" presetSubtype="9" fill="hold" grpId="0" nodeType="afterEffect">
                                  <p:stCondLst>
                                    <p:cond delay="0"/>
                                  </p:stCondLst>
                                  <p:iterate>
                                    <p:tmAbs val="0"/>
                                  </p:iterate>
                                  <p:childTnLst>
                                    <p:set>
                                      <p:cBhvr>
                                        <p:cTn id="19" fill="hold"/>
                                        <p:tgtEl>
                                          <p:spTgt spid="4438"/>
                                        </p:tgtEl>
                                        <p:attrNameLst>
                                          <p:attrName>style.visibility</p:attrName>
                                        </p:attrNameLst>
                                      </p:cBhvr>
                                      <p:to>
                                        <p:strVal val="visible"/>
                                      </p:to>
                                    </p:set>
                                    <p:anim calcmode="lin" valueType="num">
                                      <p:cBhvr>
                                        <p:cTn id="20" dur="1000" fill="hold"/>
                                        <p:tgtEl>
                                          <p:spTgt spid="4438"/>
                                        </p:tgtEl>
                                        <p:attrNameLst>
                                          <p:attrName>ppt_w</p:attrName>
                                        </p:attrNameLst>
                                      </p:cBhvr>
                                      <p:tavLst>
                                        <p:tav tm="0">
                                          <p:val>
                                            <p:fltVal val="0"/>
                                          </p:val>
                                        </p:tav>
                                        <p:tav tm="100000">
                                          <p:val>
                                            <p:strVal val="#ppt_w"/>
                                          </p:val>
                                        </p:tav>
                                      </p:tavLst>
                                    </p:anim>
                                    <p:anim calcmode="lin" valueType="num">
                                      <p:cBhvr>
                                        <p:cTn id="21" dur="1000" fill="hold"/>
                                        <p:tgtEl>
                                          <p:spTgt spid="4438"/>
                                        </p:tgtEl>
                                        <p:attrNameLst>
                                          <p:attrName>ppt_h</p:attrName>
                                        </p:attrNameLst>
                                      </p:cBhvr>
                                      <p:tavLst>
                                        <p:tav tm="0">
                                          <p:val>
                                            <p:fltVal val="0"/>
                                          </p:val>
                                        </p:tav>
                                        <p:tav tm="100000">
                                          <p:val>
                                            <p:strVal val="#ppt_h"/>
                                          </p:val>
                                        </p:tav>
                                      </p:tavLst>
                                    </p:anim>
                                    <p:anim calcmode="lin" valueType="num">
                                      <p:cBhvr>
                                        <p:cTn id="22" dur="1000" fill="hold"/>
                                        <p:tgtEl>
                                          <p:spTgt spid="4438"/>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443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iterate>
                                    <p:tmAbs val="0"/>
                                  </p:iterate>
                                  <p:childTnLst>
                                    <p:set>
                                      <p:cBhvr>
                                        <p:cTn id="27" fill="hold"/>
                                        <p:tgtEl>
                                          <p:spTgt spid="4440"/>
                                        </p:tgtEl>
                                        <p:attrNameLst>
                                          <p:attrName>style.visibility</p:attrName>
                                        </p:attrNameLst>
                                      </p:cBhvr>
                                      <p:to>
                                        <p:strVal val="visible"/>
                                      </p:to>
                                    </p:set>
                                    <p:anim calcmode="lin" valueType="num">
                                      <p:cBhvr>
                                        <p:cTn id="28" dur="500" fill="hold"/>
                                        <p:tgtEl>
                                          <p:spTgt spid="4440"/>
                                        </p:tgtEl>
                                        <p:attrNameLst>
                                          <p:attrName>ppt_x</p:attrName>
                                        </p:attrNameLst>
                                      </p:cBhvr>
                                      <p:tavLst>
                                        <p:tav tm="0">
                                          <p:val>
                                            <p:strVal val="#ppt_x"/>
                                          </p:val>
                                        </p:tav>
                                        <p:tav tm="100000">
                                          <p:val>
                                            <p:strVal val="#ppt_x"/>
                                          </p:val>
                                        </p:tav>
                                      </p:tavLst>
                                    </p:anim>
                                    <p:anim calcmode="lin" valueType="num">
                                      <p:cBhvr>
                                        <p:cTn id="29" dur="500" fill="hold"/>
                                        <p:tgtEl>
                                          <p:spTgt spid="44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35" grpId="0" animBg="1" advAuto="0"/>
      <p:bldP spid="4437" grpId="0" animBg="1" advAuto="0"/>
      <p:bldP spid="4438" grpId="0" animBg="1" advAuto="0"/>
      <p:bldP spid="4440" grpId="0" animBg="1" advAuto="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989053"/>
            <a:ext cx="9144000" cy="751472"/>
          </a:xfrm>
          <a:effectLst>
            <a:outerShdw blurRad="63500" dist="35921" dir="2700000" algn="ctr" rotWithShape="0">
              <a:schemeClr val="tx2">
                <a:alpha val="74998"/>
              </a:schemeClr>
            </a:outerShdw>
          </a:effectLst>
        </p:spPr>
        <p:txBody>
          <a:bodyPr/>
          <a:lstStyle/>
          <a:p>
            <a:pPr>
              <a:defRPr/>
            </a:pPr>
            <a:r>
              <a:rPr lang="ar-SA" sz="4400" dirty="0">
                <a:effectLst>
                  <a:glow rad="127000">
                    <a:schemeClr val="tx1"/>
                  </a:glow>
                </a:effectLst>
              </a:rPr>
              <a:t>١</a:t>
            </a:r>
            <a:r>
              <a:rPr lang="ar-SA" sz="4400" dirty="0">
                <a:solidFill>
                  <a:srgbClr val="FFFFFF"/>
                </a:solidFill>
                <a:effectLst>
                  <a:glow rad="127000">
                    <a:srgbClr val="000000"/>
                  </a:glow>
                </a:effectLst>
                <a:ea typeface="ＭＳ Ｐゴシック" charset="0"/>
              </a:rPr>
              <a:t> تسالونيكي </a:t>
            </a:r>
            <a:r>
              <a:rPr lang="ar-JO" dirty="0">
                <a:effectLst>
                  <a:glow rad="127000">
                    <a:schemeClr val="tx1"/>
                  </a:glow>
                </a:effectLst>
                <a:ea typeface="ＭＳ Ｐゴシック" charset="0"/>
              </a:rPr>
              <a:t>5: 2</a:t>
            </a:r>
            <a:endParaRPr lang="en-US"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143000"/>
            <a:ext cx="9144000" cy="4553389"/>
          </a:xfrm>
          <a:prstGeom prst="rect">
            <a:avLst/>
          </a:prstGeom>
        </p:spPr>
      </p:pic>
      <p:sp>
        <p:nvSpPr>
          <p:cNvPr id="5" name="Rectangle 2"/>
          <p:cNvSpPr txBox="1">
            <a:spLocks noChangeArrowheads="1"/>
          </p:cNvSpPr>
          <p:nvPr/>
        </p:nvSpPr>
        <p:spPr bwMode="auto">
          <a:xfrm>
            <a:off x="8693" y="186883"/>
            <a:ext cx="9144000" cy="7514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كلص في الليل</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0834928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400220619"/>
      </p:ext>
    </p:extLst>
  </p:cSld>
  <p:clrMapOvr>
    <a:masterClrMapping/>
  </p:clrMapOvr>
  <p:transition/>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2" descr="sodom"/>
          <p:cNvPicPr>
            <a:picLocks noChangeAspect="1" noChangeArrowheads="1"/>
          </p:cNvPicPr>
          <p:nvPr/>
        </p:nvPicPr>
        <p:blipFill>
          <a:blip r:embed="rId3">
            <a:extLst>
              <a:ext uri="{28A0092B-C50C-407E-A947-70E740481C1C}">
                <a14:useLocalDpi xmlns:a14="http://schemas.microsoft.com/office/drawing/2010/main" val="0"/>
              </a:ext>
            </a:extLst>
          </a:blip>
          <a:srcRect r="21053" b="11185"/>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18350" y="696615"/>
            <a:ext cx="9144000" cy="2209800"/>
          </a:xfrm>
        </p:spPr>
        <p:txBody>
          <a:bodyPr/>
          <a:lstStyle/>
          <a:p>
            <a:pPr>
              <a:defRPr/>
            </a:pPr>
            <a:r>
              <a:rPr lang="ar-SA" sz="11500" dirty="0">
                <a:effectLst>
                  <a:glow rad="101600">
                    <a:schemeClr val="bg2">
                      <a:alpha val="75000"/>
                    </a:schemeClr>
                  </a:glow>
                  <a:outerShdw blurRad="38100" dist="38100" dir="2700000" algn="tl">
                    <a:srgbClr val="000000"/>
                  </a:outerShdw>
                </a:effectLst>
                <a:ea typeface="ＭＳ Ｐゴシック" charset="0"/>
              </a:rPr>
              <a:t>٢ تسالونيكي</a:t>
            </a:r>
            <a:endParaRPr lang="en-US" sz="11500" dirty="0">
              <a:effectLst>
                <a:glow rad="101600">
                  <a:schemeClr val="bg2">
                    <a:alpha val="75000"/>
                  </a:schemeClr>
                </a:glow>
                <a:outerShdw blurRad="38100" dist="38100" dir="2700000" algn="tl">
                  <a:srgbClr val="000000"/>
                </a:outerShdw>
              </a:effectLst>
              <a:ea typeface="ＭＳ Ｐゴシック" charset="0"/>
            </a:endParaRPr>
          </a:p>
        </p:txBody>
      </p:sp>
      <p:sp>
        <p:nvSpPr>
          <p:cNvPr id="4" name="Text Box 5"/>
          <p:cNvSpPr txBox="1">
            <a:spLocks noChangeArrowheads="1"/>
          </p:cNvSpPr>
          <p:nvPr/>
        </p:nvSpPr>
        <p:spPr bwMode="auto">
          <a:xfrm>
            <a:off x="8278813" y="117475"/>
            <a:ext cx="811212"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216</a:t>
            </a:r>
            <a:endParaRPr kumimoji="0" lang="en-US" sz="2400" b="1" u="none" strike="noStrike" kern="1200" cap="none" spc="0" normalizeH="0" baseline="0" noProof="0" dirty="0">
              <a:ln>
                <a:noFill/>
              </a:ln>
              <a:solidFill>
                <a:srgbClr val="EAEAEA"/>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9ABF594-CEAB-3749-92E6-D162C68111BA}"/>
              </a:ext>
            </a:extLst>
          </p:cNvPr>
          <p:cNvSpPr txBox="1">
            <a:spLocks noChangeArrowheads="1"/>
          </p:cNvSpPr>
          <p:nvPr/>
        </p:nvSpPr>
        <p:spPr bwMode="auto">
          <a:xfrm>
            <a:off x="18350" y="2582208"/>
            <a:ext cx="9144000" cy="108989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AE"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Rectangle 6">
            <a:extLst>
              <a:ext uri="{FF2B5EF4-FFF2-40B4-BE49-F238E27FC236}">
                <a16:creationId xmlns:a16="http://schemas.microsoft.com/office/drawing/2014/main" id="{5F77604C-0293-F349-AD8E-44AD0D8DA96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مؤسسة الدراسات اللاهوتية الأردنية</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AE"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BibleStudyDownloads.org</a:t>
            </a:r>
          </a:p>
        </p:txBody>
      </p:sp>
    </p:spTree>
    <p:extLst>
      <p:ext uri="{BB962C8B-B14F-4D97-AF65-F5344CB8AC3E}">
        <p14:creationId xmlns:p14="http://schemas.microsoft.com/office/powerpoint/2010/main" val="19609618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الد</a:t>
            </a:r>
            <a:r>
              <a:rPr kumimoji="0" lang="ar-SA" sz="88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ينونة</a:t>
            </a:r>
            <a:endPar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93315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04936" y="1433727"/>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إصلاحات الضيقة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91463640"/>
      </p:ext>
    </p:extLst>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352776" y="1416424"/>
            <a:ext cx="8217483" cy="43568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أَنْ لاَ تَتَزَعْزَعُوا سَرِيعاً عَنْ ذِهْنِكُمْ، وَلاَ تَرْتَاعُوا، لاَ بِرُوحٍ وَلاَ بِكَلِمَةٍ وَلاَ بِرِسَالَةٍ كَأَنَّهَا مِنَّا: أَيْ أَنَّ يَوْمَ الْمَسِيحِ قَدْ حَضَرَ. ٣ لاَ يَخْدَعَنَّكُمْ أَحَدٌ عَلَى طَرِيقَةٍ مَا، لأَنَّهُ لاَ يَأْتِي إِنْ لَمْ يَأْتِ الاِرْتِدَادُ أَوَّلاً، وَيُسْتَعْلَنَ إِنْسَانُ الْخَطِيَّةِ، ابْنُ الْهَلاَكِ</a:t>
            </a:r>
            <a:br>
              <a:rPr kumimoji="0" lang="en-US"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br>
            <a:r>
              <a:rPr kumimoji="0" lang="ar-JO" altLang="zh-CN"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(2: 2-3)</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83895"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4121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Text Box 2"/>
          <p:cNvSpPr txBox="1">
            <a:spLocks noChangeArrowheads="1"/>
          </p:cNvSpPr>
          <p:nvPr/>
        </p:nvSpPr>
        <p:spPr bwMode="auto">
          <a:xfrm>
            <a:off x="8274050" y="2286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rPr>
              <a:t>211</a:t>
            </a:r>
            <a:endParaRPr kumimoji="0" lang="en-US" sz="2400" b="1" u="none" strike="noStrike" kern="1200" cap="none" spc="0" normalizeH="0" baseline="0" noProof="0" dirty="0">
              <a:ln>
                <a:noFill/>
              </a:ln>
              <a:solidFill>
                <a:srgbClr val="003366"/>
              </a:solidFill>
              <a:effectLst/>
              <a:uLnTx/>
              <a:uFillTx/>
              <a:latin typeface="Arial" panose="020B0604020202020204" pitchFamily="34" charset="0"/>
              <a:ea typeface="ＭＳ Ｐゴシック" charset="0"/>
              <a:cs typeface="Arial" panose="020B0604020202020204" pitchFamily="34" charset="0"/>
            </a:endParaRPr>
          </a:p>
        </p:txBody>
      </p:sp>
      <p:sp>
        <p:nvSpPr>
          <p:cNvPr id="138242" name="Text Box 3"/>
          <p:cNvSpPr txBox="1">
            <a:spLocks noChangeArrowheads="1"/>
          </p:cNvSpPr>
          <p:nvPr/>
        </p:nvSpPr>
        <p:spPr bwMode="auto">
          <a:xfrm>
            <a:off x="3434316" y="152400"/>
            <a:ext cx="2315057" cy="707886"/>
          </a:xfrm>
          <a:prstGeom prst="rect">
            <a:avLst/>
          </a:prstGeom>
          <a:solidFill>
            <a:srgbClr val="3333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SA" sz="4000" b="1" dirty="0">
                <a:solidFill>
                  <a:srgbClr val="FFFFFF"/>
                </a:solidFill>
                <a:effectLst>
                  <a:glow rad="127000">
                    <a:srgbClr val="000000"/>
                  </a:glow>
                </a:effectLst>
                <a:latin typeface="Arial" panose="020B0604020202020204" pitchFamily="34" charset="0"/>
              </a:rPr>
              <a:t>٢ تسالونيكي</a:t>
            </a:r>
            <a:endParaRPr kumimoji="0" lang="en-US" altLang="zh-CN"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0" name="Text Box 4"/>
          <p:cNvSpPr txBox="1">
            <a:spLocks noChangeArrowheads="1"/>
          </p:cNvSpPr>
          <p:nvPr/>
        </p:nvSpPr>
        <p:spPr bwMode="auto">
          <a:xfrm>
            <a:off x="755650" y="1207913"/>
            <a:ext cx="7777163" cy="2462213"/>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يُصحح الكاتب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فاهيم الخاطئ</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ة</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للكنيسة المضطهدة بأن يوم الرب (الضيقة)، قد بدأ بالفعل لكِ</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نه</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يَحُفزهم على الثبات وسط خيب</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 ال</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a:t>
            </a: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 وعلى المثابرة وسط الكسل. لمساعدتهم على الثبات في العقيدة الصحيحة على الرغم من المعلمين الكذبة.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461" name="Text Box 5"/>
          <p:cNvSpPr txBox="1">
            <a:spLocks noChangeArrowheads="1"/>
          </p:cNvSpPr>
          <p:nvPr/>
        </p:nvSpPr>
        <p:spPr bwMode="auto">
          <a:xfrm>
            <a:off x="228600" y="4206527"/>
            <a:ext cx="8610600" cy="1384995"/>
          </a:xfrm>
          <a:prstGeom prst="rect">
            <a:avLst/>
          </a:prstGeom>
          <a:solidFill>
            <a:srgbClr val="660066"/>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التطبيق</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تدرس علم الأمور الأخيرة، معتقدًا أنها تؤثر على سلوكك كمسيحي؟</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8245" name="Title 1"/>
          <p:cNvSpPr>
            <a:spLocks noGrp="1"/>
          </p:cNvSpPr>
          <p:nvPr>
            <p:ph type="title" idx="4294967295"/>
          </p:nvPr>
        </p:nvSpPr>
        <p:spPr>
          <a:xfrm>
            <a:off x="2627313" y="6237288"/>
            <a:ext cx="6394450" cy="563562"/>
          </a:xfrm>
        </p:spPr>
        <p:txBody>
          <a:bodyPr/>
          <a:lstStyle/>
          <a:p>
            <a:pPr algn="r"/>
            <a:r>
              <a:rPr lang="ar-JO" sz="2000" dirty="0">
                <a:ea typeface="ＭＳ Ｐゴシック" charset="0"/>
                <a:cs typeface="ＭＳ Ｐゴシック" charset="0"/>
              </a:rPr>
              <a:t>الملخص و التطبيق</a:t>
            </a:r>
            <a:endParaRPr lang="en-US" sz="2000" dirty="0">
              <a:ea typeface="ＭＳ Ｐゴシック" charset="0"/>
              <a:cs typeface="ＭＳ Ｐゴシック" charset="0"/>
            </a:endParaRPr>
          </a:p>
        </p:txBody>
      </p:sp>
    </p:spTree>
    <p:extLst>
      <p:ext uri="{BB962C8B-B14F-4D97-AF65-F5344CB8AC3E}">
        <p14:creationId xmlns:p14="http://schemas.microsoft.com/office/powerpoint/2010/main" val="253452878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0"/>
                                        </p:tgtEl>
                                        <p:attrNameLst>
                                          <p:attrName>style.visibility</p:attrName>
                                        </p:attrNameLst>
                                      </p:cBhvr>
                                      <p:to>
                                        <p:strVal val="visible"/>
                                      </p:to>
                                    </p:set>
                                    <p:anim calcmode="lin" valueType="num">
                                      <p:cBhvr additive="base">
                                        <p:cTn id="7" dur="500" fill="hold"/>
                                        <p:tgtEl>
                                          <p:spTgt spid="19460"/>
                                        </p:tgtEl>
                                        <p:attrNameLst>
                                          <p:attrName>ppt_x</p:attrName>
                                        </p:attrNameLst>
                                      </p:cBhvr>
                                      <p:tavLst>
                                        <p:tav tm="0">
                                          <p:val>
                                            <p:strVal val="#ppt_x"/>
                                          </p:val>
                                        </p:tav>
                                        <p:tav tm="100000">
                                          <p:val>
                                            <p:strVal val="#ppt_x"/>
                                          </p:val>
                                        </p:tav>
                                      </p:tavLst>
                                    </p:anim>
                                    <p:anim calcmode="lin" valueType="num">
                                      <p:cBhvr additive="base">
                                        <p:cTn id="8" dur="500" fill="hold"/>
                                        <p:tgtEl>
                                          <p:spTgt spid="1946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9461"/>
                                        </p:tgtEl>
                                        <p:attrNameLst>
                                          <p:attrName>style.visibility</p:attrName>
                                        </p:attrNameLst>
                                      </p:cBhvr>
                                      <p:to>
                                        <p:strVal val="visible"/>
                                      </p:to>
                                    </p:set>
                                    <p:anim calcmode="lin" valueType="num">
                                      <p:cBhvr additive="base">
                                        <p:cTn id="13" dur="500" fill="hold"/>
                                        <p:tgtEl>
                                          <p:spTgt spid="19461"/>
                                        </p:tgtEl>
                                        <p:attrNameLst>
                                          <p:attrName>ppt_x</p:attrName>
                                        </p:attrNameLst>
                                      </p:cBhvr>
                                      <p:tavLst>
                                        <p:tav tm="0">
                                          <p:val>
                                            <p:strVal val="#ppt_x"/>
                                          </p:val>
                                        </p:tav>
                                        <p:tav tm="100000">
                                          <p:val>
                                            <p:strVal val="#ppt_x"/>
                                          </p:val>
                                        </p:tav>
                                      </p:tavLst>
                                    </p:anim>
                                    <p:anim calcmode="lin" valueType="num">
                                      <p:cBhvr additive="base">
                                        <p:cTn id="14" dur="500" fill="hold"/>
                                        <p:tgtEl>
                                          <p:spTgt spid="1946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138242"/>
                                        </p:tgtEl>
                                        <p:attrNameLst>
                                          <p:attrName>style.visibility</p:attrName>
                                        </p:attrNameLst>
                                      </p:cBhvr>
                                      <p:to>
                                        <p:strVal val="visible"/>
                                      </p:to>
                                    </p:set>
                                    <p:animEffect transition="in" filter="checkerboard(across)">
                                      <p:cBhvr>
                                        <p:cTn id="19" dur="500"/>
                                        <p:tgtEl>
                                          <p:spTgt spid="138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42" grpId="0" animBg="1"/>
      <p:bldP spid="19460" grpId="0" animBg="1" autoUpdateAnimBg="0"/>
      <p:bldP spid="19461" grpId="0" animBg="1" autoUpdateAnimBg="0"/>
    </p:bldLst>
  </p:timing>
</p:sld>
</file>

<file path=ppt/slides/slide2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 y="2106833"/>
            <a:ext cx="9144000" cy="33174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وصف مملكة الشيطان لمقاومة يسوع. وصف بولس الأكثر وضوحاً لضد المسيح له ثلاث علامات ( الإرتداد، إستعلان ضد المسيح، رفع الحاجز ) الذي سيحدث قبل الضيقة و التي يمكن أن تحدث بعد بضعة أيام أو أسابيع أو شهور من الإختطاف ( ٢ : ٣ - ٧)</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EA31C04-FB31-7F41-BB3E-B66D47E6481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77934371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يوم الرب</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أ</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شعياء 6:13</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- 9؛</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يوئيل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1-2؛ صفنيا 14:1-16)</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وعد بهزيمة أعداء إسرائيل. بناءً على هذا، شجع بولس </a:t>
            </a:r>
            <a:r>
              <a:rPr kumimoji="0" lang="ar-JO" sz="3200" u="none" strike="noStrike" kern="1200" cap="none" spc="0" normalizeH="0" baseline="0" noProof="0" dirty="0">
                <a:ln>
                  <a:noFill/>
                </a:ln>
                <a:solidFill>
                  <a:srgbClr val="FFFFFF"/>
                </a:solidFill>
                <a:effectLst>
                  <a:glow rad="127000">
                    <a:srgbClr val="000000"/>
                  </a:glow>
                </a:effectLst>
                <a:uLnTx/>
                <a:uFillTx/>
                <a:ea typeface="ＭＳ Ｐゴシック" charset="0"/>
              </a:rPr>
              <a:t>على ا</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لمثابرة بناءً على مكافأتهم المستقبلية في يوم الرب (الفصل 1) وصحح مفهومهم الخاطئ عن يوم الرب (الفصل 2) الذي أدى إلى الكسل (الفصل 3).</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E3A50AC1-AF0A-A54B-9289-F5047B5A7E0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288956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15750"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المخلص "يسوع" 13 مرة في ثلاثة إصحاحات قصيرة من 47 آية فقط (إيلويل</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 حيث ينقذ خلاصه من الخطيئة (1: 1 ، 8) أيضًا من الدينونة</a:t>
            </a:r>
            <a:b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b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 (1: 7) -8 ؛ 2: 8).</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1B269F5-C1B7-BD47-B38A-24705562157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defTabSz="914400">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026448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4442" name="Title 1"/>
          <p:cNvSpPr txBox="1">
            <a:spLocks noGrp="1"/>
          </p:cNvSpPr>
          <p:nvPr>
            <p:ph type="ctr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t>بيان الملكوت</a:t>
            </a:r>
          </a:p>
        </p:txBody>
      </p:sp>
      <p:sp>
        <p:nvSpPr>
          <p:cNvPr id="4443" name="Rectangle 2"/>
          <p:cNvSpPr txBox="1"/>
          <p:nvPr/>
        </p:nvSpPr>
        <p:spPr>
          <a:xfrm>
            <a:off x="70363" y="2636912"/>
            <a:ext cx="9003274" cy="1815882"/>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يحرر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الملكوت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الخطيئ</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ة من خلال التوبة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وينمو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النقيض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حالة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ركود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أولئك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يرفضون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(٤: ١-٣٤).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يصور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وضع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تجليه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كملك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ليُعلم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المجد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المستقبل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سيتبع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الآلام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ولأتباعه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(٩: ١-١٣).</a:t>
            </a:r>
            <a:endPar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endParaRPr>
          </a:p>
        </p:txBody>
      </p:sp>
      <p:sp>
        <p:nvSpPr>
          <p:cNvPr id="4444" name="Text Box 3"/>
          <p:cNvSpPr txBox="1"/>
          <p:nvPr/>
        </p:nvSpPr>
        <p:spPr>
          <a:xfrm>
            <a:off x="8216420" y="44450"/>
            <a:ext cx="776924" cy="4370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FFFFFF"/>
                </a:solidFill>
                <a:effectLst/>
                <a:uLnTx/>
                <a:uFillTx/>
                <a:latin typeface="Calibri"/>
                <a:ea typeface="+mj-ea"/>
                <a:cs typeface="+mj-cs"/>
                <a:sym typeface="Arial"/>
              </a:rPr>
              <a:t>٢٧ أ</a:t>
            </a:r>
          </a:p>
        </p:txBody>
      </p:sp>
      <p:sp>
        <p:nvSpPr>
          <p:cNvPr id="4445"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45"/>
                                        </p:tgtEl>
                                        <p:attrNameLst>
                                          <p:attrName>style.visibility</p:attrName>
                                        </p:attrNameLst>
                                      </p:cBhvr>
                                      <p:to>
                                        <p:strVal val="visible"/>
                                      </p:to>
                                    </p:set>
                                    <p:anim calcmode="lin" valueType="num">
                                      <p:cBhvr>
                                        <p:cTn id="7" dur="500" fill="hold"/>
                                        <p:tgtEl>
                                          <p:spTgt spid="4445"/>
                                        </p:tgtEl>
                                        <p:attrNameLst>
                                          <p:attrName>ppt_x</p:attrName>
                                        </p:attrNameLst>
                                      </p:cBhvr>
                                      <p:tavLst>
                                        <p:tav tm="0">
                                          <p:val>
                                            <p:strVal val="#ppt_x"/>
                                          </p:val>
                                        </p:tav>
                                        <p:tav tm="100000">
                                          <p:val>
                                            <p:strVal val="#ppt_x"/>
                                          </p:val>
                                        </p:tav>
                                      </p:tavLst>
                                    </p:anim>
                                    <p:anim calcmode="lin" valueType="num">
                                      <p:cBhvr>
                                        <p:cTn id="8" dur="500" fill="hold"/>
                                        <p:tgtEl>
                                          <p:spTgt spid="44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5" grpId="0" animBg="1" advAuto="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AE"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3200" b="1" i="0" u="none" strike="noStrike" cap="none" spc="0" normalizeH="0" baseline="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يُدعى سيدنا "الرب" 22 مرة في ثلاثة إصحاحات قصيرة من 47 آية فقط إيلويل و ياربرو</a:t>
            </a:r>
            <a:r>
              <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rPr>
              <a:t>، </a:t>
            </a:r>
            <a:r>
              <a:rPr kumimoji="0" lang="ar-AE" sz="3200" u="none" strike="noStrike" kern="1200" cap="none" spc="0" normalizeH="0" baseline="0" noProof="0" dirty="0">
                <a:ln>
                  <a:noFill/>
                </a:ln>
                <a:solidFill>
                  <a:srgbClr val="FFFFFF"/>
                </a:solidFill>
                <a:effectLst>
                  <a:glow rad="127000">
                    <a:srgbClr val="000000"/>
                  </a:glow>
                </a:effectLst>
                <a:uLnTx/>
                <a:uFillTx/>
                <a:ea typeface="ＭＳ Ｐゴシック" charset="0"/>
              </a:rPr>
              <a:t>مواجهة العهد الجديد، 332)، مؤكدين سُلطتهِ / قوتهِ (1: 7 ؛ 2: 8) وألوهيتهِ كما هو متساوٍ مع الآب (1:12).</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B2BBC232-77F8-FA4C-8207-C611581843B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676339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25"/>
          <p:cNvSpPr>
            <a:spLocks noGrp="1" noChangeArrowheads="1"/>
          </p:cNvSpPr>
          <p:nvPr>
            <p:ph type="title" idx="4294967295"/>
          </p:nvPr>
        </p:nvSpPr>
        <p:spPr>
          <a:xfrm>
            <a:off x="0" y="0"/>
            <a:ext cx="2590800" cy="304800"/>
          </a:xfrm>
        </p:spPr>
        <p:txBody>
          <a:bodyPr/>
          <a:lstStyle/>
          <a:p>
            <a:pPr eaLnBrk="1" hangingPunct="1"/>
            <a:r>
              <a:rPr lang="en-US" sz="2000" dirty="0">
                <a:ea typeface="ＭＳ Ｐゴシック" charset="0"/>
                <a:cs typeface="Arial" panose="020B0604020202020204" pitchFamily="34" charset="0"/>
              </a:rPr>
              <a:t>Book Chart</a:t>
            </a:r>
          </a:p>
        </p:txBody>
      </p:sp>
      <p:graphicFrame>
        <p:nvGraphicFramePr>
          <p:cNvPr id="25" name="Table 24"/>
          <p:cNvGraphicFramePr>
            <a:graphicFrameLocks noGrp="1"/>
          </p:cNvGraphicFramePr>
          <p:nvPr/>
        </p:nvGraphicFramePr>
        <p:xfrm>
          <a:off x="0" y="0"/>
          <a:ext cx="9143998" cy="6858000"/>
        </p:xfrm>
        <a:graphic>
          <a:graphicData uri="http://schemas.openxmlformats.org/drawingml/2006/table">
            <a:tbl>
              <a:tblPr/>
              <a:tblGrid>
                <a:gridCol w="1034321">
                  <a:extLst>
                    <a:ext uri="{9D8B030D-6E8A-4147-A177-3AD203B41FA5}">
                      <a16:colId xmlns:a16="http://schemas.microsoft.com/office/drawing/2014/main" val="20000"/>
                    </a:ext>
                  </a:extLst>
                </a:gridCol>
                <a:gridCol w="1305431">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368152">
                  <a:extLst>
                    <a:ext uri="{9D8B030D-6E8A-4147-A177-3AD203B41FA5}">
                      <a16:colId xmlns:a16="http://schemas.microsoft.com/office/drawing/2014/main" val="20003"/>
                    </a:ext>
                  </a:extLst>
                </a:gridCol>
                <a:gridCol w="1016428">
                  <a:extLst>
                    <a:ext uri="{9D8B030D-6E8A-4147-A177-3AD203B41FA5}">
                      <a16:colId xmlns:a16="http://schemas.microsoft.com/office/drawing/2014/main" val="20004"/>
                    </a:ext>
                  </a:extLst>
                </a:gridCol>
                <a:gridCol w="1018376">
                  <a:extLst>
                    <a:ext uri="{9D8B030D-6E8A-4147-A177-3AD203B41FA5}">
                      <a16:colId xmlns:a16="http://schemas.microsoft.com/office/drawing/2014/main" val="20005"/>
                    </a:ext>
                  </a:extLst>
                </a:gridCol>
                <a:gridCol w="1205556">
                  <a:extLst>
                    <a:ext uri="{9D8B030D-6E8A-4147-A177-3AD203B41FA5}">
                      <a16:colId xmlns:a16="http://schemas.microsoft.com/office/drawing/2014/main" val="20006"/>
                    </a:ext>
                  </a:extLst>
                </a:gridCol>
                <a:gridCol w="1115614">
                  <a:extLst>
                    <a:ext uri="{9D8B030D-6E8A-4147-A177-3AD203B41FA5}">
                      <a16:colId xmlns:a16="http://schemas.microsoft.com/office/drawing/2014/main" val="20007"/>
                    </a:ext>
                  </a:extLst>
                </a:gridCol>
              </a:tblGrid>
              <a:tr h="50646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rgbClr val="FFFFFF"/>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المثابرة في ال</a:t>
                      </a: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يوم</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الرب</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لا يزال في المستقبل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الخمول</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1</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الإصحاح 2</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الإصحاح 3</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46355">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عاطفي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لاهوتي</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عملي</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780507">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تشجيع</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في ال</a:t>
                      </a:r>
                      <a:r>
                        <a:rPr kumimoji="1"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a:t>
                      </a: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ضطهاد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تفسير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اليوم</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إرشاد في حياة</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الجسد</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 </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المحبطين</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المضطربين</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CDCB"/>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المؤمنين</a:t>
                      </a:r>
                    </a:p>
                    <a:p>
                      <a:pPr marL="0" marR="0" lvl="0" indent="0" algn="ctr" defTabSz="457200" rtl="0" eaLnBrk="1" fontAlgn="base" latinLnBrk="0" hangingPunct="1">
                        <a:lnSpc>
                          <a:spcPct val="100000"/>
                        </a:lnSpc>
                        <a:spcBef>
                          <a:spcPct val="0"/>
                        </a:spcBef>
                        <a:spcAft>
                          <a:spcPct val="0"/>
                        </a:spcAft>
                        <a:buClrTx/>
                        <a:buSzTx/>
                        <a:buFontTx/>
                        <a:buNone/>
                        <a:tabLst/>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المتمردين</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70904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من وجهة نظر</a:t>
                      </a:r>
                      <a:endParaRPr kumimoji="1" lang="en-GB"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العقيدة</a:t>
                      </a:r>
                      <a:endParaRPr kumimoji="0" lang="en-US" sz="18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8C0000"/>
                        </a:solidFill>
                        <a:effectLst/>
                        <a:latin typeface="Tahoma" charset="0"/>
                        <a:ea typeface="ＭＳ Ｐゴシック" charset="0"/>
                        <a:cs typeface="ＭＳ Ｐゴシック" charset="0"/>
                      </a:endParaRPr>
                    </a:p>
                  </a:txBody>
                  <a:tcP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E8E7"/>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تصحيح</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1"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السلوك</a:t>
                      </a:r>
                      <a:endParaRPr kumimoji="0" lang="en-US" sz="1800" b="1" i="0" u="none" strike="noStrike" cap="none" normalizeH="0" baseline="0" dirty="0">
                        <a:ln>
                          <a:noFill/>
                        </a:ln>
                        <a:solidFill>
                          <a:srgbClr val="000090"/>
                        </a:solidFill>
                        <a:effectLst/>
                        <a:latin typeface="Tahoma" charset="0"/>
                        <a:ea typeface="ＭＳ Ｐゴシック" charset="0"/>
                        <a:cs typeface="ＭＳ Ｐゴシック"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104651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تحية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الحكم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أو</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المكافأة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التدريس قبل تأديب</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rPr>
                        <a:t>المتطلبات المسبقة لضد المسيح</a:t>
                      </a:r>
                      <a:endParaRPr kumimoji="0" lang="en-US" sz="1600" b="1" i="0" u="none" strike="noStrike" cap="none" normalizeH="0" baseline="0">
                        <a:ln>
                          <a:noFill/>
                        </a:ln>
                        <a:solidFill>
                          <a:srgbClr val="000090"/>
                        </a:solidFill>
                        <a:effectLst/>
                        <a:latin typeface="Accordance" panose="00000400000000000000" pitchFamily="2" charset="-79"/>
                        <a:ea typeface="Accordance" panose="00000400000000000000" pitchFamily="2" charset="-79"/>
                        <a:cs typeface="Accordance" panose="00000400000000000000" pitchFamily="2" charset="-79"/>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تمسك بالموقف</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طلبات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 الصلاة</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تأديب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الخمول</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النعمة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AE"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المُعطاءة</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7"/>
                  </a:ext>
                </a:extLst>
              </a:tr>
              <a:tr h="49432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1: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3-12</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2: 13-17</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6-15</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3: 16-18</a:t>
                      </a:r>
                      <a:endParaRPr kumimoji="0" lang="en-US" sz="16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8"/>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AE"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كورنثوس</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r h="405170">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rPr>
                        <a:t>51 م</a:t>
                      </a:r>
                      <a:endParaRPr kumimoji="0" lang="en-US" sz="1800" b="1" i="0" u="none" strike="noStrike" cap="none" normalizeH="0" baseline="0" dirty="0">
                        <a:ln>
                          <a:noFill/>
                        </a:ln>
                        <a:solidFill>
                          <a:srgbClr val="000090"/>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10"/>
                  </a:ext>
                </a:extLst>
              </a:tr>
            </a:tbl>
          </a:graphicData>
        </a:graphic>
      </p:graphicFrame>
      <p:sp>
        <p:nvSpPr>
          <p:cNvPr id="134205" name="Text Box 24"/>
          <p:cNvSpPr txBox="1">
            <a:spLocks noChangeArrowheads="1"/>
          </p:cNvSpPr>
          <p:nvPr/>
        </p:nvSpPr>
        <p:spPr bwMode="auto">
          <a:xfrm>
            <a:off x="8462963" y="0"/>
            <a:ext cx="596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211</a:t>
            </a:r>
          </a:p>
        </p:txBody>
      </p:sp>
      <p:sp>
        <p:nvSpPr>
          <p:cNvPr id="3" name="TextBox 2">
            <a:extLst>
              <a:ext uri="{FF2B5EF4-FFF2-40B4-BE49-F238E27FC236}">
                <a16:creationId xmlns:a16="http://schemas.microsoft.com/office/drawing/2014/main" id="{200008E4-8D9D-3D46-BCF8-F0F92FCEE2F9}"/>
              </a:ext>
            </a:extLst>
          </p:cNvPr>
          <p:cNvSpPr txBox="1"/>
          <p:nvPr/>
        </p:nvSpPr>
        <p:spPr>
          <a:xfrm>
            <a:off x="10842" y="14162"/>
            <a:ext cx="2415068" cy="461665"/>
          </a:xfrm>
          <a:prstGeom prst="rect">
            <a:avLst/>
          </a:prstGeom>
          <a:noFill/>
        </p:spPr>
        <p:txBody>
          <a:bodyPr wrap="square" rtlCol="0">
            <a:spAutoFit/>
          </a:bodyPr>
          <a:lstStyle/>
          <a:p>
            <a:pPr lvl="0" algn="ctr">
              <a:defRPr/>
            </a:pPr>
            <a:r>
              <a:rPr kumimoji="1" lang="ar-SA" altLang="ja-JP" sz="2400" b="1" dirty="0">
                <a:solidFill>
                  <a:srgbClr val="FFFFFF"/>
                </a:solidFill>
                <a:latin typeface="Arial" panose="020B0604020202020204" pitchFamily="34" charset="0"/>
                <a:ea typeface="ＭＳ Ｐゴシック" charset="0"/>
                <a:cs typeface="Arial" panose="020B0604020202020204" pitchFamily="34" charset="0"/>
              </a:rPr>
              <a:t>٢ تسالونيكي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
        <p:nvSpPr>
          <p:cNvPr id="6" name="TextBox 5">
            <a:extLst>
              <a:ext uri="{FF2B5EF4-FFF2-40B4-BE49-F238E27FC236}">
                <a16:creationId xmlns:a16="http://schemas.microsoft.com/office/drawing/2014/main" id="{7A536E57-9066-CA42-B160-7E433693CE06}"/>
              </a:ext>
            </a:extLst>
          </p:cNvPr>
          <p:cNvSpPr txBox="1"/>
          <p:nvPr/>
        </p:nvSpPr>
        <p:spPr>
          <a:xfrm>
            <a:off x="2398426" y="25834"/>
            <a:ext cx="3597640" cy="73866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ar-AE" altLang="ja-JP"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إصلاحات الضيقة</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09916834"/>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2"/>
          <p:cNvSpPr>
            <a:spLocks noChangeArrowheads="1"/>
          </p:cNvSpPr>
          <p:nvPr/>
        </p:nvSpPr>
        <p:spPr bwMode="auto">
          <a:xfrm>
            <a:off x="0" y="692150"/>
            <a:ext cx="4067175" cy="14414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0" name="Rectangle 2"/>
          <p:cNvSpPr>
            <a:spLocks noChangeArrowheads="1"/>
          </p:cNvSpPr>
          <p:nvPr/>
        </p:nvSpPr>
        <p:spPr bwMode="auto">
          <a:xfrm>
            <a:off x="1938338" y="2397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pic>
        <p:nvPicPr>
          <p:cNvPr id="12493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4275" y="-26988"/>
            <a:ext cx="5267325" cy="62865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2" name="Rectangle 4"/>
          <p:cNvSpPr>
            <a:spLocks noChangeArrowheads="1"/>
          </p:cNvSpPr>
          <p:nvPr/>
        </p:nvSpPr>
        <p:spPr bwMode="auto">
          <a:xfrm>
            <a:off x="2286000" y="2868613"/>
            <a:ext cx="914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3366"/>
              </a:solidFill>
              <a:effectLst/>
              <a:uLnTx/>
              <a:uFillTx/>
              <a:latin typeface="Times New Roman" charset="0"/>
              <a:ea typeface="ＭＳ Ｐゴシック" charset="0"/>
              <a:cs typeface="ＭＳ Ｐゴシック" charset="0"/>
            </a:endParaRPr>
          </a:p>
        </p:txBody>
      </p:sp>
      <p:sp>
        <p:nvSpPr>
          <p:cNvPr id="124934" name="Text Box 6"/>
          <p:cNvSpPr txBox="1">
            <a:spLocks noChangeArrowheads="1"/>
          </p:cNvSpPr>
          <p:nvPr/>
        </p:nvSpPr>
        <p:spPr bwMode="auto">
          <a:xfrm>
            <a:off x="0" y="836613"/>
            <a:ext cx="3724275" cy="115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1 و</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صف إيمان أهل تسالونيكي</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2 ا</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ل</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إ</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ر</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ت</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د</a:t>
            </a:r>
            <a:r>
              <a:rPr kumimoji="0" lang="ar-JO"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اد</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 في الأيام الأخيرة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3 ج</a:t>
            </a:r>
            <a:r>
              <a:rPr kumimoji="0" lang="ar-AE"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rPr>
              <a:t>ني الثمار من خلال العمل</a:t>
            </a:r>
            <a:endParaRPr kumimoji="0" lang="en-US" sz="2400" b="1" u="none" strike="noStrike" kern="1200" cap="none" spc="0" normalizeH="0" baseline="0" noProof="0" dirty="0">
              <a:ln>
                <a:noFill/>
              </a:ln>
              <a:solidFill>
                <a:srgbClr val="002A56"/>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3989730"/>
            <a:ext cx="4300538" cy="1425497"/>
          </a:xfrm>
          <a:solidFill>
            <a:schemeClr val="bg1"/>
          </a:solidFill>
        </p:spPr>
        <p:txBody>
          <a:bodyPr anchor="ctr"/>
          <a:lstStyle/>
          <a:p>
            <a:pPr marL="176213" eaLnBrk="1" hangingPunct="1">
              <a:defRPr/>
            </a:pPr>
            <a:r>
              <a:rPr lang="ar-JO" kern="1200" dirty="0">
                <a:solidFill>
                  <a:srgbClr val="070000"/>
                </a:solidFill>
                <a:ea typeface="ＭＳ Ｐゴシック"/>
                <a:cs typeface="Arial" panose="020B0604020202020204" pitchFamily="34" charset="0"/>
              </a:rPr>
              <a:t>2</a:t>
            </a:r>
            <a:r>
              <a:rPr lang="ar-AE" kern="1200" dirty="0">
                <a:solidFill>
                  <a:srgbClr val="070000"/>
                </a:solidFill>
                <a:ea typeface="ＭＳ Ｐゴシック"/>
                <a:cs typeface="Arial" panose="020B0604020202020204" pitchFamily="34" charset="0"/>
              </a:rPr>
              <a:t> تسالونيكي</a:t>
            </a:r>
            <a:br>
              <a:rPr lang="ar-AE" kern="1200" dirty="0">
                <a:solidFill>
                  <a:srgbClr val="070000"/>
                </a:solidFill>
                <a:ea typeface="ＭＳ Ｐゴシック"/>
                <a:cs typeface="Arial" panose="020B0604020202020204" pitchFamily="34" charset="0"/>
              </a:rPr>
            </a:br>
            <a:br>
              <a:rPr lang="ar-AE" kern="1200" dirty="0">
                <a:solidFill>
                  <a:srgbClr val="070000"/>
                </a:solidFill>
                <a:ea typeface="ＭＳ Ｐゴシック"/>
                <a:cs typeface="Arial" panose="020B0604020202020204" pitchFamily="34" charset="0"/>
              </a:rPr>
            </a:br>
            <a:endParaRPr lang="en-US" sz="6600" dirty="0">
              <a:solidFill>
                <a:srgbClr val="070000"/>
              </a:solidFill>
            </a:endParaRPr>
          </a:p>
        </p:txBody>
      </p:sp>
      <p:sp>
        <p:nvSpPr>
          <p:cNvPr id="9" name="Rectangle 3"/>
          <p:cNvSpPr txBox="1">
            <a:spLocks noChangeArrowheads="1"/>
          </p:cNvSpPr>
          <p:nvPr/>
        </p:nvSpPr>
        <p:spPr bwMode="auto">
          <a:xfrm>
            <a:off x="0" y="6335106"/>
            <a:ext cx="9144000" cy="522894"/>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AE"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991853566"/>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67618" name="Picture 2" descr="http://www.braindirector.com/wp-content/uploads/2015/01/how-to-affirm-others.jpg">
            <a:extLst>
              <a:ext uri="{FF2B5EF4-FFF2-40B4-BE49-F238E27FC236}">
                <a16:creationId xmlns:a16="http://schemas.microsoft.com/office/drawing/2014/main" id="{D6BB9142-8091-DB4E-AD43-17A1E4B7483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441" r="5413"/>
          <a:stretch/>
        </p:blipFill>
        <p:spPr bwMode="auto">
          <a:xfrm>
            <a:off x="0" y="-38597"/>
            <a:ext cx="9204404" cy="613142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78937"/>
            <a:ext cx="9204403"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cs typeface="ＭＳ Ｐゴシック" charset="0"/>
              </a:rPr>
              <a:t>كن متأكداً</a:t>
            </a:r>
            <a:endParaRPr lang="en-US" sz="88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9841952"/>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2" name="Picture 2" descr="https://personalexcellence.co/files/affirmation-self-love-c.jpg">
            <a:extLst>
              <a:ext uri="{FF2B5EF4-FFF2-40B4-BE49-F238E27FC236}">
                <a16:creationId xmlns:a16="http://schemas.microsoft.com/office/drawing/2014/main" id="{729C0BC0-B92E-BA44-B402-6E957D26E0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711325"/>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1711325"/>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cs typeface="ＭＳ Ｐゴシック" charset="0"/>
              </a:rPr>
              <a:t>هل التأكيد الذاتي كافي؟</a:t>
            </a:r>
            <a:endParaRPr lang="en-US" sz="4800" dirty="0">
              <a:effectLst>
                <a:glow rad="127000">
                  <a:schemeClr val="tx1"/>
                </a:glow>
              </a:effectLst>
              <a:ea typeface="ＭＳ Ｐゴシック" charset="0"/>
              <a:cs typeface="ＭＳ Ｐゴシック" charset="0"/>
            </a:endParaRPr>
          </a:p>
        </p:txBody>
      </p:sp>
      <p:grpSp>
        <p:nvGrpSpPr>
          <p:cNvPr id="3" name="Group 2">
            <a:extLst>
              <a:ext uri="{FF2B5EF4-FFF2-40B4-BE49-F238E27FC236}">
                <a16:creationId xmlns:a16="http://schemas.microsoft.com/office/drawing/2014/main" id="{B23EC509-1732-D246-8DC2-3A421013C8AB}"/>
              </a:ext>
            </a:extLst>
          </p:cNvPr>
          <p:cNvGrpSpPr/>
          <p:nvPr/>
        </p:nvGrpSpPr>
        <p:grpSpPr>
          <a:xfrm>
            <a:off x="4698046" y="1321695"/>
            <a:ext cx="4188625" cy="3829419"/>
            <a:chOff x="4698046" y="1321695"/>
            <a:chExt cx="4188625" cy="3829419"/>
          </a:xfrm>
        </p:grpSpPr>
        <p:pic>
          <p:nvPicPr>
            <p:cNvPr id="378884" name="Picture 4" descr="https://rlv.zcache.com/self_affirmation_large_tote_bag-r19f03dd513704774a3186a55427fd62f_eeyjf_8byvr_307.jpg?rvtype=content">
              <a:extLst>
                <a:ext uri="{FF2B5EF4-FFF2-40B4-BE49-F238E27FC236}">
                  <a16:creationId xmlns:a16="http://schemas.microsoft.com/office/drawing/2014/main" id="{2911846C-95D5-5A4F-892A-B694687C52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0408102">
              <a:off x="5057252" y="1321695"/>
              <a:ext cx="3829419" cy="382941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1881B008-D226-1A48-B6F2-3B93616A28A9}"/>
                </a:ext>
              </a:extLst>
            </p:cNvPr>
            <p:cNvSpPr/>
            <p:nvPr/>
          </p:nvSpPr>
          <p:spPr bwMode="auto">
            <a:xfrm rot="20459985">
              <a:off x="4698046" y="1418581"/>
              <a:ext cx="3810663" cy="1728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TextBox 4">
            <a:extLst>
              <a:ext uri="{FF2B5EF4-FFF2-40B4-BE49-F238E27FC236}">
                <a16:creationId xmlns:a16="http://schemas.microsoft.com/office/drawing/2014/main" id="{59E13B0B-F128-7045-AF5D-AE29D16DDED0}"/>
              </a:ext>
            </a:extLst>
          </p:cNvPr>
          <p:cNvSpPr txBox="1"/>
          <p:nvPr/>
        </p:nvSpPr>
        <p:spPr>
          <a:xfrm rot="20045365">
            <a:off x="4702297" y="2056850"/>
            <a:ext cx="3938694" cy="52322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28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rPr>
              <a:t>من هو أروع شخص اليوم؟</a:t>
            </a:r>
            <a:endParaRPr kumimoji="0" lang="en-GB" sz="28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Black" panose="020B0604020202020204" pitchFamily="34" charset="0"/>
              <a:ea typeface="+mn-ea"/>
              <a:cs typeface="Arial Black" panose="020B0604020202020204" pitchFamily="34" charset="0"/>
            </a:endParaRPr>
          </a:p>
        </p:txBody>
      </p:sp>
      <p:sp>
        <p:nvSpPr>
          <p:cNvPr id="9" name="Rectangle 8">
            <a:extLst>
              <a:ext uri="{FF2B5EF4-FFF2-40B4-BE49-F238E27FC236}">
                <a16:creationId xmlns:a16="http://schemas.microsoft.com/office/drawing/2014/main" id="{D5F05BDA-6E9F-5A45-9FAF-D2314B4A1FC6}"/>
              </a:ext>
            </a:extLst>
          </p:cNvPr>
          <p:cNvSpPr/>
          <p:nvPr/>
        </p:nvSpPr>
        <p:spPr bwMode="auto">
          <a:xfrm>
            <a:off x="684249" y="4930270"/>
            <a:ext cx="7815265" cy="1451057"/>
          </a:xfrm>
          <a:prstGeom prst="rect">
            <a:avLst/>
          </a:prstGeom>
          <a:gradFill>
            <a:gsLst>
              <a:gs pos="0">
                <a:schemeClr val="accent1">
                  <a:lumMod val="5000"/>
                  <a:lumOff val="95000"/>
                </a:schemeClr>
              </a:gs>
              <a:gs pos="100000">
                <a:srgbClr val="FFFFCC"/>
              </a:gs>
            </a:gsLst>
            <a:lin ang="5400000" scaled="1"/>
          </a:gra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0" name="TextBox 9">
            <a:extLst>
              <a:ext uri="{FF2B5EF4-FFF2-40B4-BE49-F238E27FC236}">
                <a16:creationId xmlns:a16="http://schemas.microsoft.com/office/drawing/2014/main" id="{37496ECE-EAA9-B24F-B97C-280D887A65F4}"/>
              </a:ext>
            </a:extLst>
          </p:cNvPr>
          <p:cNvSpPr txBox="1"/>
          <p:nvPr/>
        </p:nvSpPr>
        <p:spPr>
          <a:xfrm>
            <a:off x="798265" y="5156704"/>
            <a:ext cx="7815265" cy="76944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AE" altLang="zh-CN" sz="4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a:ea typeface="+mn-ea"/>
                <a:cs typeface="+mn-cs"/>
              </a:rPr>
              <a:t>أنا أحب نفسي بشكل غير مشروط</a:t>
            </a:r>
            <a:endParaRPr kumimoji="0" lang="en-GB" sz="4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a:ea typeface="+mn-ea"/>
              <a:cs typeface="+mn-cs"/>
            </a:endParaRPr>
          </a:p>
        </p:txBody>
      </p:sp>
      <p:sp>
        <p:nvSpPr>
          <p:cNvPr id="11" name="Rectangle 2">
            <a:extLst>
              <a:ext uri="{FF2B5EF4-FFF2-40B4-BE49-F238E27FC236}">
                <a16:creationId xmlns:a16="http://schemas.microsoft.com/office/drawing/2014/main" id="{ECCB83EE-AE24-0547-AFCA-6E7CE96CD6F9}"/>
              </a:ext>
            </a:extLst>
          </p:cNvPr>
          <p:cNvSpPr txBox="1">
            <a:spLocks noChangeArrowheads="1"/>
          </p:cNvSpPr>
          <p:nvPr/>
        </p:nvSpPr>
        <p:spPr bwMode="auto">
          <a:xfrm>
            <a:off x="0" y="3789053"/>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6002312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strips(down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gradFill>
            <a:gsLst>
              <a:gs pos="0">
                <a:schemeClr val="tx1"/>
              </a:gs>
              <a:gs pos="100000">
                <a:schemeClr val="accent2">
                  <a:lumMod val="50000"/>
                </a:schemeClr>
              </a:gs>
            </a:gsLst>
            <a:lin ang="5400000" scaled="1"/>
          </a:gra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يؤيد</a:t>
            </a:r>
            <a:r>
              <a:rPr lang="ar-JO" sz="4800" dirty="0">
                <a:effectLst>
                  <a:glow rad="127000">
                    <a:schemeClr val="tx1"/>
                  </a:glow>
                </a:effectLst>
                <a:ea typeface="ＭＳ Ｐゴシック" charset="0"/>
                <a:cs typeface="ＭＳ Ｐゴシック" charset="0"/>
              </a:rPr>
              <a:t>نا الله عندما نواجه أوقاتاً صعبة؟</a:t>
            </a:r>
            <a:endParaRPr lang="en-US" sz="4800" dirty="0">
              <a:effectLst>
                <a:glow rad="127000">
                  <a:schemeClr val="tx1"/>
                </a:glow>
              </a:effectLst>
              <a:ea typeface="ＭＳ Ｐゴシック" charset="0"/>
              <a:cs typeface="ＭＳ Ｐゴシック" charset="0"/>
            </a:endParaRPr>
          </a:p>
        </p:txBody>
      </p:sp>
      <p:pic>
        <p:nvPicPr>
          <p:cNvPr id="4" name="Picture 2" descr="Related image">
            <a:extLst>
              <a:ext uri="{FF2B5EF4-FFF2-40B4-BE49-F238E27FC236}">
                <a16:creationId xmlns:a16="http://schemas.microsoft.com/office/drawing/2014/main" id="{DC922307-7B31-6843-8E7D-8D5DE3C025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94000" y="1792878"/>
            <a:ext cx="6350000" cy="47625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4">
            <a:extLst>
              <a:ext uri="{FF2B5EF4-FFF2-40B4-BE49-F238E27FC236}">
                <a16:creationId xmlns:a16="http://schemas.microsoft.com/office/drawing/2014/main" id="{5A5066A6-31BC-7F41-A35E-8197CCFC3A9C}"/>
              </a:ext>
            </a:extLst>
          </p:cNvPr>
          <p:cNvSpPr txBox="1">
            <a:spLocks noChangeArrowheads="1"/>
          </p:cNvSpPr>
          <p:nvPr/>
        </p:nvSpPr>
        <p:spPr bwMode="auto">
          <a:xfrm>
            <a:off x="419100" y="5279572"/>
            <a:ext cx="8305800"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طرق</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F4BDDEAA-CA4D-A24E-9E7B-183FC4A42FF8}"/>
              </a:ext>
            </a:extLst>
          </p:cNvPr>
          <p:cNvSpPr txBox="1">
            <a:spLocks noChangeArrowheads="1"/>
          </p:cNvSpPr>
          <p:nvPr/>
        </p:nvSpPr>
        <p:spPr bwMode="auto">
          <a:xfrm>
            <a:off x="3971637" y="5999601"/>
            <a:ext cx="4987636"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a:spAutoFit/>
          </a:bodyPr>
          <a:lstStyle>
            <a:defPPr>
              <a:defRPr lang="en-US"/>
            </a:defPPr>
            <a:lvl1pPr marR="0" lvl="0" indent="0" defTabSz="914400" fontAlgn="base">
              <a:lnSpc>
                <a:spcPct val="100000"/>
              </a:lnSpc>
              <a:spcBef>
                <a:spcPct val="0"/>
              </a:spcBef>
              <a:spcAft>
                <a:spcPct val="0"/>
              </a:spcAft>
              <a:buClrTx/>
              <a:buSzTx/>
              <a:buFontTx/>
              <a:buNone/>
              <a:tabLst/>
              <a:defRPr kumimoji="0" sz="5400" b="1" i="0" u="none" strike="noStrike" cap="none" spc="0" normalizeH="0" baseline="0">
                <a:ln>
                  <a:noFill/>
                </a:ln>
                <a:solidFill>
                  <a:srgbClr val="000000"/>
                </a:solidFill>
                <a:effectLst/>
                <a:uLnTx/>
                <a:uFillTx/>
                <a:latin typeface="Arial" charset="0"/>
                <a:ea typeface="ＭＳ Ｐゴシック" charset="0"/>
                <a:cs typeface="Arial"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تسالونيكي</a:t>
            </a:r>
            <a:endParaRPr kumimoji="0" lang="en-US" sz="40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7350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sz="5400" dirty="0">
                <a:effectLst>
                  <a:glow>
                    <a:schemeClr val="tx1"/>
                  </a:glow>
                </a:effectLst>
                <a:ea typeface="ＭＳ Ｐゴシック" charset="0"/>
                <a:cs typeface="ＭＳ Ｐゴシック" charset="0"/>
              </a:rPr>
              <a:t>يؤيد الله </a:t>
            </a:r>
            <a:r>
              <a:rPr lang="ar-JO" sz="5400" dirty="0">
                <a:solidFill>
                  <a:srgbClr val="FFFF00"/>
                </a:solidFill>
                <a:effectLst>
                  <a:glow>
                    <a:schemeClr val="tx1"/>
                  </a:glow>
                </a:effectLst>
                <a:ea typeface="ＭＳ Ｐゴシック" charset="0"/>
                <a:cs typeface="ＭＳ Ｐゴシック" charset="0"/>
              </a:rPr>
              <a:t>شمولياً</a:t>
            </a:r>
            <a:br>
              <a:rPr lang="en-US" sz="3600" dirty="0">
                <a:effectLst>
                  <a:glow>
                    <a:schemeClr val="tx1"/>
                  </a:glow>
                </a:effectLst>
                <a:ea typeface="ＭＳ Ｐゴシック" charset="0"/>
                <a:cs typeface="ＭＳ Ｐゴシック" charset="0"/>
              </a:rPr>
            </a:br>
            <a:r>
              <a:rPr lang="en-US" sz="3600" dirty="0">
                <a:effectLst>
                  <a:glow>
                    <a:schemeClr val="tx1"/>
                  </a:glow>
                </a:effectLst>
                <a:ea typeface="ＭＳ Ｐゴシック" charset="0"/>
                <a:cs typeface="ＭＳ Ｐゴシック" charset="0"/>
              </a:rPr>
              <a:t>(</a:t>
            </a:r>
            <a:r>
              <a:rPr lang="ar-JO" sz="3600" dirty="0">
                <a:effectLst>
                  <a:glow>
                    <a:schemeClr val="tx1"/>
                  </a:glow>
                </a:effectLst>
                <a:ea typeface="ＭＳ Ｐゴシック" charset="0"/>
                <a:cs typeface="ＭＳ Ｐゴシック" charset="0"/>
              </a:rPr>
              <a:t>الفكرة الرئيسية في 2 تسالونيكي</a:t>
            </a:r>
            <a:r>
              <a:rPr lang="en-US" sz="3600" dirty="0">
                <a:effectLst>
                  <a:glow>
                    <a:schemeClr val="tx1"/>
                  </a:glow>
                </a:effectLst>
                <a:ea typeface="ＭＳ Ｐゴシック" charset="0"/>
                <a:cs typeface="ＭＳ Ｐゴシック" charset="0"/>
              </a:rPr>
              <a:t>)</a:t>
            </a:r>
          </a:p>
        </p:txBody>
      </p:sp>
      <p:sp>
        <p:nvSpPr>
          <p:cNvPr id="4" name="Rectangle 2"/>
          <p:cNvSpPr txBox="1">
            <a:spLocks noChangeArrowheads="1"/>
          </p:cNvSpPr>
          <p:nvPr/>
        </p:nvSpPr>
        <p:spPr bwMode="auto">
          <a:xfrm>
            <a:off x="650539"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المشاعر</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1</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3667578"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اللاهوت</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2</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6" name="Rectangle 2"/>
          <p:cNvSpPr txBox="1">
            <a:spLocks noChangeArrowheads="1"/>
          </p:cNvSpPr>
          <p:nvPr/>
        </p:nvSpPr>
        <p:spPr bwMode="auto">
          <a:xfrm>
            <a:off x="6684618" y="1773238"/>
            <a:ext cx="2101295"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التطبيق</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rPr>
              <a:t>3</a:t>
            </a:r>
            <a:endParaRPr kumimoji="0" lang="en-US" sz="4000" b="0" i="0" u="none" strike="noStrike" kern="1200" cap="none" spc="-100" normalizeH="0" baseline="0" noProof="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2584719"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Notched Right Arrow 6"/>
          <p:cNvSpPr/>
          <p:nvPr/>
        </p:nvSpPr>
        <p:spPr bwMode="auto">
          <a:xfrm>
            <a:off x="5570515" y="2695855"/>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ECF1CA2B-0132-2D4B-8C65-7C9B09B585F6}"/>
              </a:ext>
            </a:extLst>
          </p:cNvPr>
          <p:cNvSpPr txBox="1">
            <a:spLocks noChangeArrowheads="1"/>
          </p:cNvSpPr>
          <p:nvPr/>
        </p:nvSpPr>
        <p:spPr bwMode="auto">
          <a:xfrm>
            <a:off x="0" y="-487"/>
            <a:ext cx="9144000" cy="1555750"/>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rPr>
              <a:t>كيف يؤيد الله</a:t>
            </a:r>
            <a:endParaRPr kumimoji="0" lang="en-US" sz="5400" b="1" u="none" strike="noStrike" kern="0" cap="none" spc="0" normalizeH="0" baseline="0" noProof="0" dirty="0">
              <a:ln>
                <a:noFill/>
              </a:ln>
              <a:solidFill>
                <a:srgbClr val="FFFFFF"/>
              </a:solidFill>
              <a:effectLst>
                <a:glow rad="876300">
                  <a:srgbClr val="000000"/>
                </a:glow>
              </a:effectLst>
              <a:uLnTx/>
              <a:uFillTx/>
              <a:latin typeface="Arial" panose="020B0604020202020204" pitchFamily="34" charset="0"/>
              <a:ea typeface="ＭＳ Ｐゴシック" charset="0"/>
              <a:cs typeface="ＭＳ Ｐゴシック" charset="0"/>
            </a:endParaRPr>
          </a:p>
        </p:txBody>
      </p:sp>
      <p:pic>
        <p:nvPicPr>
          <p:cNvPr id="422914" name="Picture 2" descr="http://headhearthand.org/uploads/2014/02/hhh-footer.png">
            <a:extLst>
              <a:ext uri="{FF2B5EF4-FFF2-40B4-BE49-F238E27FC236}">
                <a16:creationId xmlns:a16="http://schemas.microsoft.com/office/drawing/2014/main" id="{21E2835A-0999-EC46-960F-DDF0EF59031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70246"/>
          <a:stretch/>
        </p:blipFill>
        <p:spPr bwMode="auto">
          <a:xfrm>
            <a:off x="3906425" y="-6423"/>
            <a:ext cx="2282371"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http://headhearthand.org/uploads/2014/02/hhh-footer.png">
            <a:extLst>
              <a:ext uri="{FF2B5EF4-FFF2-40B4-BE49-F238E27FC236}">
                <a16:creationId xmlns:a16="http://schemas.microsoft.com/office/drawing/2014/main" id="{EC09E490-3BAF-A348-8ECF-C81403D9807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606"/>
          <a:stretch/>
        </p:blipFill>
        <p:spPr bwMode="auto">
          <a:xfrm>
            <a:off x="6782536" y="-6423"/>
            <a:ext cx="2101296"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descr="http://headhearthand.org/uploads/2014/02/hhh-footer.png">
            <a:extLst>
              <a:ext uri="{FF2B5EF4-FFF2-40B4-BE49-F238E27FC236}">
                <a16:creationId xmlns:a16="http://schemas.microsoft.com/office/drawing/2014/main" id="{5E23497F-C946-8344-9A9E-8F4FA75FCE8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997" r="27028"/>
          <a:stretch/>
        </p:blipFill>
        <p:spPr bwMode="auto">
          <a:xfrm>
            <a:off x="39974" y="-6423"/>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9181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229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7"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36141"/>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1. عاطفياً : يعطي الله </a:t>
            </a:r>
            <a:r>
              <a:rPr lang="ar-JO" sz="3600" dirty="0">
                <a:solidFill>
                  <a:srgbClr val="FFFF00"/>
                </a:solidFill>
                <a:effectLst>
                  <a:glow rad="127000">
                    <a:schemeClr val="tx1"/>
                  </a:glow>
                </a:effectLst>
                <a:ea typeface="ＭＳ Ｐゴシック" charset="0"/>
                <a:cs typeface="ＭＳ Ｐゴシック" charset="0"/>
              </a:rPr>
              <a:t>المثابرة</a:t>
            </a:r>
            <a:r>
              <a:rPr lang="ar-JO" sz="3600" dirty="0">
                <a:effectLst>
                  <a:glow rad="127000">
                    <a:schemeClr val="tx1"/>
                  </a:glow>
                </a:effectLst>
                <a:ea typeface="ＭＳ Ｐゴシック" charset="0"/>
                <a:cs typeface="ＭＳ Ｐゴシック" charset="0"/>
              </a:rPr>
              <a:t> ليأتي بالنضوج</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1)</a:t>
            </a:r>
            <a:endParaRPr lang="en-US" sz="3600" dirty="0">
              <a:effectLst>
                <a:glow rad="127000">
                  <a:schemeClr val="tx1"/>
                </a:glow>
              </a:effectLst>
              <a:ea typeface="ＭＳ Ｐゴシック" charset="0"/>
              <a:cs typeface="ＭＳ Ｐゴシック" charset="0"/>
            </a:endParaRPr>
          </a:p>
        </p:txBody>
      </p:sp>
      <p:pic>
        <p:nvPicPr>
          <p:cNvPr id="369666" name="Picture 2" descr="https://cdn.firstcrycdn.com/2018/09/dont-compare-self-affirm-that-you-are-the-best.png">
            <a:extLst>
              <a:ext uri="{FF2B5EF4-FFF2-40B4-BE49-F238E27FC236}">
                <a16:creationId xmlns:a16="http://schemas.microsoft.com/office/drawing/2014/main" id="{1E414B4B-48C4-0B46-8E66-5684E42FE9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2"/>
            <a:ext cx="9144000" cy="4897437"/>
          </a:xfrm>
          <a:prstGeom prst="rect">
            <a:avLst/>
          </a:prstGeom>
          <a:noFill/>
          <a:extLst>
            <a:ext uri="{909E8E84-426E-40DD-AFC4-6F175D3DCCD1}">
              <a14:hiddenFill xmlns:a14="http://schemas.microsoft.com/office/drawing/2010/main">
                <a:solidFill>
                  <a:srgbClr val="FFFFFF"/>
                </a:solidFill>
              </a14:hiddenFill>
            </a:ext>
          </a:extLst>
        </p:spPr>
      </p:pic>
      <p:pic>
        <p:nvPicPr>
          <p:cNvPr id="369668" name="Picture 4" descr="https://media.swncdn.com/cms/CW/Couples/singles/31182-womancrying-sad-depressed-hurt-abuse.1200w.tn.jpg">
            <a:extLst>
              <a:ext uri="{FF2B5EF4-FFF2-40B4-BE49-F238E27FC236}">
                <a16:creationId xmlns:a16="http://schemas.microsoft.com/office/drawing/2014/main" id="{C18ED233-A166-204E-96C4-11D5E2A2EFF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072" y="2279079"/>
            <a:ext cx="5984029" cy="3124993"/>
          </a:xfrm>
          <a:prstGeom prst="rect">
            <a:avLst/>
          </a:prstGeom>
          <a:noFill/>
          <a:extLst>
            <a:ext uri="{909E8E84-426E-40DD-AFC4-6F175D3DCCD1}">
              <a14:hiddenFill xmlns:a14="http://schemas.microsoft.com/office/drawing/2010/main">
                <a:solidFill>
                  <a:srgbClr val="FFFFFF"/>
                </a:solidFill>
              </a14:hiddenFill>
            </a:ext>
          </a:extLst>
        </p:spPr>
      </p:pic>
      <p:sp>
        <p:nvSpPr>
          <p:cNvPr id="6" name="Notched Right Arrow 5">
            <a:extLst>
              <a:ext uri="{FF2B5EF4-FFF2-40B4-BE49-F238E27FC236}">
                <a16:creationId xmlns:a16="http://schemas.microsoft.com/office/drawing/2014/main" id="{9EA27038-777B-504A-8654-E24779268013}"/>
              </a:ext>
            </a:extLst>
          </p:cNvPr>
          <p:cNvSpPr/>
          <p:nvPr/>
        </p:nvSpPr>
        <p:spPr bwMode="auto">
          <a:xfrm>
            <a:off x="4184919" y="3027933"/>
            <a:ext cx="1270077"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pic>
        <p:nvPicPr>
          <p:cNvPr id="7" name="Picture 2" descr="http://headhearthand.org/uploads/2014/02/hhh-footer.png">
            <a:extLst>
              <a:ext uri="{FF2B5EF4-FFF2-40B4-BE49-F238E27FC236}">
                <a16:creationId xmlns:a16="http://schemas.microsoft.com/office/drawing/2014/main" id="{D7E13B42-E9BA-574B-8AAC-581ED4DB4E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997" r="27028"/>
          <a:stretch/>
        </p:blipFill>
        <p:spPr bwMode="auto">
          <a:xfrm>
            <a:off x="-366426" y="4250612"/>
            <a:ext cx="3272710" cy="2735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51583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4"/>
            <a:ext cx="9144000" cy="1693866"/>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ＭＳ Ｐゴシック" charset="0"/>
              </a:rPr>
              <a:t>2. لاهوتياً : يعطينا الله </a:t>
            </a:r>
            <a:r>
              <a:rPr lang="ar-JO" sz="3600" dirty="0">
                <a:solidFill>
                  <a:srgbClr val="FFFF00"/>
                </a:solidFill>
                <a:effectLst>
                  <a:glow rad="127000">
                    <a:schemeClr val="tx1"/>
                  </a:glow>
                </a:effectLst>
                <a:ea typeface="ＭＳ Ｐゴシック" charset="0"/>
                <a:cs typeface="ＭＳ Ｐゴシック" charset="0"/>
              </a:rPr>
              <a:t>الحق</a:t>
            </a:r>
            <a:r>
              <a:rPr lang="ar-JO" sz="3600" dirty="0">
                <a:effectLst>
                  <a:glow rad="127000">
                    <a:schemeClr val="tx1"/>
                  </a:glow>
                </a:effectLst>
                <a:ea typeface="ＭＳ Ｐゴシック" charset="0"/>
                <a:cs typeface="ＭＳ Ｐゴシック" charset="0"/>
              </a:rPr>
              <a:t> لياتي بالإستقرار</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2)</a:t>
            </a:r>
            <a:endParaRPr lang="en-US" sz="3600" dirty="0">
              <a:effectLst>
                <a:glow rad="127000">
                  <a:schemeClr val="tx1"/>
                </a:glow>
              </a:effectLst>
              <a:ea typeface="ＭＳ Ｐゴシック" charset="0"/>
              <a:cs typeface="ＭＳ Ｐゴシック" charset="0"/>
            </a:endParaRPr>
          </a:p>
        </p:txBody>
      </p:sp>
      <p:pic>
        <p:nvPicPr>
          <p:cNvPr id="388098" name="Picture 2" descr="https://dg.imgix.net/the-marks-of-a-spiritual-leader-idpozr0g-en/landscape/the-marks-of-a-spiritual-leader-idpozr0g.jpg?ts=1479259016&amp;ixlib=rails-3.0.2&amp;auto=format%2Ccompress&amp;fit=min&amp;w=700&amp;h=394&amp;dpr=2&amp;ch=Width%2CDPR">
            <a:extLst>
              <a:ext uri="{FF2B5EF4-FFF2-40B4-BE49-F238E27FC236}">
                <a16:creationId xmlns:a16="http://schemas.microsoft.com/office/drawing/2014/main" id="{A9D8D778-6438-1E44-B685-7E2914D4A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12913"/>
            <a:ext cx="9144000" cy="514508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http://headhearthand.org/uploads/2014/02/hhh-footer.png">
            <a:extLst>
              <a:ext uri="{FF2B5EF4-FFF2-40B4-BE49-F238E27FC236}">
                <a16:creationId xmlns:a16="http://schemas.microsoft.com/office/drawing/2014/main" id="{C425AED0-DD1A-2F48-9B75-2FA55362A55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70246"/>
          <a:stretch/>
        </p:blipFill>
        <p:spPr bwMode="auto">
          <a:xfrm>
            <a:off x="3558082" y="1212777"/>
            <a:ext cx="2282371"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62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26" name="Picture 6" descr="http://wolc.com/monkimage.php?mediaDirectory=mediafiles&amp;mediaId=4031468&amp;fileName=lenten-midday-prayer-2016-rectangle-0-0-1019-679.jpg">
            <a:extLst>
              <a:ext uri="{FF2B5EF4-FFF2-40B4-BE49-F238E27FC236}">
                <a16:creationId xmlns:a16="http://schemas.microsoft.com/office/drawing/2014/main" id="{4FCCD8D5-BCEA-6141-B555-F14CE5B1858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55695"/>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40591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cs typeface="ＭＳ Ｐゴシック" charset="0"/>
              </a:rPr>
              <a:t>3. عملياً : يولد الله </a:t>
            </a:r>
            <a:r>
              <a:rPr lang="ar-JO" sz="3600" dirty="0">
                <a:solidFill>
                  <a:srgbClr val="FFFF00"/>
                </a:solidFill>
                <a:effectLst>
                  <a:glow rad="127000">
                    <a:schemeClr val="tx1"/>
                  </a:glow>
                </a:effectLst>
                <a:ea typeface="ＭＳ Ｐゴシック" charset="0"/>
                <a:cs typeface="ＭＳ Ｐゴシック" charset="0"/>
              </a:rPr>
              <a:t>الإنضباط</a:t>
            </a:r>
            <a:r>
              <a:rPr lang="ar-JO" sz="3600" dirty="0">
                <a:effectLst>
                  <a:glow rad="127000">
                    <a:schemeClr val="tx1"/>
                  </a:glow>
                </a:effectLst>
                <a:ea typeface="ＭＳ Ｐゴシック" charset="0"/>
                <a:cs typeface="ＭＳ Ｐゴシック" charset="0"/>
              </a:rPr>
              <a:t> فينا ليبني المسؤولية</a:t>
            </a:r>
            <a:br>
              <a:rPr lang="ar-JO" sz="3600" dirty="0">
                <a:effectLst>
                  <a:glow rad="127000">
                    <a:schemeClr val="tx1"/>
                  </a:glow>
                </a:effectLst>
                <a:ea typeface="ＭＳ Ｐゴシック" charset="0"/>
                <a:cs typeface="ＭＳ Ｐゴシック" charset="0"/>
              </a:rPr>
            </a:br>
            <a:r>
              <a:rPr lang="ar-JO" sz="3600" dirty="0">
                <a:effectLst>
                  <a:glow rad="127000">
                    <a:schemeClr val="tx1"/>
                  </a:glow>
                </a:effectLst>
                <a:ea typeface="ＭＳ Ｐゴシック" charset="0"/>
                <a:cs typeface="ＭＳ Ｐゴシック" charset="0"/>
              </a:rPr>
              <a:t>(2 تس 3)</a:t>
            </a:r>
            <a:br>
              <a:rPr lang="en-SG" sz="3600" dirty="0">
                <a:effectLst>
                  <a:glow rad="127000">
                    <a:schemeClr val="tx1"/>
                  </a:glow>
                </a:effectLst>
                <a:ea typeface="ＭＳ Ｐゴシック" charset="0"/>
                <a:cs typeface="ＭＳ Ｐゴシック" charset="0"/>
              </a:rPr>
            </a:br>
            <a:endParaRPr lang="en-US" sz="3600" dirty="0">
              <a:effectLst>
                <a:glow rad="127000">
                  <a:schemeClr val="tx1"/>
                </a:glow>
              </a:effectLst>
              <a:ea typeface="ＭＳ Ｐゴシック" charset="0"/>
              <a:cs typeface="ＭＳ Ｐゴシック" charset="0"/>
            </a:endParaRPr>
          </a:p>
        </p:txBody>
      </p:sp>
      <p:pic>
        <p:nvPicPr>
          <p:cNvPr id="7" name="Picture 2" descr="http://headhearthand.org/uploads/2014/02/hhh-footer.png">
            <a:extLst>
              <a:ext uri="{FF2B5EF4-FFF2-40B4-BE49-F238E27FC236}">
                <a16:creationId xmlns:a16="http://schemas.microsoft.com/office/drawing/2014/main" id="{15496604-EFD5-1C4A-8378-99E033BBA43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72606"/>
          <a:stretch/>
        </p:blipFill>
        <p:spPr bwMode="auto">
          <a:xfrm>
            <a:off x="6797050" y="1561120"/>
            <a:ext cx="2101296" cy="2819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8624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47" name="Picture 8" descr="Picture 8"/>
          <p:cNvPicPr>
            <a:picLocks noChangeAspect="1"/>
          </p:cNvPicPr>
          <p:nvPr/>
        </p:nvPicPr>
        <p:blipFill>
          <a:blip r:embed="rId3" cstate="print"/>
          <a:stretch>
            <a:fillRect/>
          </a:stretch>
        </p:blipFill>
        <p:spPr>
          <a:xfrm>
            <a:off x="0" y="317517"/>
            <a:ext cx="9144000" cy="6540482"/>
          </a:xfrm>
          <a:prstGeom prst="rect">
            <a:avLst/>
          </a:prstGeom>
          <a:ln w="12700">
            <a:miter lim="400000"/>
          </a:ln>
        </p:spPr>
      </p:pic>
      <p:sp>
        <p:nvSpPr>
          <p:cNvPr id="4448" name="Title 1"/>
          <p:cNvSpPr txBox="1">
            <a:spLocks noGrp="1"/>
          </p:cNvSpPr>
          <p:nvPr>
            <p:ph type="title"/>
          </p:nvPr>
        </p:nvSpPr>
        <p:spPr>
          <a:xfrm>
            <a:off x="0" y="0"/>
            <a:ext cx="9144000" cy="902000"/>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العهد </a:t>
            </a:r>
          </a:p>
        </p:txBody>
      </p:sp>
      <p:sp>
        <p:nvSpPr>
          <p:cNvPr id="4449" name="Rectangle 2"/>
          <p:cNvSpPr txBox="1"/>
          <p:nvPr/>
        </p:nvSpPr>
        <p:spPr>
          <a:xfrm>
            <a:off x="814333" y="1602006"/>
            <a:ext cx="7577992" cy="3771210"/>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ctr"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28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باعتباره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تحقيقًا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لعهود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غير متضمن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بسبب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إ</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هتمام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الرعوي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الموجه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المؤمنين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الرومان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المتألمين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الذين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احتاجوا</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إلى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مثال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عملي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تألم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أجل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البر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0"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1"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1"/>
                                        </p:tgtEl>
                                        <p:attrNameLst>
                                          <p:attrName>style.visibility</p:attrName>
                                        </p:attrNameLst>
                                      </p:cBhvr>
                                      <p:to>
                                        <p:strVal val="visible"/>
                                      </p:to>
                                    </p:set>
                                    <p:anim calcmode="lin" valueType="num">
                                      <p:cBhvr>
                                        <p:cTn id="7" dur="500" fill="hold"/>
                                        <p:tgtEl>
                                          <p:spTgt spid="4451"/>
                                        </p:tgtEl>
                                        <p:attrNameLst>
                                          <p:attrName>ppt_x</p:attrName>
                                        </p:attrNameLst>
                                      </p:cBhvr>
                                      <p:tavLst>
                                        <p:tav tm="0">
                                          <p:val>
                                            <p:strVal val="#ppt_x"/>
                                          </p:val>
                                        </p:tav>
                                        <p:tav tm="100000">
                                          <p:val>
                                            <p:strVal val="#ppt_x"/>
                                          </p:val>
                                        </p:tav>
                                      </p:tavLst>
                                    </p:anim>
                                    <p:anim calcmode="lin" valueType="num">
                                      <p:cBhvr>
                                        <p:cTn id="8" dur="500" fill="hold"/>
                                        <p:tgtEl>
                                          <p:spTgt spid="44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1" grpId="0" animBg="1" advAuto="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AE" sz="3600" dirty="0">
                <a:effectLst>
                  <a:glow rad="127000">
                    <a:schemeClr val="tx1"/>
                  </a:glow>
                </a:effectLst>
                <a:ea typeface="ＭＳ Ｐゴシック" charset="0"/>
                <a:cs typeface="ＭＳ Ｐゴシック" charset="0"/>
              </a:rPr>
              <a:t>كيف </a:t>
            </a:r>
            <a:r>
              <a:rPr lang="ar-JO" sz="3600" dirty="0">
                <a:effectLst>
                  <a:glow rad="127000">
                    <a:schemeClr val="tx1"/>
                  </a:glow>
                </a:effectLst>
                <a:ea typeface="ＭＳ Ｐゴシック" charset="0"/>
                <a:cs typeface="ＭＳ Ｐゴシック" charset="0"/>
              </a:rPr>
              <a:t>تتعامل مع </a:t>
            </a:r>
            <a:r>
              <a:rPr lang="ar-AE" sz="3600" dirty="0">
                <a:effectLst>
                  <a:glow rad="127000">
                    <a:schemeClr val="tx1"/>
                  </a:glow>
                </a:effectLst>
                <a:ea typeface="ＭＳ Ｐゴシック" charset="0"/>
                <a:cs typeface="ＭＳ Ｐゴシック" charset="0"/>
              </a:rPr>
              <a:t>تأكيد</a:t>
            </a:r>
            <a:r>
              <a:rPr lang="ar-JO" sz="3600" dirty="0">
                <a:effectLst>
                  <a:glow rad="127000">
                    <a:schemeClr val="tx1"/>
                  </a:glow>
                </a:effectLst>
                <a:ea typeface="ＭＳ Ｐゴシック" charset="0"/>
                <a:cs typeface="ＭＳ Ｐゴシック" charset="0"/>
              </a:rPr>
              <a:t>ات</a:t>
            </a:r>
            <a:r>
              <a:rPr lang="ar-AE" sz="3600" dirty="0">
                <a:effectLst>
                  <a:glow rad="127000">
                    <a:schemeClr val="tx1"/>
                  </a:glow>
                </a:effectLst>
                <a:ea typeface="ＭＳ Ｐゴシック" charset="0"/>
                <a:cs typeface="ＭＳ Ｐゴシック" charset="0"/>
              </a:rPr>
              <a:t> الآخرين؟</a:t>
            </a:r>
            <a:endParaRPr lang="en-US" sz="3600" dirty="0">
              <a:effectLst>
                <a:glow rad="127000">
                  <a:schemeClr val="tx1"/>
                </a:glow>
              </a:effectLst>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734298" y="526760"/>
            <a:ext cx="8116974" cy="6331240"/>
          </a:xfrm>
          <a:prstGeom prst="rect">
            <a:avLst/>
          </a:prstGeom>
        </p:spPr>
      </p:pic>
      <p:sp>
        <p:nvSpPr>
          <p:cNvPr id="5" name="Rectangle 2">
            <a:extLst>
              <a:ext uri="{FF2B5EF4-FFF2-40B4-BE49-F238E27FC236}">
                <a16:creationId xmlns:a16="http://schemas.microsoft.com/office/drawing/2014/main" id="{B9D4A7A5-FBB4-8740-9F1A-1F77F0A2350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تسالونيكي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12201698"/>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idx="4294967295"/>
          </p:nvPr>
        </p:nvSpPr>
        <p:spPr>
          <a:xfrm>
            <a:off x="533400" y="-1139825"/>
            <a:ext cx="8229600" cy="1139825"/>
          </a:xfrm>
        </p:spPr>
        <p:txBody>
          <a:bodyPr/>
          <a:lstStyle/>
          <a:p>
            <a:pPr eaLnBrk="1" hangingPunct="1">
              <a:defRPr/>
            </a:pPr>
            <a:r>
              <a:rPr lang="en-US" dirty="0">
                <a:solidFill>
                  <a:schemeClr val="bg1"/>
                </a:solidFill>
                <a:effectLst>
                  <a:outerShdw blurRad="38100" dist="38100" dir="2700000" algn="tl">
                    <a:srgbClr val="FFFFFF"/>
                  </a:outerShdw>
                </a:effectLst>
                <a:ea typeface="ＭＳ Ｐゴシック" charset="0"/>
                <a:cs typeface="ＭＳ Ｐゴシック" charset="0"/>
              </a:rPr>
              <a:t>Black</a:t>
            </a:r>
            <a:endParaRPr lang="en-US" dirty="0">
              <a:effectLst>
                <a:outerShdw blurRad="38100" dist="38100" dir="2700000" algn="tl">
                  <a:srgbClr val="000000"/>
                </a:outerShdw>
              </a:effectLst>
              <a:ea typeface="ＭＳ Ｐゴシック" charset="0"/>
              <a:cs typeface="ＭＳ Ｐゴシック" charset="0"/>
            </a:endParaRPr>
          </a:p>
        </p:txBody>
      </p:sp>
    </p:spTree>
    <p:extLst>
      <p:ext uri="{BB962C8B-B14F-4D97-AF65-F5344CB8AC3E}">
        <p14:creationId xmlns:p14="http://schemas.microsoft.com/office/powerpoint/2010/main" val="3543826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Coaching is about 'Seeing Clearly' – Whole-Life Leadership">
            <a:extLst>
              <a:ext uri="{FF2B5EF4-FFF2-40B4-BE49-F238E27FC236}">
                <a16:creationId xmlns:a16="http://schemas.microsoft.com/office/drawing/2014/main" id="{EDCE3651-E44A-19BC-CD25-B774AE65C6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8216" r="16523"/>
          <a:stretch/>
        </p:blipFill>
        <p:spPr bwMode="auto">
          <a:xfrm>
            <a:off x="3626" y="0"/>
            <a:ext cx="9140374" cy="638503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3">
            <a:extLst>
              <a:ext uri="{FF2B5EF4-FFF2-40B4-BE49-F238E27FC236}">
                <a16:creationId xmlns:a16="http://schemas.microsoft.com/office/drawing/2014/main" id="{4D4B8BAD-0170-B648-8C90-5C66A3461454}"/>
              </a:ext>
            </a:extLst>
          </p:cNvPr>
          <p:cNvSpPr>
            <a:spLocks noGrp="1" noChangeArrowheads="1"/>
          </p:cNvSpPr>
          <p:nvPr>
            <p:ph type="subTitle" idx="1"/>
          </p:nvPr>
        </p:nvSpPr>
        <p:spPr>
          <a:xfrm>
            <a:off x="611560" y="188640"/>
            <a:ext cx="8173095" cy="935955"/>
          </a:xfrm>
          <a:solidFill>
            <a:schemeClr val="tx1"/>
          </a:solidFill>
        </p:spPr>
        <p:txBody>
          <a:bodyPr anchor="ctr"/>
          <a:lstStyle/>
          <a:p>
            <a:pPr algn="ctr" eaLnBrk="1" hangingPunct="1"/>
            <a:r>
              <a:rPr lang="ar-JO" sz="4800" dirty="0">
                <a:ea typeface="ＭＳ Ｐゴシック" charset="0"/>
              </a:rPr>
              <a:t>الترتيب الكنسي</a:t>
            </a:r>
            <a:endParaRPr lang="en-US" sz="4800" dirty="0">
              <a:solidFill>
                <a:schemeClr val="bg1"/>
              </a:solidFill>
              <a:ea typeface="ＭＳ Ｐゴシック" charset="0"/>
            </a:endParaRPr>
          </a:p>
        </p:txBody>
      </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 name="Title 2">
            <a:extLst>
              <a:ext uri="{FF2B5EF4-FFF2-40B4-BE49-F238E27FC236}">
                <a16:creationId xmlns:a16="http://schemas.microsoft.com/office/drawing/2014/main" id="{537B16A1-1DF7-384D-BEAD-E270886AE943}"/>
              </a:ext>
            </a:extLst>
          </p:cNvPr>
          <p:cNvSpPr>
            <a:spLocks noGrp="1"/>
          </p:cNvSpPr>
          <p:nvPr>
            <p:ph type="ctrTitle"/>
          </p:nvPr>
        </p:nvSpPr>
        <p:spPr>
          <a:xfrm>
            <a:off x="0" y="3429000"/>
            <a:ext cx="9144000" cy="1470025"/>
          </a:xfrm>
          <a:noFill/>
          <a:ln>
            <a:noFill/>
          </a:ln>
        </p:spPr>
        <p:txBody>
          <a:bodyPr vert="horz" wrap="square" lIns="91440" tIns="45720" rIns="91440" bIns="45720" numCol="1" anchor="ctr" anchorCtr="0" compatLnSpc="1">
            <a:prstTxWarp prst="textNoShape">
              <a:avLst/>
            </a:prstTxWarp>
          </a:bodyPr>
          <a:lstStyle/>
          <a:p>
            <a:pPr rtl="1" eaLnBrk="1" hangingPunct="1"/>
            <a:r>
              <a:rPr lang="ar-JO" sz="8000" dirty="0">
                <a:effectLst>
                  <a:glow rad="228600">
                    <a:schemeClr val="accent4">
                      <a:satMod val="175000"/>
                      <a:alpha val="88000"/>
                    </a:schemeClr>
                  </a:glow>
                </a:effectLst>
                <a:ea typeface="ＭＳ Ｐゴシック" charset="0"/>
              </a:rPr>
              <a:t> ١</a:t>
            </a:r>
            <a:r>
              <a:rPr lang="en-US" sz="8000" dirty="0">
                <a:effectLst>
                  <a:glow rad="228600">
                    <a:schemeClr val="accent4">
                      <a:satMod val="175000"/>
                      <a:alpha val="88000"/>
                    </a:schemeClr>
                  </a:glow>
                </a:effectLst>
                <a:ea typeface="ＭＳ Ｐゴシック" charset="0"/>
              </a:rPr>
              <a:t> </a:t>
            </a:r>
            <a:r>
              <a:rPr lang="ar-JO" sz="8000" dirty="0">
                <a:effectLst>
                  <a:glow rad="228600">
                    <a:schemeClr val="accent4">
                      <a:satMod val="175000"/>
                      <a:alpha val="88000"/>
                    </a:schemeClr>
                  </a:glow>
                </a:effectLst>
                <a:ea typeface="ＭＳ Ｐゴシック" charset="0"/>
              </a:rPr>
              <a:t>تيموثاوس</a:t>
            </a:r>
            <a:endParaRPr lang="en-US" sz="8000" dirty="0">
              <a:effectLst>
                <a:glow rad="228600">
                  <a:schemeClr val="accent4">
                    <a:satMod val="175000"/>
                    <a:alpha val="88000"/>
                  </a:schemeClr>
                </a:glow>
              </a:effectLst>
              <a:ea typeface="ＭＳ Ｐゴシック" charset="0"/>
            </a:endParaRPr>
          </a:p>
        </p:txBody>
      </p:sp>
      <p:sp>
        <p:nvSpPr>
          <p:cNvPr id="10" name="Rectangle 9">
            <a:extLst>
              <a:ext uri="{FF2B5EF4-FFF2-40B4-BE49-F238E27FC236}">
                <a16:creationId xmlns:a16="http://schemas.microsoft.com/office/drawing/2014/main" id="{81DE9E22-C852-CBB3-7EBA-DB6AD1E66CB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2" name="Title 2">
            <a:extLst>
              <a:ext uri="{FF2B5EF4-FFF2-40B4-BE49-F238E27FC236}">
                <a16:creationId xmlns:a16="http://schemas.microsoft.com/office/drawing/2014/main" id="{C4B8850C-B810-8524-572D-70A302B42142}"/>
              </a:ext>
            </a:extLst>
          </p:cNvPr>
          <p:cNvSpPr txBox="1">
            <a:spLocks/>
          </p:cNvSpPr>
          <p:nvPr/>
        </p:nvSpPr>
        <p:spPr bwMode="auto">
          <a:xfrm>
            <a:off x="108488" y="-1731936"/>
            <a:ext cx="9144000" cy="1470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80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charset="0"/>
                <a:cs typeface="Arial" panose="020B0604020202020204" pitchFamily="34" charset="0"/>
              </a:rPr>
              <a:t>تيموثاوس الأولى</a:t>
            </a:r>
            <a:endParaRPr kumimoji="0" lang="en-US" sz="80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18368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الكلمة المفتاحية</a:t>
            </a:r>
            <a:endParaRPr lang="en-US"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0" y="239808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الترتيب</a:t>
            </a:r>
            <a:endParaRPr kumimoji="0" lang="en-US" sz="72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360113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mj-lt"/>
                <a:cs typeface="Simplified Arabic" panose="02020603050405020304" pitchFamily="18" charset="-78"/>
              </a:rPr>
              <a:t>الموضوع الرئيسي</a:t>
            </a:r>
            <a:endParaRPr lang="en-US" sz="4800" b="1">
              <a:solidFill>
                <a:schemeClr val="bg1"/>
              </a:solidFill>
              <a:effectLst>
                <a:glow rad="101600">
                  <a:schemeClr val="tx1">
                    <a:alpha val="99000"/>
                  </a:schemeClr>
                </a:glow>
              </a:effectLst>
              <a:latin typeface="+mj-lt"/>
              <a:cs typeface="Simplified Arabic" panose="02020603050405020304" pitchFamily="18"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433726"/>
            <a:ext cx="9144000" cy="394035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أولويات الترتيب الكنسي</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1109184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rPr>
              <a:t>الآية المفتاحية</a:t>
            </a:r>
            <a:endParaRPr lang="en-US" sz="4800" b="1">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5" name="Rectangle 2"/>
          <p:cNvSpPr txBox="1">
            <a:spLocks noChangeArrowheads="1"/>
          </p:cNvSpPr>
          <p:nvPr/>
        </p:nvSpPr>
        <p:spPr bwMode="auto">
          <a:xfrm>
            <a:off x="269776" y="2042301"/>
            <a:ext cx="8604448" cy="3312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8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rPr>
              <a:t> "هَذَا أَكْتُبُهُ إِلَيْكَ رَاجِيًا أَنْ آتِيَ إِلَيْكَ عَنْ قَرِيبٍ. ١٥ وَلَكِنْ إِنْ كُنْتُ أُبْطِئُ، فَلِكَيْ تَعْلَمَ كَيْفَ يَجِبُ أَنْ تَتَصَرَّفَ فِي بَيْتِ ٱللهِ، ٱلَّذِي هُوَ كَنِيسَةُ ٱللهِ ٱلْحَيِّ، عَمُودُ ٱلْحَقِّ وَقَاعِدَتُهُ." (٣: ١٤-١٥)</a:t>
            </a:r>
            <a:endParaRPr kumimoji="0" lang="en-US" sz="3600" b="1" i="0" u="none" strike="noStrike" kern="1200" cap="none" spc="0" normalizeH="0" baseline="0" noProof="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٢١٧</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1304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SA" sz="5400"/>
              <a:t>البيان الموجز</a:t>
            </a:r>
            <a:endParaRPr lang="en-US" sz="5400"/>
          </a:p>
        </p:txBody>
      </p:sp>
      <p:sp>
        <p:nvSpPr>
          <p:cNvPr id="3" name="Content Placeholder 2"/>
          <p:cNvSpPr>
            <a:spLocks noGrp="1"/>
          </p:cNvSpPr>
          <p:nvPr>
            <p:ph idx="1"/>
          </p:nvPr>
        </p:nvSpPr>
        <p:spPr>
          <a:xfrm>
            <a:off x="1907704" y="1981200"/>
            <a:ext cx="7236296" cy="4114800"/>
          </a:xfrm>
        </p:spPr>
        <p:txBody>
          <a:bodyPr anchor="ctr"/>
          <a:lstStyle/>
          <a:p>
            <a:pPr marL="0" indent="0" algn="ctr">
              <a:buNone/>
            </a:pPr>
            <a:r>
              <a:rPr lang="ar-JO" sz="4000" b="1">
                <a:latin typeface="Simplified Arabic" panose="02020603050405020304" pitchFamily="18" charset="-78"/>
                <a:cs typeface="+mn-cs"/>
              </a:rPr>
              <a:t>تتمثل أولويات الله لترتيب الكنيسة المحلية في حماية حياة المرء الشخصية بشجاعة، ودعم العقيدة الصحيحة، ومحاربة المعلمين الكذبة. </a:t>
            </a:r>
            <a:endParaRPr lang="en-US" sz="4000" b="1">
              <a:latin typeface="Simplified Arabic" panose="02020603050405020304" pitchFamily="18" charset="-78"/>
              <a:cs typeface="Simplified Arabic" panose="02020603050405020304" pitchFamily="18" charset="-78"/>
            </a:endParaRPr>
          </a:p>
        </p:txBody>
      </p:sp>
      <p:sp>
        <p:nvSpPr>
          <p:cNvPr id="4" name="Text Box 4"/>
          <p:cNvSpPr txBox="1">
            <a:spLocks noChangeArrowheads="1"/>
          </p:cNvSpPr>
          <p:nvPr/>
        </p:nvSpPr>
        <p:spPr bwMode="auto">
          <a:xfrm>
            <a:off x="8371294" y="5015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3D1C77E7-424E-154E-BAC1-53FB6843EF53}"/>
              </a:ext>
            </a:extLst>
          </p:cNvPr>
          <p:cNvSpPr txBox="1">
            <a:spLocks noChangeArrowheads="1"/>
          </p:cNvSpPr>
          <p:nvPr/>
        </p:nvSpPr>
        <p:spPr bwMode="auto">
          <a:xfrm>
            <a:off x="0" y="5920006"/>
            <a:ext cx="8791222" cy="909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0" indent="0" algn="ctr" eaLnBrk="0" hangingPunct="0">
              <a:spcBef>
                <a:spcPct val="20000"/>
              </a:spcBef>
              <a:buNone/>
              <a:defRPr sz="3200">
                <a:solidFill>
                  <a:schemeClr val="tx1"/>
                </a:solidFill>
                <a:latin typeface="+mn-lt"/>
                <a:ea typeface="ＭＳ Ｐゴシック" charset="-128"/>
                <a:cs typeface="ＭＳ Ｐゴシック" charset="-128"/>
              </a:defRPr>
            </a:lvl1pPr>
            <a:lvl2pPr marL="742950" indent="-285750" eaLnBrk="0" hangingPunct="0">
              <a:spcBef>
                <a:spcPct val="20000"/>
              </a:spcBef>
              <a:buChar char="–"/>
              <a:defRPr sz="2800">
                <a:solidFill>
                  <a:schemeClr val="tx1"/>
                </a:solidFill>
                <a:latin typeface="+mn-lt"/>
                <a:ea typeface="ＭＳ Ｐゴシック" charset="-128"/>
              </a:defRPr>
            </a:lvl2pPr>
            <a:lvl3pPr marL="1143000" indent="-228600" eaLnBrk="0" hangingPunct="0">
              <a:spcBef>
                <a:spcPct val="20000"/>
              </a:spcBef>
              <a:buChar char="•"/>
              <a:defRPr sz="2400">
                <a:solidFill>
                  <a:schemeClr val="tx1"/>
                </a:solidFill>
                <a:latin typeface="+mn-lt"/>
                <a:ea typeface="ＭＳ Ｐゴシック" charset="-128"/>
              </a:defRPr>
            </a:lvl3pPr>
            <a:lvl4pPr marL="1600200" indent="-228600" eaLnBrk="0" hangingPunct="0">
              <a:spcBef>
                <a:spcPct val="20000"/>
              </a:spcBef>
              <a:buChar char="–"/>
              <a:defRPr sz="2000">
                <a:solidFill>
                  <a:schemeClr val="tx1"/>
                </a:solidFill>
                <a:latin typeface="+mn-lt"/>
                <a:ea typeface="ＭＳ Ｐゴシック" charset="-128"/>
              </a:defRPr>
            </a:lvl4pPr>
            <a:lvl5pPr marL="2057400" indent="-228600" eaLnBrk="0" hangingPunct="0">
              <a:spcBef>
                <a:spcPct val="20000"/>
              </a:spcBef>
              <a:buChar char="»"/>
              <a:defRPr sz="2000">
                <a:solidFill>
                  <a:schemeClr val="tx1"/>
                </a:solidFill>
                <a:latin typeface="+mn-lt"/>
                <a:ea typeface="ＭＳ Ｐゴシック" charset="-128"/>
              </a:defRPr>
            </a:lvl5pPr>
            <a:lvl6pPr marL="2514600" indent="-228600" fontAlgn="base">
              <a:spcBef>
                <a:spcPct val="20000"/>
              </a:spcBef>
              <a:spcAft>
                <a:spcPct val="0"/>
              </a:spcAft>
              <a:buChar char="»"/>
              <a:defRPr sz="2000">
                <a:solidFill>
                  <a:schemeClr val="tx1"/>
                </a:solidFill>
                <a:latin typeface="+mn-lt"/>
                <a:ea typeface="ＭＳ Ｐゴシック" charset="-128"/>
              </a:defRPr>
            </a:lvl6pPr>
            <a:lvl7pPr marL="2971800" indent="-228600" fontAlgn="base">
              <a:spcBef>
                <a:spcPct val="20000"/>
              </a:spcBef>
              <a:spcAft>
                <a:spcPct val="0"/>
              </a:spcAft>
              <a:buChar char="»"/>
              <a:defRPr sz="2000">
                <a:solidFill>
                  <a:schemeClr val="tx1"/>
                </a:solidFill>
                <a:latin typeface="+mn-lt"/>
                <a:ea typeface="ＭＳ Ｐゴシック" charset="-128"/>
              </a:defRPr>
            </a:lvl7pPr>
            <a:lvl8pPr marL="3429000" indent="-228600" fontAlgn="base">
              <a:spcBef>
                <a:spcPct val="20000"/>
              </a:spcBef>
              <a:spcAft>
                <a:spcPct val="0"/>
              </a:spcAft>
              <a:buChar char="»"/>
              <a:defRPr sz="2000">
                <a:solidFill>
                  <a:schemeClr val="tx1"/>
                </a:solidFill>
                <a:latin typeface="+mn-lt"/>
                <a:ea typeface="ＭＳ Ｐゴシック" charset="-128"/>
              </a:defRPr>
            </a:lvl8pPr>
            <a:lvl9pPr marL="3886200" indent="-228600" fontAlgn="base">
              <a:spcBef>
                <a:spcPct val="20000"/>
              </a:spcBef>
              <a:spcAft>
                <a:spcPct val="0"/>
              </a:spcAft>
              <a:buChar char="»"/>
              <a:defRPr sz="2000">
                <a:solidFill>
                  <a:schemeClr val="tx1"/>
                </a:solidFill>
                <a:latin typeface="+mn-lt"/>
                <a:ea typeface="ＭＳ Ｐゴシック" charset="-128"/>
              </a:defRPr>
            </a:lvl9pPr>
          </a:lstStyle>
          <a:p>
            <a:pPr lvl="0" algn="r" defTabSz="914400" fontAlgn="base">
              <a:spcAft>
                <a:spcPct val="0"/>
              </a:spcAft>
              <a:defRPr/>
            </a:pPr>
            <a:r>
              <a:rPr lang="ar-JO" sz="4800" b="1" dirty="0">
                <a:solidFill>
                  <a:srgbClr val="000000"/>
                </a:solidFill>
                <a:latin typeface="Simplified Arabic" panose="02020603050405020304" pitchFamily="18" charset="-78"/>
                <a:cs typeface="Simplified Arabic" panose="02020603050405020304" pitchFamily="18" charset="-78"/>
              </a:rPr>
              <a:t> ١ تيموثاوس</a:t>
            </a:r>
          </a:p>
        </p:txBody>
      </p:sp>
    </p:spTree>
    <p:extLst>
      <p:ext uri="{BB962C8B-B14F-4D97-AF65-F5344CB8AC3E}">
        <p14:creationId xmlns:p14="http://schemas.microsoft.com/office/powerpoint/2010/main" val="874446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0966" y="1829314"/>
            <a:ext cx="8610256" cy="347189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وَمَلِكُ ٱلدُّهُورِ ٱلَّذِي لَا يَفْنَى وَلَا يُرَى، ٱلْإِلَهُ ٱلْحَكِيمُ وَحْدَهُ، لَهُ ٱلْكَرَامَةُ وَٱلْمَجْدُ إِلَى دَهْرِ ٱلدُّهُورِ. آمِينَ. (١:١٧) هذا "ملك الملوك" هو يسوع نفسه لأنه "صاحب السيادة الوحيد"</a:t>
            </a:r>
            <a:br>
              <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b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 (٦: ١٤-١٥). 
</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6"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4F452C1-2781-D04A-92A8-0C110B0BC87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024355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مجتمع العهد الجديد هو "بيت الله، الذي هو كنيسة الله الحي، عماد الحق وأساسه" (٣: ١٤-١٥). وهو محلي في الإدارة (٣: ٥، ١٥؛ ٥: ١٦).</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7723F42-DDDE-6C42-B6C7-4C0654ADB4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339964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rPr>
              <a:t>"صَادِقَةٌ هِيَ ٱلْكَلِمَةُ وَمُسْتَحِقَّةٌ كُلَّ قُبُولٍ: أَنَّ ٱلْمَسِيحَ يَسُوعَ جَاءَ إِلَى ٱلْعَالَمِ لِيُخَلِّصَ ٱلْخُطَاةَ ٱلَّذِينَ أَوَّلُهُمْ أَنَا." (١: ١٥).
</a:t>
            </a:r>
            <a:endParaRPr kumimoji="0" lang="en-US" sz="3600" b="1" i="0" u="none" strike="noStrike" kern="1200" cap="none" spc="0" normalizeH="0" baseline="0" noProof="0">
              <a:ln>
                <a:noFill/>
              </a:ln>
              <a:solidFill>
                <a:prstClr val="white"/>
              </a:solidFill>
              <a:effectLst>
                <a:glow rad="127000">
                  <a:prstClr val="black"/>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C01F9BE5-24B4-4C47-B386-D99E4EEDD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8048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3" name="Picture 5" descr="Picture 5"/>
          <p:cNvPicPr>
            <a:picLocks noChangeAspect="1"/>
          </p:cNvPicPr>
          <p:nvPr/>
        </p:nvPicPr>
        <p:blipFill>
          <a:blip r:embed="rId3" cstate="print"/>
          <a:stretch>
            <a:fillRect/>
          </a:stretch>
        </p:blipFill>
        <p:spPr>
          <a:xfrm>
            <a:off x="0" y="0"/>
            <a:ext cx="9139943" cy="6858000"/>
          </a:xfrm>
          <a:prstGeom prst="rect">
            <a:avLst/>
          </a:prstGeom>
          <a:ln w="12700">
            <a:miter lim="400000"/>
          </a:ln>
        </p:spPr>
      </p:pic>
      <p:sp>
        <p:nvSpPr>
          <p:cNvPr id="4454" name="Title 1"/>
          <p:cNvSpPr txBox="1">
            <a:spLocks noGrp="1"/>
          </p:cNvSpPr>
          <p:nvPr>
            <p:ph type="title"/>
          </p:nvPr>
        </p:nvSpPr>
        <p:spPr>
          <a:xfrm>
            <a:off x="180966" y="102580"/>
            <a:ext cx="8236819" cy="799421"/>
          </a:xfrm>
          <a:prstGeom prst="rect">
            <a:avLst/>
          </a:prstGeom>
          <a:solidFill>
            <a:srgbClr val="000000"/>
          </a:solidFill>
        </p:spPr>
        <p:txBody>
          <a:bodyPr/>
          <a:lstStyle>
            <a:lvl1pPr>
              <a:defRPr sz="3600" b="1">
                <a:solidFill>
                  <a:srgbClr val="FFFFFF"/>
                </a:solidFill>
                <a:latin typeface="+mj-lt"/>
                <a:ea typeface="+mj-ea"/>
                <a:cs typeface="+mj-cs"/>
                <a:sym typeface="Arial"/>
              </a:defRPr>
            </a:lvl1pPr>
          </a:lstStyle>
          <a:p>
            <a:pPr rtl="0">
              <a:defRPr/>
            </a:pPr>
            <a:r>
              <a:rPr dirty="0">
                <a:latin typeface="Arial" panose="020B0604020202020204" pitchFamily="34" charset="0"/>
                <a:cs typeface="Arial" panose="020B0604020202020204" pitchFamily="34" charset="0"/>
              </a:rPr>
              <a:t>الفداء</a:t>
            </a:r>
          </a:p>
        </p:txBody>
      </p:sp>
      <p:sp>
        <p:nvSpPr>
          <p:cNvPr id="4455" name="Rectangle 2"/>
          <p:cNvSpPr txBox="1"/>
          <p:nvPr/>
        </p:nvSpPr>
        <p:spPr>
          <a:xfrm>
            <a:off x="63545" y="2883727"/>
            <a:ext cx="9052561" cy="2062103"/>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الفداء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هو</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المفتاح</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(١٠: ٤٥):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ابن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الإنسان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يأت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ليخدم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راجع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خدمة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١٤-١٠: ٥٢)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وليبذل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حياته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كفدية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للكثيرين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 .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تضحية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بنفسه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الإصحاحات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١١-١٥ = ٣٧٪ من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الكتاب</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a:t>
            </a:r>
          </a:p>
        </p:txBody>
      </p:sp>
      <p:sp>
        <p:nvSpPr>
          <p:cNvPr id="4456"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5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57"/>
                                        </p:tgtEl>
                                        <p:attrNameLst>
                                          <p:attrName>style.visibility</p:attrName>
                                        </p:attrNameLst>
                                      </p:cBhvr>
                                      <p:to>
                                        <p:strVal val="visible"/>
                                      </p:to>
                                    </p:set>
                                    <p:anim calcmode="lin" valueType="num">
                                      <p:cBhvr>
                                        <p:cTn id="7" dur="500" fill="hold"/>
                                        <p:tgtEl>
                                          <p:spTgt spid="4457"/>
                                        </p:tgtEl>
                                        <p:attrNameLst>
                                          <p:attrName>ppt_x</p:attrName>
                                        </p:attrNameLst>
                                      </p:cBhvr>
                                      <p:tavLst>
                                        <p:tav tm="0">
                                          <p:val>
                                            <p:strVal val="#ppt_x"/>
                                          </p:val>
                                        </p:tav>
                                        <p:tav tm="100000">
                                          <p:val>
                                            <p:strVal val="#ppt_x"/>
                                          </p:val>
                                        </p:tav>
                                      </p:tavLst>
                                    </p:anim>
                                    <p:anim calcmode="lin" valueType="num">
                                      <p:cBhvr>
                                        <p:cTn id="8" dur="500" fill="hold"/>
                                        <p:tgtEl>
                                          <p:spTgt spid="44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7" grpId="0" animBg="1" advAuto="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الألوهية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hangingPunct="0">
              <a:defRPr sz="3600">
                <a:solidFill>
                  <a:schemeClr val="bg1"/>
                </a:solidFill>
                <a:effectLst>
                  <a:glow rad="127000">
                    <a:schemeClr val="tx1"/>
                  </a:glow>
                </a:effectLst>
                <a:latin typeface="Simplified Arabic" panose="02020603050405020304" pitchFamily="18" charset="-78"/>
                <a:cs typeface="Simplified Arabic" panose="02020603050405020304" pitchFamily="18" charset="-78"/>
              </a:defRPr>
            </a:lvl1pPr>
            <a:lvl2pPr algn="ctr" eaLnBrk="0" hangingPunct="0">
              <a:defRPr>
                <a:solidFill>
                  <a:schemeClr val="bg1"/>
                </a:solidFill>
                <a:latin typeface="Arial" charset="0"/>
                <a:ea typeface="ＭＳ Ｐゴシック" pitchFamily="-108" charset="-128"/>
                <a:cs typeface="ＭＳ Ｐゴシック" pitchFamily="-108" charset="-128"/>
              </a:defRPr>
            </a:lvl2pPr>
            <a:lvl3pPr algn="ctr" eaLnBrk="0" hangingPunct="0">
              <a:defRPr>
                <a:solidFill>
                  <a:schemeClr val="bg1"/>
                </a:solidFill>
                <a:latin typeface="Arial" charset="0"/>
                <a:ea typeface="ＭＳ Ｐゴシック" pitchFamily="-108" charset="-128"/>
                <a:cs typeface="ＭＳ Ｐゴシック" pitchFamily="-108" charset="-128"/>
              </a:defRPr>
            </a:lvl3pPr>
            <a:lvl4pPr algn="ctr" eaLnBrk="0" hangingPunct="0">
              <a:defRPr>
                <a:solidFill>
                  <a:schemeClr val="bg1"/>
                </a:solidFill>
                <a:latin typeface="Arial" charset="0"/>
                <a:ea typeface="ＭＳ Ｐゴシック" pitchFamily="-108" charset="-128"/>
                <a:cs typeface="ＭＳ Ｐゴシック" pitchFamily="-108" charset="-128"/>
              </a:defRPr>
            </a:lvl4pPr>
            <a:lvl5pPr algn="ctr" eaLnBrk="0" hangingPunct="0">
              <a:defRPr>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a:solidFill>
                  <a:schemeClr val="tx2"/>
                </a:solidFill>
                <a:latin typeface="Times New Roman" pitchFamily="-112" charset="0"/>
              </a:defRPr>
            </a:lvl6pPr>
            <a:lvl7pPr marL="914400" algn="ctr" eaLnBrk="0" fontAlgn="base" hangingPunct="0">
              <a:spcBef>
                <a:spcPct val="0"/>
              </a:spcBef>
              <a:spcAft>
                <a:spcPct val="0"/>
              </a:spcAft>
              <a:defRPr>
                <a:solidFill>
                  <a:schemeClr val="tx2"/>
                </a:solidFill>
                <a:latin typeface="Times New Roman" pitchFamily="-112" charset="0"/>
              </a:defRPr>
            </a:lvl7pPr>
            <a:lvl8pPr marL="1371600" algn="ctr" eaLnBrk="0" fontAlgn="base" hangingPunct="0">
              <a:spcBef>
                <a:spcPct val="0"/>
              </a:spcBef>
              <a:spcAft>
                <a:spcPct val="0"/>
              </a:spcAft>
              <a:defRPr>
                <a:solidFill>
                  <a:schemeClr val="tx2"/>
                </a:solidFill>
                <a:latin typeface="Times New Roman" pitchFamily="-112" charset="0"/>
              </a:defRPr>
            </a:lvl8pPr>
            <a:lvl9pPr marL="1828800" algn="ctr" eaLnBrk="0" fontAlgn="base" hangingPunct="0">
              <a:spcBef>
                <a:spcPct val="0"/>
              </a:spcBef>
              <a:spcAft>
                <a:spcPct val="0"/>
              </a:spcAft>
              <a:defRPr>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غالباً ما يدعى يسوع الرب (١: ٢ ، ١٢ ، ١٤ ؛ ٦: ٣) وحتى "رب الأرباب" (٦: ١٤-١٥).
</a:t>
            </a:r>
            <a:endPar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D0F78E-0C8D-8542-95FC-94F2B886D6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23561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nvGraphicFramePr>
        <p:xfrm>
          <a:off x="10324" y="0"/>
          <a:ext cx="9143999" cy="6858000"/>
        </p:xfrm>
        <a:graphic>
          <a:graphicData uri="http://schemas.openxmlformats.org/drawingml/2006/table">
            <a:tbl>
              <a:tblPr firstRow="1" bandRow="1">
                <a:tableStyleId>{0660B408-B3CF-4A94-85FC-2B1E0A45F4A2}</a:tableStyleId>
              </a:tblPr>
              <a:tblGrid>
                <a:gridCol w="1828800">
                  <a:extLst>
                    <a:ext uri="{9D8B030D-6E8A-4147-A177-3AD203B41FA5}">
                      <a16:colId xmlns:a16="http://schemas.microsoft.com/office/drawing/2014/main" val="20000"/>
                    </a:ext>
                  </a:extLst>
                </a:gridCol>
                <a:gridCol w="1828800">
                  <a:extLst>
                    <a:ext uri="{9D8B030D-6E8A-4147-A177-3AD203B41FA5}">
                      <a16:colId xmlns:a16="http://schemas.microsoft.com/office/drawing/2014/main" val="20001"/>
                    </a:ext>
                  </a:extLst>
                </a:gridCol>
                <a:gridCol w="1828799">
                  <a:extLst>
                    <a:ext uri="{9D8B030D-6E8A-4147-A177-3AD203B41FA5}">
                      <a16:colId xmlns:a16="http://schemas.microsoft.com/office/drawing/2014/main" val="20002"/>
                    </a:ext>
                  </a:extLst>
                </a:gridCol>
                <a:gridCol w="1828800">
                  <a:extLst>
                    <a:ext uri="{9D8B030D-6E8A-4147-A177-3AD203B41FA5}">
                      <a16:colId xmlns:a16="http://schemas.microsoft.com/office/drawing/2014/main" val="20003"/>
                    </a:ext>
                  </a:extLst>
                </a:gridCol>
                <a:gridCol w="1828800">
                  <a:extLst>
                    <a:ext uri="{9D8B030D-6E8A-4147-A177-3AD203B41FA5}">
                      <a16:colId xmlns:a16="http://schemas.microsoft.com/office/drawing/2014/main" val="20004"/>
                    </a:ext>
                  </a:extLst>
                </a:gridCol>
              </a:tblGrid>
              <a:tr h="939532">
                <a:tc gridSpan="5">
                  <a:txBody>
                    <a:bodyPr/>
                    <a:lstStyle/>
                    <a:p>
                      <a:pPr algn="ctr"/>
                      <a:r>
                        <a:rPr lang="en-US" sz="3200" b="1" i="0" kern="1200" dirty="0">
                          <a:solidFill>
                            <a:schemeClr val="tx1"/>
                          </a:solidFill>
                          <a:effectLst/>
                          <a:latin typeface="Arial" panose="020B0604020202020204" pitchFamily="34" charset="0"/>
                          <a:ea typeface="+mn-ea"/>
                          <a:cs typeface="+mn-cs"/>
                        </a:rPr>
                        <a:t> </a:t>
                      </a:r>
                    </a:p>
                    <a:p>
                      <a:pPr algn="ctr"/>
                      <a:r>
                        <a:rPr lang="ar-SA" sz="2000" b="1" i="0" kern="1200" dirty="0">
                          <a:solidFill>
                            <a:schemeClr val="tx1"/>
                          </a:solidFill>
                          <a:effectLst/>
                          <a:latin typeface="Arial" panose="020B0604020202020204" pitchFamily="34" charset="0"/>
                          <a:ea typeface="+mn-ea"/>
                          <a:cs typeface="+mn-cs"/>
                        </a:rPr>
                        <a:t>(يتم الحفاظ عليه بإعطاء أولويات ل...)</a:t>
                      </a:r>
                      <a:endParaRPr lang="en-US" sz="2800" b="1" i="0" kern="1200" dirty="0">
                        <a:solidFill>
                          <a:schemeClr val="tx1"/>
                        </a:solidFill>
                        <a:effectLst/>
                        <a:latin typeface="Arial" panose="020B0604020202020204" pitchFamily="34" charset="0"/>
                        <a:ea typeface="+mn-ea"/>
                        <a:cs typeface="+mn-cs"/>
                      </a:endParaRPr>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66316">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مكافحة المعلمين الكذبة</a:t>
                      </a:r>
                      <a:r>
                        <a:rPr lang="ar-JO" sz="1800" b="1" dirty="0">
                          <a:effectLst/>
                          <a:latin typeface="Simplified Arabic" panose="02020603050405020304" pitchFamily="18" charset="-78"/>
                          <a:ea typeface="Times New Roman"/>
                          <a:cs typeface="Simplified Arabic" panose="02020603050405020304" pitchFamily="18" charset="-78"/>
                        </a:rPr>
                        <a:t>
</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دعم الحياة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mn-cs"/>
                        </a:rPr>
                        <a:t>حراسة الحياة والعقيدة</a:t>
                      </a:r>
                      <a:r>
                        <a:rPr lang="ar-JO"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تقديم المشورة للمجموعات الكنسية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مقاومة المادية</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1"/>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أصحاح١</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SA" sz="1800" b="1" i="0" dirty="0">
                          <a:effectLst/>
                          <a:latin typeface="Arial" panose="020B0604020202020204" pitchFamily="34" charset="0"/>
                          <a:ea typeface="Times New Roman"/>
                          <a:cs typeface="Times New Roman"/>
                        </a:rPr>
                        <a:t>أصحاح ٢-٣</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i="0" dirty="0">
                          <a:effectLst/>
                          <a:latin typeface="Arial" panose="020B0604020202020204" pitchFamily="34" charset="0"/>
                          <a:ea typeface="Times New Roman"/>
                          <a:cs typeface="Times New Roman"/>
                        </a:rPr>
                        <a:t>أصحاح ٤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٥</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٦:١٠</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٦</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١١</a:t>
                      </a:r>
                      <a:r>
                        <a:rPr lang="en-US" sz="1800" b="1" i="0" dirty="0">
                          <a:effectLst/>
                          <a:latin typeface="Arial" panose="020B0604020202020204" pitchFamily="34" charset="0"/>
                          <a:ea typeface="Times New Roman"/>
                          <a:cs typeface="Times New Roman"/>
                        </a:rPr>
                        <a:t>-</a:t>
                      </a:r>
                      <a:r>
                        <a:rPr lang="ar-SA" sz="1800" b="1" i="0" dirty="0">
                          <a:effectLst/>
                          <a:latin typeface="Arial" panose="020B0604020202020204" pitchFamily="34" charset="0"/>
                          <a:ea typeface="Times New Roman"/>
                          <a:cs typeface="Times New Roman"/>
                        </a:rPr>
                        <a:t>٢١</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2"/>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عقيدة</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عبادة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mn-cs"/>
                        </a:rPr>
                        <a:t>مثال</a:t>
                      </a:r>
                      <a:endParaRPr lang="en-US" sz="2000" b="1" i="0" dirty="0">
                        <a:effectLst/>
                        <a:latin typeface="Arial" panose="020B0604020202020204" pitchFamily="34" charset="0"/>
                        <a:ea typeface="Times New Roman"/>
                        <a:cs typeface="+mn-cs"/>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mn-cs"/>
                        </a:rPr>
                        <a:t>أحترام</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JO" sz="1800" b="1" dirty="0">
                          <a:effectLst/>
                          <a:latin typeface="Simplified Arabic" panose="02020603050405020304" pitchFamily="18" charset="-78"/>
                          <a:ea typeface="Times New Roman"/>
                          <a:cs typeface="Simplified Arabic" panose="02020603050405020304" pitchFamily="18" charset="-78"/>
                        </a:rPr>
                        <a:t>ا</a:t>
                      </a:r>
                      <a:r>
                        <a:rPr lang="ar-JO" sz="1800" b="1" dirty="0">
                          <a:effectLst/>
                          <a:latin typeface="Simplified Arabic" panose="02020603050405020304" pitchFamily="18" charset="-78"/>
                          <a:ea typeface="Times New Roman"/>
                          <a:cs typeface="+mn-cs"/>
                        </a:rPr>
                        <a:t>لأولويات</a:t>
                      </a:r>
                      <a:r>
                        <a:rPr lang="ar-JO" sz="1800" b="1" dirty="0">
                          <a:effectLst/>
                          <a:latin typeface="Simplified Arabic" panose="02020603050405020304" pitchFamily="18" charset="-78"/>
                          <a:ea typeface="Times New Roman"/>
                          <a:cs typeface="Simplified Arabic" panose="02020603050405020304" pitchFamily="18" charset="-78"/>
                        </a:rPr>
                        <a:t>
</a:t>
                      </a:r>
                      <a:endParaRPr lang="en-US" sz="2000" dirty="0">
                        <a:effectLst/>
                        <a:latin typeface="Simplified Arabic" panose="02020603050405020304" pitchFamily="18" charset="-78"/>
                        <a:ea typeface="Times New Roman"/>
                        <a:cs typeface="Simplified Arabic" panose="02020603050405020304" pitchFamily="18" charset="-78"/>
                      </a:endParaRPr>
                    </a:p>
                  </a:txBody>
                  <a:tcPr marL="50800" marR="50800" marT="0" marB="0" anchor="ctr"/>
                </a:tc>
                <a:extLst>
                  <a:ext uri="{0D108BD9-81ED-4DB2-BD59-A6C34878D82A}">
                    <a16:rowId xmlns:a16="http://schemas.microsoft.com/office/drawing/2014/main" val="10003"/>
                  </a:ext>
                </a:extLst>
              </a:tr>
              <a:tr h="874737">
                <a:tc>
                  <a:txBody>
                    <a:bodyPr/>
                    <a:lstStyle/>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ar-SA" sz="1800" b="1" i="0" dirty="0">
                          <a:effectLst/>
                          <a:latin typeface="Arial" panose="020B0604020202020204" pitchFamily="34" charset="0"/>
                          <a:ea typeface="Times New Roman"/>
                          <a:cs typeface="Times New Roman"/>
                        </a:rPr>
                        <a:t>تحذير</a:t>
                      </a: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p>
                      <a:pPr algn="ctr">
                        <a:spcAft>
                          <a:spcPts val="0"/>
                        </a:spcAft>
                      </a:pPr>
                      <a:r>
                        <a:rPr lang="en-US" sz="1800" b="1" i="0" dirty="0">
                          <a:effectLst/>
                          <a:latin typeface="Arial" panose="020B0604020202020204" pitchFamily="34" charset="0"/>
                          <a:ea typeface="Times New Roman"/>
                          <a:cs typeface="Times New Roman"/>
                        </a:rPr>
                        <a:t> </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الناس</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800" b="1" i="0" dirty="0">
                          <a:effectLst/>
                          <a:latin typeface="Arial" panose="020B0604020202020204" pitchFamily="34" charset="0"/>
                          <a:ea typeface="Times New Roman"/>
                          <a:cs typeface="Times New Roman"/>
                        </a:rPr>
                        <a:t> </a:t>
                      </a:r>
                      <a:r>
                        <a:rPr lang="ar-SA" sz="1800" b="1" i="0" dirty="0">
                          <a:effectLst/>
                          <a:latin typeface="Arial" panose="020B0604020202020204" pitchFamily="34" charset="0"/>
                          <a:ea typeface="Times New Roman"/>
                          <a:cs typeface="Times New Roman"/>
                        </a:rPr>
                        <a:t>تحذير</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4"/>
                  </a:ext>
                </a:extLst>
              </a:tr>
              <a:tr h="1350395">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التحية
محاربة الهرطقات
نعمة الله
أتهام</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صلاة
أدوار الجنسين
مؤهلات القائد
الغرض من الرسالة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بدعة المستقبل
إنتباه الحياة
إنتباه العقيدة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en-US" sz="1400" b="1" i="0" dirty="0">
                          <a:effectLst/>
                          <a:latin typeface="Arial" panose="020B0604020202020204" pitchFamily="34" charset="0"/>
                          <a:ea typeface="Times New Roman"/>
                          <a:cs typeface="Times New Roman"/>
                        </a:rPr>
                        <a:t> </a:t>
                      </a:r>
                      <a:r>
                        <a:rPr lang="ar-JO" sz="1400" b="1" i="0" dirty="0">
                          <a:effectLst/>
                          <a:latin typeface="Arial" panose="020B0604020202020204" pitchFamily="34" charset="0"/>
                          <a:ea typeface="Times New Roman"/>
                          <a:cs typeface="Times New Roman"/>
                        </a:rPr>
                        <a:t>أحترام الجميع
أرامل
شيوخ
العبيد
المعلمون الكذبة</a:t>
                      </a:r>
                      <a:endParaRPr lang="en-US" sz="2000" b="1" i="0" dirty="0">
                        <a:effectLst/>
                        <a:latin typeface="Arial" panose="020B0604020202020204" pitchFamily="34" charset="0"/>
                        <a:ea typeface="Times New Roman"/>
                        <a:cs typeface="Times New Roman"/>
                      </a:endParaRPr>
                    </a:p>
                  </a:txBody>
                  <a:tcPr marL="50800" marR="50800" marT="0" marB="0" anchor="ctr"/>
                </a:tc>
                <a:tc>
                  <a:txBody>
                    <a:bodyPr/>
                    <a:lstStyle/>
                    <a:p>
                      <a:pPr algn="ctr">
                        <a:spcAft>
                          <a:spcPts val="0"/>
                        </a:spcAft>
                      </a:pPr>
                      <a:r>
                        <a:rPr lang="ar-JO" sz="1400" b="1" i="0" dirty="0">
                          <a:effectLst/>
                          <a:latin typeface="Arial" panose="020B0604020202020204" pitchFamily="34" charset="0"/>
                          <a:ea typeface="Times New Roman"/>
                          <a:cs typeface="Times New Roman"/>
                        </a:rPr>
                        <a:t>الأهداف الروحية
الأثرياء يجب أن يعطوا
رسوم الإغلاق</a:t>
                      </a:r>
                      <a:endParaRPr lang="en-US" sz="2000" b="1" i="0" dirty="0">
                        <a:effectLst/>
                        <a:latin typeface="Arial" panose="020B0604020202020204" pitchFamily="34" charset="0"/>
                        <a:ea typeface="Times New Roman"/>
                        <a:cs typeface="Times New Roman"/>
                      </a:endParaRPr>
                    </a:p>
                  </a:txBody>
                  <a:tcPr marL="50800" marR="50800" marT="0" marB="0" anchor="ctr"/>
                </a:tc>
                <a:extLst>
                  <a:ext uri="{0D108BD9-81ED-4DB2-BD59-A6C34878D82A}">
                    <a16:rowId xmlns:a16="http://schemas.microsoft.com/office/drawing/2014/main" val="10005"/>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نصائح عملية في جميع أنحاء</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6"/>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أرسلت من مقدونيا إلى أفسس</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259182">
                <a:tc gridSpan="5">
                  <a:txBody>
                    <a:bodyPr/>
                    <a:lstStyle/>
                    <a:p>
                      <a:pPr algn="ctr">
                        <a:spcAft>
                          <a:spcPts val="0"/>
                        </a:spcAft>
                      </a:pPr>
                      <a:r>
                        <a:rPr lang="ar-JO" sz="1600" b="1" i="0" dirty="0">
                          <a:effectLst/>
                          <a:latin typeface="Arial" panose="020B0604020202020204" pitchFamily="34" charset="0"/>
                          <a:ea typeface="Times New Roman"/>
                          <a:cs typeface="Times New Roman"/>
                        </a:rPr>
                        <a:t>خريف ٦٢ م</a:t>
                      </a:r>
                      <a:endParaRPr lang="en-US" sz="1600" b="1" i="0" dirty="0">
                        <a:effectLst/>
                        <a:latin typeface="Arial" panose="020B0604020202020204" pitchFamily="34" charset="0"/>
                        <a:ea typeface="Times New Roman"/>
                        <a:cs typeface="Times New Roman"/>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8"/>
                  </a:ext>
                </a:extLst>
              </a:tr>
            </a:tbl>
          </a:graphicData>
        </a:graphic>
      </p:graphicFrame>
      <p:sp>
        <p:nvSpPr>
          <p:cNvPr id="263169" name="Rectangle 2"/>
          <p:cNvSpPr>
            <a:spLocks noGrp="1" noChangeArrowheads="1"/>
          </p:cNvSpPr>
          <p:nvPr>
            <p:ph type="title"/>
          </p:nvPr>
        </p:nvSpPr>
        <p:spPr>
          <a:xfrm>
            <a:off x="2051721" y="0"/>
            <a:ext cx="5040560" cy="640114"/>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الترتيب الكنسي</a:t>
            </a:r>
            <a:endParaRPr lang="en-US" sz="2400" b="1" dirty="0">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8356304" y="140095"/>
            <a:ext cx="704039" cy="461665"/>
          </a:xfrm>
          <a:prstGeom prst="rect">
            <a:avLst/>
          </a:prstGeom>
          <a:noFill/>
          <a:ln w="9525">
            <a:noFill/>
            <a:miter lim="800000"/>
            <a:headEnd/>
            <a:tailEnd/>
          </a:ln>
          <a:effectLst/>
        </p:spPr>
        <p:txBody>
          <a:bodyPr wrap="none" anchor="ctr">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rPr>
              <a:t>٢١٧</a:t>
            </a:r>
            <a:endParaRPr kumimoji="0" lang="en-US" sz="2800" u="none" strike="noStrike" kern="1200" cap="none" spc="0" normalizeH="0" baseline="0" noProof="0" dirty="0">
              <a:ln>
                <a:noFill/>
              </a:ln>
              <a:solidFill>
                <a:srgbClr val="006600"/>
              </a:solidFill>
              <a:effectLst>
                <a:outerShdw blurRad="38100" dist="38100" dir="2700000" algn="tl">
                  <a:srgbClr val="DDDDDD"/>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A1E884E-A2AB-8B40-BE01-4B3DDCB33EE7}"/>
              </a:ext>
            </a:extLst>
          </p:cNvPr>
          <p:cNvSpPr txBox="1">
            <a:spLocks noChangeArrowheads="1"/>
          </p:cNvSpPr>
          <p:nvPr/>
        </p:nvSpPr>
        <p:spPr bwMode="auto">
          <a:xfrm rot="20869995">
            <a:off x="27564" y="98852"/>
            <a:ext cx="2632797" cy="640114"/>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2pPr>
            <a:lvl3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3pPr>
            <a:lvl4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4pPr>
            <a:lvl5pPr algn="ctr" rtl="0" eaLnBrk="0" fontAlgn="base" hangingPunct="0">
              <a:spcBef>
                <a:spcPct val="0"/>
              </a:spcBef>
              <a:spcAft>
                <a:spcPct val="0"/>
              </a:spcAft>
              <a:defRPr sz="4400">
                <a:solidFill>
                  <a:schemeClr val="bg2"/>
                </a:solidFill>
                <a:latin typeface="Engravers MT" charset="0"/>
                <a:ea typeface="ＭＳ Ｐゴシック" charset="-128"/>
                <a:cs typeface="ＭＳ Ｐゴシック" charset="-128"/>
              </a:defRPr>
            </a:lvl5pPr>
            <a:lvl6pPr marL="457200" algn="ctr" rtl="0" fontAlgn="base">
              <a:spcBef>
                <a:spcPct val="0"/>
              </a:spcBef>
              <a:spcAft>
                <a:spcPct val="0"/>
              </a:spcAft>
              <a:defRPr sz="4400">
                <a:solidFill>
                  <a:schemeClr val="bg2"/>
                </a:solidFill>
                <a:latin typeface="Engravers MT" charset="0"/>
              </a:defRPr>
            </a:lvl6pPr>
            <a:lvl7pPr marL="914400" algn="ctr" rtl="0" fontAlgn="base">
              <a:spcBef>
                <a:spcPct val="0"/>
              </a:spcBef>
              <a:spcAft>
                <a:spcPct val="0"/>
              </a:spcAft>
              <a:defRPr sz="4400">
                <a:solidFill>
                  <a:schemeClr val="bg2"/>
                </a:solidFill>
                <a:latin typeface="Engravers MT" charset="0"/>
              </a:defRPr>
            </a:lvl7pPr>
            <a:lvl8pPr marL="1371600" algn="ctr" rtl="0" fontAlgn="base">
              <a:spcBef>
                <a:spcPct val="0"/>
              </a:spcBef>
              <a:spcAft>
                <a:spcPct val="0"/>
              </a:spcAft>
              <a:defRPr sz="4400">
                <a:solidFill>
                  <a:schemeClr val="bg2"/>
                </a:solidFill>
                <a:latin typeface="Engravers MT" charset="0"/>
              </a:defRPr>
            </a:lvl8pPr>
            <a:lvl9pPr marL="1828800" algn="ctr" rtl="0" fontAlgn="base">
              <a:spcBef>
                <a:spcPct val="0"/>
              </a:spcBef>
              <a:spcAft>
                <a:spcPct val="0"/>
              </a:spcAft>
              <a:defRPr sz="4400">
                <a:solidFill>
                  <a:schemeClr val="bg2"/>
                </a:solidFill>
                <a:latin typeface="Engravers MT" charset="0"/>
              </a:defRPr>
            </a:lvl9pPr>
          </a:lstStyle>
          <a:p>
            <a:pPr lvl="0" defTabSz="914400" eaLnBrk="1" hangingPunct="1">
              <a:defRPr/>
            </a:pPr>
            <a:r>
              <a:rPr lang="ar-JO" sz="2800" b="1" kern="0" dirty="0">
                <a:solidFill>
                  <a:srgbClr val="006600"/>
                </a:solidFill>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144106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2.xml><?xml version="1.0" encoding="utf-8"?>
<p:sld xmlns:a="http://schemas.openxmlformats.org/drawingml/2006/main" xmlns:r="http://schemas.openxmlformats.org/officeDocument/2006/relationships" xmlns:p="http://schemas.openxmlformats.org/presentationml/2006/main" showMasterSp="0">
  <p:cSld>
    <p:bg>
      <p:bgPr>
        <a:solidFill>
          <a:schemeClr val="bg1">
            <a:alpha val="0"/>
          </a:schemeClr>
        </a:solidFill>
        <a:effectLst/>
      </p:bgPr>
    </p:bg>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14686" t="11977" r="7767" b="20682"/>
          <a:stretch/>
        </p:blipFill>
        <p:spPr bwMode="auto">
          <a:xfrm>
            <a:off x="0" y="0"/>
            <a:ext cx="5080000" cy="6335106"/>
          </a:xfrm>
          <a:prstGeom prst="rect">
            <a:avLst/>
          </a:prstGeom>
          <a:noFill/>
          <a:ln>
            <a:noFill/>
          </a:ln>
        </p:spPr>
      </p:pic>
      <p:sp>
        <p:nvSpPr>
          <p:cNvPr id="6"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4644008" y="1772816"/>
            <a:ext cx="4300538" cy="1871662"/>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ar-SA" sz="4400" dirty="0">
                <a:solidFill>
                  <a:srgbClr val="070000"/>
                </a:solidFill>
                <a:latin typeface="Arial" panose="020B0604020202020204" pitchFamily="34" charset="0"/>
                <a:ea typeface="ＭＳ Ｐゴシック"/>
                <a:cs typeface="Arial" panose="020B0604020202020204" pitchFamily="34" charset="0"/>
              </a:rPr>
              <a:t> ١ تيموثاوس</a:t>
            </a:r>
          </a:p>
        </p:txBody>
      </p:sp>
      <p:sp>
        <p:nvSpPr>
          <p:cNvPr id="7" name="Text Box 6"/>
          <p:cNvSpPr txBox="1">
            <a:spLocks noChangeArrowheads="1"/>
          </p:cNvSpPr>
          <p:nvPr/>
        </p:nvSpPr>
        <p:spPr bwMode="auto">
          <a:xfrm>
            <a:off x="5148064" y="3742272"/>
            <a:ext cx="3419872"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نصيحة بشأن التعاليم الخاطئة
توجيهات للنساء الصالحات
فضائل الشيوخ المسيحيين
 تعليمات للحياة الإلهية
تعليمات المتعلقة بالأرامل
آثار الحياة الدنيوية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6"/>
          <p:cNvSpPr txBox="1">
            <a:spLocks noChangeArrowheads="1"/>
          </p:cNvSpPr>
          <p:nvPr/>
        </p:nvSpPr>
        <p:spPr bwMode="auto">
          <a:xfrm>
            <a:off x="8532440" y="3717032"/>
            <a:ext cx="357190" cy="2304802"/>
          </a:xfrm>
          <a:prstGeom prst="rect">
            <a:avLst/>
          </a:prstGeom>
          <a:solidFill>
            <a:srgbClr val="FFFFFF"/>
          </a:solidFill>
          <a:ln>
            <a:noFill/>
          </a:ln>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١</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٢</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٣</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٤</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٥</a:t>
            </a:r>
            <a:br>
              <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br>
            <a:r>
              <a:rPr kumimoji="0" lang="ar-SA"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٦</a:t>
            </a:r>
            <a:endParaRPr kumimoji="0" lang="en-US" sz="24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360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p:tgtEl>
                                          <p:spTgt spid="8"/>
                                        </p:tgtEl>
                                        <p:attrNameLst>
                                          <p:attrName>ppt_y</p:attrName>
                                        </p:attrNameLst>
                                      </p:cBhvr>
                                      <p:tavLst>
                                        <p:tav tm="0">
                                          <p:val>
                                            <p:strVal val="#ppt_y+#ppt_h*1.125000"/>
                                          </p:val>
                                        </p:tav>
                                        <p:tav tm="100000">
                                          <p:val>
                                            <p:strVal val="#ppt_y"/>
                                          </p:val>
                                        </p:tav>
                                      </p:tavLst>
                                    </p:anim>
                                    <p:animEffect transition="in" filter="wipe(up)">
                                      <p:cBhvr>
                                        <p:cTn id="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descr="Related image">
            <a:extLst>
              <a:ext uri="{FF2B5EF4-FFF2-40B4-BE49-F238E27FC236}">
                <a16:creationId xmlns:a16="http://schemas.microsoft.com/office/drawing/2014/main" id="{1D531429-D973-114F-9111-564AEDF6BA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3121"/>
            <a:ext cx="9335347" cy="688226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مرتباً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غريفث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5868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7CC1625-61DA-8513-A04E-7221826EAE14}"/>
              </a:ext>
            </a:extLst>
          </p:cNvPr>
          <p:cNvGrpSpPr/>
          <p:nvPr/>
        </p:nvGrpSpPr>
        <p:grpSpPr>
          <a:xfrm>
            <a:off x="1816100" y="1749918"/>
            <a:ext cx="5511800" cy="4203700"/>
            <a:chOff x="1816100" y="1749918"/>
            <a:chExt cx="5511800" cy="4203700"/>
          </a:xfrm>
        </p:grpSpPr>
        <p:pic>
          <p:nvPicPr>
            <p:cNvPr id="5122" name="Picture 2" descr="https://www.romania2019.eu/wp-content/uploads/2019/01/shutterstock_396290143-1024x780.jpg">
              <a:extLst>
                <a:ext uri="{FF2B5EF4-FFF2-40B4-BE49-F238E27FC236}">
                  <a16:creationId xmlns:a16="http://schemas.microsoft.com/office/drawing/2014/main" id="{2797FEB3-BB0A-4442-A11A-B6693A3EE2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6100" y="1749918"/>
              <a:ext cx="5511800" cy="42037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80BA916-B471-98F9-DEFA-1BE12F449CC4}"/>
                </a:ext>
              </a:extLst>
            </p:cNvPr>
            <p:cNvSpPr/>
            <p:nvPr/>
          </p:nvSpPr>
          <p:spPr bwMode="auto">
            <a:xfrm rot="20656428">
              <a:off x="4210564" y="3628458"/>
              <a:ext cx="2160240" cy="463846"/>
            </a:xfrm>
            <a:prstGeom prst="rect">
              <a:avLst/>
            </a:prstGeom>
            <a:solidFill>
              <a:srgbClr val="EAEA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00098" name="Rectangle 2"/>
          <p:cNvSpPr>
            <a:spLocks noGrp="1" noChangeArrowheads="1"/>
          </p:cNvSpPr>
          <p:nvPr>
            <p:ph type="ctrTitle"/>
          </p:nvPr>
        </p:nvSpPr>
        <p:spPr>
          <a:xfrm>
            <a:off x="0" y="0"/>
            <a:ext cx="9144000" cy="149052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ما هي أولويات الله </a:t>
            </a:r>
            <a:r>
              <a:rPr lang="ar-JO" sz="5400" dirty="0">
                <a:solidFill>
                  <a:srgbClr val="FFFF00"/>
                </a:solidFill>
                <a:effectLst>
                  <a:glow rad="127000">
                    <a:schemeClr val="tx1"/>
                  </a:glow>
                </a:effectLst>
                <a:ea typeface="ＭＳ Ｐゴシック" charset="0"/>
              </a:rPr>
              <a:t>للترتيب</a:t>
            </a:r>
            <a:r>
              <a:rPr lang="ar-JO" sz="5400" dirty="0">
                <a:effectLst>
                  <a:glow rad="127000">
                    <a:schemeClr val="tx1"/>
                  </a:glow>
                </a:effectLst>
                <a:ea typeface="ＭＳ Ｐゴシック" charset="0"/>
              </a:rPr>
              <a:t> الكنسي؟</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AB8799AF-83EF-E443-9AB8-57544A30942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
        <p:nvSpPr>
          <p:cNvPr id="5" name="Rectangle 2">
            <a:extLst>
              <a:ext uri="{FF2B5EF4-FFF2-40B4-BE49-F238E27FC236}">
                <a16:creationId xmlns:a16="http://schemas.microsoft.com/office/drawing/2014/main" id="{E6AC29C6-8B7A-859F-4163-81E3D3A25A86}"/>
              </a:ext>
            </a:extLst>
          </p:cNvPr>
          <p:cNvSpPr txBox="1">
            <a:spLocks noChangeArrowheads="1"/>
          </p:cNvSpPr>
          <p:nvPr/>
        </p:nvSpPr>
        <p:spPr bwMode="auto">
          <a:xfrm rot="20556172">
            <a:off x="2224292" y="3439587"/>
            <a:ext cx="5667567" cy="8170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الأولويات</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73764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2" descr="https://www.ebony.com/wp-content/uploads/2016/10/Libra-thinkstock.jpg">
            <a:extLst>
              <a:ext uri="{FF2B5EF4-FFF2-40B4-BE49-F238E27FC236}">
                <a16:creationId xmlns:a16="http://schemas.microsoft.com/office/drawing/2014/main" id="{E48AC1B4-5D9B-2B41-8830-8719ADBE25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755" y="-12700"/>
            <a:ext cx="9202011" cy="57459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932040" y="49784"/>
            <a:ext cx="4211960" cy="568347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١. وازن بين الناموس و</a:t>
            </a:r>
            <a:r>
              <a:rPr lang="ar-JO" sz="4800" dirty="0">
                <a:solidFill>
                  <a:srgbClr val="FFFF00"/>
                </a:solidFill>
                <a:effectLst>
                  <a:glow rad="127000">
                    <a:schemeClr val="tx1"/>
                  </a:glow>
                </a:effectLst>
                <a:ea typeface="ＭＳ Ｐゴシック" charset="0"/>
              </a:rPr>
              <a:t>النعمة</a:t>
            </a:r>
            <a:r>
              <a:rPr lang="ar-JO" sz="4800" dirty="0">
                <a:effectLst>
                  <a:glow rad="127000">
                    <a:schemeClr val="tx1"/>
                  </a:glow>
                </a:effectLst>
                <a:ea typeface="ＭＳ Ｐゴシック" charset="0"/>
              </a:rPr>
              <a:t> في حياتك (أصحاح ١).</a:t>
            </a:r>
            <a:endParaRPr lang="en-US" sz="48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03DC1931-488A-1549-83CB-F3969E0956A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378673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٢.</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تتطلب عبادة عامة مناسبة بقيادة قادة أتقياء. (الأصحاحات ٢-٣). </a:t>
            </a:r>
            <a:endParaRPr lang="en-US" sz="4800" dirty="0">
              <a:effectLst>
                <a:glow rad="127000">
                  <a:schemeClr val="tx1"/>
                </a:glow>
              </a:effectLst>
              <a:ea typeface="ＭＳ Ｐゴシック" charset="0"/>
            </a:endParaRPr>
          </a:p>
        </p:txBody>
      </p:sp>
      <p:pic>
        <p:nvPicPr>
          <p:cNvPr id="20482" name="Picture 2" descr="https://www.renewingworshipnc.org/wp-content/uploads/2018/11/default-image-440x264.jpg">
            <a:extLst>
              <a:ext uri="{FF2B5EF4-FFF2-40B4-BE49-F238E27FC236}">
                <a16:creationId xmlns:a16="http://schemas.microsoft.com/office/drawing/2014/main" id="{57D20AB3-8F3E-1649-9007-79C04118FFB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158"/>
          <a:stretch/>
        </p:blipFill>
        <p:spPr bwMode="auto">
          <a:xfrm>
            <a:off x="-11322" y="1700809"/>
            <a:ext cx="9123162" cy="512897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C4A53F84-F0FD-9F43-A0DD-7E65CDB9A5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2552115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723032"/>
          </a:xfrm>
          <a:effectLst>
            <a:outerShdw blurRad="63500" dist="35921" dir="2700000" algn="ctr" rotWithShape="0">
              <a:schemeClr val="tx2">
                <a:alpha val="74998"/>
              </a:schemeClr>
            </a:outerShdw>
          </a:effectLst>
        </p:spPr>
        <p:txBody>
          <a:bodyPr anchor="t"/>
          <a:lstStyle/>
          <a:p>
            <a:pPr marL="685800" indent="-685800" algn="r" rtl="1">
              <a:defRPr/>
            </a:pPr>
            <a:r>
              <a:rPr lang="ar-JO" sz="4800" dirty="0">
                <a:effectLst>
                  <a:glow rad="127000">
                    <a:schemeClr val="tx1"/>
                  </a:glow>
                </a:effectLst>
                <a:ea typeface="ＭＳ Ｐゴシック" charset="0"/>
              </a:rPr>
              <a:t>٣.</a:t>
            </a:r>
            <a:r>
              <a:rPr lang="en-US" sz="4800" dirty="0">
                <a:effectLst>
                  <a:glow rad="127000">
                    <a:schemeClr val="tx1"/>
                  </a:glow>
                </a:effectLst>
                <a:ea typeface="ＭＳ Ｐゴシック" charset="0"/>
              </a:rPr>
              <a:t> </a:t>
            </a:r>
            <a:r>
              <a:rPr lang="ar-JO" sz="4800" dirty="0">
                <a:effectLst>
                  <a:glow rad="127000">
                    <a:schemeClr val="tx1"/>
                  </a:glow>
                </a:effectLst>
                <a:ea typeface="ＭＳ Ｐゴシック" charset="0"/>
              </a:rPr>
              <a:t>أحرس حياتك الشخصية و</a:t>
            </a:r>
            <a:r>
              <a:rPr lang="ar-JO" sz="4800" dirty="0">
                <a:solidFill>
                  <a:srgbClr val="FFFF00"/>
                </a:solidFill>
                <a:effectLst>
                  <a:glow rad="127000">
                    <a:schemeClr val="tx1"/>
                  </a:glow>
                </a:effectLst>
                <a:ea typeface="ＭＳ Ｐゴシック" charset="0"/>
              </a:rPr>
              <a:t>عقيدتك</a:t>
            </a:r>
            <a:r>
              <a:rPr lang="ar-JO" sz="4800" dirty="0">
                <a:effectLst>
                  <a:glow rad="127000">
                    <a:schemeClr val="tx1"/>
                  </a:glow>
                </a:effectLst>
                <a:ea typeface="ＭＳ Ｐゴシック" charset="0"/>
              </a:rPr>
              <a:t> عن كثب (الأصحاح ٤). </a:t>
            </a:r>
            <a:endParaRPr lang="en-US" sz="4800" dirty="0">
              <a:effectLst>
                <a:glow rad="127000">
                  <a:schemeClr val="tx1"/>
                </a:glow>
              </a:effectLst>
              <a:ea typeface="ＭＳ Ｐゴシック" charset="0"/>
            </a:endParaRPr>
          </a:p>
        </p:txBody>
      </p:sp>
      <p:pic>
        <p:nvPicPr>
          <p:cNvPr id="21506" name="Picture 2" descr="https://www.olivetree.com/blog/wp-content/uploads/2018/04/OldTestamentLawApplySocialNoText.jpg">
            <a:extLst>
              <a:ext uri="{FF2B5EF4-FFF2-40B4-BE49-F238E27FC236}">
                <a16:creationId xmlns:a16="http://schemas.microsoft.com/office/drawing/2014/main" id="{29B551E3-3F4D-9340-A0E1-A8E50C0982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0923" y="1916832"/>
            <a:ext cx="8082153" cy="45811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6F69F33-41F3-AA4C-B2CF-F77A51B160A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3478166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3554" name="Picture 2" descr="https://i.guim.co.uk/img/media/8c54baa0211daa60acdb15e662d1029d211be8c1/352_0_5500_3300/master/5500.jpg?width=460&amp;quality=85&amp;auto=format&amp;fit=max&amp;s=768eb0d0327e3552c893638b3230c880">
            <a:extLst>
              <a:ext uri="{FF2B5EF4-FFF2-40B4-BE49-F238E27FC236}">
                <a16:creationId xmlns:a16="http://schemas.microsoft.com/office/drawing/2014/main" id="{18289521-F113-8640-AF13-66E408CF08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16" y="1380028"/>
            <a:ext cx="9143999" cy="547797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68300"/>
            <a:ext cx="9143999" cy="1080120"/>
          </a:xfrm>
          <a:effectLst/>
        </p:spPr>
        <p:txBody>
          <a:bodyPr/>
          <a:lstStyle/>
          <a:p>
            <a:pPr marL="635000" indent="-635000" algn="r" rtl="1">
              <a:defRPr/>
            </a:pPr>
            <a:r>
              <a:rPr lang="ar-SA"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٤. </a:t>
            </a:r>
            <a:r>
              <a:rPr lang="ar-JO"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rPr>
              <a:t>تلبية احتياجات الجماعات الكنسية المختلفة (٥: ١-٦: ١٠).</a:t>
            </a:r>
            <a:endParaRPr lang="en-US" b="1">
              <a:solidFill>
                <a:schemeClr val="tx2"/>
              </a:solidFill>
              <a:effectLst>
                <a:glow rad="127000">
                  <a:schemeClr val="bg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D5E9202E-D359-6548-8FEC-6815CFBABDD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06686578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https://dg.imgix.net/is-the-love-of-money-really-the-root-of-all-evils-b1zeybvj-en/landscape/is-the-love-of-money-really-the-root-of-all-evils-b1zeybvj.jpg?ts=1485986953&amp;ixlib=rails-3.0.2&amp;auto=format%2Ccompress&amp;fit=min&amp;w=700&amp;h=394&amp;dpr=2&amp;ch=Width%2CDPR">
            <a:extLst>
              <a:ext uri="{FF2B5EF4-FFF2-40B4-BE49-F238E27FC236}">
                <a16:creationId xmlns:a16="http://schemas.microsoft.com/office/drawing/2014/main" id="{38C86472-044A-3AB6-88FD-90782CBFDBF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2288"/>
          <a:stretch/>
        </p:blipFill>
        <p:spPr bwMode="auto">
          <a:xfrm>
            <a:off x="-335532" y="0"/>
            <a:ext cx="947953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188640"/>
            <a:ext cx="5011310" cy="4752528"/>
          </a:xfrm>
          <a:effectLst>
            <a:outerShdw blurRad="63500" dist="35921" dir="2700000" algn="ctr" rotWithShape="0">
              <a:schemeClr val="tx2">
                <a:alpha val="74998"/>
              </a:schemeClr>
            </a:outerShdw>
          </a:effectLst>
        </p:spPr>
        <p:txBody>
          <a:bodyPr anchor="t"/>
          <a:lstStyle/>
          <a:p>
            <a:pPr marL="1031875" indent="-1019175" algn="r" rtl="1">
              <a:defRPr/>
            </a:pP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٥.</a:t>
            </a:r>
            <a:r>
              <a:rPr lang="ar-SA" sz="4800" dirty="0">
                <a:effectLst>
                  <a:glow rad="127000">
                    <a:schemeClr val="tx1"/>
                  </a:glow>
                </a:effectLst>
                <a:ea typeface="ＭＳ Ｐゴシック" charset="0"/>
                <a:cs typeface="Simplified Arabic" panose="02020603050405020304" pitchFamily="18" charset="-78"/>
              </a:rPr>
              <a:t> </a:t>
            </a: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لا تدع محبة المال تدمر حياتك الروحية </a:t>
            </a:r>
            <a:b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br>
            <a:r>
              <a:rPr lang="ar-JO"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rPr>
              <a:t>(٦: ١١-٢١). </a:t>
            </a:r>
            <a:endParaRPr lang="en-US" sz="4800" b="1" dirty="0">
              <a:effectLst>
                <a:glow rad="127000">
                  <a:schemeClr val="tx1"/>
                </a:glow>
              </a:effectLst>
              <a:latin typeface="Simplified Arabic" panose="02020603050405020304" pitchFamily="18" charset="-78"/>
              <a:ea typeface="ＭＳ Ｐゴシック" charset="0"/>
              <a:cs typeface="Simplified Arabic" panose="02020603050405020304" pitchFamily="18" charset="-78"/>
            </a:endParaRPr>
          </a:p>
        </p:txBody>
      </p:sp>
      <p:sp>
        <p:nvSpPr>
          <p:cNvPr id="4" name="Rectangle 2">
            <a:extLst>
              <a:ext uri="{FF2B5EF4-FFF2-40B4-BE49-F238E27FC236}">
                <a16:creationId xmlns:a16="http://schemas.microsoft.com/office/drawing/2014/main" id="{78A73DD9-83D1-5340-B760-B9F51821FF5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1880868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3110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الملكوت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761" y="65348"/>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rotWithShape="1">
          <a:blip r:embed="rId2" cstate="print"/>
          <a:srcRect/>
          <a:stretch>
            <a:fillRect/>
          </a:stretch>
        </a:blipFill>
        <a:effectLst/>
      </p:bgPr>
    </p:bg>
    <p:spTree>
      <p:nvGrpSpPr>
        <p:cNvPr id="1" name=""/>
        <p:cNvGrpSpPr/>
        <p:nvPr/>
      </p:nvGrpSpPr>
      <p:grpSpPr>
        <a:xfrm>
          <a:off x="0" y="0"/>
          <a:ext cx="0" cy="0"/>
          <a:chOff x="0" y="0"/>
          <a:chExt cx="0" cy="0"/>
        </a:xfrm>
      </p:grpSpPr>
      <p:pic>
        <p:nvPicPr>
          <p:cNvPr id="4459" name="Picture 5" descr="Picture 5"/>
          <p:cNvPicPr>
            <a:picLocks noChangeAspect="1"/>
          </p:cNvPicPr>
          <p:nvPr/>
        </p:nvPicPr>
        <p:blipFill>
          <a:blip r:embed="rId3" cstate="print"/>
          <a:stretch>
            <a:fillRect/>
          </a:stretch>
        </p:blipFill>
        <p:spPr>
          <a:xfrm>
            <a:off x="-18655" y="0"/>
            <a:ext cx="9162655" cy="6858000"/>
          </a:xfrm>
          <a:prstGeom prst="rect">
            <a:avLst/>
          </a:prstGeom>
          <a:ln w="12700">
            <a:miter lim="400000"/>
          </a:ln>
        </p:spPr>
      </p:pic>
      <p:sp>
        <p:nvSpPr>
          <p:cNvPr id="4460" name="Title 1"/>
          <p:cNvSpPr txBox="1">
            <a:spLocks noGrp="1"/>
          </p:cNvSpPr>
          <p:nvPr>
            <p:ph type="title"/>
          </p:nvPr>
        </p:nvSpPr>
        <p:spPr>
          <a:xfrm>
            <a:off x="-18653" y="2306"/>
            <a:ext cx="9162651" cy="1397998"/>
          </a:xfrm>
          <a:prstGeom prst="rect">
            <a:avLst/>
          </a:prstGeom>
          <a:solidFill>
            <a:srgbClr val="000000"/>
          </a:solidFill>
        </p:spPr>
        <p:txBody>
          <a:bodyPr/>
          <a:lstStyle/>
          <a:p>
            <a:pPr rtl="0">
              <a:defRPr sz="3600" b="1">
                <a:solidFill>
                  <a:srgbClr val="FFFFFF"/>
                </a:solidFill>
                <a:latin typeface="+mj-lt"/>
                <a:ea typeface="+mj-ea"/>
                <a:cs typeface="+mj-cs"/>
                <a:sym typeface="Arial"/>
              </a:defRPr>
            </a:pPr>
            <a:r>
              <a:rPr dirty="0"/>
              <a:t>يسوع</a:t>
            </a:r>
            <a:br>
              <a:rPr dirty="0"/>
            </a:br>
            <a:r>
              <a:rPr lang="ar-JO" dirty="0"/>
              <a:t>(ن</a:t>
            </a:r>
            <a:r>
              <a:rPr dirty="0" err="1"/>
              <a:t>ب</a:t>
            </a:r>
            <a:r>
              <a:rPr lang="ar-JO" dirty="0"/>
              <a:t>و</a:t>
            </a:r>
            <a:r>
              <a:rPr dirty="0" err="1"/>
              <a:t>ة</a:t>
            </a:r>
            <a:r>
              <a:rPr dirty="0"/>
              <a:t> </a:t>
            </a:r>
            <a:r>
              <a:rPr dirty="0" err="1"/>
              <a:t>ميسيانية</a:t>
            </a:r>
            <a:r>
              <a:rPr dirty="0"/>
              <a:t>) </a:t>
            </a:r>
          </a:p>
        </p:txBody>
      </p:sp>
      <p:sp>
        <p:nvSpPr>
          <p:cNvPr id="4461" name="Rectangle 2"/>
          <p:cNvSpPr txBox="1"/>
          <p:nvPr/>
        </p:nvSpPr>
        <p:spPr>
          <a:xfrm>
            <a:off x="-59217" y="2276872"/>
            <a:ext cx="9052561" cy="2554545"/>
          </a:xfrm>
          <a:prstGeom prst="rect">
            <a:avLst/>
          </a:prstGeom>
          <a:noFill/>
          <a:ln>
            <a:noFill/>
          </a:ln>
          <a:effectLst>
            <a:outerShdw blurRad="63500" dist="35921" dir="2700000" algn="ctr" rotWithShape="0">
              <a:schemeClr val="tx2">
                <a:alpha val="74998"/>
              </a:scheme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440" tIns="45720" rIns="91440" bIns="45720" numCol="1" anchor="t" anchorCtr="0" compatLnSpc="1">
            <a:prstTxWarp prst="textNoShape">
              <a:avLst/>
            </a:prstTxWarp>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algn="ctr" defTabSz="457200" eaLnBrk="0" fontAlgn="base">
              <a:spcBef>
                <a:spcPct val="0"/>
              </a:spcBef>
              <a:spcAft>
                <a:spcPct val="0"/>
              </a:spcAft>
              <a:defRPr sz="3200" b="1" kern="1200">
                <a:solidFill>
                  <a:srgbClr val="FFFFFF"/>
                </a:solidFill>
                <a:effectLst>
                  <a:glow rad="127000">
                    <a:srgbClr val="000000"/>
                  </a:glow>
                </a:effectLst>
                <a:latin typeface="Arial" charset="0"/>
                <a:ea typeface="ＭＳ Ｐゴシック" charset="0"/>
                <a:cs typeface="ＭＳ Ｐゴシック" charset="0"/>
              </a:defRPr>
            </a:lvl1pPr>
            <a:lvl2pPr marL="456343"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2pPr>
            <a:lvl3pPr marL="912690"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3pPr>
            <a:lvl4pPr marL="1369016"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4pPr>
            <a:lvl5pPr marL="1825374" algn="ctr" eaLnBrk="0" fontAlgn="base">
              <a:spcBef>
                <a:spcPct val="0"/>
              </a:spcBef>
              <a:spcAft>
                <a:spcPct val="0"/>
              </a:spcAft>
              <a:defRPr sz="4400" kern="1200">
                <a:solidFill>
                  <a:schemeClr val="bg1"/>
                </a:solidFill>
                <a:latin typeface="Arial" charset="0"/>
                <a:ea typeface="ＭＳ Ｐゴシック" pitchFamily="-108" charset="-128"/>
                <a:cs typeface="ＭＳ Ｐゴシック" pitchFamily="-108" charset="-128"/>
              </a:defRPr>
            </a:lvl5pPr>
            <a:lvl6pPr marL="4572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6pPr>
            <a:lvl7pPr marL="9144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7pPr>
            <a:lvl8pPr marL="13716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8pPr>
            <a:lvl9pPr marL="1828800" algn="ctr" defTabSz="456343" eaLnBrk="0" fontAlgn="base">
              <a:spcBef>
                <a:spcPct val="0"/>
              </a:spcBef>
              <a:spcAft>
                <a:spcPct val="0"/>
              </a:spcAft>
              <a:defRPr sz="4400" kern="1200">
                <a:solidFill>
                  <a:schemeClr val="tx2"/>
                </a:solidFill>
                <a:latin typeface="Times New Roman" pitchFamily="-112"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التناقض</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بين السلطة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والعبد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٩:</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٣٥ ؛ ١٠: ٤٣-٤٤)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يُظهر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أن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يسوع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يختلف</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عن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نوع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الحاكم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المتشدد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الذي</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توقعه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اليهود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المسيح.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يزخر</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الإنجيل</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بالمسيحانيات</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العالية</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١ ؛ ٨:</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٢٩ ؛ ١٥:</a:t>
            </a:r>
            <a:r>
              <a:rPr kumimoji="0" lang="ar-JO"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٣٩)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ومع</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ذلك</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فإن</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له</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اقتباس</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واحد</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فقط</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من العهد </a:t>
            </a:r>
            <a:r>
              <a:rPr kumimoji="0" sz="32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sym typeface="Arial"/>
              </a:rPr>
              <a:t>القديم</a:t>
            </a:r>
            <a:r>
              <a:rPr kumimoji="0" sz="32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sym typeface="Arial"/>
              </a:rPr>
              <a:t> (١: ٢).</a:t>
            </a:r>
          </a:p>
        </p:txBody>
      </p:sp>
      <p:sp>
        <p:nvSpPr>
          <p:cNvPr id="4462" name="Text Box 3"/>
          <p:cNvSpPr txBox="1"/>
          <p:nvPr/>
        </p:nvSpPr>
        <p:spPr>
          <a:xfrm>
            <a:off x="8216420" y="44450"/>
            <a:ext cx="776924"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solidFill>
                  <a:srgbClr val="FFFFFF"/>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٢٧ أ</a:t>
            </a:r>
          </a:p>
        </p:txBody>
      </p:sp>
      <p:sp>
        <p:nvSpPr>
          <p:cNvPr id="4463" name="Rectangle 2"/>
          <p:cNvSpPr txBox="1"/>
          <p:nvPr/>
        </p:nvSpPr>
        <p:spPr>
          <a:xfrm>
            <a:off x="1324919" y="5951409"/>
            <a:ext cx="7420583" cy="846967"/>
          </a:xfrm>
          <a:prstGeom prst="rect">
            <a:avLst/>
          </a:prstGeom>
          <a:ln w="12700">
            <a:miter lim="400000"/>
          </a:ln>
          <a:effectLst>
            <a:outerShdw blurRad="63500" dist="35921" dir="2700000" rotWithShape="0">
              <a:srgbClr val="1F497D">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63"/>
                                        </p:tgtEl>
                                        <p:attrNameLst>
                                          <p:attrName>style.visibility</p:attrName>
                                        </p:attrNameLst>
                                      </p:cBhvr>
                                      <p:to>
                                        <p:strVal val="visible"/>
                                      </p:to>
                                    </p:set>
                                    <p:anim calcmode="lin" valueType="num">
                                      <p:cBhvr>
                                        <p:cTn id="7" dur="500" fill="hold"/>
                                        <p:tgtEl>
                                          <p:spTgt spid="4463"/>
                                        </p:tgtEl>
                                        <p:attrNameLst>
                                          <p:attrName>ppt_x</p:attrName>
                                        </p:attrNameLst>
                                      </p:cBhvr>
                                      <p:tavLst>
                                        <p:tav tm="0">
                                          <p:val>
                                            <p:strVal val="#ppt_x"/>
                                          </p:val>
                                        </p:tav>
                                        <p:tav tm="100000">
                                          <p:val>
                                            <p:strVal val="#ppt_x"/>
                                          </p:val>
                                        </p:tav>
                                      </p:tavLst>
                                    </p:anim>
                                    <p:anim calcmode="lin" valueType="num">
                                      <p:cBhvr>
                                        <p:cTn id="8" dur="500" fill="hold"/>
                                        <p:tgtEl>
                                          <p:spTgt spid="4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3" grpId="0" animBg="1" advAuto="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https://michaelnichols.org/wp-content/uploads/2013/08/choose-your-own-priorities.jpg">
            <a:extLst>
              <a:ext uri="{FF2B5EF4-FFF2-40B4-BE49-F238E27FC236}">
                <a16:creationId xmlns:a16="http://schemas.microsoft.com/office/drawing/2014/main" id="{AB96A63C-335E-EC46-B3D1-BE70BEDCD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22243">
            <a:off x="-168050" y="438718"/>
            <a:ext cx="3165924" cy="26356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mj-lt"/>
                <a:ea typeface="ＭＳ Ｐゴシック" charset="0"/>
                <a:cs typeface="Simplified Arabic" panose="02020603050405020304" pitchFamily="18" charset="-78"/>
              </a:rPr>
              <a:t>الفكرة الرئيسية</a:t>
            </a:r>
            <a:endParaRPr lang="en-US" sz="5400" b="1">
              <a:effectLst>
                <a:glow rad="127000">
                  <a:schemeClr val="tx1"/>
                </a:glow>
              </a:effectLst>
              <a:latin typeface="+mj-lt"/>
              <a:ea typeface="ＭＳ Ｐゴシック" charset="0"/>
              <a:cs typeface="Simplified Arabic" panose="02020603050405020304" pitchFamily="18" charset="-78"/>
            </a:endParaRPr>
          </a:p>
        </p:txBody>
      </p:sp>
      <p:sp>
        <p:nvSpPr>
          <p:cNvPr id="3" name="Rectangle 2"/>
          <p:cNvSpPr txBox="1">
            <a:spLocks noChangeArrowheads="1"/>
          </p:cNvSpPr>
          <p:nvPr/>
        </p:nvSpPr>
        <p:spPr bwMode="auto">
          <a:xfrm>
            <a:off x="2915816" y="1756533"/>
            <a:ext cx="6228184" cy="33449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يٌمكننا هزيمة الهرطقة من خلال إطاعة أولويات الله لترتيب الكنيسة. </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Simplified Arabic" panose="02020603050405020304" pitchFamily="18" charset="-78"/>
              <a:ea typeface="ＭＳ Ｐゴシック" charset="0"/>
              <a:cs typeface="Simplified Arabic" panose="02020603050405020304" pitchFamily="18" charset="-78"/>
            </a:endParaRPr>
          </a:p>
        </p:txBody>
      </p:sp>
      <p:sp>
        <p:nvSpPr>
          <p:cNvPr id="5" name="Rectangle 2">
            <a:extLst>
              <a:ext uri="{FF2B5EF4-FFF2-40B4-BE49-F238E27FC236}">
                <a16:creationId xmlns:a16="http://schemas.microsoft.com/office/drawing/2014/main" id="{A57A3852-F958-F146-8800-9506CA327FB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١ تيموثاوس</a:t>
            </a:r>
          </a:p>
        </p:txBody>
      </p:sp>
    </p:spTree>
    <p:extLst>
      <p:ext uri="{BB962C8B-B14F-4D97-AF65-F5344CB8AC3E}">
        <p14:creationId xmlns:p14="http://schemas.microsoft.com/office/powerpoint/2010/main" val="299666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6815720"/>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7874" name="Picture 1">
            <a:extLst>
              <a:ext uri="{FF2B5EF4-FFF2-40B4-BE49-F238E27FC236}">
                <a16:creationId xmlns:a16="http://schemas.microsoft.com/office/drawing/2014/main" id="{2D31B2BD-81CB-A60D-1A88-130AEF1B5C3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028700"/>
            <a:ext cx="9144000" cy="478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a:extLst>
              <a:ext uri="{FF2B5EF4-FFF2-40B4-BE49-F238E27FC236}">
                <a16:creationId xmlns:a16="http://schemas.microsoft.com/office/drawing/2014/main" id="{07028F03-5F84-B433-7DCE-3E7CB02CF2CD}"/>
              </a:ext>
            </a:extLst>
          </p:cNvPr>
          <p:cNvSpPr>
            <a:spLocks noGrp="1" noChangeArrowheads="1"/>
          </p:cNvSpPr>
          <p:nvPr>
            <p:ph type="ctrTitle"/>
          </p:nvPr>
        </p:nvSpPr>
        <p:spPr>
          <a:xfrm>
            <a:off x="3001075" y="291424"/>
            <a:ext cx="6153466" cy="1628800"/>
          </a:xfrm>
          <a:ln>
            <a:miter lim="800000"/>
            <a:headEnd/>
            <a:tailEnd/>
          </a:ln>
          <a:extLst>
            <a:ext uri="{909E8E84-426E-40dd-AFC4-6F175D3DCCD1}"/>
            <a:ext uri="{91240B29-F687-4f45-9708-019B960494DF}"/>
            <a:ext uri="{FAA26D3D-D897-4be2-8F04-BA451C77F1D7}"/>
          </a:extLst>
        </p:spPr>
        <p:txBody>
          <a:bodyPr/>
          <a:lstStyle/>
          <a:p>
            <a:pPr>
              <a:defRPr/>
            </a:pPr>
            <a:r>
              <a:rPr lang="ar-SA" sz="8800" kern="1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rPr>
              <a:t>٢ تيموثاوس</a:t>
            </a:r>
            <a:endParaRPr lang="en-US" sz="8800" kern="10">
              <a:ln w="9525">
                <a:solidFill>
                  <a:srgbClr val="CC99FF"/>
                </a:solidFill>
                <a:round/>
                <a:headEnd/>
                <a:tailEnd/>
              </a:ln>
              <a:solidFill>
                <a:srgbClr val="FFFF00"/>
              </a:solidFill>
              <a:effectLst>
                <a:glow rad="228600">
                  <a:schemeClr val="accent4">
                    <a:lumMod val="10000"/>
                    <a:alpha val="40000"/>
                  </a:schemeClr>
                </a:glow>
                <a:outerShdw blurRad="63500" dist="53882" dir="2700000" algn="ctr" rotWithShape="0">
                  <a:srgbClr val="9999FF">
                    <a:alpha val="79999"/>
                  </a:srgbClr>
                </a:outerShdw>
              </a:effectLst>
              <a:latin typeface="Impact"/>
              <a:ea typeface="Impact"/>
              <a:cs typeface="Impact"/>
            </a:endParaRPr>
          </a:p>
        </p:txBody>
      </p:sp>
      <p:sp>
        <p:nvSpPr>
          <p:cNvPr id="5124" name="Rectangle 4">
            <a:extLst>
              <a:ext uri="{FF2B5EF4-FFF2-40B4-BE49-F238E27FC236}">
                <a16:creationId xmlns:a16="http://schemas.microsoft.com/office/drawing/2014/main" id="{4A789CE1-6DD0-8117-0BBC-98C4AA4298CD}"/>
              </a:ext>
            </a:extLst>
          </p:cNvPr>
          <p:cNvSpPr>
            <a:spLocks noChangeArrowheads="1"/>
          </p:cNvSpPr>
          <p:nvPr/>
        </p:nvSpPr>
        <p:spPr bwMode="auto">
          <a:xfrm>
            <a:off x="5652120" y="2204386"/>
            <a:ext cx="3429000" cy="3096666"/>
          </a:xfrm>
          <a:prstGeom prst="rect">
            <a:avLst/>
          </a:prstGeom>
          <a:noFill/>
          <a:ln>
            <a:noFill/>
          </a:ln>
          <a:effectLst>
            <a:outerShdw blurRad="63500" dist="35921" dir="2700000" algn="ctr" rotWithShape="0">
              <a:schemeClr val="tx2">
                <a:alpha val="74998"/>
              </a:schemeClr>
            </a:outerShdw>
          </a:effectLst>
        </p:spPr>
        <p:txBody>
          <a:bodyPr anchor="ct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صوت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عقيدة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ضد</a:t>
            </a:r>
            <a:r>
              <a:rPr kumimoji="0" lang="en-GB"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endPar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مقاومة</a:t>
            </a:r>
            <a:endParaRPr kumimoji="0" lang="en-US"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CD7D86E0-1724-B506-215F-2D8868235A48}"/>
              </a:ext>
            </a:extLst>
          </p:cNvPr>
          <p:cNvSpPr>
            <a:spLocks noChangeArrowheads="1"/>
          </p:cNvSpPr>
          <p:nvPr/>
        </p:nvSpPr>
        <p:spPr bwMode="auto">
          <a:xfrm>
            <a:off x="0" y="6384925"/>
            <a:ext cx="9144000" cy="46831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د. ريك غريفيث. 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anose="020B0600070205080204" pitchFamily="34" charset="-128"/>
                <a:cs typeface="Arial" panose="020B0604020202020204" pitchFamily="34" charset="0"/>
              </a:rPr>
              <a:t>• BibleStudyDownloads.org</a:t>
            </a: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0-#ppt_w/2"/>
                                          </p:val>
                                        </p:tav>
                                        <p:tav tm="100000">
                                          <p:val>
                                            <p:strVal val="#ppt_x"/>
                                          </p:val>
                                        </p:tav>
                                      </p:tavLst>
                                    </p:anim>
                                    <p:anim calcmode="lin" valueType="num">
                                      <p:cBhvr additive="base">
                                        <p:cTn id="8"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08898" name="Picture 1">
            <a:extLst>
              <a:ext uri="{FF2B5EF4-FFF2-40B4-BE49-F238E27FC236}">
                <a16:creationId xmlns:a16="http://schemas.microsoft.com/office/drawing/2014/main" id="{E68C70A8-DB0C-617C-BADD-9CEC5EFE9B1E}"/>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986928B6-311F-0953-CC10-9F857E67C008}"/>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608D4A8E-2B90-208D-DE1C-E96E4B1AC559}"/>
              </a:ext>
            </a:extLst>
          </p:cNvPr>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العقيدة</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7A93622-EA5E-7085-30FE-3DAF0C6C810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9357D2CA-CBEE-DF98-55E4-A5F8727F7F80}"/>
              </a:ext>
            </a:extLst>
          </p:cNvPr>
          <p:cNvSpPr txBox="1">
            <a:spLocks noChangeArrowheads="1"/>
          </p:cNvSpPr>
          <p:nvPr/>
        </p:nvSpPr>
        <p:spPr bwMode="auto">
          <a:xfrm>
            <a:off x="8362950" y="65088"/>
            <a:ext cx="703263"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2185D-7E76-0B8F-DEAD-F4F855D3EA2A}"/>
              </a:ext>
            </a:extLst>
          </p:cNvPr>
          <p:cNvSpPr>
            <a:spLocks noGrp="1"/>
          </p:cNvSpPr>
          <p:nvPr>
            <p:ph type="ctrTitle"/>
          </p:nvPr>
        </p:nvSpPr>
        <p:spPr>
          <a:xfrm>
            <a:off x="-18653" y="-7614"/>
            <a:ext cx="9162651" cy="1012616"/>
          </a:xfrm>
          <a:ln>
            <a:miter lim="800000"/>
            <a:headEnd/>
            <a:tailEnd/>
          </a:ln>
          <a:extLst>
            <a:ext uri="{909E8E84-426E-40dd-AFC4-6F175D3DCCD1}"/>
            <a:ext uri="{91240B29-F687-4f45-9708-019B960494DF}"/>
            <a:ext uri="{FAA26D3D-D897-4be2-8F04-BA451C77F1D7}"/>
          </a:extLst>
        </p:spPr>
        <p:txBody>
          <a:bodyPr/>
          <a:lstStyle/>
          <a:p>
            <a:pPr>
              <a:defRPr/>
            </a:pPr>
            <a:r>
              <a:rPr lang="ar-JO" sz="4800" dirty="0">
                <a:effectLst>
                  <a:glow rad="101600">
                    <a:schemeClr val="tx1">
                      <a:alpha val="99000"/>
                    </a:schemeClr>
                  </a:glow>
                </a:effectLst>
                <a:ea typeface="ＭＳ Ｐゴシック" pitchFamily="-108" charset="-128"/>
              </a:rPr>
              <a:t>الموضوع</a:t>
            </a:r>
            <a:endParaRPr lang="en-US" sz="4800" dirty="0">
              <a:effectLst>
                <a:glow rad="101600">
                  <a:schemeClr val="tx1">
                    <a:alpha val="99000"/>
                  </a:schemeClr>
                </a:glow>
              </a:effectLst>
              <a:ea typeface="ＭＳ Ｐゴシック" pitchFamily="-108" charset="-128"/>
            </a:endParaRPr>
          </a:p>
        </p:txBody>
      </p:sp>
      <p:sp>
        <p:nvSpPr>
          <p:cNvPr id="3" name="Title 1">
            <a:extLst>
              <a:ext uri="{FF2B5EF4-FFF2-40B4-BE49-F238E27FC236}">
                <a16:creationId xmlns:a16="http://schemas.microsoft.com/office/drawing/2014/main" id="{7C1FE9F8-D66C-F40A-937C-6860D3E1F8CF}"/>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7C39C791-0DE5-88E8-9337-E118F9FDC684}"/>
              </a:ext>
            </a:extLst>
          </p:cNvPr>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宋体" charset="0"/>
                <a:cs typeface="Arial" panose="020B0604020202020204" pitchFamily="34" charset="0"/>
              </a:rPr>
              <a:t>صوت العقيدة ضد المقاومة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9925" name="Text Box 3">
            <a:extLst>
              <a:ext uri="{FF2B5EF4-FFF2-40B4-BE49-F238E27FC236}">
                <a16:creationId xmlns:a16="http://schemas.microsoft.com/office/drawing/2014/main" id="{84BCEDA0-C4F2-7311-87E5-A5BBC40A5602}"/>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9B6B15FC-44FA-CEAC-7C87-F5477870A6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overrideClrMapping bg1="lt1" tx1="dk1" bg2="lt2" tx2="dk2" accent1="accent1" accent2="accent2" accent3="accent3" accent4="accent4" accent5="accent5" accent6="accent6" hlink="hlink" folHlink="folHlink"/>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10946" name="Picture 1">
            <a:extLst>
              <a:ext uri="{FF2B5EF4-FFF2-40B4-BE49-F238E27FC236}">
                <a16:creationId xmlns:a16="http://schemas.microsoft.com/office/drawing/2014/main" id="{618EB021-FA7E-B97C-8DDB-ADCAA5770ACF}"/>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PGothic" panose="020B0600070205080204" pitchFamily="34" charset="-128"/>
              <a:cs typeface="+mn-cs"/>
            </a:endParaRPr>
          </a:p>
        </p:txBody>
      </p:sp>
      <p:sp>
        <p:nvSpPr>
          <p:cNvPr id="900098" name="Rectangle 2">
            <a:extLst>
              <a:ext uri="{FF2B5EF4-FFF2-40B4-BE49-F238E27FC236}">
                <a16:creationId xmlns:a16="http://schemas.microsoft.com/office/drawing/2014/main" id="{0CF9D042-8E02-D973-E297-22A3492815C6}"/>
              </a:ext>
            </a:extLst>
          </p:cNvPr>
          <p:cNvSpPr>
            <a:spLocks noGrp="1" noChangeArrowheads="1"/>
          </p:cNvSpPr>
          <p:nvPr>
            <p:ph type="ctrTitle"/>
          </p:nvPr>
        </p:nvSpPr>
        <p:spPr>
          <a:xfrm>
            <a:off x="0" y="21563"/>
            <a:ext cx="9144000" cy="90977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4800" dirty="0">
                <a:effectLst>
                  <a:glow rad="127000">
                    <a:schemeClr val="tx1"/>
                  </a:glow>
                </a:effectLst>
                <a:ea typeface="ＭＳ Ｐゴシック" charset="0"/>
                <a:cs typeface="ＭＳ Ｐゴシック" charset="0"/>
              </a:rPr>
              <a:t>الآيات المفتاحية</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238B9B4F-7CB3-B180-30EF-E0FB6231EF29}"/>
              </a:ext>
            </a:extLst>
          </p:cNvPr>
          <p:cNvSpPr txBox="1">
            <a:spLocks noChangeArrowheads="1"/>
          </p:cNvSpPr>
          <p:nvPr/>
        </p:nvSpPr>
        <p:spPr bwMode="auto">
          <a:xfrm>
            <a:off x="0" y="1601788"/>
            <a:ext cx="9144000" cy="391318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كُلُّ الْكِتَابِ هُوَ مُوحًى بِهِ مِنَ اللهِ، وَنَافِعٌ لِلتَّعْلِيمِ وَالتَّوْبِيخِ، لِلتَّقْوِيمِ وَالتَّأْدِيبِ الَّذِي فِي الْبِرِّ، لِكَيْ يَكُونَ إِنْسَانُ اللهِ كَامِلًا، مُتَأَهِّبًا لِكُلِّ عَمَل صَالِحٍ.</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اكْرِزْ بِالْكَلِمَةِ</a:t>
            </a:r>
            <a:endPar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16- 17؛ 4: 2)</a:t>
            </a:r>
          </a:p>
        </p:txBody>
      </p:sp>
      <p:sp>
        <p:nvSpPr>
          <p:cNvPr id="6" name="Rectangle 2">
            <a:extLst>
              <a:ext uri="{FF2B5EF4-FFF2-40B4-BE49-F238E27FC236}">
                <a16:creationId xmlns:a16="http://schemas.microsoft.com/office/drawing/2014/main" id="{6F5B44DF-050E-A9EE-5207-7C28E15D81E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7" name="Text Box 24">
            <a:extLst>
              <a:ext uri="{FF2B5EF4-FFF2-40B4-BE49-F238E27FC236}">
                <a16:creationId xmlns:a16="http://schemas.microsoft.com/office/drawing/2014/main" id="{1D5765D3-DC27-F971-F925-D233DFB508E3}"/>
              </a:ext>
            </a:extLst>
          </p:cNvPr>
          <p:cNvSpPr txBox="1">
            <a:spLocks noChangeArrowheads="1"/>
          </p:cNvSpPr>
          <p:nvPr/>
        </p:nvSpPr>
        <p:spPr bwMode="auto">
          <a:xfrm>
            <a:off x="8472488"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43010934-8465-D55B-8439-8989AACA0773}"/>
              </a:ext>
            </a:extLst>
          </p:cNvPr>
          <p:cNvSpPr>
            <a:spLocks noChangeArrowheads="1" noChangeShapeType="1" noTextEdit="1"/>
          </p:cNvSpPr>
          <p:nvPr/>
        </p:nvSpPr>
        <p:spPr bwMode="auto">
          <a:xfrm>
            <a:off x="1637482" y="490191"/>
            <a:ext cx="6249166"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البيان الموجز</a:t>
            </a:r>
            <a:endParaRPr kumimoji="0" lang="en-US"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sp>
        <p:nvSpPr>
          <p:cNvPr id="2" name="Rectangle 1">
            <a:extLst>
              <a:ext uri="{FF2B5EF4-FFF2-40B4-BE49-F238E27FC236}">
                <a16:creationId xmlns:a16="http://schemas.microsoft.com/office/drawing/2014/main" id="{2BFFBEE6-E989-203F-218A-6B5189F6306A}"/>
              </a:ext>
            </a:extLst>
          </p:cNvPr>
          <p:cNvSpPr/>
          <p:nvPr/>
        </p:nvSpPr>
        <p:spPr>
          <a:xfrm>
            <a:off x="395536" y="2420888"/>
            <a:ext cx="8520112" cy="1446212"/>
          </a:xfrm>
          <a:prstGeom prst="rect">
            <a:avLst/>
          </a:prstGeom>
        </p:spPr>
        <p:txBody>
          <a:bodyPr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المثابرة ضد الإرتداد رغم المشقة ، بالوعظ بالكلمة بكل أمانة.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 Box 24">
            <a:extLst>
              <a:ext uri="{FF2B5EF4-FFF2-40B4-BE49-F238E27FC236}">
                <a16:creationId xmlns:a16="http://schemas.microsoft.com/office/drawing/2014/main" id="{518B3B26-E4EA-D080-CA9D-23370CD22474}"/>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5307E2D-BDD2-88FE-D041-21F5CA5CEB4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3D12E3-C346-B277-7CD2-7E295E518E5E}"/>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89BF2F7A-E120-D1A7-75BA-71D3511D126B}"/>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5" name="Text Box 24">
            <a:extLst>
              <a:ext uri="{FF2B5EF4-FFF2-40B4-BE49-F238E27FC236}">
                <a16:creationId xmlns:a16="http://schemas.microsoft.com/office/drawing/2014/main" id="{24ADCEE9-4C1A-F23F-2B1C-DE48B3C3BF21}"/>
              </a:ext>
            </a:extLst>
          </p:cNvPr>
          <p:cNvSpPr txBox="1">
            <a:spLocks noChangeArrowheads="1"/>
          </p:cNvSpPr>
          <p:nvPr/>
        </p:nvSpPr>
        <p:spPr bwMode="auto">
          <a:xfrm>
            <a:off x="8297863" y="-669925"/>
            <a:ext cx="698500"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p>
        </p:txBody>
      </p:sp>
      <p:sp>
        <p:nvSpPr>
          <p:cNvPr id="6" name="Rectangle 2">
            <a:extLst>
              <a:ext uri="{FF2B5EF4-FFF2-40B4-BE49-F238E27FC236}">
                <a16:creationId xmlns:a16="http://schemas.microsoft.com/office/drawing/2014/main" id="{1A2ED2EC-2918-EA85-6E15-3A30964A0E8D}"/>
              </a:ext>
            </a:extLst>
          </p:cNvPr>
          <p:cNvSpPr txBox="1">
            <a:spLocks noChangeArrowheads="1"/>
          </p:cNvSpPr>
          <p:nvPr/>
        </p:nvSpPr>
        <p:spPr bwMode="auto">
          <a:xfrm>
            <a:off x="0" y="1602008"/>
            <a:ext cx="9144000" cy="333916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التعبير عند ظهوره وملكوته ( 4: 1) يربط عودة المسيح مع حكمه الألفي بينما التعبير يخلصني لملكوته السماوي</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( 4: 18 ) يظهر طبيعته الأزلية</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2998" name="Text Box 3">
            <a:extLst>
              <a:ext uri="{FF2B5EF4-FFF2-40B4-BE49-F238E27FC236}">
                <a16:creationId xmlns:a16="http://schemas.microsoft.com/office/drawing/2014/main" id="{10E4DE47-2DA4-DF71-5737-CC0D5C43631E}"/>
              </a:ext>
            </a:extLst>
          </p:cNvPr>
          <p:cNvSpPr txBox="1">
            <a:spLocks noChangeArrowheads="1"/>
          </p:cNvSpPr>
          <p:nvPr/>
        </p:nvSpPr>
        <p:spPr bwMode="auto">
          <a:xfrm>
            <a:off x="8170863" y="44450"/>
            <a:ext cx="8683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237</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E7449C82-8A54-3E4A-D9C7-10F2D0EFB40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4018" name="Picture 8">
            <a:extLst>
              <a:ext uri="{FF2B5EF4-FFF2-40B4-BE49-F238E27FC236}">
                <a16:creationId xmlns:a16="http://schemas.microsoft.com/office/drawing/2014/main" id="{56DEF154-610B-23C7-6FDC-412DFA1767D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317500"/>
            <a:ext cx="9144000" cy="654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4F1BC7-77D3-48F2-EE30-939711001DC6}"/>
              </a:ext>
            </a:extLst>
          </p:cNvPr>
          <p:cNvSpPr>
            <a:spLocks noGrp="1"/>
          </p:cNvSpPr>
          <p:nvPr>
            <p:ph type="ctrTitle"/>
          </p:nvPr>
        </p:nvSpPr>
        <p:spPr>
          <a:xfrm>
            <a:off x="0" y="0"/>
            <a:ext cx="9144000" cy="90200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79FB4323-482A-0837-F269-DABBC8448210}"/>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63D7511E-34C9-0624-2187-F48A66C83EED}"/>
              </a:ext>
            </a:extLst>
          </p:cNvPr>
          <p:cNvSpPr txBox="1">
            <a:spLocks noChangeArrowheads="1"/>
          </p:cNvSpPr>
          <p:nvPr/>
        </p:nvSpPr>
        <p:spPr bwMode="auto">
          <a:xfrm>
            <a:off x="752475" y="1601788"/>
            <a:ext cx="7569200" cy="409733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بُولُسُ، رَسُولُ يَسُوعَ الْمَسِيحِ بِمَشِيئَةِ اللهِ، لأَجْلِ وَعْدِ الْحَيَاةِ الَّتِي فِي يَسُوعَ الْمَسِيحِ.</a:t>
            </a:r>
            <a:endPar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( 1: 1)</a:t>
            </a:r>
            <a:endParaRPr kumimoji="0" lang="ar-EG"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4022" name="Text Box 3">
            <a:extLst>
              <a:ext uri="{FF2B5EF4-FFF2-40B4-BE49-F238E27FC236}">
                <a16:creationId xmlns:a16="http://schemas.microsoft.com/office/drawing/2014/main" id="{658D0E5A-CEE9-73B0-A343-714145C0C55A}"/>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211BB9EA-E278-58C7-4BD5-FC0D37ED65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5042" name="Picture 5" descr="Cross Sky View Christian Stock Photography.jpg">
            <a:extLst>
              <a:ext uri="{FF2B5EF4-FFF2-40B4-BE49-F238E27FC236}">
                <a16:creationId xmlns:a16="http://schemas.microsoft.com/office/drawing/2014/main" id="{96BE640A-B268-BD42-7B78-DA15389CAC6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4BBADBB-051B-B565-BDA8-368A6B08F54D}"/>
              </a:ext>
            </a:extLst>
          </p:cNvPr>
          <p:cNvSpPr>
            <a:spLocks noGrp="1"/>
          </p:cNvSpPr>
          <p:nvPr>
            <p:ph type="ctrTitle"/>
          </p:nvPr>
        </p:nvSpPr>
        <p:spPr>
          <a:xfrm>
            <a:off x="180966" y="102580"/>
            <a:ext cx="8236820" cy="799420"/>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endParaRPr>
          </a:p>
        </p:txBody>
      </p:sp>
      <p:sp>
        <p:nvSpPr>
          <p:cNvPr id="3" name="Title 1">
            <a:extLst>
              <a:ext uri="{FF2B5EF4-FFF2-40B4-BE49-F238E27FC236}">
                <a16:creationId xmlns:a16="http://schemas.microsoft.com/office/drawing/2014/main" id="{06A7803D-22AA-D144-7151-526E98F9A5BD}"/>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46B574E9-92BC-619A-2DA4-AC3AF40CB9D5}"/>
              </a:ext>
            </a:extLst>
          </p:cNvPr>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defPPr>
              <a:defRPr lang="en-US"/>
            </a:defPPr>
            <a:lvl1pPr algn="ctr" defTabSz="457200">
              <a:defRPr sz="3600" b="1">
                <a:solidFill>
                  <a:srgbClr val="FFFFFF"/>
                </a:solidFill>
                <a:effectLst>
                  <a:glow rad="127000">
                    <a:srgbClr val="000000"/>
                  </a:glow>
                </a:effectLst>
                <a:latin typeface="Arial" charset="0"/>
                <a:ea typeface="ＭＳ Ｐゴシック" charset="0"/>
                <a:cs typeface="ＭＳ Ｐゴシック"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الكتب المقدسة تجعلنا حكماء من أجل الخلاص من خلال الإيمان الذي بيسوع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( 3: 15؛ 2: 10)</a:t>
            </a:r>
            <a:endParaRPr kumimoji="0" lang="en-US"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15046" name="Text Box 3">
            <a:extLst>
              <a:ext uri="{FF2B5EF4-FFF2-40B4-BE49-F238E27FC236}">
                <a16:creationId xmlns:a16="http://schemas.microsoft.com/office/drawing/2014/main" id="{ED316C42-1B39-025F-BFC5-F9048C6F9263}"/>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FD234D9D-58BD-5AD7-B1B9-7693B2FC747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5" name="Text Box 2"/>
          <p:cNvSpPr txBox="1"/>
          <p:nvPr/>
        </p:nvSpPr>
        <p:spPr>
          <a:xfrm>
            <a:off x="8578532" y="381000"/>
            <a:ext cx="48799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b="1">
                <a:solidFill>
                  <a:srgbClr val="000000"/>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240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٨٥</a:t>
            </a:r>
          </a:p>
        </p:txBody>
      </p:sp>
      <p:graphicFrame>
        <p:nvGraphicFramePr>
          <p:cNvPr id="4467" name="Table 1"/>
          <p:cNvGraphicFramePr/>
          <p:nvPr/>
        </p:nvGraphicFramePr>
        <p:xfrm>
          <a:off x="0" y="764704"/>
          <a:ext cx="9144000" cy="5938971"/>
        </p:xfrm>
        <a:graphic>
          <a:graphicData uri="http://schemas.openxmlformats.org/drawingml/2006/table">
            <a:tbl>
              <a:tblPr firstRow="1"/>
              <a:tblGrid>
                <a:gridCol w="995415">
                  <a:extLst>
                    <a:ext uri="{9D8B030D-6E8A-4147-A177-3AD203B41FA5}">
                      <a16:colId xmlns:a16="http://schemas.microsoft.com/office/drawing/2014/main" val="20000"/>
                    </a:ext>
                  </a:extLst>
                </a:gridCol>
                <a:gridCol w="1027354">
                  <a:extLst>
                    <a:ext uri="{9D8B030D-6E8A-4147-A177-3AD203B41FA5}">
                      <a16:colId xmlns:a16="http://schemas.microsoft.com/office/drawing/2014/main" val="20001"/>
                    </a:ext>
                  </a:extLst>
                </a:gridCol>
                <a:gridCol w="880590">
                  <a:extLst>
                    <a:ext uri="{9D8B030D-6E8A-4147-A177-3AD203B41FA5}">
                      <a16:colId xmlns:a16="http://schemas.microsoft.com/office/drawing/2014/main" val="20002"/>
                    </a:ext>
                  </a:extLst>
                </a:gridCol>
                <a:gridCol w="991466">
                  <a:extLst>
                    <a:ext uri="{9D8B030D-6E8A-4147-A177-3AD203B41FA5}">
                      <a16:colId xmlns:a16="http://schemas.microsoft.com/office/drawing/2014/main" val="20003"/>
                    </a:ext>
                  </a:extLst>
                </a:gridCol>
                <a:gridCol w="1136625">
                  <a:extLst>
                    <a:ext uri="{9D8B030D-6E8A-4147-A177-3AD203B41FA5}">
                      <a16:colId xmlns:a16="http://schemas.microsoft.com/office/drawing/2014/main" val="20004"/>
                    </a:ext>
                  </a:extLst>
                </a:gridCol>
                <a:gridCol w="871391">
                  <a:extLst>
                    <a:ext uri="{9D8B030D-6E8A-4147-A177-3AD203B41FA5}">
                      <a16:colId xmlns:a16="http://schemas.microsoft.com/office/drawing/2014/main" val="20005"/>
                    </a:ext>
                  </a:extLst>
                </a:gridCol>
                <a:gridCol w="1330083">
                  <a:extLst>
                    <a:ext uri="{9D8B030D-6E8A-4147-A177-3AD203B41FA5}">
                      <a16:colId xmlns:a16="http://schemas.microsoft.com/office/drawing/2014/main" val="20006"/>
                    </a:ext>
                  </a:extLst>
                </a:gridCol>
                <a:gridCol w="880590">
                  <a:extLst>
                    <a:ext uri="{9D8B030D-6E8A-4147-A177-3AD203B41FA5}">
                      <a16:colId xmlns:a16="http://schemas.microsoft.com/office/drawing/2014/main" val="20007"/>
                    </a:ext>
                  </a:extLst>
                </a:gridCol>
                <a:gridCol w="1030486">
                  <a:extLst>
                    <a:ext uri="{9D8B030D-6E8A-4147-A177-3AD203B41FA5}">
                      <a16:colId xmlns:a16="http://schemas.microsoft.com/office/drawing/2014/main" val="20008"/>
                    </a:ext>
                  </a:extLst>
                </a:gridCol>
              </a:tblGrid>
              <a:tr h="435337">
                <a:tc gridSpan="9">
                  <a:txBody>
                    <a:bodyPr/>
                    <a:lstStyle/>
                    <a:p>
                      <a:pPr algn="ctr" defTabSz="457200">
                        <a:defRPr sz="1800" b="0">
                          <a:solidFill>
                            <a:srgbClr val="000000"/>
                          </a:solidFill>
                        </a:defRPr>
                      </a:pPr>
                      <a:r>
                        <a:rPr sz="2800" b="1">
                          <a:solidFill>
                            <a:srgbClr val="FFFFFF"/>
                          </a:solidFill>
                          <a:sym typeface="Arial"/>
                        </a:rPr>
                        <a:t>الإله الذي هو نموذج المعاناة كخادم</a:t>
                      </a:r>
                    </a:p>
                  </a:txBody>
                  <a:tcPr marL="45720" marR="45720" anchor="ctr" horzOverflow="overflow">
                    <a:lnL>
                      <a:solidFill>
                        <a:srgbClr val="B7BB8C"/>
                      </a:solidFill>
                    </a:lnL>
                    <a:lnR>
                      <a:solidFill>
                        <a:srgbClr val="B7BB8C"/>
                      </a:solidFill>
                    </a:lnR>
                    <a:solidFill>
                      <a:srgbClr val="000000"/>
                    </a:solid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0"/>
                  </a:ext>
                </a:extLst>
              </a:tr>
              <a:tr h="372306">
                <a:tc gridSpan="5">
                  <a:txBody>
                    <a:bodyPr/>
                    <a:lstStyle/>
                    <a:p>
                      <a:pPr algn="ctr" defTabSz="457200">
                        <a:defRPr sz="1800">
                          <a:solidFill>
                            <a:srgbClr val="000000"/>
                          </a:solidFill>
                        </a:defRPr>
                      </a:pPr>
                      <a:r>
                        <a:rPr sz="2000" b="1">
                          <a:solidFill>
                            <a:srgbClr val="33334D"/>
                          </a:solidFill>
                          <a:sym typeface="Arial"/>
                        </a:rPr>
                        <a:t>الخدمة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الآلم</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1"/>
                  </a:ext>
                </a:extLst>
              </a:tr>
              <a:tr h="369017">
                <a:tc gridSpan="5">
                  <a:txBody>
                    <a:bodyPr/>
                    <a:lstStyle/>
                    <a:p>
                      <a:pPr algn="ctr" defTabSz="457200">
                        <a:defRPr sz="1800">
                          <a:solidFill>
                            <a:srgbClr val="000000"/>
                          </a:solidFill>
                        </a:defRPr>
                      </a:pPr>
                      <a:r>
                        <a:rPr sz="2000" b="1">
                          <a:solidFill>
                            <a:srgbClr val="33334D"/>
                          </a:solidFill>
                          <a:sym typeface="Arial"/>
                        </a:rPr>
                        <a:t>أقوال وإشارات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تضحية</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2"/>
                  </a:ext>
                </a:extLst>
              </a:tr>
              <a:tr h="293720">
                <a:tc gridSpan="5">
                  <a:txBody>
                    <a:bodyPr/>
                    <a:lstStyle/>
                    <a:p>
                      <a:pPr algn="ctr" defTabSz="457200">
                        <a:defRPr sz="1800">
                          <a:solidFill>
                            <a:srgbClr val="000000"/>
                          </a:solidFill>
                        </a:defRPr>
                      </a:pPr>
                      <a:r>
                        <a:rPr sz="2000" b="1">
                          <a:solidFill>
                            <a:srgbClr val="33334D"/>
                          </a:solidFill>
                          <a:sym typeface="Arial"/>
                        </a:rPr>
                        <a:t>الجليل وبيريا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gridSpan="4">
                  <a:txBody>
                    <a:bodyPr/>
                    <a:lstStyle/>
                    <a:p>
                      <a:pPr algn="ctr" defTabSz="457200">
                        <a:defRPr sz="1800">
                          <a:solidFill>
                            <a:srgbClr val="000000"/>
                          </a:solidFill>
                        </a:defRPr>
                      </a:pPr>
                      <a:r>
                        <a:rPr sz="2000" b="1">
                          <a:solidFill>
                            <a:srgbClr val="33334D"/>
                          </a:solidFill>
                          <a:sym typeface="Arial"/>
                        </a:rPr>
                        <a:t>يهوذا وأرشليم </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3"/>
                  </a:ext>
                </a:extLst>
              </a:tr>
              <a:tr h="435337">
                <a:tc gridSpan="2">
                  <a:txBody>
                    <a:bodyPr/>
                    <a:lstStyle/>
                    <a:p>
                      <a:pPr algn="ctr" defTabSz="457200">
                        <a:defRPr sz="1800">
                          <a:solidFill>
                            <a:srgbClr val="000000"/>
                          </a:solidFill>
                        </a:defRPr>
                      </a:pPr>
                      <a:r>
                        <a:rPr sz="2000" b="1">
                          <a:solidFill>
                            <a:srgbClr val="33334D"/>
                          </a:solidFill>
                          <a:sym typeface="Arial"/>
                        </a:rPr>
                        <a:t>آتٍ</a:t>
                      </a:r>
                    </a:p>
                  </a:txBody>
                  <a:tcPr marL="45720" marR="45720" anchor="ctr" horzOverflow="overflow">
                    <a:noFill/>
                  </a:tcPr>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معارضة الخدمة</a:t>
                      </a:r>
                    </a:p>
                  </a:txBody>
                  <a:tcPr marL="45720" marR="45720" anchor="ctr" horzOverflow="overflow">
                    <a:noFill/>
                  </a:tcPr>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ضحى بنفسه </a:t>
                      </a:r>
                    </a:p>
                  </a:txBody>
                  <a:tcPr marL="45720" marR="45720" anchor="ctr" horzOverflow="overflow">
                    <a:noFill/>
                  </a:tcPr>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القيامة </a:t>
                      </a:r>
                    </a:p>
                  </a:txBody>
                  <a:tcPr marL="45720" marR="45720" anchor="ctr" horzOverflow="overflow">
                    <a:noFill/>
                  </a:tcPr>
                </a:tc>
                <a:tc hMerge="1">
                  <a:txBody>
                    <a:bodyPr/>
                    <a:lstStyle/>
                    <a:p>
                      <a:endParaRPr lang="ar-JO"/>
                    </a:p>
                  </a:txBody>
                  <a:tcPr/>
                </a:tc>
                <a:extLst>
                  <a:ext uri="{0D108BD9-81ED-4DB2-BD59-A6C34878D82A}">
                    <a16:rowId xmlns:a16="http://schemas.microsoft.com/office/drawing/2014/main" val="10004"/>
                  </a:ext>
                </a:extLst>
              </a:tr>
              <a:tr h="435337">
                <a:tc gridSpan="2">
                  <a:txBody>
                    <a:bodyPr/>
                    <a:lstStyle/>
                    <a:p>
                      <a:pPr algn="ctr" defTabSz="457200">
                        <a:defRPr sz="1800">
                          <a:solidFill>
                            <a:srgbClr val="000000"/>
                          </a:solidFill>
                        </a:defRPr>
                      </a:pPr>
                      <a:r>
                        <a:rPr sz="2000" b="1">
                          <a:solidFill>
                            <a:srgbClr val="33334D"/>
                          </a:solidFill>
                          <a:sym typeface="Arial"/>
                        </a:rPr>
                        <a:t>١:١-٣</a:t>
                      </a:r>
                    </a:p>
                  </a:txBody>
                  <a:tcPr marL="45720" marR="45720" anchor="ctr" horzOverflow="overflow"/>
                </a:tc>
                <a:tc hMerge="1">
                  <a:txBody>
                    <a:bodyPr/>
                    <a:lstStyle/>
                    <a:p>
                      <a:endParaRPr lang="ar-JO"/>
                    </a:p>
                  </a:txBody>
                  <a:tcPr/>
                </a:tc>
                <a:tc gridSpan="3">
                  <a:txBody>
                    <a:bodyPr/>
                    <a:lstStyle/>
                    <a:p>
                      <a:pPr algn="ctr" defTabSz="457200">
                        <a:defRPr sz="1800">
                          <a:solidFill>
                            <a:srgbClr val="000000"/>
                          </a:solidFill>
                        </a:defRPr>
                      </a:pPr>
                      <a:r>
                        <a:rPr sz="2000" b="1">
                          <a:solidFill>
                            <a:srgbClr val="33334D"/>
                          </a:solidFill>
                          <a:sym typeface="Arial"/>
                        </a:rPr>
                        <a:t>١:١٤–١٠:٥٢</a:t>
                      </a:r>
                    </a:p>
                  </a:txBody>
                  <a:tcPr marL="45720" marR="45720" anchor="ctr" horzOverflow="overflow"/>
                </a:tc>
                <a:tc hMerge="1">
                  <a:txBody>
                    <a:bodyPr/>
                    <a:lstStyle/>
                    <a:p>
                      <a:endParaRPr lang="ar-JO"/>
                    </a:p>
                  </a:txBody>
                  <a:tcPr/>
                </a:tc>
                <a:tc hMerge="1">
                  <a:txBody>
                    <a:bodyPr/>
                    <a:lstStyle/>
                    <a:p>
                      <a:endParaRPr lang="ar-JO"/>
                    </a:p>
                  </a:txBody>
                  <a:tcPr/>
                </a:tc>
                <a:tc gridSpan="2">
                  <a:txBody>
                    <a:bodyPr/>
                    <a:lstStyle/>
                    <a:p>
                      <a:pPr algn="ctr" defTabSz="457200">
                        <a:defRPr sz="1800">
                          <a:solidFill>
                            <a:srgbClr val="000000"/>
                          </a:solidFill>
                        </a:defRPr>
                      </a:pPr>
                      <a:r>
                        <a:rPr sz="2000" b="1">
                          <a:solidFill>
                            <a:srgbClr val="33334D"/>
                          </a:solidFill>
                          <a:sym typeface="Arial"/>
                        </a:rPr>
                        <a:t>اصحاحات ١١ - ١٥</a:t>
                      </a:r>
                    </a:p>
                  </a:txBody>
                  <a:tcPr marL="45720" marR="45720" anchor="ctr" horzOverflow="overflow"/>
                </a:tc>
                <a:tc hMerge="1">
                  <a:txBody>
                    <a:bodyPr/>
                    <a:lstStyle/>
                    <a:p>
                      <a:endParaRPr lang="ar-JO"/>
                    </a:p>
                  </a:txBody>
                  <a:tcPr/>
                </a:tc>
                <a:tc gridSpan="2">
                  <a:txBody>
                    <a:bodyPr/>
                    <a:lstStyle/>
                    <a:p>
                      <a:pPr algn="ctr" defTabSz="457200">
                        <a:defRPr sz="1800">
                          <a:solidFill>
                            <a:srgbClr val="000000"/>
                          </a:solidFill>
                        </a:defRPr>
                      </a:pPr>
                      <a:r>
                        <a:rPr b="1">
                          <a:solidFill>
                            <a:srgbClr val="33334D"/>
                          </a:solidFill>
                          <a:sym typeface="Arial"/>
                        </a:rPr>
                        <a:t>أصحاح ١٦</a:t>
                      </a:r>
                    </a:p>
                  </a:txBody>
                  <a:tcPr marL="45720" marR="45720" anchor="ctr" horzOverflow="overflow"/>
                </a:tc>
                <a:tc hMerge="1">
                  <a:txBody>
                    <a:bodyPr/>
                    <a:lstStyle/>
                    <a:p>
                      <a:endParaRPr lang="ar-JO"/>
                    </a:p>
                  </a:txBody>
                  <a:tcPr/>
                </a:tc>
                <a:extLst>
                  <a:ext uri="{0D108BD9-81ED-4DB2-BD59-A6C34878D82A}">
                    <a16:rowId xmlns:a16="http://schemas.microsoft.com/office/drawing/2014/main" val="10005"/>
                  </a:ext>
                </a:extLst>
              </a:tr>
              <a:tr h="357097">
                <a:tc>
                  <a:txBody>
                    <a:bodyPr/>
                    <a:lstStyle/>
                    <a:p>
                      <a:pPr algn="ctr" defTabSz="457200" rtl="1">
                        <a:defRPr sz="1100" b="1">
                          <a:solidFill>
                            <a:srgbClr val="33334D"/>
                          </a:solidFill>
                          <a:sym typeface="Arial"/>
                        </a:defRPr>
                      </a:pPr>
                      <a:r>
                        <a:rPr lang="ar-SA" sz="1600"/>
                        <a:t>المعبود و يوحنا </a:t>
                      </a:r>
                    </a:p>
                    <a:p>
                      <a:pPr algn="ctr" defTabSz="457200" rtl="1">
                        <a:defRPr sz="1100" b="1">
                          <a:solidFill>
                            <a:srgbClr val="33334D"/>
                          </a:solidFill>
                          <a:sym typeface="Arial"/>
                        </a:defRPr>
                      </a:pPr>
                      <a:r>
                        <a:rPr sz="1600"/>
                        <a:t>١:١-٨</a:t>
                      </a:r>
                    </a:p>
                  </a:txBody>
                  <a:tcPr marL="0" marR="0" marT="0" marB="0" anchor="ctr" horzOverflow="overflow">
                    <a:noFill/>
                  </a:tcPr>
                </a:tc>
                <a:tc>
                  <a:txBody>
                    <a:bodyPr/>
                    <a:lstStyle/>
                    <a:p>
                      <a:pPr algn="ctr" defTabSz="457200" rtl="1">
                        <a:defRPr sz="1200" b="1">
                          <a:solidFill>
                            <a:srgbClr val="33334D"/>
                          </a:solidFill>
                          <a:sym typeface="Arial"/>
                        </a:defRPr>
                      </a:pPr>
                      <a:r>
                        <a:rPr sz="1800"/>
                        <a:t> المعمودية والتجربة </a:t>
                      </a:r>
                      <a:endParaRPr sz="3200"/>
                    </a:p>
                    <a:p>
                      <a:pPr algn="ctr" defTabSz="457200" rtl="1">
                        <a:defRPr sz="1200" b="1">
                          <a:solidFill>
                            <a:srgbClr val="33334D"/>
                          </a:solidFill>
                          <a:sym typeface="Arial"/>
                        </a:defRPr>
                      </a:pPr>
                      <a:r>
                        <a:rPr sz="1800"/>
                        <a:t>١:٩-١٣</a:t>
                      </a:r>
                    </a:p>
                  </a:txBody>
                  <a:tcPr marL="0" marR="0" marT="0" marB="0" anchor="ctr" horzOverflow="overflow">
                    <a:noFill/>
                  </a:tcPr>
                </a:tc>
                <a:tc>
                  <a:txBody>
                    <a:bodyPr/>
                    <a:lstStyle/>
                    <a:p>
                      <a:pPr algn="ctr" defTabSz="457200" rtl="1">
                        <a:defRPr sz="1200" b="1">
                          <a:solidFill>
                            <a:srgbClr val="33334D"/>
                          </a:solidFill>
                          <a:sym typeface="Arial"/>
                        </a:defRPr>
                      </a:pPr>
                      <a:r>
                        <a:rPr sz="1800"/>
                        <a:t>مأمورية</a:t>
                      </a:r>
                      <a:endParaRPr sz="3200"/>
                    </a:p>
                    <a:p>
                      <a:pPr algn="ctr" defTabSz="457200" rtl="1">
                        <a:defRPr sz="1200" b="1">
                          <a:solidFill>
                            <a:srgbClr val="33334D"/>
                          </a:solidFill>
                          <a:sym typeface="Arial"/>
                        </a:defRPr>
                      </a:pPr>
                      <a:r>
                        <a:rPr sz="1800"/>
                        <a:t>١:١٤–٢:١٢</a:t>
                      </a:r>
                      <a:endParaRPr sz="3200"/>
                    </a:p>
                  </a:txBody>
                  <a:tcPr marL="0" marR="0" marT="0" marB="0" anchor="ctr" horzOverflow="overflow">
                    <a:noFill/>
                  </a:tcPr>
                </a:tc>
                <a:tc>
                  <a:txBody>
                    <a:bodyPr/>
                    <a:lstStyle/>
                    <a:p>
                      <a:pPr algn="ctr" defTabSz="457200" rtl="1">
                        <a:defRPr sz="1200" b="1">
                          <a:solidFill>
                            <a:srgbClr val="33334D"/>
                          </a:solidFill>
                          <a:sym typeface="Arial"/>
                        </a:defRPr>
                      </a:pPr>
                      <a:r>
                        <a:rPr sz="1800"/>
                        <a:t>مقاومة</a:t>
                      </a:r>
                      <a:endParaRPr sz="3200"/>
                    </a:p>
                    <a:p>
                      <a:pPr algn="ctr" defTabSz="457200" rtl="1">
                        <a:defRPr sz="1200" b="1">
                          <a:solidFill>
                            <a:srgbClr val="33334D"/>
                          </a:solidFill>
                          <a:sym typeface="Arial"/>
                        </a:defRPr>
                      </a:pPr>
                      <a:r>
                        <a:rPr sz="1800"/>
                        <a:t>٢:١٣–٨:٢٦</a:t>
                      </a:r>
                      <a:endParaRPr lang="ar-SA" sz="1800"/>
                    </a:p>
                  </a:txBody>
                  <a:tcPr marL="0" marR="0" marT="0" marB="0" anchor="ctr" horzOverflow="overflow">
                    <a:noFill/>
                  </a:tcPr>
                </a:tc>
                <a:tc>
                  <a:txBody>
                    <a:bodyPr/>
                    <a:lstStyle/>
                    <a:p>
                      <a:pPr algn="ctr" defTabSz="457200" rtl="1">
                        <a:defRPr sz="1200" b="1">
                          <a:solidFill>
                            <a:srgbClr val="33334D"/>
                          </a:solidFill>
                          <a:sym typeface="Arial"/>
                        </a:defRPr>
                      </a:pPr>
                      <a:r>
                        <a:rPr sz="1800"/>
                        <a:t> توجيهات</a:t>
                      </a:r>
                      <a:endParaRPr sz="3200"/>
                    </a:p>
                    <a:p>
                      <a:pPr algn="ctr" defTabSz="457200" rtl="1">
                        <a:defRPr sz="1200" b="1">
                          <a:solidFill>
                            <a:srgbClr val="33334D"/>
                          </a:solidFill>
                          <a:sym typeface="Arial"/>
                        </a:defRPr>
                      </a:pPr>
                      <a:r>
                        <a:rPr sz="1800"/>
                        <a:t>٨:٢٧–</a:t>
                      </a:r>
                      <a:br>
                        <a:rPr lang="ar-SA" sz="1800"/>
                      </a:br>
                      <a:r>
                        <a:rPr sz="1800"/>
                        <a:t>١٠:٥٢</a:t>
                      </a:r>
                    </a:p>
                  </a:txBody>
                  <a:tcPr marL="0" marR="0" marT="0" marB="0" anchor="ctr" horzOverflow="overflow">
                    <a:noFill/>
                  </a:tcPr>
                </a:tc>
                <a:tc>
                  <a:txBody>
                    <a:bodyPr/>
                    <a:lstStyle/>
                    <a:p>
                      <a:pPr algn="ctr" defTabSz="457200" rtl="1">
                        <a:defRPr sz="1200" b="1">
                          <a:solidFill>
                            <a:srgbClr val="33334D"/>
                          </a:solidFill>
                          <a:sym typeface="Arial"/>
                        </a:defRPr>
                      </a:pPr>
                      <a:r>
                        <a:rPr sz="1800"/>
                        <a:t> رفض</a:t>
                      </a:r>
                      <a:endParaRPr sz="3200"/>
                    </a:p>
                    <a:p>
                      <a:pPr algn="ctr" defTabSz="457200" rtl="1">
                        <a:defRPr sz="1200" b="1">
                          <a:solidFill>
                            <a:srgbClr val="33334D"/>
                          </a:solidFill>
                          <a:sym typeface="Arial"/>
                        </a:defRPr>
                      </a:pPr>
                      <a:r>
                        <a:rPr sz="1800"/>
                        <a:t>١١–١٣</a:t>
                      </a:r>
                    </a:p>
                  </a:txBody>
                  <a:tcPr marL="0" marR="0" marT="0" marB="0" anchor="ctr" horzOverflow="overflow">
                    <a:noFill/>
                  </a:tcPr>
                </a:tc>
                <a:tc>
                  <a:txBody>
                    <a:bodyPr/>
                    <a:lstStyle/>
                    <a:p>
                      <a:pPr algn="ctr" defTabSz="457200" rtl="1">
                        <a:defRPr sz="1200" b="1">
                          <a:solidFill>
                            <a:srgbClr val="33334D"/>
                          </a:solidFill>
                          <a:sym typeface="Arial"/>
                        </a:defRPr>
                      </a:pPr>
                      <a:r>
                        <a:rPr sz="1800"/>
                        <a:t> شغف</a:t>
                      </a:r>
                      <a:endParaRPr sz="3200"/>
                    </a:p>
                    <a:p>
                      <a:pPr algn="ctr" defTabSz="457200" rtl="1">
                        <a:defRPr sz="1200" b="1">
                          <a:solidFill>
                            <a:srgbClr val="33334D"/>
                          </a:solidFill>
                          <a:sym typeface="Arial"/>
                        </a:defRPr>
                      </a:pPr>
                      <a:r>
                        <a:rPr sz="1800"/>
                        <a:t>١٤–١٥</a:t>
                      </a:r>
                    </a:p>
                  </a:txBody>
                  <a:tcPr marL="0" marR="0" marT="0" marB="0" anchor="ctr" horzOverflow="overflow">
                    <a:noFill/>
                  </a:tcPr>
                </a:tc>
                <a:tc>
                  <a:txBody>
                    <a:bodyPr/>
                    <a:lstStyle/>
                    <a:p>
                      <a:pPr algn="ctr" defTabSz="457200" rtl="1">
                        <a:defRPr sz="1100" b="1">
                          <a:solidFill>
                            <a:srgbClr val="33334D"/>
                          </a:solidFill>
                          <a:sym typeface="Arial"/>
                        </a:defRPr>
                      </a:pPr>
                      <a:r>
                        <a:rPr sz="1600"/>
                        <a:t> برهان </a:t>
                      </a:r>
                    </a:p>
                    <a:p>
                      <a:pPr algn="ctr" defTabSz="457200" rtl="1">
                        <a:defRPr sz="1100" b="1">
                          <a:solidFill>
                            <a:srgbClr val="33334D"/>
                          </a:solidFill>
                          <a:sym typeface="Arial"/>
                        </a:defRPr>
                      </a:pPr>
                      <a:r>
                        <a:rPr sz="1600"/>
                        <a:t>١٦:١-٨</a:t>
                      </a:r>
                    </a:p>
                  </a:txBody>
                  <a:tcPr marL="0" marR="0" marT="0" marB="0" anchor="ctr" horzOverflow="overflow">
                    <a:noFill/>
                  </a:tcPr>
                </a:tc>
                <a:tc>
                  <a:txBody>
                    <a:bodyPr/>
                    <a:lstStyle/>
                    <a:p>
                      <a:pPr algn="ctr" defTabSz="457200" rtl="1">
                        <a:defRPr sz="1100" b="1">
                          <a:solidFill>
                            <a:srgbClr val="33334D"/>
                          </a:solidFill>
                          <a:sym typeface="Arial"/>
                        </a:defRPr>
                      </a:pPr>
                      <a:r>
                        <a:rPr sz="1600"/>
                        <a:t>الخاتمة </a:t>
                      </a:r>
                    </a:p>
                    <a:p>
                      <a:pPr algn="ctr" defTabSz="457200" rtl="1">
                        <a:defRPr sz="1100" b="1">
                          <a:solidFill>
                            <a:srgbClr val="33334D"/>
                          </a:solidFill>
                          <a:sym typeface="Arial"/>
                        </a:defRPr>
                      </a:pPr>
                      <a:r>
                        <a:rPr sz="1600"/>
                        <a:t>١٦٩-٢٠</a:t>
                      </a:r>
                    </a:p>
                  </a:txBody>
                  <a:tcPr marL="0" marR="0" marT="0" marB="0" anchor="ctr" horzOverflow="overflow">
                    <a:noFill/>
                  </a:tcPr>
                </a:tc>
                <a:extLst>
                  <a:ext uri="{0D108BD9-81ED-4DB2-BD59-A6C34878D82A}">
                    <a16:rowId xmlns:a16="http://schemas.microsoft.com/office/drawing/2014/main" val="10006"/>
                  </a:ext>
                </a:extLst>
              </a:tr>
              <a:tr h="576821">
                <a:tc gridSpan="4">
                  <a:txBody>
                    <a:bodyPr/>
                    <a:lstStyle/>
                    <a:p>
                      <a:pPr algn="ctr" defTabSz="457200">
                        <a:defRPr sz="1800">
                          <a:solidFill>
                            <a:srgbClr val="000000"/>
                          </a:solidFill>
                        </a:defRPr>
                      </a:pPr>
                      <a:r>
                        <a:rPr sz="2000" b="1">
                          <a:solidFill>
                            <a:srgbClr val="33334D"/>
                          </a:solidFill>
                          <a:sym typeface="Arial"/>
                        </a:rPr>
                        <a:t>التأكيد على سلطان المسيح</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التوتر بين السلطة والخدمة </a:t>
                      </a:r>
                    </a:p>
                  </a:txBody>
                  <a:tcPr marL="45720" marR="45720" anchor="ctr" horzOverflow="overflow"/>
                </a:tc>
                <a:tc gridSpan="4">
                  <a:txBody>
                    <a:bodyPr/>
                    <a:lstStyle/>
                    <a:p>
                      <a:pPr algn="ctr" defTabSz="457200">
                        <a:defRPr sz="1800">
                          <a:solidFill>
                            <a:srgbClr val="000000"/>
                          </a:solidFill>
                        </a:defRPr>
                      </a:pPr>
                      <a:r>
                        <a:rPr sz="2000" b="1">
                          <a:solidFill>
                            <a:srgbClr val="33334D"/>
                          </a:solidFill>
                          <a:sym typeface="Arial"/>
                        </a:rPr>
                        <a:t>التأكيد على المسيح العبد</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7"/>
                  </a:ext>
                </a:extLst>
              </a:tr>
              <a:tr h="435337">
                <a:tc gridSpan="4">
                  <a:txBody>
                    <a:bodyPr/>
                    <a:lstStyle/>
                    <a:p>
                      <a:pPr algn="ctr" defTabSz="457200">
                        <a:defRPr sz="1800">
                          <a:solidFill>
                            <a:srgbClr val="000000"/>
                          </a:solidFill>
                        </a:defRPr>
                      </a:pPr>
                      <a:r>
                        <a:rPr sz="2000" b="1">
                          <a:solidFill>
                            <a:srgbClr val="33334D"/>
                          </a:solidFill>
                          <a:sym typeface="Arial"/>
                        </a:rPr>
                        <a:t>٣ سنوات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a:txBody>
                    <a:bodyPr/>
                    <a:lstStyle/>
                    <a:p>
                      <a:pPr algn="ctr" defTabSz="457200">
                        <a:defRPr sz="1800">
                          <a:solidFill>
                            <a:srgbClr val="000000"/>
                          </a:solidFill>
                        </a:defRPr>
                      </a:pPr>
                      <a:r>
                        <a:rPr sz="2000" b="1">
                          <a:solidFill>
                            <a:srgbClr val="33334D"/>
                          </a:solidFill>
                          <a:sym typeface="Arial"/>
                        </a:rPr>
                        <a:t>٦ أشهر </a:t>
                      </a:r>
                    </a:p>
                  </a:txBody>
                  <a:tcPr marL="45720" marR="45720" anchor="ctr" horzOverflow="overflow">
                    <a:noFill/>
                  </a:tcPr>
                </a:tc>
                <a:tc gridSpan="4">
                  <a:txBody>
                    <a:bodyPr/>
                    <a:lstStyle/>
                    <a:p>
                      <a:pPr algn="ctr" defTabSz="457200">
                        <a:defRPr sz="1800">
                          <a:solidFill>
                            <a:srgbClr val="000000"/>
                          </a:solidFill>
                        </a:defRPr>
                      </a:pPr>
                      <a:r>
                        <a:rPr sz="2000" b="1">
                          <a:solidFill>
                            <a:srgbClr val="33334D"/>
                          </a:solidFill>
                          <a:sym typeface="Arial"/>
                        </a:rPr>
                        <a:t>٨ أيام</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8"/>
                  </a:ext>
                </a:extLst>
              </a:tr>
              <a:tr h="323972">
                <a:tc gridSpan="9">
                  <a:txBody>
                    <a:bodyPr/>
                    <a:lstStyle/>
                    <a:p>
                      <a:pPr algn="ctr" defTabSz="457200">
                        <a:defRPr sz="1800">
                          <a:solidFill>
                            <a:srgbClr val="000000"/>
                          </a:solidFill>
                        </a:defRPr>
                      </a:pPr>
                      <a:r>
                        <a:rPr sz="2000" b="1">
                          <a:solidFill>
                            <a:srgbClr val="33334D"/>
                          </a:solidFill>
                          <a:sym typeface="Arial"/>
                        </a:rPr>
                        <a:t>روما</a:t>
                      </a:r>
                    </a:p>
                  </a:txBody>
                  <a:tcPr marL="45720" marR="45720" anchor="ctr" horzOverflow="overflow"/>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09"/>
                  </a:ext>
                </a:extLst>
              </a:tr>
              <a:tr h="608279">
                <a:tc gridSpan="9">
                  <a:txBody>
                    <a:bodyPr/>
                    <a:lstStyle/>
                    <a:p>
                      <a:pPr algn="ctr" defTabSz="457200">
                        <a:defRPr sz="1800">
                          <a:solidFill>
                            <a:srgbClr val="000000"/>
                          </a:solidFill>
                        </a:defRPr>
                      </a:pPr>
                      <a:r>
                        <a:rPr sz="2000" b="1">
                          <a:solidFill>
                            <a:srgbClr val="33334D"/>
                          </a:solidFill>
                          <a:sym typeface="Arial"/>
                        </a:rPr>
                        <a:t>كُتب ٦٤ - ٦٨ م 
يُغطي ٢٩ - ٣٣ م </a:t>
                      </a:r>
                    </a:p>
                  </a:txBody>
                  <a:tcPr marL="45720" marR="45720" anchor="ctr" horzOverflow="overflow">
                    <a:noFill/>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tc hMerge="1">
                  <a:txBody>
                    <a:bodyPr/>
                    <a:lstStyle/>
                    <a:p>
                      <a:endParaRPr lang="ar-JO"/>
                    </a:p>
                  </a:txBody>
                  <a:tcPr/>
                </a:tc>
                <a:extLst>
                  <a:ext uri="{0D108BD9-81ED-4DB2-BD59-A6C34878D82A}">
                    <a16:rowId xmlns:a16="http://schemas.microsoft.com/office/drawing/2014/main" val="10010"/>
                  </a:ext>
                </a:extLst>
              </a:tr>
            </a:tbl>
          </a:graphicData>
        </a:graphic>
      </p:graphicFrame>
      <p:sp>
        <p:nvSpPr>
          <p:cNvPr id="4466" name="Title 1"/>
          <p:cNvSpPr txBox="1">
            <a:spLocks noGrp="1"/>
          </p:cNvSpPr>
          <p:nvPr>
            <p:ph type="title" idx="4294967295"/>
          </p:nvPr>
        </p:nvSpPr>
        <p:spPr>
          <a:xfrm>
            <a:off x="2555775" y="332656"/>
            <a:ext cx="3816426" cy="484188"/>
          </a:xfrm>
          <a:prstGeom prst="rect">
            <a:avLst/>
          </a:prstGeom>
        </p:spPr>
        <p:txBody>
          <a:bodyPr lIns="45719" tIns="45719" rIns="45719" bIns="45719"/>
          <a:lstStyle>
            <a:lvl1pPr defTabSz="777240">
              <a:defRPr sz="2380">
                <a:latin typeface="ＭＳ Ｐゴシック"/>
                <a:ea typeface="ＭＳ Ｐゴシック"/>
                <a:cs typeface="ＭＳ Ｐゴシック"/>
                <a:sym typeface="ＭＳ Ｐゴシック"/>
              </a:defRPr>
            </a:lvl1pPr>
          </a:lstStyle>
          <a:p>
            <a:pPr>
              <a:defRPr>
                <a:latin typeface="+mj-lt"/>
                <a:ea typeface="+mj-ea"/>
                <a:cs typeface="+mj-cs"/>
                <a:sym typeface="Arial"/>
              </a:defRPr>
            </a:pPr>
            <a:r>
              <a:rPr>
                <a:latin typeface="ＭＳ Ｐゴシック"/>
                <a:ea typeface="ＭＳ Ｐゴシック"/>
                <a:cs typeface="ＭＳ Ｐゴシック"/>
                <a:sym typeface="ＭＳ Ｐゴシック"/>
              </a:rPr>
              <a:t>مخطط مرقس </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4466"/>
                                        </p:tgtEl>
                                        <p:attrNameLst>
                                          <p:attrName>style.visibility</p:attrName>
                                        </p:attrNameLst>
                                      </p:cBhvr>
                                      <p:to>
                                        <p:strVal val="visible"/>
                                      </p:to>
                                    </p:set>
                                    <p:anim calcmode="lin" valueType="num">
                                      <p:cBhvr>
                                        <p:cTn id="7" dur="500" fill="hold"/>
                                        <p:tgtEl>
                                          <p:spTgt spid="4466"/>
                                        </p:tgtEl>
                                        <p:attrNameLst>
                                          <p:attrName>ppt_w</p:attrName>
                                        </p:attrNameLst>
                                      </p:cBhvr>
                                      <p:tavLst>
                                        <p:tav tm="0">
                                          <p:val>
                                            <p:fltVal val="0"/>
                                          </p:val>
                                        </p:tav>
                                        <p:tav tm="100000">
                                          <p:val>
                                            <p:strVal val="#ppt_w"/>
                                          </p:val>
                                        </p:tav>
                                      </p:tavLst>
                                    </p:anim>
                                    <p:anim calcmode="lin" valueType="num">
                                      <p:cBhvr>
                                        <p:cTn id="8" dur="500" fill="hold"/>
                                        <p:tgtEl>
                                          <p:spTgt spid="446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6" grpId="0" animBg="1" advAuto="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16066" name="Picture 5" descr="Gethsemene.jpg">
            <a:extLst>
              <a:ext uri="{FF2B5EF4-FFF2-40B4-BE49-F238E27FC236}">
                <a16:creationId xmlns:a16="http://schemas.microsoft.com/office/drawing/2014/main" id="{6D0B0BCC-C101-6FDB-DBCE-7E573DB369C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050" y="0"/>
            <a:ext cx="91630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0B8662A-96D6-FD79-CB81-081ADDC59C19}"/>
              </a:ext>
            </a:extLst>
          </p:cNvPr>
          <p:cNvSpPr>
            <a:spLocks noGrp="1"/>
          </p:cNvSpPr>
          <p:nvPr>
            <p:ph type="ctrTitle"/>
          </p:nvPr>
        </p:nvSpPr>
        <p:spPr>
          <a:xfrm>
            <a:off x="-18653" y="2307"/>
            <a:ext cx="9162651" cy="1397996"/>
          </a:xfrm>
          <a:solidFill>
            <a:schemeClr val="tx1"/>
          </a:solidFill>
          <a:ln>
            <a:miter lim="800000"/>
            <a:headEnd/>
            <a:tailEnd/>
          </a:ln>
          <a:extLst>
            <a:ext uri="{909E8E84-426E-40dd-AFC4-6F175D3DCCD1}"/>
            <a:ext uri="{91240B29-F687-4f45-9708-019B960494DF}"/>
            <a:ext uri="{FAA26D3D-D897-4be2-8F04-BA451C77F1D7}"/>
          </a:extLst>
        </p:spPr>
        <p:txBody>
          <a:bodyPr/>
          <a:lstStyle/>
          <a:p>
            <a:pPr>
              <a:defRPr/>
            </a:pP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الرب ، الألوهية </a:t>
            </a:r>
            <a:r>
              <a:rPr lang="en-US" sz="3600" b="1" dirty="0">
                <a:solidFill>
                  <a:schemeClr val="bg1"/>
                </a:solidFill>
                <a:effectLst>
                  <a:glow rad="101600">
                    <a:schemeClr val="tx1">
                      <a:alpha val="99000"/>
                    </a:schemeClr>
                  </a:glow>
                </a:effectLst>
                <a:latin typeface="Arial" panose="020B0604020202020204" pitchFamily="34" charset="0"/>
                <a:ea typeface="ＭＳ Ｐゴシック" charset="0"/>
                <a:cs typeface="Arial" panose="020B0604020202020204" pitchFamily="34" charset="0"/>
              </a:rPr>
              <a:t>) </a:t>
            </a:r>
          </a:p>
        </p:txBody>
      </p:sp>
      <p:sp>
        <p:nvSpPr>
          <p:cNvPr id="3" name="Title 1">
            <a:extLst>
              <a:ext uri="{FF2B5EF4-FFF2-40B4-BE49-F238E27FC236}">
                <a16:creationId xmlns:a16="http://schemas.microsoft.com/office/drawing/2014/main" id="{435A2C85-1EF9-FF25-02AD-B62224FACF91}"/>
              </a:ext>
            </a:extLst>
          </p:cNvPr>
          <p:cNvSpPr txBox="1">
            <a:spLocks/>
          </p:cNvSpPr>
          <p:nvPr/>
        </p:nvSpPr>
        <p:spPr bwMode="auto">
          <a:xfrm>
            <a:off x="14288" y="1433513"/>
            <a:ext cx="9129712" cy="4394200"/>
          </a:xfrm>
          <a:prstGeom prst="rect">
            <a:avLst/>
          </a:prstGeom>
          <a:noFill/>
          <a:ln>
            <a:noFill/>
          </a:ln>
          <a:extLst>
            <a:ext uri="{909E8E84-426E-40dd-AFC4-6F175D3DCCD1}"/>
            <a:ext uri="{91240B29-F687-4f45-9708-019B960494DF}"/>
            <a:ext uri="{FAA26D3D-D897-4be2-8F04-BA451C77F1D7}"/>
          </a:extLst>
        </p:spPr>
        <p:txBody>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a:extLst>
              <a:ext uri="{FF2B5EF4-FFF2-40B4-BE49-F238E27FC236}">
                <a16:creationId xmlns:a16="http://schemas.microsoft.com/office/drawing/2014/main" id="{D8FAB42F-03F9-6FF6-6907-19F1B17EBE48}"/>
              </a:ext>
            </a:extLst>
          </p:cNvPr>
          <p:cNvSpPr txBox="1">
            <a:spLocks noChangeArrowheads="1"/>
          </p:cNvSpPr>
          <p:nvPr/>
        </p:nvSpPr>
        <p:spPr bwMode="auto">
          <a:xfrm>
            <a:off x="179512" y="1708635"/>
            <a:ext cx="8791221" cy="4096629"/>
          </a:xfrm>
          <a:prstGeom prst="rect">
            <a:avLst/>
          </a:prstGeom>
          <a:noFill/>
          <a:ln>
            <a:noFill/>
          </a:ln>
          <a:extLst>
            <a:ext uri="{909E8E84-426E-40dd-AFC4-6F175D3DCCD1}"/>
            <a:ext uri="{91240B29-F687-4f45-9708-019B960494DF}"/>
            <a:ext uri="{FAA26D3D-D897-4be2-8F04-BA451C77F1D7}"/>
          </a:extLst>
        </p:spPr>
        <p:txBody>
          <a:bodyPr anchor="ctr"/>
          <a:lstStyle>
            <a:defPPr>
              <a:defRPr lang="en-US"/>
            </a:defPPr>
            <a:lvl1pPr algn="ctr" defTabSz="457200">
              <a:defRPr sz="4400" b="1">
                <a:solidFill>
                  <a:prstClr val="white"/>
                </a:solidFill>
                <a:effectLst>
                  <a:glow rad="101600">
                    <a:prstClr val="black">
                      <a:alpha val="99000"/>
                    </a:prstClr>
                  </a:glow>
                </a:effectLst>
                <a:latin typeface="+mj-lt"/>
                <a:ea typeface="ＭＳ Ｐゴシック" charset="0"/>
                <a:cs typeface="ＭＳ Ｐゴシック" charset="0"/>
              </a:defRPr>
            </a:lvl1pPr>
            <a:lvl2pPr algn="ctr">
              <a:defRPr sz="4400">
                <a:latin typeface="Calibri" charset="0"/>
                <a:ea typeface="ＭＳ Ｐゴシック" charset="0"/>
                <a:cs typeface="ＭＳ Ｐゴシック" charset="0"/>
              </a:defRPr>
            </a:lvl2pPr>
            <a:lvl3pPr algn="ctr">
              <a:defRPr sz="4400">
                <a:latin typeface="Calibri" charset="0"/>
                <a:ea typeface="ＭＳ Ｐゴシック" charset="0"/>
                <a:cs typeface="ＭＳ Ｐゴシック" charset="0"/>
              </a:defRPr>
            </a:lvl3pPr>
            <a:lvl4pPr algn="ctr">
              <a:defRPr sz="4400">
                <a:latin typeface="Calibri" charset="0"/>
                <a:ea typeface="ＭＳ Ｐゴシック" charset="0"/>
                <a:cs typeface="ＭＳ Ｐゴシック" charset="0"/>
              </a:defRPr>
            </a:lvl4pPr>
            <a:lvl5pPr algn="ctr">
              <a:defRPr sz="4400">
                <a:latin typeface="Calibri" charset="0"/>
                <a:ea typeface="ＭＳ Ｐゴシック" charset="0"/>
                <a:cs typeface="ＭＳ Ｐゴシック" charset="0"/>
              </a:defRPr>
            </a:lvl5pPr>
            <a:lvl6pPr marL="457200" algn="ctr" fontAlgn="base">
              <a:spcBef>
                <a:spcPct val="0"/>
              </a:spcBef>
              <a:spcAft>
                <a:spcPct val="0"/>
              </a:spcAft>
              <a:defRPr sz="4400">
                <a:latin typeface="Calibri" charset="0"/>
                <a:ea typeface="ＭＳ Ｐゴシック" charset="0"/>
              </a:defRPr>
            </a:lvl6pPr>
            <a:lvl7pPr marL="914400" algn="ctr" fontAlgn="base">
              <a:spcBef>
                <a:spcPct val="0"/>
              </a:spcBef>
              <a:spcAft>
                <a:spcPct val="0"/>
              </a:spcAft>
              <a:defRPr sz="4400">
                <a:latin typeface="Calibri" charset="0"/>
                <a:ea typeface="ＭＳ Ｐゴシック" charset="0"/>
              </a:defRPr>
            </a:lvl7pPr>
            <a:lvl8pPr marL="1371600" algn="ctr" fontAlgn="base">
              <a:spcBef>
                <a:spcPct val="0"/>
              </a:spcBef>
              <a:spcAft>
                <a:spcPct val="0"/>
              </a:spcAft>
              <a:defRPr sz="4400">
                <a:latin typeface="Calibri" charset="0"/>
                <a:ea typeface="ＭＳ Ｐゴシック" charset="0"/>
              </a:defRPr>
            </a:lvl8pPr>
            <a:lvl9pPr marL="1828800" algn="ctr" fontAlgn="base">
              <a:spcBef>
                <a:spcPct val="0"/>
              </a:spcBef>
              <a:spcAft>
                <a:spcPct val="0"/>
              </a:spcAft>
              <a:defRPr sz="4400">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يسوع يدعى الرب 16 مرة فقط في أربعة أصحاحات  قصيرة مثل ( 1: 8؛ 2: 19؛ 4: 8)، والتي تجعل هناك منطق عندما كان بولس على وشك الموت من أجل إعلان ألوهية يسوع.</a:t>
            </a:r>
            <a:endParaRPr kumimoji="0" lang="en-US" sz="360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endParaRPr>
          </a:p>
        </p:txBody>
      </p:sp>
      <p:sp>
        <p:nvSpPr>
          <p:cNvPr id="216070" name="Text Box 3">
            <a:extLst>
              <a:ext uri="{FF2B5EF4-FFF2-40B4-BE49-F238E27FC236}">
                <a16:creationId xmlns:a16="http://schemas.microsoft.com/office/drawing/2014/main" id="{CFABF17D-6556-37D2-787E-B4EE0DCB98B6}"/>
              </a:ext>
            </a:extLst>
          </p:cNvPr>
          <p:cNvSpPr txBox="1">
            <a:spLocks noChangeArrowheads="1"/>
          </p:cNvSpPr>
          <p:nvPr/>
        </p:nvSpPr>
        <p:spPr bwMode="auto">
          <a:xfrm>
            <a:off x="8170863" y="44450"/>
            <a:ext cx="8683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27 د</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7" name="Rectangle 2">
            <a:extLst>
              <a:ext uri="{FF2B5EF4-FFF2-40B4-BE49-F238E27FC236}">
                <a16:creationId xmlns:a16="http://schemas.microsoft.com/office/drawing/2014/main" id="{47D68589-F345-B9EA-D6C0-D1D7136799D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WordArt 3">
            <a:extLst>
              <a:ext uri="{FF2B5EF4-FFF2-40B4-BE49-F238E27FC236}">
                <a16:creationId xmlns:a16="http://schemas.microsoft.com/office/drawing/2014/main" id="{E5684463-FFE6-1681-5952-B8585F259C17}"/>
              </a:ext>
            </a:extLst>
          </p:cNvPr>
          <p:cNvSpPr>
            <a:spLocks noChangeArrowheads="1" noChangeShapeType="1" noTextEdit="1"/>
          </p:cNvSpPr>
          <p:nvPr/>
        </p:nvSpPr>
        <p:spPr bwMode="auto">
          <a:xfrm>
            <a:off x="2767312" y="103188"/>
            <a:ext cx="4233580" cy="490537"/>
          </a:xfrm>
          <a:prstGeom prst="rect">
            <a:avLst/>
          </a:prstGeom>
        </p:spPr>
        <p:txBody>
          <a:bodyPr wrap="none" fromWordArt="1">
            <a:prstTxWarp prst="textSlantUp">
              <a:avLst>
                <a:gd name="adj" fmla="val 160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rPr>
              <a:t>الخطوط العريضة </a:t>
            </a:r>
            <a:endParaRPr kumimoji="0" lang="en-US" sz="3600" b="0" i="0" u="none" strike="noStrike" kern="10" cap="none" spc="0" normalizeH="0" baseline="0" noProof="0">
              <a:ln w="9525">
                <a:solidFill>
                  <a:srgbClr val="CC99FF"/>
                </a:solidFill>
                <a:round/>
                <a:headEnd/>
                <a:tailEnd/>
              </a:ln>
              <a:solidFill>
                <a:srgbClr val="FFFF00"/>
              </a:solidFill>
              <a:effectLst>
                <a:glow rad="228600">
                  <a:srgbClr val="DADADA">
                    <a:lumMod val="10000"/>
                    <a:alpha val="40000"/>
                  </a:srgbClr>
                </a:glow>
                <a:outerShdw blurRad="63500" dist="53882" dir="2700000" algn="ctr" rotWithShape="0">
                  <a:srgbClr val="9999FF">
                    <a:alpha val="79999"/>
                  </a:srgbClr>
                </a:outerShdw>
              </a:effectLst>
              <a:uLnTx/>
              <a:uFillTx/>
              <a:latin typeface="Impact"/>
              <a:ea typeface="Impact"/>
              <a:cs typeface="Impact"/>
            </a:endParaRPr>
          </a:p>
        </p:txBody>
      </p:sp>
      <p:graphicFrame>
        <p:nvGraphicFramePr>
          <p:cNvPr id="3" name="Table 2">
            <a:extLst>
              <a:ext uri="{FF2B5EF4-FFF2-40B4-BE49-F238E27FC236}">
                <a16:creationId xmlns:a16="http://schemas.microsoft.com/office/drawing/2014/main" id="{C4F4CB95-7273-1F0A-BEE7-D27512CD6D73}"/>
              </a:ext>
            </a:extLst>
          </p:cNvPr>
          <p:cNvGraphicFramePr>
            <a:graphicFrameLocks noGrp="1"/>
          </p:cNvGraphicFramePr>
          <p:nvPr>
            <p:extLst>
              <p:ext uri="{D42A27DB-BD31-4B8C-83A1-F6EECF244321}">
                <p14:modId xmlns:p14="http://schemas.microsoft.com/office/powerpoint/2010/main" val="2939753781"/>
              </p:ext>
            </p:extLst>
          </p:nvPr>
        </p:nvGraphicFramePr>
        <p:xfrm>
          <a:off x="0" y="720725"/>
          <a:ext cx="9144000" cy="5785007"/>
        </p:xfrm>
        <a:graphic>
          <a:graphicData uri="http://schemas.openxmlformats.org/drawingml/2006/table">
            <a:tbl>
              <a:tblPr firstRow="1" bandRow="1">
                <a:tableStyleId>{775DCB02-9BB8-47FD-8907-85C794F793BA}</a:tableStyleId>
              </a:tblPr>
              <a:tblGrid>
                <a:gridCol w="2051720">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728192">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1691680">
                  <a:extLst>
                    <a:ext uri="{9D8B030D-6E8A-4147-A177-3AD203B41FA5}">
                      <a16:colId xmlns:a16="http://schemas.microsoft.com/office/drawing/2014/main" val="20004"/>
                    </a:ext>
                  </a:extLst>
                </a:gridCol>
              </a:tblGrid>
              <a:tr h="618766">
                <a:tc gridSpan="5">
                  <a:txBody>
                    <a:bodyPr/>
                    <a:lstStyle/>
                    <a:p>
                      <a:pPr algn="ctr"/>
                      <a:r>
                        <a:rPr lang="ar-JO" sz="3200" b="1" i="0" kern="1200" dirty="0">
                          <a:solidFill>
                            <a:schemeClr val="tx1"/>
                          </a:solidFill>
                          <a:effectLst/>
                          <a:latin typeface="Arial" panose="020B0604020202020204" pitchFamily="34" charset="0"/>
                          <a:ea typeface="+mn-ea"/>
                          <a:cs typeface="Arial" panose="020B0604020202020204" pitchFamily="34" charset="0"/>
                        </a:rPr>
                        <a:t>صوت</a:t>
                      </a:r>
                      <a:r>
                        <a:rPr lang="ar-JO" sz="3200" b="1" i="0" kern="1200" baseline="0" dirty="0">
                          <a:solidFill>
                            <a:schemeClr val="tx1"/>
                          </a:solidFill>
                          <a:effectLst/>
                          <a:latin typeface="Arial" panose="020B0604020202020204" pitchFamily="34" charset="0"/>
                          <a:ea typeface="+mn-ea"/>
                          <a:cs typeface="Arial" panose="020B0604020202020204" pitchFamily="34" charset="0"/>
                        </a:rPr>
                        <a:t> العقيدة ضد المقاومة</a:t>
                      </a:r>
                      <a:r>
                        <a:rPr lang="en-US" sz="3200" b="1" i="0" dirty="0">
                          <a:solidFill>
                            <a:schemeClr val="tx1"/>
                          </a:solidFill>
                          <a:effectLst/>
                          <a:latin typeface="Arial" panose="020B0604020202020204" pitchFamily="34" charset="0"/>
                          <a:cs typeface="Arial" panose="020B0604020202020204" pitchFamily="34" charset="0"/>
                        </a:rPr>
                        <a:t> </a:t>
                      </a:r>
                      <a:endParaRPr lang="en-US" sz="3200" b="1" i="0" dirty="0">
                        <a:solidFill>
                          <a:schemeClr val="tx1"/>
                        </a:solidFill>
                        <a:latin typeface="Arial" panose="020B0604020202020204" pitchFamily="34" charset="0"/>
                        <a:cs typeface="Arial" panose="020B0604020202020204" pitchFamily="34" charset="0"/>
                      </a:endParaRPr>
                    </a:p>
                  </a:txBody>
                  <a:tcPr marT="45364" marB="45364">
                    <a:solidFill>
                      <a:srgbClr val="002060"/>
                    </a:solidFill>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13312">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الحاضرة </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en-US" sz="2400" b="1" i="0" dirty="0">
                          <a:effectLst/>
                          <a:latin typeface="Arial" panose="020B0604020202020204" pitchFamily="34" charset="0"/>
                          <a:ea typeface="Times New Roman"/>
                          <a:cs typeface="Arial" panose="020B0604020202020204" pitchFamily="34" charset="0"/>
                        </a:rPr>
                        <a:t> </a:t>
                      </a:r>
                      <a:r>
                        <a:rPr lang="ar-JO" sz="2400" b="1" i="0" dirty="0">
                          <a:effectLst/>
                          <a:latin typeface="Arial" panose="020B0604020202020204" pitchFamily="34" charset="0"/>
                          <a:ea typeface="Times New Roman"/>
                          <a:cs typeface="Arial" panose="020B0604020202020204" pitchFamily="34" charset="0"/>
                        </a:rPr>
                        <a:t>الثبات</a:t>
                      </a:r>
                      <a:r>
                        <a:rPr lang="ar-JO" sz="2400" b="1" i="0" baseline="0" dirty="0">
                          <a:effectLst/>
                          <a:latin typeface="Arial" panose="020B0604020202020204" pitchFamily="34" charset="0"/>
                          <a:ea typeface="Times New Roman"/>
                          <a:cs typeface="Arial" panose="020B0604020202020204" pitchFamily="34" charset="0"/>
                        </a:rPr>
                        <a:t> في التجارب المستقبلية</a:t>
                      </a:r>
                      <a:endParaRPr lang="en-US" sz="28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39784">
                <a:tc gridSpan="2">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الأصحاحات</a:t>
                      </a:r>
                      <a:r>
                        <a:rPr lang="ar-JO" sz="2400" b="1" i="0" baseline="0" dirty="0">
                          <a:effectLst/>
                          <a:latin typeface="Arial" panose="020B0604020202020204" pitchFamily="34" charset="0"/>
                          <a:ea typeface="Times New Roman"/>
                          <a:cs typeface="Arial" panose="020B0604020202020204" pitchFamily="34" charset="0"/>
                        </a:rPr>
                        <a:t> 1 - 2</a:t>
                      </a:r>
                      <a:endParaRPr lang="en-US" sz="2400" b="1" i="0" dirty="0">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50000"/>
                        </a:lnSpc>
                        <a:spcAft>
                          <a:spcPts val="0"/>
                        </a:spcAft>
                      </a:pPr>
                      <a:r>
                        <a:rPr lang="ar-JO" sz="2400" b="1" i="0" dirty="0">
                          <a:effectLst/>
                          <a:latin typeface="Arial" panose="020B0604020202020204" pitchFamily="34" charset="0"/>
                          <a:ea typeface="Times New Roman"/>
                          <a:cs typeface="Arial" panose="020B0604020202020204" pitchFamily="34" charset="0"/>
                        </a:rPr>
                        <a:t>الأصحاحات</a:t>
                      </a:r>
                      <a:r>
                        <a:rPr lang="ar-JO" sz="2400" b="1" i="0" baseline="0" dirty="0">
                          <a:effectLst/>
                          <a:latin typeface="Arial" panose="020B0604020202020204" pitchFamily="34" charset="0"/>
                          <a:ea typeface="Times New Roman"/>
                          <a:cs typeface="Arial" panose="020B0604020202020204" pitchFamily="34" charset="0"/>
                        </a:rPr>
                        <a:t> 3 - 4</a:t>
                      </a:r>
                      <a:r>
                        <a:rPr lang="en-US" sz="2400" b="1" i="0" dirty="0">
                          <a:effectLst/>
                          <a:latin typeface="Arial" panose="020B0604020202020204" pitchFamily="34" charset="0"/>
                          <a:ea typeface="Times New Roman"/>
                          <a:cs typeface="Arial" panose="020B0604020202020204" pitchFamily="34" charset="0"/>
                        </a:rPr>
                        <a:t> </a:t>
                      </a:r>
                    </a:p>
                  </a:txBody>
                  <a:tcPr marL="50800" marR="50800" marT="0" marB="0" anchor="ct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3415">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أمثلة</a:t>
                      </a:r>
                      <a:r>
                        <a:rPr lang="ar-JO" sz="2000" b="1" i="0" baseline="0" dirty="0">
                          <a:effectLst/>
                          <a:latin typeface="Arial" panose="020B0604020202020204" pitchFamily="34" charset="0"/>
                          <a:ea typeface="Times New Roman"/>
                          <a:cs typeface="Arial" panose="020B0604020202020204" pitchFamily="34" charset="0"/>
                        </a:rPr>
                        <a:t> على الأمانة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1</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مميزات</a:t>
                      </a:r>
                      <a:r>
                        <a:rPr lang="ar-JO" sz="2000" b="1" i="0" baseline="0" dirty="0">
                          <a:effectLst/>
                          <a:latin typeface="Arial" panose="020B0604020202020204" pitchFamily="34" charset="0"/>
                          <a:ea typeface="Times New Roman"/>
                          <a:cs typeface="Arial" panose="020B0604020202020204" pitchFamily="34" charset="0"/>
                        </a:rPr>
                        <a:t> الأمانة</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المشكلة</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الإرتداد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1 - 9</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الحل</a:t>
                      </a:r>
                      <a:r>
                        <a:rPr lang="ar-JO" sz="2000" b="1" i="0" baseline="0" dirty="0">
                          <a:effectLst/>
                          <a:latin typeface="Arial" panose="020B0604020202020204" pitchFamily="34" charset="0"/>
                          <a:ea typeface="Times New Roman"/>
                          <a:cs typeface="Arial" panose="020B0604020202020204" pitchFamily="34" charset="0"/>
                        </a:rPr>
                        <a:t> :</a:t>
                      </a:r>
                    </a:p>
                    <a:p>
                      <a:pPr algn="ctr">
                        <a:lnSpc>
                          <a:spcPct val="100000"/>
                        </a:lnSpc>
                        <a:spcAft>
                          <a:spcPts val="0"/>
                        </a:spcAft>
                      </a:pPr>
                      <a:r>
                        <a:rPr lang="ar-JO" sz="2000" b="1" i="0" baseline="0" dirty="0">
                          <a:effectLst/>
                          <a:latin typeface="Arial" panose="020B0604020202020204" pitchFamily="34" charset="0"/>
                          <a:ea typeface="Times New Roman"/>
                          <a:cs typeface="Arial" panose="020B0604020202020204" pitchFamily="34" charset="0"/>
                        </a:rPr>
                        <a:t>اكرز بالكلمة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3:</a:t>
                      </a:r>
                      <a:r>
                        <a:rPr lang="ar-JO" sz="2000" b="1" i="0" baseline="0" dirty="0">
                          <a:effectLst/>
                          <a:latin typeface="Arial" panose="020B0604020202020204" pitchFamily="34" charset="0"/>
                          <a:ea typeface="Times New Roman"/>
                          <a:cs typeface="Arial" panose="020B0604020202020204" pitchFamily="34" charset="0"/>
                        </a:rPr>
                        <a:t> 10- 4: 5</a:t>
                      </a:r>
                      <a:r>
                        <a:rPr lang="en-US" sz="2000" b="1" i="0" dirty="0">
                          <a:effectLst/>
                          <a:latin typeface="Arial" panose="020B0604020202020204" pitchFamily="34" charset="0"/>
                          <a:ea typeface="Times New Roman"/>
                          <a:cs typeface="Arial" panose="020B0604020202020204" pitchFamily="34" charset="0"/>
                        </a:rPr>
                        <a:t>  </a:t>
                      </a: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أمل</a:t>
                      </a:r>
                      <a:r>
                        <a:rPr lang="ar-JO" sz="2000" b="1" i="0" baseline="0" dirty="0">
                          <a:effectLst/>
                          <a:latin typeface="Arial" panose="020B0604020202020204" pitchFamily="34" charset="0"/>
                          <a:ea typeface="Times New Roman"/>
                          <a:cs typeface="Arial" panose="020B0604020202020204" pitchFamily="34" charset="0"/>
                        </a:rPr>
                        <a:t> 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4:</a:t>
                      </a:r>
                      <a:r>
                        <a:rPr lang="ar-JO" sz="2000" b="1" i="0" baseline="0" dirty="0">
                          <a:effectLst/>
                          <a:latin typeface="Arial" panose="020B0604020202020204" pitchFamily="34" charset="0"/>
                          <a:ea typeface="Times New Roman"/>
                          <a:cs typeface="Arial" panose="020B0604020202020204" pitchFamily="34" charset="0"/>
                        </a:rPr>
                        <a:t> 6- 22</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3"/>
                  </a:ext>
                </a:extLst>
              </a:tr>
              <a:tr h="2282470">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أفنيكي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لوئيس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بولس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أونيسيفورس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التلمذة</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فكر</a:t>
                      </a:r>
                      <a:r>
                        <a:rPr lang="ar-JO" sz="2000" b="1" i="0" baseline="0" dirty="0">
                          <a:effectLst/>
                          <a:latin typeface="Arial" panose="020B0604020202020204" pitchFamily="34" charset="0"/>
                          <a:ea typeface="Times New Roman"/>
                          <a:cs typeface="Arial" panose="020B0604020202020204" pitchFamily="34" charset="0"/>
                        </a:rPr>
                        <a:t> واحد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مطيع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مجتهد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كتابي</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مقدس</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وديع</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عدم</a:t>
                      </a:r>
                      <a:r>
                        <a:rPr lang="ar-JO" sz="2000" b="1" i="0" baseline="0" dirty="0">
                          <a:effectLst/>
                          <a:latin typeface="Arial" panose="020B0604020202020204" pitchFamily="34" charset="0"/>
                          <a:ea typeface="Times New Roman"/>
                          <a:cs typeface="Arial" panose="020B0604020202020204" pitchFamily="34" charset="0"/>
                        </a:rPr>
                        <a:t> التقوى</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النفاق</a:t>
                      </a:r>
                      <a:r>
                        <a:rPr lang="ar-JO" sz="2000" b="1" i="0" baseline="0" dirty="0">
                          <a:effectLst/>
                          <a:latin typeface="Arial" panose="020B0604020202020204" pitchFamily="34" charset="0"/>
                          <a:ea typeface="Times New Roman"/>
                          <a:cs typeface="Arial" panose="020B0604020202020204" pitchFamily="34" charset="0"/>
                        </a:rPr>
                        <a:t> والرياء</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r>
                        <a:rPr lang="ar-JO" sz="2000" b="1" i="0" dirty="0">
                          <a:effectLst/>
                          <a:latin typeface="Arial" panose="020B0604020202020204" pitchFamily="34" charset="0"/>
                          <a:ea typeface="Times New Roman"/>
                          <a:cs typeface="Arial" panose="020B0604020202020204" pitchFamily="34" charset="0"/>
                        </a:rPr>
                        <a:t>الوعظ</a:t>
                      </a: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الثبات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التوبيخ</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التشجيع</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الكرازة</a:t>
                      </a: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en-US" sz="2000" b="1" i="0" dirty="0">
                          <a:effectLst/>
                          <a:latin typeface="Arial" panose="020B0604020202020204" pitchFamily="34" charset="0"/>
                          <a:ea typeface="Times New Roman"/>
                          <a:cs typeface="Arial" panose="020B0604020202020204" pitchFamily="34" charset="0"/>
                        </a:rPr>
                        <a:t>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a:txBody>
                    <a:bodyPr/>
                    <a:lstStyle/>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استشهاد</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خيانات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تحيات</a:t>
                      </a:r>
                      <a:endParaRPr lang="en-US" sz="2400" b="1" i="0" dirty="0">
                        <a:effectLst/>
                        <a:latin typeface="Arial" panose="020B0604020202020204" pitchFamily="34" charset="0"/>
                        <a:ea typeface="Times New Roman"/>
                        <a:cs typeface="Arial" panose="020B0604020202020204" pitchFamily="34" charset="0"/>
                      </a:endParaRPr>
                    </a:p>
                    <a:p>
                      <a:pPr algn="ctr">
                        <a:lnSpc>
                          <a:spcPct val="100000"/>
                        </a:lnSpc>
                        <a:spcAft>
                          <a:spcPts val="0"/>
                        </a:spcAft>
                      </a:pPr>
                      <a:r>
                        <a:rPr lang="ar-JO" sz="2000" b="1" i="0" dirty="0">
                          <a:effectLst/>
                          <a:latin typeface="Arial" panose="020B0604020202020204" pitchFamily="34" charset="0"/>
                          <a:ea typeface="Times New Roman"/>
                          <a:cs typeface="Arial" panose="020B0604020202020204" pitchFamily="34" charset="0"/>
                        </a:rPr>
                        <a:t>مباركة</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extLst>
                  <a:ext uri="{0D108BD9-81ED-4DB2-BD59-A6C34878D82A}">
                    <a16:rowId xmlns:a16="http://schemas.microsoft.com/office/drawing/2014/main" val="10004"/>
                  </a:ext>
                </a:extLst>
              </a:tr>
              <a:tr h="393630">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روما</a:t>
                      </a:r>
                      <a:r>
                        <a:rPr lang="ar-JO" sz="2400" b="1" i="0" baseline="0" dirty="0">
                          <a:effectLst/>
                          <a:latin typeface="Arial" panose="020B0604020202020204" pitchFamily="34" charset="0"/>
                          <a:ea typeface="Times New Roman"/>
                          <a:cs typeface="Arial" panose="020B0604020202020204" pitchFamily="34" charset="0"/>
                        </a:rPr>
                        <a:t> إلى أفسس</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tc hMerge="1">
                  <a:txBody>
                    <a:bodyPr/>
                    <a:lstStyle/>
                    <a:p>
                      <a:pPr algn="ctr">
                        <a:lnSpc>
                          <a:spcPct val="100000"/>
                        </a:lnSpc>
                        <a:spcAft>
                          <a:spcPts val="0"/>
                        </a:spcAft>
                      </a:pPr>
                      <a:endParaRPr lang="en-US" sz="1400" dirty="0">
                        <a:effectLst/>
                        <a:latin typeface="+mn-lt"/>
                        <a:ea typeface="Times New Roman"/>
                        <a:cs typeface="Times New Roman"/>
                      </a:endParaRPr>
                    </a:p>
                  </a:txBody>
                  <a:tcPr marL="50165" marR="50165" marT="0" marB="0"/>
                </a:tc>
                <a:extLst>
                  <a:ext uri="{0D108BD9-81ED-4DB2-BD59-A6C34878D82A}">
                    <a16:rowId xmlns:a16="http://schemas.microsoft.com/office/drawing/2014/main" val="10005"/>
                  </a:ext>
                </a:extLst>
              </a:tr>
              <a:tr h="393630">
                <a:tc gridSpan="5">
                  <a:txBody>
                    <a:bodyPr/>
                    <a:lstStyle/>
                    <a:p>
                      <a:pPr algn="ctr">
                        <a:lnSpc>
                          <a:spcPct val="100000"/>
                        </a:lnSpc>
                        <a:spcAft>
                          <a:spcPts val="0"/>
                        </a:spcAft>
                      </a:pPr>
                      <a:r>
                        <a:rPr lang="ar-JO" sz="2400" b="1" i="0" dirty="0">
                          <a:effectLst/>
                          <a:latin typeface="Arial" panose="020B0604020202020204" pitchFamily="34" charset="0"/>
                          <a:ea typeface="Times New Roman"/>
                          <a:cs typeface="Arial" panose="020B0604020202020204" pitchFamily="34" charset="0"/>
                        </a:rPr>
                        <a:t>خريف</a:t>
                      </a:r>
                      <a:r>
                        <a:rPr lang="ar-JO" sz="2400" b="1" i="0" baseline="0" dirty="0">
                          <a:effectLst/>
                          <a:latin typeface="Arial" panose="020B0604020202020204" pitchFamily="34" charset="0"/>
                          <a:ea typeface="Times New Roman"/>
                          <a:cs typeface="Arial" panose="020B0604020202020204" pitchFamily="34" charset="0"/>
                        </a:rPr>
                        <a:t> 67 ب. م ( السجن الروماني الثاني )</a:t>
                      </a:r>
                      <a:endParaRPr lang="en-US" sz="2400" b="1" i="0" dirty="0">
                        <a:effectLst/>
                        <a:latin typeface="Arial" panose="020B0604020202020204" pitchFamily="34" charset="0"/>
                        <a:ea typeface="Times New Roman"/>
                        <a:cs typeface="Arial" panose="020B0604020202020204" pitchFamily="34" charset="0"/>
                      </a:endParaRPr>
                    </a:p>
                  </a:txBody>
                  <a:tcPr marL="50165" marR="50165" marT="0" marB="0"/>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5" name="Text Box 24">
            <a:extLst>
              <a:ext uri="{FF2B5EF4-FFF2-40B4-BE49-F238E27FC236}">
                <a16:creationId xmlns:a16="http://schemas.microsoft.com/office/drawing/2014/main" id="{9BDCC802-17FD-EAE0-2D91-34F4DA4FD725}"/>
              </a:ext>
            </a:extLst>
          </p:cNvPr>
          <p:cNvSpPr txBox="1">
            <a:spLocks noChangeArrowheads="1"/>
          </p:cNvSpPr>
          <p:nvPr/>
        </p:nvSpPr>
        <p:spPr bwMode="auto">
          <a:xfrm>
            <a:off x="8431213" y="65088"/>
            <a:ext cx="703262" cy="461962"/>
          </a:xfrm>
          <a:prstGeom prst="rect">
            <a:avLst/>
          </a:prstGeom>
          <a:noFill/>
          <a:ln>
            <a:noFill/>
          </a:ln>
          <a:extLst>
            <a:ext uri="{909E8E84-426E-40dd-AFC4-6F175D3DCCD1}"/>
            <a:ext uri="{91240B29-F687-4f45-9708-019B960494DF}"/>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237</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64395155-A485-BFCD-84C1-695378FC61D0}"/>
              </a:ext>
            </a:extLst>
          </p:cNvPr>
          <p:cNvSpPr>
            <a:spLocks noGrp="1"/>
          </p:cNvSpPr>
          <p:nvPr>
            <p:ph type="ctrTitle" sz="quarter"/>
          </p:nvPr>
        </p:nvSpPr>
        <p:spPr>
          <a:xfrm>
            <a:off x="0" y="23813"/>
            <a:ext cx="2917825" cy="628650"/>
          </a:xfrm>
        </p:spPr>
        <p:txBody>
          <a:bodyPr/>
          <a:lstStyle/>
          <a:p>
            <a:pPr algn="l"/>
            <a:r>
              <a:rPr lang="ar-SA" altLang="en-US" sz="3200" dirty="0">
                <a:solidFill>
                  <a:schemeClr val="tx1"/>
                </a:solidFill>
              </a:rPr>
              <a:t>٢ تيموثاوس</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edge">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8114" name="Picture 5">
            <a:extLst>
              <a:ext uri="{FF2B5EF4-FFF2-40B4-BE49-F238E27FC236}">
                <a16:creationId xmlns:a16="http://schemas.microsoft.com/office/drawing/2014/main" id="{56EB2467-B55D-14FF-6E96-3CA5E79A36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33939" r="11064" b="16365"/>
          <a:stretch>
            <a:fillRect/>
          </a:stretch>
        </p:blipFill>
        <p:spPr bwMode="auto">
          <a:xfrm>
            <a:off x="1219200" y="985838"/>
            <a:ext cx="7924800" cy="587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21DD3E4C-9A36-C862-88F3-7D3EACA1558F}"/>
              </a:ext>
            </a:extLst>
          </p:cNvPr>
          <p:cNvSpPr txBox="1">
            <a:spLocks noChangeArrowheads="1"/>
          </p:cNvSpPr>
          <p:nvPr/>
        </p:nvSpPr>
        <p:spPr bwMode="auto">
          <a:xfrm>
            <a:off x="0" y="6335713"/>
            <a:ext cx="9144000" cy="522287"/>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218116" name="Text Box 6">
            <a:extLst>
              <a:ext uri="{FF2B5EF4-FFF2-40B4-BE49-F238E27FC236}">
                <a16:creationId xmlns:a16="http://schemas.microsoft.com/office/drawing/2014/main" id="{6FCDDF0D-BF7F-72FC-294C-1A92D1A09174}"/>
              </a:ext>
            </a:extLst>
          </p:cNvPr>
          <p:cNvSpPr txBox="1">
            <a:spLocks noChangeArrowheads="1"/>
          </p:cNvSpPr>
          <p:nvPr/>
        </p:nvSpPr>
        <p:spPr bwMode="auto">
          <a:xfrm>
            <a:off x="323850" y="98425"/>
            <a:ext cx="4752206" cy="168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1- تمسك بالإيمان الصحيح</a:t>
            </a:r>
            <a:endParaRPr kumimoji="0" lang="ar-JO" altLang="en-US" sz="36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2- أطع وعلم الكلمة</a:t>
            </a:r>
            <a:endParaRPr kumimoji="0" lang="en-US" altLang="en-US" sz="36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3- الأيام الأخيرة تجلب الإرتداد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rPr>
              <a:t>4- عظ كلمة الله بجدية </a:t>
            </a:r>
            <a:endParaRPr kumimoji="0" lang="en-US" altLang="en-US" sz="2800" b="1" u="none" strike="noStrike" kern="1200" cap="none" spc="0" normalizeH="0" baseline="0" noProof="0" dirty="0">
              <a:ln>
                <a:noFill/>
              </a:ln>
              <a:effectLst/>
              <a:uLnTx/>
              <a:uFillTx/>
              <a:ea typeface="MS PGothic" panose="020B0600070205080204" pitchFamily="34" charset="-128"/>
              <a:cs typeface="Arial" panose="020B0604020202020204" pitchFamily="34" charset="0"/>
            </a:endParaRPr>
          </a:p>
        </p:txBody>
      </p:sp>
      <p:sp>
        <p:nvSpPr>
          <p:cNvPr id="218117" name="Text Box 6">
            <a:extLst>
              <a:ext uri="{FF2B5EF4-FFF2-40B4-BE49-F238E27FC236}">
                <a16:creationId xmlns:a16="http://schemas.microsoft.com/office/drawing/2014/main" id="{573799B6-835E-9340-6097-E9A5BABCF052}"/>
              </a:ext>
            </a:extLst>
          </p:cNvPr>
          <p:cNvSpPr txBox="1">
            <a:spLocks noChangeArrowheads="1"/>
          </p:cNvSpPr>
          <p:nvPr/>
        </p:nvSpPr>
        <p:spPr bwMode="auto">
          <a:xfrm>
            <a:off x="34925" y="98425"/>
            <a:ext cx="433388"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70000"/>
              </a:solidFill>
              <a:effectLst/>
              <a:uLnTx/>
              <a:uFillTx/>
              <a:ea typeface="MS PGothic" panose="020B0600070205080204" pitchFamily="34" charset="-128"/>
              <a:cs typeface="Arial" panose="020B0604020202020204" pitchFamily="34" charset="0"/>
            </a:endParaRPr>
          </a:p>
        </p:txBody>
      </p:sp>
      <p:sp>
        <p:nvSpPr>
          <p:cNvPr id="2" name="Title 1">
            <a:extLst>
              <a:ext uri="{FF2B5EF4-FFF2-40B4-BE49-F238E27FC236}">
                <a16:creationId xmlns:a16="http://schemas.microsoft.com/office/drawing/2014/main" id="{42AEEEFF-6E47-A7F2-F68C-934E82417F8C}"/>
              </a:ext>
            </a:extLst>
          </p:cNvPr>
          <p:cNvSpPr>
            <a:spLocks noGrp="1"/>
          </p:cNvSpPr>
          <p:nvPr>
            <p:ph type="title" idx="4294967295"/>
          </p:nvPr>
        </p:nvSpPr>
        <p:spPr>
          <a:xfrm>
            <a:off x="5220072" y="98425"/>
            <a:ext cx="3779018" cy="1143000"/>
          </a:xfrm>
        </p:spPr>
        <p:txBody>
          <a:bodyPr/>
          <a:lstStyle/>
          <a:p>
            <a:pPr marL="176213" algn="r" defTabSz="457200" eaLnBrk="1" hangingPunct="1"/>
            <a:r>
              <a:rPr lang="ar-JO" altLang="en-US" b="1" dirty="0">
                <a:solidFill>
                  <a:srgbClr val="070000"/>
                </a:solidFill>
                <a:latin typeface="Arial" panose="020B0604020202020204" pitchFamily="34" charset="0"/>
                <a:cs typeface="Arial" panose="020B0604020202020204" pitchFamily="34" charset="0"/>
              </a:rPr>
              <a:t>٢ تيموثاوس</a:t>
            </a: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a:extLst>
              <a:ext uri="{FF2B5EF4-FFF2-40B4-BE49-F238E27FC236}">
                <a16:creationId xmlns:a16="http://schemas.microsoft.com/office/drawing/2014/main" id="{D508DCD5-2DD1-A7EB-5EA8-81A9017AF5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93838"/>
            <a:ext cx="9144000"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a:extLst>
              <a:ext uri="{FF2B5EF4-FFF2-40B4-BE49-F238E27FC236}">
                <a16:creationId xmlns:a16="http://schemas.microsoft.com/office/drawing/2014/main" id="{7971C98E-3E35-471E-7C80-667B10624CA6}"/>
              </a:ext>
            </a:extLst>
          </p:cNvPr>
          <p:cNvSpPr txBox="1">
            <a:spLocks noChangeArrowheads="1"/>
          </p:cNvSpPr>
          <p:nvPr/>
        </p:nvSpPr>
        <p:spPr bwMode="auto">
          <a:xfrm>
            <a:off x="-23813" y="4005064"/>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900098" name="Rectangle 2">
            <a:extLst>
              <a:ext uri="{FF2B5EF4-FFF2-40B4-BE49-F238E27FC236}">
                <a16:creationId xmlns:a16="http://schemas.microsoft.com/office/drawing/2014/main" id="{DB8518F4-3E71-F7AB-9574-97D6135087F6}"/>
              </a:ext>
            </a:extLst>
          </p:cNvPr>
          <p:cNvSpPr>
            <a:spLocks noGrp="1" noChangeArrowheads="1"/>
          </p:cNvSpPr>
          <p:nvPr>
            <p:ph type="ctrTitle"/>
          </p:nvPr>
        </p:nvSpPr>
        <p:spPr>
          <a:xfrm>
            <a:off x="0" y="18593"/>
            <a:ext cx="9120187" cy="1692062"/>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8000" dirty="0">
                <a:effectLst>
                  <a:glow rad="127000">
                    <a:schemeClr val="tx1"/>
                  </a:glow>
                </a:effectLst>
                <a:ea typeface="ＭＳ Ｐゴシック" charset="0"/>
                <a:cs typeface="ＭＳ Ｐゴシック" charset="0"/>
              </a:rPr>
              <a:t>كن مثابراً</a:t>
            </a:r>
            <a:endParaRPr lang="en-US" sz="8000" dirty="0">
              <a:effectLst>
                <a:glow rad="127000">
                  <a:schemeClr val="tx1"/>
                </a:glow>
              </a:effectLst>
              <a:ea typeface="ＭＳ Ｐゴシック" charset="0"/>
              <a:cs typeface="ＭＳ Ｐゴシック" charset="0"/>
            </a:endParaRPr>
          </a:p>
        </p:txBody>
      </p:sp>
      <p:sp>
        <p:nvSpPr>
          <p:cNvPr id="5" name="Text Box 5">
            <a:extLst>
              <a:ext uri="{FF2B5EF4-FFF2-40B4-BE49-F238E27FC236}">
                <a16:creationId xmlns:a16="http://schemas.microsoft.com/office/drawing/2014/main" id="{62624311-E0F8-1F80-0AAE-00F0D9D6F3B8}"/>
              </a:ext>
            </a:extLst>
          </p:cNvPr>
          <p:cNvSpPr txBox="1">
            <a:spLocks noChangeArrowheads="1"/>
          </p:cNvSpPr>
          <p:nvPr/>
        </p:nvSpPr>
        <p:spPr bwMode="auto">
          <a:xfrm>
            <a:off x="-23813" y="6092825"/>
            <a:ext cx="9228138"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CAE962D6-FD19-A73A-A0EF-8D0A251C4E56}"/>
              </a:ext>
            </a:extLst>
          </p:cNvPr>
          <p:cNvSpPr>
            <a:spLocks noGrp="1" noChangeArrowheads="1"/>
          </p:cNvSpPr>
          <p:nvPr>
            <p:ph type="ctrTitle"/>
          </p:nvPr>
        </p:nvSpPr>
        <p:spPr>
          <a:xfrm>
            <a:off x="0" y="29469"/>
            <a:ext cx="9144000" cy="82972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127000">
                    <a:schemeClr val="tx1"/>
                  </a:glow>
                </a:effectLst>
                <a:ea typeface="ＭＳ Ｐゴシック" charset="0"/>
                <a:cs typeface="ＭＳ Ｐゴシック" charset="0"/>
              </a:rPr>
              <a:t>الإرتداد</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E7F2DBD-3608-82C4-805C-26F726D6ADE9}"/>
              </a:ext>
            </a:extLst>
          </p:cNvPr>
          <p:cNvSpPr txBox="1">
            <a:spLocks noChangeArrowheads="1"/>
          </p:cNvSpPr>
          <p:nvPr/>
        </p:nvSpPr>
        <p:spPr bwMode="auto">
          <a:xfrm>
            <a:off x="0" y="1518482"/>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التراجع من خلال الرفض</a:t>
            </a:r>
            <a:r>
              <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pic>
        <p:nvPicPr>
          <p:cNvPr id="220164" name="Picture 4">
            <a:extLst>
              <a:ext uri="{FF2B5EF4-FFF2-40B4-BE49-F238E27FC236}">
                <a16:creationId xmlns:a16="http://schemas.microsoft.com/office/drawing/2014/main" id="{B84517D7-78BF-A8DE-548A-45F55BC19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5825" y="2607529"/>
            <a:ext cx="4832350" cy="3219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2">
            <a:extLst>
              <a:ext uri="{FF2B5EF4-FFF2-40B4-BE49-F238E27FC236}">
                <a16:creationId xmlns:a16="http://schemas.microsoft.com/office/drawing/2014/main" id="{59BF78C3-7FB9-DE9B-3D2B-37838275482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8139BC43-CC36-C813-6405-FA83DE9DD43C}"/>
              </a:ext>
            </a:extLst>
          </p:cNvPr>
          <p:cNvSpPr>
            <a:spLocks noGrp="1" noChangeArrowheads="1"/>
          </p:cNvSpPr>
          <p:nvPr>
            <p:ph type="ctrTitle"/>
          </p:nvPr>
        </p:nvSpPr>
        <p:spPr>
          <a:xfrm>
            <a:off x="0" y="0"/>
            <a:ext cx="9144000" cy="1759994"/>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كيف يمكنك أن </a:t>
            </a:r>
            <a:r>
              <a:rPr lang="ar-JO" sz="5400" dirty="0">
                <a:solidFill>
                  <a:srgbClr val="FFFF00"/>
                </a:solidFill>
                <a:effectLst>
                  <a:glow rad="127000">
                    <a:schemeClr val="tx1"/>
                  </a:glow>
                </a:effectLst>
                <a:ea typeface="ＭＳ Ｐゴシック" charset="0"/>
                <a:cs typeface="ＭＳ Ｐゴシック" charset="0"/>
              </a:rPr>
              <a:t>تثابر</a:t>
            </a:r>
            <a:r>
              <a:rPr lang="ar-JO" sz="5400" dirty="0">
                <a:effectLst>
                  <a:glow rad="127000">
                    <a:schemeClr val="tx1"/>
                  </a:glow>
                </a:effectLst>
                <a:ea typeface="ＭＳ Ｐゴシック" charset="0"/>
                <a:cs typeface="ＭＳ Ｐゴシック" charset="0"/>
              </a:rPr>
              <a:t> وسط الإرتداد؟</a:t>
            </a:r>
            <a:endParaRPr lang="en-US" sz="5400" dirty="0">
              <a:effectLst>
                <a:glow rad="127000">
                  <a:schemeClr val="tx1"/>
                </a:glow>
              </a:effectLst>
              <a:ea typeface="ＭＳ Ｐゴシック" charset="0"/>
              <a:cs typeface="ＭＳ Ｐゴシック" charset="0"/>
            </a:endParaRPr>
          </a:p>
        </p:txBody>
      </p:sp>
      <p:pic>
        <p:nvPicPr>
          <p:cNvPr id="221187" name="Picture 2">
            <a:extLst>
              <a:ext uri="{FF2B5EF4-FFF2-40B4-BE49-F238E27FC236}">
                <a16:creationId xmlns:a16="http://schemas.microsoft.com/office/drawing/2014/main" id="{C2441F72-3124-230D-5705-F1930F87CF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760538"/>
            <a:ext cx="9144000" cy="509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2">
            <a:extLst>
              <a:ext uri="{FF2B5EF4-FFF2-40B4-BE49-F238E27FC236}">
                <a16:creationId xmlns:a16="http://schemas.microsoft.com/office/drawing/2014/main" id="{F9B37774-D51C-E45C-5026-FA997D849DBE}"/>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3" descr="EXPTEXTB">
            <a:extLst>
              <a:ext uri="{FF2B5EF4-FFF2-40B4-BE49-F238E27FC236}">
                <a16:creationId xmlns:a16="http://schemas.microsoft.com/office/drawing/2014/main" id="{7A80E4AD-565C-6392-CF4C-5FF42B604E29}"/>
              </a:ext>
            </a:extLst>
          </p:cNvPr>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376" tIns="45688" rIns="91376" bIns="45688"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11" name="Text Box 20">
            <a:extLst>
              <a:ext uri="{FF2B5EF4-FFF2-40B4-BE49-F238E27FC236}">
                <a16:creationId xmlns:a16="http://schemas.microsoft.com/office/drawing/2014/main" id="{05F07633-2DE6-EA67-1771-EC5A3BA76511}"/>
              </a:ext>
            </a:extLst>
          </p:cNvPr>
          <p:cNvSpPr txBox="1">
            <a:spLocks noChangeArrowheads="1"/>
          </p:cNvSpPr>
          <p:nvPr/>
        </p:nvSpPr>
        <p:spPr bwMode="auto">
          <a:xfrm>
            <a:off x="8296275" y="2381250"/>
            <a:ext cx="7715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ربيع 68</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الكنيسة</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40966" name="Text Box 6">
            <a:extLst>
              <a:ext uri="{FF2B5EF4-FFF2-40B4-BE49-F238E27FC236}">
                <a16:creationId xmlns:a16="http://schemas.microsoft.com/office/drawing/2014/main" id="{6E2F9634-C77E-0073-AAF6-F1CF04293519}"/>
              </a:ext>
            </a:extLst>
          </p:cNvPr>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22213" name="Text Box 16">
            <a:extLst>
              <a:ext uri="{FF2B5EF4-FFF2-40B4-BE49-F238E27FC236}">
                <a16:creationId xmlns:a16="http://schemas.microsoft.com/office/drawing/2014/main" id="{0290540D-5330-EF59-034F-3D86891CCCDA}"/>
              </a:ext>
            </a:extLst>
          </p:cNvPr>
          <p:cNvSpPr txBox="1">
            <a:spLocks noChangeArrowheads="1"/>
          </p:cNvSpPr>
          <p:nvPr/>
        </p:nvSpPr>
        <p:spPr bwMode="auto">
          <a:xfrm>
            <a:off x="1828800" y="2339975"/>
            <a:ext cx="8382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خريف 49</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المجمع</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4" name="Text Box 17">
            <a:extLst>
              <a:ext uri="{FF2B5EF4-FFF2-40B4-BE49-F238E27FC236}">
                <a16:creationId xmlns:a16="http://schemas.microsoft.com/office/drawing/2014/main" id="{18947F6B-1AA1-108D-F447-B894C176E3F2}"/>
              </a:ext>
            </a:extLst>
          </p:cNvPr>
          <p:cNvSpPr txBox="1">
            <a:spLocks noChangeArrowheads="1"/>
          </p:cNvSpPr>
          <p:nvPr/>
        </p:nvSpPr>
        <p:spPr bwMode="auto">
          <a:xfrm>
            <a:off x="4724400" y="2133600"/>
            <a:ext cx="685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آب 59</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المحاكمات</a:t>
            </a:r>
            <a:endParaRPr kumimoji="0" lang="en-US"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5" name="Line 19">
            <a:extLst>
              <a:ext uri="{FF2B5EF4-FFF2-40B4-BE49-F238E27FC236}">
                <a16:creationId xmlns:a16="http://schemas.microsoft.com/office/drawing/2014/main" id="{4BB6725C-CA4D-5062-8021-D31F375DC2E6}"/>
              </a:ext>
            </a:extLst>
          </p:cNvPr>
          <p:cNvSpPr>
            <a:spLocks noChangeShapeType="1"/>
          </p:cNvSpPr>
          <p:nvPr/>
        </p:nvSpPr>
        <p:spPr bwMode="auto">
          <a:xfrm>
            <a:off x="0" y="2590800"/>
            <a:ext cx="9144000" cy="60325"/>
          </a:xfrm>
          <a:prstGeom prst="line">
            <a:avLst/>
          </a:prstGeom>
          <a:noFill/>
          <a:ln w="76200">
            <a:solidFill>
              <a:schemeClr val="bg1"/>
            </a:solidFill>
            <a:round/>
            <a:headEnd/>
            <a:tailEnd type="triangle" w="med" len="med"/>
          </a:ln>
          <a:extLst>
            <a:ext uri="{909E8E84-426E-40DD-AFC4-6F175D3DCCD1}">
              <a14:hiddenFill xmlns:a14="http://schemas.microsoft.com/office/drawing/2010/main">
                <a:noFill/>
              </a14:hiddenFill>
            </a:ext>
          </a:extLst>
        </p:spPr>
        <p:txBody>
          <a:bodyPr lIns="91376" tIns="45688" rIns="91376" bIns="4568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Times New Roman"/>
            </a:endParaRPr>
          </a:p>
        </p:txBody>
      </p:sp>
      <p:sp>
        <p:nvSpPr>
          <p:cNvPr id="222216" name="Text Box 21">
            <a:extLst>
              <a:ext uri="{FF2B5EF4-FFF2-40B4-BE49-F238E27FC236}">
                <a16:creationId xmlns:a16="http://schemas.microsoft.com/office/drawing/2014/main" id="{F721ADED-EE61-FB77-9BB9-94E9F1110B9B}"/>
              </a:ext>
            </a:extLst>
          </p:cNvPr>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35</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48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49</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50</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52</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53</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57</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60</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62</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67</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68</a:t>
            </a:r>
            <a:r>
              <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     </a:t>
            </a:r>
            <a:r>
              <a:rPr kumimoji="0" lang="ar-JO"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95</a:t>
            </a:r>
            <a:endParaRPr kumimoji="0" lang="en-US" altLang="en-US" sz="20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17" name="Text Box 7">
            <a:extLst>
              <a:ext uri="{FF2B5EF4-FFF2-40B4-BE49-F238E27FC236}">
                <a16:creationId xmlns:a16="http://schemas.microsoft.com/office/drawing/2014/main" id="{FBEEDDF8-7F67-B9E5-AF75-80A0B93E329F}"/>
              </a:ext>
            </a:extLst>
          </p:cNvPr>
          <p:cNvSpPr txBox="1">
            <a:spLocks noChangeAspect="1" noChangeArrowheads="1"/>
          </p:cNvSpPr>
          <p:nvPr/>
        </p:nvSpPr>
        <p:spPr bwMode="auto">
          <a:xfrm>
            <a:off x="914400" y="1987550"/>
            <a:ext cx="987425"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نيسان 48-</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أيلول 49</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1</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غلاطية</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9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18" name="Text Box 9">
            <a:extLst>
              <a:ext uri="{FF2B5EF4-FFF2-40B4-BE49-F238E27FC236}">
                <a16:creationId xmlns:a16="http://schemas.microsoft.com/office/drawing/2014/main" id="{262ACEE5-5BA1-DAB8-F92C-D5EE3CD464A3}"/>
              </a:ext>
            </a:extLst>
          </p:cNvPr>
          <p:cNvSpPr txBox="1">
            <a:spLocks noChangeAspect="1" noChangeArrowheads="1"/>
          </p:cNvSpPr>
          <p:nvPr/>
        </p:nvSpPr>
        <p:spPr bwMode="auto">
          <a:xfrm>
            <a:off x="3743325" y="1987550"/>
            <a:ext cx="1017588"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ربيع 53-</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ايار 57</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3</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أسيا</a:t>
            </a:r>
            <a:endParaRPr kumimoji="0" lang="en-US" altLang="en-US" sz="2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40970" name="Text Box 10">
            <a:extLst>
              <a:ext uri="{FF2B5EF4-FFF2-40B4-BE49-F238E27FC236}">
                <a16:creationId xmlns:a16="http://schemas.microsoft.com/office/drawing/2014/main" id="{8D4E3DD6-5567-A189-A645-1D5B3D93D7E0}"/>
              </a:ext>
            </a:extLst>
          </p:cNvPr>
          <p:cNvSpPr txBox="1">
            <a:spLocks noChangeAspect="1" noChangeArrowheads="1"/>
          </p:cNvSpPr>
          <p:nvPr/>
        </p:nvSpPr>
        <p:spPr bwMode="auto">
          <a:xfrm>
            <a:off x="5286375" y="1987550"/>
            <a:ext cx="987425" cy="1317625"/>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a:extLst>
              <a:ext uri="{FF2B5EF4-FFF2-40B4-BE49-F238E27FC236}">
                <a16:creationId xmlns:a16="http://schemas.microsoft.com/office/drawing/2014/main" id="{A00F8193-96FA-508D-6C2F-7A67C93E7B9D}"/>
              </a:ext>
            </a:extLst>
          </p:cNvPr>
          <p:cNvSpPr txBox="1">
            <a:spLocks noChangeAspect="1" noChangeArrowheads="1"/>
          </p:cNvSpPr>
          <p:nvPr/>
        </p:nvSpPr>
        <p:spPr bwMode="auto">
          <a:xfrm>
            <a:off x="7315200" y="1987550"/>
            <a:ext cx="987425" cy="1317625"/>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22221" name="TextBox 27">
            <a:extLst>
              <a:ext uri="{FF2B5EF4-FFF2-40B4-BE49-F238E27FC236}">
                <a16:creationId xmlns:a16="http://schemas.microsoft.com/office/drawing/2014/main" id="{4105FCAD-5499-F6DD-343F-31899B581039}"/>
              </a:ext>
            </a:extLst>
          </p:cNvPr>
          <p:cNvSpPr txBox="1">
            <a:spLocks noChangeArrowheads="1"/>
          </p:cNvSpPr>
          <p:nvPr/>
        </p:nvSpPr>
        <p:spPr bwMode="auto">
          <a:xfrm>
            <a:off x="7924800" y="71438"/>
            <a:ext cx="11557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8" rIns="91376" bIns="45688">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38</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124</a:t>
            </a:r>
            <a:br>
              <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39-41</a:t>
            </a:r>
            <a:endParaRPr kumimoji="0" lang="en-US" altLang="en-US" sz="24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
        <p:nvSpPr>
          <p:cNvPr id="222222" name="Text Box 9">
            <a:extLst>
              <a:ext uri="{FF2B5EF4-FFF2-40B4-BE49-F238E27FC236}">
                <a16:creationId xmlns:a16="http://schemas.microsoft.com/office/drawing/2014/main" id="{EF9CF383-B3CA-097F-57FC-75A2938AE093}"/>
              </a:ext>
            </a:extLst>
          </p:cNvPr>
          <p:cNvSpPr txBox="1">
            <a:spLocks noChangeAspect="1" noChangeArrowheads="1"/>
          </p:cNvSpPr>
          <p:nvPr/>
        </p:nvSpPr>
        <p:spPr bwMode="auto">
          <a:xfrm>
            <a:off x="6324600" y="1987550"/>
            <a:ext cx="987425" cy="131762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ربيع 62 -</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خريف 67</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4</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إسبانيا</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1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34" name="Title 33">
            <a:extLst>
              <a:ext uri="{FF2B5EF4-FFF2-40B4-BE49-F238E27FC236}">
                <a16:creationId xmlns:a16="http://schemas.microsoft.com/office/drawing/2014/main" id="{6DF78E51-3C22-C529-EB65-04EEC2B93AC6}"/>
              </a:ext>
            </a:extLst>
          </p:cNvPr>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a:ext uri="{909E8E84-426E-40dd-AFC4-6F175D3DCCD1}"/>
            <a:ext uri="{91240B29-F687-4f45-9708-019B960494DF}"/>
            <a:ext uri="{FAA26D3D-D897-4be2-8F04-BA451C77F1D7}"/>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a:extLst>
              <a:ext uri="{FF2B5EF4-FFF2-40B4-BE49-F238E27FC236}">
                <a16:creationId xmlns:a16="http://schemas.microsoft.com/office/drawing/2014/main" id="{211EDF03-F72A-2C67-9B1D-9A3E6D088EBB}"/>
              </a:ext>
            </a:extLst>
          </p:cNvPr>
          <p:cNvSpPr txBox="1">
            <a:spLocks noChangeArrowheads="1"/>
          </p:cNvSpPr>
          <p:nvPr/>
        </p:nvSpPr>
        <p:spPr bwMode="auto">
          <a:xfrm>
            <a:off x="9906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a:extLst>
              <a:ext uri="{FF2B5EF4-FFF2-40B4-BE49-F238E27FC236}">
                <a16:creationId xmlns:a16="http://schemas.microsoft.com/office/drawing/2014/main" id="{4BD4BC0D-0378-A1BB-00F8-0A1FD77D6CCB}"/>
              </a:ext>
            </a:extLst>
          </p:cNvPr>
          <p:cNvSpPr txBox="1">
            <a:spLocks noChangeArrowheads="1"/>
          </p:cNvSpPr>
          <p:nvPr/>
        </p:nvSpPr>
        <p:spPr bwMode="auto">
          <a:xfrm>
            <a:off x="2713038" y="41989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a:extLst>
              <a:ext uri="{FF2B5EF4-FFF2-40B4-BE49-F238E27FC236}">
                <a16:creationId xmlns:a16="http://schemas.microsoft.com/office/drawing/2014/main" id="{FFCE5067-920D-6DFA-A807-AEC1EF13F771}"/>
              </a:ext>
            </a:extLst>
          </p:cNvPr>
          <p:cNvSpPr txBox="1">
            <a:spLocks noChangeArrowheads="1"/>
          </p:cNvSpPr>
          <p:nvPr/>
        </p:nvSpPr>
        <p:spPr bwMode="auto">
          <a:xfrm>
            <a:off x="2713038" y="46561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a:extLst>
              <a:ext uri="{FF2B5EF4-FFF2-40B4-BE49-F238E27FC236}">
                <a16:creationId xmlns:a16="http://schemas.microsoft.com/office/drawing/2014/main" id="{629324B3-3EF5-0B30-1854-40594ED78744}"/>
              </a:ext>
            </a:extLst>
          </p:cNvPr>
          <p:cNvSpPr txBox="1">
            <a:spLocks noChangeArrowheads="1"/>
          </p:cNvSpPr>
          <p:nvPr/>
        </p:nvSpPr>
        <p:spPr bwMode="auto">
          <a:xfrm>
            <a:off x="38100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a:extLst>
              <a:ext uri="{FF2B5EF4-FFF2-40B4-BE49-F238E27FC236}">
                <a16:creationId xmlns:a16="http://schemas.microsoft.com/office/drawing/2014/main" id="{6FFEEC32-D482-927F-73EA-BB06E1151C88}"/>
              </a:ext>
            </a:extLst>
          </p:cNvPr>
          <p:cNvSpPr txBox="1">
            <a:spLocks noChangeArrowheads="1"/>
          </p:cNvSpPr>
          <p:nvPr/>
        </p:nvSpPr>
        <p:spPr bwMode="auto">
          <a:xfrm>
            <a:off x="3810000" y="46561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a:extLst>
              <a:ext uri="{FF2B5EF4-FFF2-40B4-BE49-F238E27FC236}">
                <a16:creationId xmlns:a16="http://schemas.microsoft.com/office/drawing/2014/main" id="{173C888D-49A4-A8BA-E971-B2E8FBCEC882}"/>
              </a:ext>
            </a:extLst>
          </p:cNvPr>
          <p:cNvSpPr txBox="1">
            <a:spLocks noChangeArrowheads="1"/>
          </p:cNvSpPr>
          <p:nvPr/>
        </p:nvSpPr>
        <p:spPr bwMode="auto">
          <a:xfrm>
            <a:off x="3810000" y="51133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a:extLst>
              <a:ext uri="{FF2B5EF4-FFF2-40B4-BE49-F238E27FC236}">
                <a16:creationId xmlns:a16="http://schemas.microsoft.com/office/drawing/2014/main" id="{EFB3CF48-2645-5E48-61CE-7B9F01999659}"/>
              </a:ext>
            </a:extLst>
          </p:cNvPr>
          <p:cNvSpPr txBox="1">
            <a:spLocks noChangeArrowheads="1"/>
          </p:cNvSpPr>
          <p:nvPr/>
        </p:nvSpPr>
        <p:spPr bwMode="auto">
          <a:xfrm>
            <a:off x="548640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a:extLst>
              <a:ext uri="{FF2B5EF4-FFF2-40B4-BE49-F238E27FC236}">
                <a16:creationId xmlns:a16="http://schemas.microsoft.com/office/drawing/2014/main" id="{9541DF67-9E57-6F51-8A23-11AA6C540B5E}"/>
              </a:ext>
            </a:extLst>
          </p:cNvPr>
          <p:cNvSpPr txBox="1">
            <a:spLocks noChangeArrowheads="1"/>
          </p:cNvSpPr>
          <p:nvPr/>
        </p:nvSpPr>
        <p:spPr bwMode="auto">
          <a:xfrm>
            <a:off x="5486400" y="46561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a:extLst>
              <a:ext uri="{FF2B5EF4-FFF2-40B4-BE49-F238E27FC236}">
                <a16:creationId xmlns:a16="http://schemas.microsoft.com/office/drawing/2014/main" id="{0B1807C0-5512-E43D-42AD-01DD04A1CD07}"/>
              </a:ext>
            </a:extLst>
          </p:cNvPr>
          <p:cNvSpPr txBox="1">
            <a:spLocks noChangeArrowheads="1"/>
          </p:cNvSpPr>
          <p:nvPr/>
        </p:nvSpPr>
        <p:spPr bwMode="auto">
          <a:xfrm>
            <a:off x="5486400" y="51133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a:extLst>
              <a:ext uri="{FF2B5EF4-FFF2-40B4-BE49-F238E27FC236}">
                <a16:creationId xmlns:a16="http://schemas.microsoft.com/office/drawing/2014/main" id="{FCEA8379-374A-B85A-283F-198D13B2134E}"/>
              </a:ext>
            </a:extLst>
          </p:cNvPr>
          <p:cNvSpPr txBox="1">
            <a:spLocks noChangeArrowheads="1"/>
          </p:cNvSpPr>
          <p:nvPr/>
        </p:nvSpPr>
        <p:spPr bwMode="auto">
          <a:xfrm>
            <a:off x="5486400" y="55705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a:extLst>
              <a:ext uri="{FF2B5EF4-FFF2-40B4-BE49-F238E27FC236}">
                <a16:creationId xmlns:a16="http://schemas.microsoft.com/office/drawing/2014/main" id="{143F969A-3D65-4BA2-02BE-5D871E0F3C2D}"/>
              </a:ext>
            </a:extLst>
          </p:cNvPr>
          <p:cNvSpPr txBox="1">
            <a:spLocks noChangeArrowheads="1"/>
          </p:cNvSpPr>
          <p:nvPr/>
        </p:nvSpPr>
        <p:spPr bwMode="auto">
          <a:xfrm>
            <a:off x="6516688" y="41989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a:extLst>
              <a:ext uri="{FF2B5EF4-FFF2-40B4-BE49-F238E27FC236}">
                <a16:creationId xmlns:a16="http://schemas.microsoft.com/office/drawing/2014/main" id="{545D9074-87EA-2298-3950-E3EDF4BB1EF3}"/>
              </a:ext>
            </a:extLst>
          </p:cNvPr>
          <p:cNvSpPr txBox="1">
            <a:spLocks noChangeArrowheads="1"/>
          </p:cNvSpPr>
          <p:nvPr/>
        </p:nvSpPr>
        <p:spPr bwMode="auto">
          <a:xfrm>
            <a:off x="6516688" y="4656138"/>
            <a:ext cx="792162"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a:extLst>
              <a:ext uri="{FF2B5EF4-FFF2-40B4-BE49-F238E27FC236}">
                <a16:creationId xmlns:a16="http://schemas.microsoft.com/office/drawing/2014/main" id="{873E56E8-3CE4-535D-7134-49855ECC255F}"/>
              </a:ext>
            </a:extLst>
          </p:cNvPr>
          <p:cNvSpPr txBox="1">
            <a:spLocks noChangeArrowheads="1"/>
          </p:cNvSpPr>
          <p:nvPr/>
        </p:nvSpPr>
        <p:spPr bwMode="auto">
          <a:xfrm>
            <a:off x="7461250" y="4198938"/>
            <a:ext cx="792163" cy="36988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a:extLst>
              <a:ext uri="{FF2B5EF4-FFF2-40B4-BE49-F238E27FC236}">
                <a16:creationId xmlns:a16="http://schemas.microsoft.com/office/drawing/2014/main" id="{85848459-3AD2-5E03-5B4A-1BAA9D965F92}"/>
              </a:ext>
            </a:extLst>
          </p:cNvPr>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a:extLst>
              <a:ext uri="{FF2B5EF4-FFF2-40B4-BE49-F238E27FC236}">
                <a16:creationId xmlns:a16="http://schemas.microsoft.com/office/drawing/2014/main" id="{491C2813-6F88-2A19-DE87-E17E4320484F}"/>
              </a:ext>
            </a:extLst>
          </p:cNvPr>
          <p:cNvSpPr txBox="1">
            <a:spLocks noChangeArrowheads="1"/>
          </p:cNvSpPr>
          <p:nvPr/>
        </p:nvSpPr>
        <p:spPr bwMode="auto">
          <a:xfrm>
            <a:off x="45720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a:extLst>
              <a:ext uri="{FF2B5EF4-FFF2-40B4-BE49-F238E27FC236}">
                <a16:creationId xmlns:a16="http://schemas.microsoft.com/office/drawing/2014/main" id="{5D460C72-6701-6354-8082-109688097A09}"/>
              </a:ext>
            </a:extLst>
          </p:cNvPr>
          <p:cNvSpPr txBox="1">
            <a:spLocks noChangeArrowheads="1"/>
          </p:cNvSpPr>
          <p:nvPr/>
        </p:nvSpPr>
        <p:spPr bwMode="auto">
          <a:xfrm>
            <a:off x="74612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a:extLst>
              <a:ext uri="{FF2B5EF4-FFF2-40B4-BE49-F238E27FC236}">
                <a16:creationId xmlns:a16="http://schemas.microsoft.com/office/drawing/2014/main" id="{CFD89607-9180-5930-3AD9-694DF8653CF1}"/>
              </a:ext>
            </a:extLst>
          </p:cNvPr>
          <p:cNvSpPr txBox="1">
            <a:spLocks noChangeArrowheads="1"/>
          </p:cNvSpPr>
          <p:nvPr/>
        </p:nvSpPr>
        <p:spPr bwMode="auto">
          <a:xfrm>
            <a:off x="651668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a:extLst>
              <a:ext uri="{FF2B5EF4-FFF2-40B4-BE49-F238E27FC236}">
                <a16:creationId xmlns:a16="http://schemas.microsoft.com/office/drawing/2014/main" id="{C8B5B196-E9F7-90A2-74E3-F4B199A96E53}"/>
              </a:ext>
            </a:extLst>
          </p:cNvPr>
          <p:cNvSpPr txBox="1">
            <a:spLocks noChangeArrowheads="1"/>
          </p:cNvSpPr>
          <p:nvPr/>
        </p:nvSpPr>
        <p:spPr bwMode="auto">
          <a:xfrm>
            <a:off x="54864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a:extLst>
              <a:ext uri="{FF2B5EF4-FFF2-40B4-BE49-F238E27FC236}">
                <a16:creationId xmlns:a16="http://schemas.microsoft.com/office/drawing/2014/main" id="{BD7EEC56-B399-FE61-57E4-CC33D1D1B7D0}"/>
              </a:ext>
            </a:extLst>
          </p:cNvPr>
          <p:cNvSpPr txBox="1">
            <a:spLocks noChangeArrowheads="1"/>
          </p:cNvSpPr>
          <p:nvPr/>
        </p:nvSpPr>
        <p:spPr bwMode="auto">
          <a:xfrm>
            <a:off x="152400" y="5761038"/>
            <a:ext cx="1800225" cy="36988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a:extLst>
              <a:ext uri="{FF2B5EF4-FFF2-40B4-BE49-F238E27FC236}">
                <a16:creationId xmlns:a16="http://schemas.microsoft.com/office/drawing/2014/main" id="{749798F8-C6F5-59A8-D00F-F1D59F3C540F}"/>
              </a:ext>
            </a:extLst>
          </p:cNvPr>
          <p:cNvSpPr txBox="1">
            <a:spLocks noChangeArrowheads="1"/>
          </p:cNvSpPr>
          <p:nvPr/>
        </p:nvSpPr>
        <p:spPr bwMode="auto">
          <a:xfrm>
            <a:off x="152400" y="6229350"/>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2246" name="Text Box 20">
            <a:extLst>
              <a:ext uri="{FF2B5EF4-FFF2-40B4-BE49-F238E27FC236}">
                <a16:creationId xmlns:a16="http://schemas.microsoft.com/office/drawing/2014/main" id="{2B86ACAF-C81B-AB02-B826-F2A0E2415FC8}"/>
              </a:ext>
            </a:extLst>
          </p:cNvPr>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Pauline Categories</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47" name="Text Box 7">
            <a:extLst>
              <a:ext uri="{FF2B5EF4-FFF2-40B4-BE49-F238E27FC236}">
                <a16:creationId xmlns:a16="http://schemas.microsoft.com/office/drawing/2014/main" id="{952CB06E-3043-CC71-618D-9ED8B83047AF}"/>
              </a:ext>
            </a:extLst>
          </p:cNvPr>
          <p:cNvSpPr txBox="1">
            <a:spLocks noChangeAspect="1" noChangeArrowheads="1"/>
          </p:cNvSpPr>
          <p:nvPr/>
        </p:nvSpPr>
        <p:spPr bwMode="auto">
          <a:xfrm>
            <a:off x="2667000" y="1987550"/>
            <a:ext cx="987425" cy="131127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نيسان 50-</a:t>
            </a:r>
            <a:br>
              <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أيلول 52</a:t>
            </a:r>
            <a:endParaRPr kumimoji="0" lang="en-US" altLang="en-US" sz="12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2</a:t>
            </a:r>
            <a:br>
              <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b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بحر إيجة</a:t>
            </a:r>
            <a:endParaRPr kumimoji="0" lang="en-US"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altLang="en-US" sz="9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48" name="Text Box 17">
            <a:extLst>
              <a:ext uri="{FF2B5EF4-FFF2-40B4-BE49-F238E27FC236}">
                <a16:creationId xmlns:a16="http://schemas.microsoft.com/office/drawing/2014/main" id="{CB83FB2A-9723-D034-6A62-69D57B19A5F0}"/>
              </a:ext>
            </a:extLst>
          </p:cNvPr>
          <p:cNvSpPr txBox="1">
            <a:spLocks noChangeArrowheads="1"/>
          </p:cNvSpPr>
          <p:nvPr/>
        </p:nvSpPr>
        <p:spPr bwMode="auto">
          <a:xfrm>
            <a:off x="-76200" y="2339975"/>
            <a:ext cx="990600" cy="80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صيف 35-37</a:t>
            </a:r>
            <a:endParaRPr kumimoji="0" lang="en-US" altLang="en-US" sz="12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دمشق</a:t>
            </a:r>
            <a:br>
              <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br>
            <a:r>
              <a:rPr kumimoji="0" lang="ar-JO"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أنطاكية</a:t>
            </a:r>
            <a:endParaRPr kumimoji="0" lang="en-US" altLang="en-US" sz="16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53" name="Text Box 10">
            <a:extLst>
              <a:ext uri="{FF2B5EF4-FFF2-40B4-BE49-F238E27FC236}">
                <a16:creationId xmlns:a16="http://schemas.microsoft.com/office/drawing/2014/main" id="{58E545A9-41FF-5AD4-51B5-1FD61EF75C8B}"/>
              </a:ext>
            </a:extLst>
          </p:cNvPr>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22250" name="Text Box 20">
            <a:extLst>
              <a:ext uri="{FF2B5EF4-FFF2-40B4-BE49-F238E27FC236}">
                <a16:creationId xmlns:a16="http://schemas.microsoft.com/office/drawing/2014/main" id="{BEDE8735-9082-31B7-FFF0-42A838F7D126}"/>
              </a:ext>
            </a:extLst>
          </p:cNvPr>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الرحلات</a:t>
            </a:r>
            <a:endParaRPr kumimoji="0" lang="en-US" altLang="en-US" sz="2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sp>
        <p:nvSpPr>
          <p:cNvPr id="222251" name="Text Box 9">
            <a:extLst>
              <a:ext uri="{FF2B5EF4-FFF2-40B4-BE49-F238E27FC236}">
                <a16:creationId xmlns:a16="http://schemas.microsoft.com/office/drawing/2014/main" id="{BA6A15EA-92D4-EAB3-7CCC-A23AA1C5F575}"/>
              </a:ext>
            </a:extLst>
          </p:cNvPr>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rPr>
              <a:t>1 2 3 4</a:t>
            </a:r>
            <a:endParaRPr kumimoji="0" lang="en-US" altLang="en-US" sz="1000" b="1" i="0" u="none" strike="noStrike" kern="1200" cap="none" spc="0" normalizeH="0" baseline="0" noProof="0">
              <a:ln>
                <a:noFill/>
              </a:ln>
              <a:solidFill>
                <a:srgbClr val="000000"/>
              </a:solidFill>
              <a:effectLst/>
              <a:uLnTx/>
              <a:uFillTx/>
              <a:latin typeface="Arial Narrow" panose="020B0604020202020204" pitchFamily="34" charset="0"/>
              <a:ea typeface="MS PGothic" panose="020B0600070205080204" pitchFamily="34" charset="-128"/>
              <a:cs typeface="Times New Roman"/>
            </a:endParaRPr>
          </a:p>
        </p:txBody>
      </p:sp>
      <p:sp>
        <p:nvSpPr>
          <p:cNvPr id="222252" name="Text Box 20">
            <a:extLst>
              <a:ext uri="{FF2B5EF4-FFF2-40B4-BE49-F238E27FC236}">
                <a16:creationId xmlns:a16="http://schemas.microsoft.com/office/drawing/2014/main" id="{6F3EA8DC-BA47-9616-43F8-058786C91D66}"/>
              </a:ext>
            </a:extLst>
          </p:cNvPr>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altLang="en-US" sz="18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rPr>
              <a:t>السجون</a:t>
            </a:r>
            <a:endParaRPr kumimoji="0" lang="en-US" altLang="en-US" sz="2400" b="1" i="0" u="none" strike="noStrike" kern="1200" cap="none" spc="0" normalizeH="0" baseline="0" noProof="0">
              <a:ln>
                <a:noFill/>
              </a:ln>
              <a:solidFill>
                <a:srgbClr val="FFFFFF"/>
              </a:solidFill>
              <a:effectLst/>
              <a:uLnTx/>
              <a:uFillTx/>
              <a:latin typeface="Arial Narrow" panose="020B0604020202020204" pitchFamily="34" charset="0"/>
              <a:ea typeface="MS PGothic" panose="020B0600070205080204" pitchFamily="34" charset="-128"/>
              <a:cs typeface="Times New Roman"/>
            </a:endParaRPr>
          </a:p>
        </p:txBody>
      </p:sp>
      <p:grpSp>
        <p:nvGrpSpPr>
          <p:cNvPr id="2" name="Group 7">
            <a:extLst>
              <a:ext uri="{FF2B5EF4-FFF2-40B4-BE49-F238E27FC236}">
                <a16:creationId xmlns:a16="http://schemas.microsoft.com/office/drawing/2014/main" id="{5F7838D8-7CB5-59E6-0BBA-F7255D26944E}"/>
              </a:ext>
            </a:extLst>
          </p:cNvPr>
          <p:cNvGrpSpPr>
            <a:grpSpLocks/>
          </p:cNvGrpSpPr>
          <p:nvPr/>
        </p:nvGrpSpPr>
        <p:grpSpPr bwMode="auto">
          <a:xfrm>
            <a:off x="838200" y="4122738"/>
            <a:ext cx="3886200" cy="1452562"/>
            <a:chOff x="144" y="2736"/>
            <a:chExt cx="2544" cy="1104"/>
          </a:xfrm>
        </p:grpSpPr>
        <p:sp>
          <p:nvSpPr>
            <p:cNvPr id="222260" name="Rectangle 8">
              <a:extLst>
                <a:ext uri="{FF2B5EF4-FFF2-40B4-BE49-F238E27FC236}">
                  <a16:creationId xmlns:a16="http://schemas.microsoft.com/office/drawing/2014/main" id="{448D05BE-A681-5649-DF01-5A8E4BE35F42}"/>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FFFFFF"/>
                </a:solidFill>
                <a:effectLst/>
                <a:uLnTx/>
                <a:uFillTx/>
                <a:ea typeface="MS PGothic" panose="020B0600070205080204" pitchFamily="34" charset="-128"/>
                <a:cs typeface="Times New Roman"/>
              </a:endParaRPr>
            </a:p>
          </p:txBody>
        </p:sp>
        <p:sp>
          <p:nvSpPr>
            <p:cNvPr id="222261" name="Text Box 9">
              <a:extLst>
                <a:ext uri="{FF2B5EF4-FFF2-40B4-BE49-F238E27FC236}">
                  <a16:creationId xmlns:a16="http://schemas.microsoft.com/office/drawing/2014/main" id="{D26652DE-3AB0-4230-D97E-E0BAA9DEDC24}"/>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FFFF"/>
                  </a:solidFill>
                  <a:effectLst/>
                  <a:uLnTx/>
                  <a:uFillTx/>
                  <a:latin typeface="Tahoma" panose="020B0604030504040204" pitchFamily="34" charset="0"/>
                  <a:ea typeface="MS PGothic" panose="020B0600070205080204" pitchFamily="34" charset="-128"/>
                  <a:cs typeface="Times New Roman"/>
                </a:rPr>
                <a:t>الإرسالية</a:t>
              </a:r>
              <a:endParaRPr kumimoji="0" lang="en-US" altLang="en-US" sz="2400" b="1" i="0" u="none" strike="noStrike" kern="1200" cap="none" spc="0" normalizeH="0" baseline="0" noProof="0">
                <a:ln>
                  <a:noFill/>
                </a:ln>
                <a:solidFill>
                  <a:srgbClr val="FFFFFF"/>
                </a:solidFill>
                <a:effectLst/>
                <a:uLnTx/>
                <a:uFillTx/>
                <a:latin typeface="Tahoma" panose="020B0604030504040204" pitchFamily="34" charset="0"/>
                <a:ea typeface="MS PGothic" panose="020B0600070205080204" pitchFamily="34" charset="-128"/>
                <a:cs typeface="Times New Roman"/>
              </a:endParaRPr>
            </a:p>
          </p:txBody>
        </p:sp>
      </p:grpSp>
      <p:grpSp>
        <p:nvGrpSpPr>
          <p:cNvPr id="3" name="Group 10">
            <a:extLst>
              <a:ext uri="{FF2B5EF4-FFF2-40B4-BE49-F238E27FC236}">
                <a16:creationId xmlns:a16="http://schemas.microsoft.com/office/drawing/2014/main" id="{EEBAC504-F8DD-73C2-469F-61C5DE330E15}"/>
              </a:ext>
            </a:extLst>
          </p:cNvPr>
          <p:cNvGrpSpPr>
            <a:grpSpLocks/>
          </p:cNvGrpSpPr>
          <p:nvPr/>
        </p:nvGrpSpPr>
        <p:grpSpPr bwMode="auto">
          <a:xfrm>
            <a:off x="5181600" y="4122738"/>
            <a:ext cx="1371600" cy="2401887"/>
            <a:chOff x="3024" y="2736"/>
            <a:chExt cx="724" cy="1392"/>
          </a:xfrm>
        </p:grpSpPr>
        <p:sp>
          <p:nvSpPr>
            <p:cNvPr id="222258" name="Rectangle 11">
              <a:extLst>
                <a:ext uri="{FF2B5EF4-FFF2-40B4-BE49-F238E27FC236}">
                  <a16:creationId xmlns:a16="http://schemas.microsoft.com/office/drawing/2014/main" id="{64CA312F-2FAF-9E24-8F0A-0B90D4FFB901}"/>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59" name="Text Box 12">
              <a:extLst>
                <a:ext uri="{FF2B5EF4-FFF2-40B4-BE49-F238E27FC236}">
                  <a16:creationId xmlns:a16="http://schemas.microsoft.com/office/drawing/2014/main" id="{81A72039-E5DF-7686-180A-9B06F20E3B88}"/>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9900"/>
                  </a:solidFill>
                  <a:effectLst/>
                  <a:uLnTx/>
                  <a:uFillTx/>
                  <a:latin typeface="Tahoma" panose="020B0604030504040204" pitchFamily="34" charset="0"/>
                  <a:ea typeface="MS PGothic" panose="020B0600070205080204" pitchFamily="34" charset="-128"/>
                  <a:cs typeface="Times New Roman"/>
                </a:rPr>
                <a:t>السجن</a:t>
              </a:r>
              <a:endParaRPr kumimoji="0" lang="en-US" altLang="en-US" sz="2400" b="1" i="0" u="none" strike="noStrike" kern="1200" cap="none" spc="0" normalizeH="0" baseline="0" noProof="0">
                <a:ln>
                  <a:noFill/>
                </a:ln>
                <a:solidFill>
                  <a:srgbClr val="FF9900"/>
                </a:solidFill>
                <a:effectLst/>
                <a:uLnTx/>
                <a:uFillTx/>
                <a:latin typeface="Tahoma" panose="020B0604030504040204" pitchFamily="34" charset="0"/>
                <a:ea typeface="MS PGothic" panose="020B0600070205080204" pitchFamily="34" charset="-128"/>
                <a:cs typeface="Times New Roman"/>
              </a:endParaRPr>
            </a:p>
          </p:txBody>
        </p:sp>
      </p:grpSp>
      <p:grpSp>
        <p:nvGrpSpPr>
          <p:cNvPr id="4" name="Group 13">
            <a:extLst>
              <a:ext uri="{FF2B5EF4-FFF2-40B4-BE49-F238E27FC236}">
                <a16:creationId xmlns:a16="http://schemas.microsoft.com/office/drawing/2014/main" id="{8D093423-AFB0-7226-38EB-74C195C00D43}"/>
              </a:ext>
            </a:extLst>
          </p:cNvPr>
          <p:cNvGrpSpPr>
            <a:grpSpLocks/>
          </p:cNvGrpSpPr>
          <p:nvPr/>
        </p:nvGrpSpPr>
        <p:grpSpPr bwMode="auto">
          <a:xfrm>
            <a:off x="6442075" y="4122738"/>
            <a:ext cx="1981200" cy="1431925"/>
            <a:chOff x="3630" y="2736"/>
            <a:chExt cx="1248" cy="753"/>
          </a:xfrm>
        </p:grpSpPr>
        <p:sp>
          <p:nvSpPr>
            <p:cNvPr id="222256" name="Rectangle 14">
              <a:extLst>
                <a:ext uri="{FF2B5EF4-FFF2-40B4-BE49-F238E27FC236}">
                  <a16:creationId xmlns:a16="http://schemas.microsoft.com/office/drawing/2014/main" id="{9C25CE41-DDE0-7223-9017-9551274D6CF5}"/>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ea typeface="MS PGothic" panose="020B0600070205080204" pitchFamily="34" charset="-128"/>
                <a:cs typeface="Times New Roman"/>
              </a:endParaRPr>
            </a:p>
          </p:txBody>
        </p:sp>
        <p:sp>
          <p:nvSpPr>
            <p:cNvPr id="222257" name="Text Box 15">
              <a:extLst>
                <a:ext uri="{FF2B5EF4-FFF2-40B4-BE49-F238E27FC236}">
                  <a16:creationId xmlns:a16="http://schemas.microsoft.com/office/drawing/2014/main" id="{9DEBC377-A165-867C-F96C-0A0E96F74CFD}"/>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a:ln>
                    <a:noFill/>
                  </a:ln>
                  <a:solidFill>
                    <a:srgbClr val="FFFF00"/>
                  </a:solidFill>
                  <a:effectLst/>
                  <a:uLnTx/>
                  <a:uFillTx/>
                  <a:latin typeface="Tahoma" panose="020B0604030504040204" pitchFamily="34" charset="0"/>
                  <a:ea typeface="MS PGothic" panose="020B0600070205080204" pitchFamily="34" charset="-128"/>
                  <a:cs typeface="Times New Roman"/>
                </a:rPr>
                <a:t>الرعوية</a:t>
              </a:r>
              <a:endParaRPr kumimoji="0" lang="en-US" altLang="en-US" sz="2400" b="1" i="0" u="none" strike="noStrike" kern="1200" cap="none" spc="0" normalizeH="0" baseline="0" noProof="0">
                <a:ln>
                  <a:noFill/>
                </a:ln>
                <a:solidFill>
                  <a:srgbClr val="FFFF00"/>
                </a:solidFill>
                <a:effectLst/>
                <a:uLnTx/>
                <a:uFillTx/>
                <a:latin typeface="Tahoma" panose="020B0604030504040204" pitchFamily="34" charset="0"/>
                <a:ea typeface="MS PGothic" panose="020B0600070205080204" pitchFamily="34" charset="-128"/>
                <a:cs typeface="Times New Roman"/>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900098" name="Rectangle 2">
            <a:extLst>
              <a:ext uri="{FF2B5EF4-FFF2-40B4-BE49-F238E27FC236}">
                <a16:creationId xmlns:a16="http://schemas.microsoft.com/office/drawing/2014/main" id="{EB7274D1-CB60-4340-6F79-CF9BC9AFF71B}"/>
              </a:ext>
            </a:extLst>
          </p:cNvPr>
          <p:cNvSpPr>
            <a:spLocks noGrp="1" noChangeArrowheads="1"/>
          </p:cNvSpPr>
          <p:nvPr>
            <p:ph type="ctrTitle"/>
          </p:nvPr>
        </p:nvSpPr>
        <p:spPr>
          <a:xfrm>
            <a:off x="-27586" y="0"/>
            <a:ext cx="9144000" cy="1555750"/>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dirty="0">
                <a:effectLst>
                  <a:glow rad="254000">
                    <a:schemeClr val="tx1"/>
                  </a:glow>
                </a:effectLst>
                <a:ea typeface="ＭＳ Ｐゴシック" charset="0"/>
                <a:cs typeface="ＭＳ Ｐゴシック" charset="0"/>
              </a:rPr>
              <a:t>كيف تبقى هناك</a:t>
            </a:r>
            <a:br>
              <a:rPr lang="ar-JO" dirty="0">
                <a:effectLst>
                  <a:glow rad="254000">
                    <a:schemeClr val="tx1"/>
                  </a:glow>
                </a:effectLst>
                <a:ea typeface="ＭＳ Ｐゴシック" charset="0"/>
                <a:cs typeface="ＭＳ Ｐゴシック" charset="0"/>
              </a:rPr>
            </a:br>
            <a:r>
              <a:rPr lang="ar-JO" dirty="0">
                <a:effectLst>
                  <a:glow rad="254000">
                    <a:schemeClr val="tx1"/>
                  </a:glow>
                </a:effectLst>
                <a:ea typeface="ＭＳ Ｐゴシック" charset="0"/>
                <a:cs typeface="ＭＳ Ｐゴシック" charset="0"/>
              </a:rPr>
              <a:t>بأمانة؟</a:t>
            </a:r>
            <a:endParaRPr lang="en-US" dirty="0">
              <a:effectLst>
                <a:glow rad="254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4FA7672-ABFF-8683-B383-EC448671DEA5}"/>
              </a:ext>
            </a:extLst>
          </p:cNvPr>
          <p:cNvSpPr txBox="1">
            <a:spLocks noChangeArrowheads="1"/>
          </p:cNvSpPr>
          <p:nvPr/>
        </p:nvSpPr>
        <p:spPr bwMode="auto">
          <a:xfrm>
            <a:off x="365125"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أطع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7C22BA4C-3E59-D4D5-6B1A-898BD14E4230}"/>
              </a:ext>
            </a:extLst>
          </p:cNvPr>
          <p:cNvSpPr txBox="1">
            <a:spLocks noChangeArrowheads="1"/>
          </p:cNvSpPr>
          <p:nvPr/>
        </p:nvSpPr>
        <p:spPr bwMode="auto">
          <a:xfrm>
            <a:off x="5727700" y="1773238"/>
            <a:ext cx="3081338" cy="3219450"/>
          </a:xfrm>
          <a:prstGeom prst="rect">
            <a:avLst/>
          </a:prstGeom>
          <a:solidFill>
            <a:schemeClr val="bg1"/>
          </a:solidFill>
          <a:ln>
            <a:noFill/>
          </a:ln>
          <a:effectLst/>
          <a:extLst>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عظ</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48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 name="Notched Right Arrow 1">
            <a:extLst>
              <a:ext uri="{FF2B5EF4-FFF2-40B4-BE49-F238E27FC236}">
                <a16:creationId xmlns:a16="http://schemas.microsoft.com/office/drawing/2014/main" id="{C2331F40-C0E8-9EE9-6CE5-64BFE5EC70A8}"/>
              </a:ext>
            </a:extLst>
          </p:cNvPr>
          <p:cNvSpPr/>
          <p:nvPr/>
        </p:nvSpPr>
        <p:spPr bwMode="auto">
          <a:xfrm>
            <a:off x="3267075" y="2478088"/>
            <a:ext cx="2744788" cy="220532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9B5C2CDF-95D5-C1EE-A076-1600942FDA1F}"/>
              </a:ext>
            </a:extLst>
          </p:cNvPr>
          <p:cNvSpPr txBox="1">
            <a:spLocks noChangeArrowheads="1"/>
          </p:cNvSpPr>
          <p:nvPr/>
        </p:nvSpPr>
        <p:spPr bwMode="auto">
          <a:xfrm>
            <a:off x="158342" y="512409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sz="4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1-2</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0017322F-9B18-B525-0D5E-9524C5263DFD}"/>
              </a:ext>
            </a:extLst>
          </p:cNvPr>
          <p:cNvSpPr txBox="1">
            <a:spLocks noChangeArrowheads="1"/>
          </p:cNvSpPr>
          <p:nvPr/>
        </p:nvSpPr>
        <p:spPr bwMode="auto">
          <a:xfrm>
            <a:off x="5444020" y="5034881"/>
            <a:ext cx="3405546" cy="1555750"/>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defRPr/>
            </a:pPr>
            <a:r>
              <a:rPr lang="ar-SA"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a:p>
            <a:pPr marL="0" marR="0" lvl="0" indent="0"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3-4</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par>
                          <p:cTn id="11" fill="hold" nodeType="afterGroup">
                            <p:stCondLst>
                              <p:cond delay="500"/>
                            </p:stCondLst>
                            <p:childTnLst>
                              <p:par>
                                <p:cTn id="12" presetID="1"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8" name="Picture 2">
            <a:extLst>
              <a:ext uri="{FF2B5EF4-FFF2-40B4-BE49-F238E27FC236}">
                <a16:creationId xmlns:a16="http://schemas.microsoft.com/office/drawing/2014/main" id="{EF08E44D-3A57-03AC-576D-DF01EDD2703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288" y="1306513"/>
            <a:ext cx="9144001" cy="550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7B9EE283-0437-517C-56C0-5C17348BC7D2}"/>
              </a:ext>
            </a:extLst>
          </p:cNvPr>
          <p:cNvSpPr>
            <a:spLocks noGrp="1" noChangeArrowheads="1"/>
          </p:cNvSpPr>
          <p:nvPr>
            <p:ph type="ctrTitle"/>
          </p:nvPr>
        </p:nvSpPr>
        <p:spPr>
          <a:xfrm>
            <a:off x="0" y="232008"/>
            <a:ext cx="9144000" cy="769349"/>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lstStyle/>
          <a:p>
            <a:pPr>
              <a:defRPr/>
            </a:pPr>
            <a:r>
              <a:rPr lang="ar-JO" sz="5400" dirty="0">
                <a:effectLst>
                  <a:glow rad="127000">
                    <a:schemeClr val="tx1"/>
                  </a:glow>
                </a:effectLst>
                <a:ea typeface="ＭＳ Ｐゴシック" charset="0"/>
                <a:cs typeface="ＭＳ Ｐゴシック" charset="0"/>
              </a:rPr>
              <a:t>الفكرة الرئيسية</a:t>
            </a:r>
            <a:endParaRPr lang="en-US" sz="5400" dirty="0">
              <a:effectLst>
                <a:glow rad="127000">
                  <a:schemeClr val="tx1"/>
                </a:glow>
              </a:effectLst>
              <a:ea typeface="ＭＳ Ｐゴシック" charset="0"/>
              <a:cs typeface="ＭＳ Ｐゴシック" charset="0"/>
            </a:endParaRPr>
          </a:p>
        </p:txBody>
      </p:sp>
      <p:sp>
        <p:nvSpPr>
          <p:cNvPr id="3" name="Rectangle 2">
            <a:extLst>
              <a:ext uri="{FF2B5EF4-FFF2-40B4-BE49-F238E27FC236}">
                <a16:creationId xmlns:a16="http://schemas.microsoft.com/office/drawing/2014/main" id="{E4C9F1BF-02E3-ABC5-3AD9-8AAF8CA7A80F}"/>
              </a:ext>
            </a:extLst>
          </p:cNvPr>
          <p:cNvSpPr txBox="1">
            <a:spLocks noChangeArrowheads="1"/>
          </p:cNvSpPr>
          <p:nvPr/>
        </p:nvSpPr>
        <p:spPr bwMode="auto">
          <a:xfrm>
            <a:off x="0" y="1412776"/>
            <a:ext cx="9144000" cy="2016224"/>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أطع</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و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ＭＳ Ｐゴシック" charset="0"/>
              </a:rPr>
              <a:t>عظ</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كلمة الله بأمانة</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A163359-B628-EE3D-BFCA-4FA7F024B2E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تيموثاوس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25282" name="Picture 2">
            <a:extLst>
              <a:ext uri="{FF2B5EF4-FFF2-40B4-BE49-F238E27FC236}">
                <a16:creationId xmlns:a16="http://schemas.microsoft.com/office/drawing/2014/main" id="{232507BE-612B-735E-9886-3358E96A80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7343" r="23639"/>
          <a:stretch>
            <a:fillRect/>
          </a:stretch>
        </p:blipFill>
        <p:spPr bwMode="auto">
          <a:xfrm>
            <a:off x="0" y="-49213"/>
            <a:ext cx="9144000" cy="6877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283" name="Rectangle 2">
            <a:extLst>
              <a:ext uri="{FF2B5EF4-FFF2-40B4-BE49-F238E27FC236}">
                <a16:creationId xmlns:a16="http://schemas.microsoft.com/office/drawing/2014/main" id="{ABC7B6B7-A2BC-3251-B6DB-9E7A3C293653}"/>
              </a:ext>
            </a:extLst>
          </p:cNvPr>
          <p:cNvSpPr>
            <a:spLocks noGrp="1" noChangeArrowheads="1"/>
          </p:cNvSpPr>
          <p:nvPr>
            <p:ph type="ctrTitle"/>
          </p:nvPr>
        </p:nvSpPr>
        <p:spPr>
          <a:xfrm>
            <a:off x="0" y="-49213"/>
            <a:ext cx="3779838" cy="6718301"/>
          </a:xfrm>
        </p:spPr>
        <p:txBody>
          <a:bodyPr anchor="t"/>
          <a:lstStyle/>
          <a:p>
            <a:pPr rtl="1"/>
            <a:r>
              <a:rPr lang="ar-JO" altLang="en-US" sz="3600" dirty="0">
                <a:solidFill>
                  <a:srgbClr val="000000"/>
                </a:solidFill>
              </a:rPr>
              <a:t>لأَنَّهُ سَيَكُونُ وَقْتٌ لاَ يَحْتَمِلُونَ فِيهِ التَّعْلِيمَ الصَّحِيحَ، بَلْ حَسَبَ شَهَوَاتِهِمُ الْخَاصَّةِ يَجْمَعُونَ لَهُمْ </a:t>
            </a:r>
            <a:br>
              <a:rPr lang="ar-JO" altLang="en-US" sz="3600" dirty="0">
                <a:solidFill>
                  <a:srgbClr val="000000"/>
                </a:solidFill>
              </a:rPr>
            </a:br>
            <a:r>
              <a:rPr lang="ar-JO" altLang="en-US" sz="3600" dirty="0">
                <a:solidFill>
                  <a:srgbClr val="000000"/>
                </a:solidFill>
              </a:rPr>
              <a:t>مُعَلِّمِينَ مُسْتَحِكَّةً مَسَامِعُهُمْ،</a:t>
            </a:r>
            <a:br>
              <a:rPr lang="ar-JO" altLang="en-US" sz="3600" dirty="0">
                <a:solidFill>
                  <a:srgbClr val="000000"/>
                </a:solidFill>
              </a:rPr>
            </a:br>
            <a:r>
              <a:rPr lang="ar-JO" altLang="en-US" sz="3600" dirty="0">
                <a:solidFill>
                  <a:srgbClr val="000000"/>
                </a:solidFill>
              </a:rPr>
              <a:t>فَيَصْرِفُونَ مَسَامِعَهُمْ عَنِ الْحَقِّ، </a:t>
            </a:r>
            <a:br>
              <a:rPr lang="ar-JO" altLang="en-US" sz="3600" dirty="0">
                <a:solidFill>
                  <a:srgbClr val="000000"/>
                </a:solidFill>
              </a:rPr>
            </a:br>
            <a:r>
              <a:rPr lang="ar-JO" altLang="en-US" sz="3600" dirty="0">
                <a:solidFill>
                  <a:srgbClr val="000000"/>
                </a:solidFill>
              </a:rPr>
              <a:t>وَيَنْحَرِفُونَ إِلَى الْخُرَافَاتِ.</a:t>
            </a:r>
            <a:br>
              <a:rPr lang="ar-JO" altLang="en-US" sz="3600" dirty="0">
                <a:solidFill>
                  <a:srgbClr val="000000"/>
                </a:solidFill>
              </a:rPr>
            </a:br>
            <a:r>
              <a:rPr lang="ar-JO" altLang="en-US" sz="3600" dirty="0">
                <a:solidFill>
                  <a:srgbClr val="000000"/>
                </a:solidFill>
              </a:rPr>
              <a:t>( 4: 3 – 4)</a:t>
            </a:r>
            <a:endParaRPr lang="en-US" altLang="en-US" sz="3600" dirty="0">
              <a:solidFill>
                <a:srgbClr val="000000"/>
              </a:solidFill>
            </a:endParaRPr>
          </a:p>
        </p:txBody>
      </p:sp>
      <p:sp>
        <p:nvSpPr>
          <p:cNvPr id="4" name="Rectangle 2">
            <a:extLst>
              <a:ext uri="{FF2B5EF4-FFF2-40B4-BE49-F238E27FC236}">
                <a16:creationId xmlns:a16="http://schemas.microsoft.com/office/drawing/2014/main" id="{1782F890-1492-350B-D18D-877973D272B1}"/>
              </a:ext>
            </a:extLst>
          </p:cNvPr>
          <p:cNvSpPr txBox="1">
            <a:spLocks noChangeArrowheads="1"/>
          </p:cNvSpPr>
          <p:nvPr/>
        </p:nvSpPr>
        <p:spPr bwMode="auto">
          <a:xfrm>
            <a:off x="4284663" y="4724400"/>
            <a:ext cx="4481512" cy="1979613"/>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يصرفون مسامعهم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en-SG" altLang="en-US" sz="2800" b="1" u="none" strike="noStrike" kern="1200" cap="none" spc="0" normalizeH="0" baseline="0" noProof="0" dirty="0" err="1">
                <a:ln>
                  <a:noFill/>
                </a:ln>
                <a:solidFill>
                  <a:srgbClr val="FFFFFF"/>
                </a:solidFill>
                <a:effectLst/>
                <a:uLnTx/>
                <a:uFillTx/>
                <a:ea typeface="MS PGothic" panose="020B0600070205080204" pitchFamily="34" charset="-128"/>
                <a:cs typeface="Arial" panose="020B0604020202020204" pitchFamily="34" charset="0"/>
              </a:rPr>
              <a:t>apostrepho</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 </a:t>
            </a:r>
            <a:endPar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عن الحق</a:t>
            </a:r>
            <a:b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b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r>
              <a:rPr kumimoji="0" lang="ar-JO"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2 تيموثاوس 4: 4</a:t>
            </a:r>
            <a:r>
              <a:rPr kumimoji="0" lang="en-SG"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rPr>
              <a:t>)</a:t>
            </a:r>
            <a:endParaRPr kumimoji="0" lang="en-US" altLang="en-US" sz="2800" b="1" u="none" strike="noStrike" kern="1200" cap="none" spc="0" normalizeH="0" baseline="0" noProof="0" dirty="0">
              <a:ln>
                <a:noFill/>
              </a:ln>
              <a:solidFill>
                <a:srgbClr val="FFFFFF"/>
              </a:solidFill>
              <a:effectLst/>
              <a:uLnTx/>
              <a:uFillTx/>
              <a:ea typeface="MS PGothic" panose="020B0600070205080204" pitchFamily="34" charset="-128"/>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EFED6"/>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51DE5182-D1C9-8A4F-AADF-A0E7810ED43D}"/>
              </a:ext>
            </a:extLst>
          </p:cNvPr>
          <p:cNvGrpSpPr/>
          <p:nvPr/>
        </p:nvGrpSpPr>
        <p:grpSpPr>
          <a:xfrm>
            <a:off x="-36512" y="-23355"/>
            <a:ext cx="9217024" cy="6476691"/>
            <a:chOff x="-36512" y="-23355"/>
            <a:chExt cx="9144001" cy="6332675"/>
          </a:xfrm>
        </p:grpSpPr>
        <p:pic>
          <p:nvPicPr>
            <p:cNvPr id="4469" name="Picture 3" descr="Picture 3"/>
            <p:cNvPicPr>
              <a:picLocks noChangeAspect="1"/>
            </p:cNvPicPr>
            <p:nvPr/>
          </p:nvPicPr>
          <p:blipFill rotWithShape="1">
            <a:blip r:embed="rId3" cstate="print"/>
            <a:srcRect t="31839"/>
            <a:stretch/>
          </p:blipFill>
          <p:spPr>
            <a:xfrm>
              <a:off x="-36512" y="1890233"/>
              <a:ext cx="9144001" cy="4419087"/>
            </a:xfrm>
            <a:prstGeom prst="rect">
              <a:avLst/>
            </a:prstGeom>
            <a:ln w="12700">
              <a:miter lim="400000"/>
            </a:ln>
          </p:spPr>
        </p:pic>
        <p:sp>
          <p:nvSpPr>
            <p:cNvPr id="4470" name="Rectangle 1"/>
            <p:cNvSpPr/>
            <p:nvPr/>
          </p:nvSpPr>
          <p:spPr>
            <a:xfrm>
              <a:off x="-36512" y="-23355"/>
              <a:ext cx="9125584" cy="1916832"/>
            </a:xfrm>
            <a:prstGeom prst="rect">
              <a:avLst/>
            </a:prstGeom>
            <a:solidFill>
              <a:srgbClr val="FFFFFF"/>
            </a:solidFill>
            <a:ln w="12700">
              <a:miter lim="400000"/>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p:txBody>
        </p:sp>
      </p:grpSp>
      <p:sp>
        <p:nvSpPr>
          <p:cNvPr id="4471" name="Rectangle 4"/>
          <p:cNvSpPr txBox="1">
            <a:spLocks noGrp="1"/>
          </p:cNvSpPr>
          <p:nvPr>
            <p:ph type="title" idx="4294967295"/>
          </p:nvPr>
        </p:nvSpPr>
        <p:spPr>
          <a:xfrm>
            <a:off x="0" y="6248400"/>
            <a:ext cx="9144000" cy="609600"/>
          </a:xfrm>
          <a:prstGeom prst="rect">
            <a:avLst/>
          </a:prstGeom>
        </p:spPr>
        <p:txBody>
          <a:bodyPr lIns="45719" tIns="45719" rIns="45719" bIns="45719">
            <a:normAutofit fontScale="90000"/>
          </a:bodyPr>
          <a:lstStyle>
            <a:lvl1pPr>
              <a:defRPr sz="3600">
                <a:solidFill>
                  <a:srgbClr val="FEFED6"/>
                </a:solidFill>
              </a:defRPr>
            </a:lvl1pPr>
          </a:lstStyle>
          <a:p>
            <a:pPr rtl="0">
              <a:defRPr/>
            </a:pPr>
            <a:r>
              <a:rPr dirty="0">
                <a:solidFill>
                  <a:srgbClr val="FFFFFF"/>
                </a:solidFill>
              </a:rPr>
              <a:t>هدلستون ، </a:t>
            </a:r>
            <a:r>
              <a:rPr dirty="0" err="1">
                <a:solidFill>
                  <a:srgbClr val="FFFFFF"/>
                </a:solidFill>
              </a:rPr>
              <a:t>الكتاب</a:t>
            </a:r>
            <a:r>
              <a:rPr dirty="0">
                <a:solidFill>
                  <a:srgbClr val="FFFFFF"/>
                </a:solidFill>
              </a:rPr>
              <a:t> </a:t>
            </a:r>
            <a:r>
              <a:rPr dirty="0" err="1">
                <a:solidFill>
                  <a:srgbClr val="FFFFFF"/>
                </a:solidFill>
              </a:rPr>
              <a:t>المقدس</a:t>
            </a:r>
            <a:r>
              <a:rPr dirty="0">
                <a:solidFill>
                  <a:srgbClr val="FFFFFF"/>
                </a:solidFill>
              </a:rPr>
              <a:t> </a:t>
            </a:r>
            <a:r>
              <a:rPr dirty="0" err="1">
                <a:solidFill>
                  <a:srgbClr val="FFFFFF"/>
                </a:solidFill>
              </a:rPr>
              <a:t>الأبجدي</a:t>
            </a:r>
            <a:endParaRPr dirty="0">
              <a:solidFill>
                <a:srgbClr val="FFFFFF"/>
              </a:solidFill>
            </a:endParaRPr>
          </a:p>
        </p:txBody>
      </p:sp>
      <p:sp>
        <p:nvSpPr>
          <p:cNvPr id="4472" name="Text Box 2"/>
          <p:cNvSpPr txBox="1"/>
          <p:nvPr/>
        </p:nvSpPr>
        <p:spPr>
          <a:xfrm>
            <a:off x="2026920" y="1676400"/>
            <a:ext cx="286306" cy="169164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Times New Roman"/>
                <a:ea typeface="Times New Roman"/>
                <a:cs typeface="Times New Roman"/>
                <a:sym typeface="Times New Roman"/>
              </a:defRPr>
            </a:pPr>
            <a:endParaRPr kumimoji="0" sz="2400" b="0" i="0" u="none" strike="noStrike" kern="0" cap="none" spc="0" normalizeH="0" baseline="0" noProof="0">
              <a:ln>
                <a:noFill/>
              </a:ln>
              <a:solidFill>
                <a:srgbClr val="8383AD"/>
              </a:solidFill>
              <a:effectLst/>
              <a:uLnTx/>
              <a:uFillTx/>
              <a:latin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endParaRPr kumimoji="0" sz="2400" b="0" i="0" u="none" strike="noStrike" kern="0" cap="none" spc="0" normalizeH="0" baseline="0" noProof="0">
              <a:ln>
                <a:noFill/>
              </a:ln>
              <a:solidFill>
                <a:srgbClr val="8383AD"/>
              </a:solidFill>
              <a:effectLst/>
              <a:uLnTx/>
              <a:uFillTx/>
              <a:latin typeface="Times New Roman"/>
              <a:ea typeface="Times New Roman"/>
              <a:cs typeface="Times New Roman"/>
              <a:sym typeface="Times New Roman"/>
            </a:endParaRPr>
          </a:p>
          <a:p>
            <a:pPr marL="0" marR="0" lvl="0" indent="0" algn="l" defTabSz="914400" rtl="0" eaLnBrk="1" fontAlgn="auto" latinLnBrk="0" hangingPunct="0">
              <a:lnSpc>
                <a:spcPct val="100000"/>
              </a:lnSpc>
              <a:spcBef>
                <a:spcPts val="0"/>
              </a:spcBef>
              <a:spcAft>
                <a:spcPts val="0"/>
              </a:spcAft>
              <a:buClrTx/>
              <a:buSzTx/>
              <a:buFontTx/>
              <a:buNone/>
              <a:tabLst/>
              <a:defRPr>
                <a:latin typeface="Comic Sans MS"/>
                <a:ea typeface="Comic Sans MS"/>
                <a:cs typeface="Comic Sans MS"/>
                <a:sym typeface="Comic Sans MS"/>
              </a:defRPr>
            </a:pPr>
            <a:r>
              <a:rPr kumimoji="0" sz="2400" b="0" i="0" u="none" strike="noStrike" kern="0" cap="none" spc="0" normalizeH="0" baseline="0" noProof="0">
                <a:ln>
                  <a:noFill/>
                </a:ln>
                <a:solidFill>
                  <a:srgbClr val="8383AD"/>
                </a:solidFill>
                <a:effectLst/>
                <a:uLnTx/>
                <a:uFillTx/>
                <a:latin typeface="Comic Sans MS"/>
                <a:sym typeface="Comic Sans MS"/>
              </a:rPr>
              <a:t> </a:t>
            </a:r>
          </a:p>
        </p:txBody>
      </p:sp>
      <p:sp>
        <p:nvSpPr>
          <p:cNvPr id="10" name="Rectangle 9"/>
          <p:cNvSpPr/>
          <p:nvPr/>
        </p:nvSpPr>
        <p:spPr>
          <a:xfrm>
            <a:off x="3655649" y="-27384"/>
            <a:ext cx="3019344" cy="3170097"/>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المسيح العبد الخادم</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المفلوج</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نتائج انقسام البيت</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مثل التربة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قوة الخادم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تعليم الخمسة الآلاف </a:t>
            </a:r>
            <a:b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هجوم الفريسيين التقليدي</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شفاء الأعمى </a:t>
            </a:r>
          </a:p>
          <a:p>
            <a:pPr marL="401052" marR="0" lvl="0" indent="-401052" algn="r" defTabSz="914400" rtl="1" eaLnBrk="1" fontAlgn="auto" latinLnBrk="0" hangingPunct="0">
              <a:lnSpc>
                <a:spcPct val="100000"/>
              </a:lnSpc>
              <a:spcBef>
                <a:spcPts val="0"/>
              </a:spcBef>
              <a:spcAft>
                <a:spcPts val="0"/>
              </a:spcAft>
              <a:buClrTx/>
              <a:buSzPct val="100000"/>
              <a:buFontTx/>
              <a:buAutoNum type="arabicPeriod"/>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تجلي أيليا  </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
        <p:nvSpPr>
          <p:cNvPr id="11" name="Rectangle 10"/>
          <p:cNvSpPr/>
          <p:nvPr/>
        </p:nvSpPr>
        <p:spPr>
          <a:xfrm>
            <a:off x="-55076" y="-15967"/>
            <a:ext cx="3692161" cy="2862320"/>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موقف الخادم الالزامي</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دخول أورشليم المنتصر</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جواب استفسار فضولي عن القيامة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دمار عنيف للهيكل.</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endPar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عذاب بستان جثسيماني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سرد عن موت المسيح </a:t>
            </a:r>
          </a:p>
          <a:p>
            <a:pPr marL="457200" marR="0" lvl="0" indent="-457200" algn="r" defTabSz="914400" rtl="1" eaLnBrk="1" fontAlgn="auto" latinLnBrk="0" hangingPunct="0">
              <a:lnSpc>
                <a:spcPct val="100000"/>
              </a:lnSpc>
              <a:spcBef>
                <a:spcPts val="0"/>
              </a:spcBef>
              <a:spcAft>
                <a:spcPts val="0"/>
              </a:spcAft>
              <a:buClrTx/>
              <a:buSzTx/>
              <a:buFont typeface="+mj-lt"/>
              <a:buAutoNum type="arabicPeriod" startAt="10"/>
              <a:tabLst/>
              <a:defRPr sz="1100">
                <a:solidFill>
                  <a:srgbClr val="000000"/>
                </a:solidFill>
              </a:defRPr>
            </a:pPr>
            <a:r>
              <a:rPr kumimoji="0" lang="ar-JO" sz="20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القبر وجد فارغاً </a:t>
            </a:r>
          </a:p>
        </p:txBody>
      </p:sp>
      <p:sp>
        <p:nvSpPr>
          <p:cNvPr id="9" name="Rectangle 8">
            <a:extLst>
              <a:ext uri="{FF2B5EF4-FFF2-40B4-BE49-F238E27FC236}">
                <a16:creationId xmlns:a16="http://schemas.microsoft.com/office/drawing/2014/main" id="{A2B492D2-036B-C742-97FF-E75535F75BD9}"/>
              </a:ext>
            </a:extLst>
          </p:cNvPr>
          <p:cNvSpPr/>
          <p:nvPr/>
        </p:nvSpPr>
        <p:spPr>
          <a:xfrm>
            <a:off x="6808839" y="255028"/>
            <a:ext cx="2417153" cy="769439"/>
          </a:xfrm>
          <a:prstGeom prst="rect">
            <a:avLst/>
          </a:prstGeom>
          <a:no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a:solidFill>
                  <a:srgbClr val="000000"/>
                </a:solidFill>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مرقس</a:t>
            </a:r>
            <a:endParaRPr kumimoji="0" lang="ar-JO" sz="4400" b="1" u="none" strike="noStrike" kern="0" cap="none" spc="0" normalizeH="0" baseline="0" noProof="0" dirty="0">
              <a:ln>
                <a:noFill/>
              </a:ln>
              <a:solidFill>
                <a:srgbClr val="8383AD"/>
              </a:solidFill>
              <a:effectLst/>
              <a:uLnTx/>
              <a:uFillTx/>
              <a:latin typeface="Arial" panose="020B0604020202020204" pitchFamily="34" charset="0"/>
              <a:ea typeface="+mj-ea"/>
              <a:cs typeface="Arial" panose="020B0604020202020204" pitchFamily="34" charset="0"/>
              <a:sym typeface="Arial"/>
            </a:endParaRP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Picture 1">
            <a:extLst>
              <a:ext uri="{FF2B5EF4-FFF2-40B4-BE49-F238E27FC236}">
                <a16:creationId xmlns:a16="http://schemas.microsoft.com/office/drawing/2014/main" id="{A7D150D7-D168-66C9-FB53-A8D6C9535217}"/>
              </a:ext>
            </a:extLst>
          </p:cNvPr>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JO" altLang="en-US" sz="2400" b="1" u="none" strike="noStrike" kern="1200" cap="none" spc="0" normalizeH="0" baseline="0" noProof="0" dirty="0">
              <a:ln>
                <a:noFill/>
              </a:ln>
              <a:solidFill>
                <a:srgbClr val="000000"/>
              </a:solidFill>
              <a:effectLst/>
              <a:uLnTx/>
              <a:uFillTx/>
              <a:latin typeface="Times New Roman" panose="02020603050405020304" pitchFamily="18" charset="0"/>
              <a:ea typeface="MS PGothic" panose="020B0600070205080204" pitchFamily="34" charset="-128"/>
              <a:cs typeface="Arial" panose="020B0604020202020204" pitchFamily="34" charset="0"/>
            </a:endParaRPr>
          </a:p>
        </p:txBody>
      </p:sp>
      <p:pic>
        <p:nvPicPr>
          <p:cNvPr id="226307" name="Picture 1">
            <a:extLst>
              <a:ext uri="{FF2B5EF4-FFF2-40B4-BE49-F238E27FC236}">
                <a16:creationId xmlns:a16="http://schemas.microsoft.com/office/drawing/2014/main" id="{B057E10D-A164-138D-2230-E9C3FDEF44E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65300" y="1276350"/>
            <a:ext cx="5581650" cy="558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0098" name="Rectangle 2">
            <a:extLst>
              <a:ext uri="{FF2B5EF4-FFF2-40B4-BE49-F238E27FC236}">
                <a16:creationId xmlns:a16="http://schemas.microsoft.com/office/drawing/2014/main" id="{C57EF776-315E-BBF3-F90A-81F448458B7A}"/>
              </a:ext>
            </a:extLst>
          </p:cNvPr>
          <p:cNvSpPr>
            <a:spLocks noGrp="1" noChangeArrowheads="1"/>
          </p:cNvSpPr>
          <p:nvPr>
            <p:ph type="ctrTitle"/>
          </p:nvPr>
        </p:nvSpPr>
        <p:spPr>
          <a:xfrm>
            <a:off x="91427" y="116632"/>
            <a:ext cx="9036496" cy="2232247"/>
          </a:xfrm>
          <a:ln>
            <a:miter lim="800000"/>
            <a:headEnd/>
            <a:tailEnd/>
          </a:ln>
          <a:effectLst>
            <a:outerShdw blurRad="63500" dist="35921" dir="2700000" algn="ctr" rotWithShape="0">
              <a:schemeClr val="tx2">
                <a:alpha val="74998"/>
              </a:schemeClr>
            </a:outerShdw>
          </a:effectLst>
          <a:extLst>
            <a:ext uri="{909E8E84-426E-40dd-AFC4-6F175D3DCCD1}"/>
            <a:ext uri="{91240B29-F687-4f45-9708-019B960494DF}"/>
            <a:ext uri="{FAA26D3D-D897-4be2-8F04-BA451C77F1D7}"/>
          </a:extLst>
        </p:spPr>
        <p:txBody>
          <a:bodyPr anchor="t"/>
          <a:lstStyle/>
          <a:p>
            <a:pPr>
              <a:defRPr/>
            </a:pPr>
            <a:r>
              <a:rPr lang="ar-JO" sz="3600" dirty="0">
                <a:effectLst>
                  <a:glow rad="127000">
                    <a:schemeClr val="tx1"/>
                  </a:glow>
                </a:effectLst>
                <a:ea typeface="ＭＳ Ｐゴシック" charset="0"/>
                <a:cs typeface="ＭＳ Ｐゴシック" charset="0"/>
              </a:rPr>
              <a:t>هل تبني القراءة، و الأخبار، و الأصدقاء، و الأفلام،          و التلفاز، و الإنترنت خصوصاً إيمانك أم تهدمه؟</a:t>
            </a:r>
            <a:r>
              <a:rPr lang="en-US" sz="3600" dirty="0">
                <a:effectLst>
                  <a:glow rad="127000">
                    <a:schemeClr val="tx1"/>
                  </a:glow>
                </a:effectLst>
                <a:ea typeface="ＭＳ Ｐゴシック" charset="0"/>
                <a:cs typeface="ＭＳ Ｐゴシック" charset="0"/>
              </a:rPr>
              <a:t> </a:t>
            </a:r>
          </a:p>
        </p:txBody>
      </p:sp>
    </p:spTree>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089219869"/>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27384"/>
            <a:ext cx="9247957" cy="61653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0" y="4868863"/>
            <a:ext cx="9144000" cy="1614877"/>
          </a:xfrm>
          <a:solidFill>
            <a:srgbClr val="000000"/>
          </a:solidFill>
        </p:spPr>
        <p:txBody>
          <a:bodyPr/>
          <a:lstStyle/>
          <a:p>
            <a:pPr eaLnBrk="1" hangingPunct="1"/>
            <a:r>
              <a:rPr lang="ar-SA" sz="9600" dirty="0">
                <a:solidFill>
                  <a:srgbClr val="FEFDE3"/>
                </a:solidFill>
                <a:ea typeface="ＭＳ Ｐゴシック" charset="0"/>
                <a:cs typeface="Arial" panose="020B0604020202020204" pitchFamily="34" charset="0"/>
              </a:rPr>
              <a:t>تيطس</a:t>
            </a:r>
            <a:endParaRPr lang="en-US" sz="9600" dirty="0">
              <a:solidFill>
                <a:srgbClr val="FEFDE3"/>
              </a:solidFill>
              <a:ea typeface="ＭＳ Ｐゴシック" charset="0"/>
              <a:cs typeface="Arial" panose="020B0604020202020204" pitchFamily="34" charset="0"/>
            </a:endParaRPr>
          </a:p>
        </p:txBody>
      </p:sp>
      <p:sp>
        <p:nvSpPr>
          <p:cNvPr id="317443" name="Text Box 3"/>
          <p:cNvSpPr txBox="1">
            <a:spLocks noChangeArrowheads="1"/>
          </p:cNvSpPr>
          <p:nvPr/>
        </p:nvSpPr>
        <p:spPr bwMode="auto">
          <a:xfrm>
            <a:off x="8477264" y="87015"/>
            <a:ext cx="665567" cy="46166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6" name="Rectangle 5">
            <a:extLst>
              <a:ext uri="{FF2B5EF4-FFF2-40B4-BE49-F238E27FC236}">
                <a16:creationId xmlns:a16="http://schemas.microsoft.com/office/drawing/2014/main" id="{CAF72809-F78B-304B-97DB-9F5A17C2A323}"/>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Tree>
    <p:extLst>
      <p:ext uri="{BB962C8B-B14F-4D97-AF65-F5344CB8AC3E}">
        <p14:creationId xmlns:p14="http://schemas.microsoft.com/office/powerpoint/2010/main" val="108095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Effect transition="in" filter="checkerboard(across)">
                                      <p:cBhvr>
                                        <p:cTn id="7" dur="500"/>
                                        <p:tgtEl>
                                          <p:spTgt spid="3174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السلوك</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6419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6512" y="1629034"/>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السلوك السليم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ضد المقاومة</a:t>
            </a:r>
            <a:endParaRPr kumimoji="0" lang="en-US" sz="60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216726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63134" y="1588646"/>
            <a:ext cx="8791222" cy="365848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صادقة هي الكلمة وأريد ان تقرر هذه الأمور لكي يهتم الذين آمنوا بالله أن يمارسوا أعمالا حسنة، فإن هذه الأمور هي الحسنة و النافعة للناس</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(3: 8)</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241</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309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1744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2" y="717038"/>
            <a:ext cx="9252520" cy="61683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317442" name="Rectangle 2"/>
          <p:cNvSpPr>
            <a:spLocks noGrp="1" noChangeArrowheads="1"/>
          </p:cNvSpPr>
          <p:nvPr>
            <p:ph type="title" idx="4294967295"/>
          </p:nvPr>
        </p:nvSpPr>
        <p:spPr>
          <a:xfrm>
            <a:off x="-36512" y="-10759"/>
            <a:ext cx="9289032" cy="861055"/>
          </a:xfrm>
          <a:solidFill>
            <a:srgbClr val="000000"/>
          </a:solidFill>
        </p:spPr>
        <p:txBody>
          <a:bodyPr anchor="b"/>
          <a:lstStyle/>
          <a:p>
            <a:pPr eaLnBrk="1" hangingPunct="1"/>
            <a:r>
              <a:rPr lang="ar-SA" sz="5400" dirty="0">
                <a:solidFill>
                  <a:srgbClr val="FEFDE3"/>
                </a:solidFill>
                <a:ea typeface="ＭＳ Ｐゴシック" charset="0"/>
                <a:cs typeface="Arial" panose="020B0604020202020204" pitchFamily="34" charset="0"/>
              </a:rPr>
              <a:t>تيطس</a:t>
            </a:r>
            <a:endParaRPr lang="en-US" sz="5400" dirty="0">
              <a:solidFill>
                <a:srgbClr val="FEFDE3"/>
              </a:solidFill>
              <a:ea typeface="ＭＳ Ｐゴシック" charset="0"/>
              <a:cs typeface="Arial" panose="020B0604020202020204" pitchFamily="34" charset="0"/>
            </a:endParaRPr>
          </a:p>
        </p:txBody>
      </p:sp>
      <p:sp>
        <p:nvSpPr>
          <p:cNvPr id="3" name="Rectangle 2"/>
          <p:cNvSpPr/>
          <p:nvPr/>
        </p:nvSpPr>
        <p:spPr>
          <a:xfrm>
            <a:off x="402715" y="1305160"/>
            <a:ext cx="8822008" cy="2123658"/>
          </a:xfrm>
          <a:prstGeom prst="rect">
            <a:avLst/>
          </a:prstGeom>
          <a:solidFill>
            <a:schemeClr val="accent3">
              <a:alpha val="50000"/>
            </a:schemeClr>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نستطيع أن نميز المعلمين الكذبة من خلال ثمارهم وذلك حسب ما تعلمناه من الآباء الروحيين الذين يعلمون تعليماً يرتكز على النعمة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3">
            <a:extLst>
              <a:ext uri="{FF2B5EF4-FFF2-40B4-BE49-F238E27FC236}">
                <a16:creationId xmlns:a16="http://schemas.microsoft.com/office/drawing/2014/main" id="{85FEE443-5FF0-6C4E-A525-3346AC0678FD}"/>
              </a:ext>
            </a:extLst>
          </p:cNvPr>
          <p:cNvSpPr txBox="1">
            <a:spLocks noChangeArrowheads="1"/>
          </p:cNvSpPr>
          <p:nvPr/>
        </p:nvSpPr>
        <p:spPr bwMode="auto">
          <a:xfrm>
            <a:off x="8333248" y="87015"/>
            <a:ext cx="665567" cy="46166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322329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additive="base">
                                        <p:cTn id="7" dur="500" fill="hold"/>
                                        <p:tgtEl>
                                          <p:spTgt spid="317442"/>
                                        </p:tgtEl>
                                        <p:attrNameLst>
                                          <p:attrName>ppt_x</p:attrName>
                                        </p:attrNameLst>
                                      </p:cBhvr>
                                      <p:tavLst>
                                        <p:tav tm="0">
                                          <p:val>
                                            <p:strVal val="#ppt_x"/>
                                          </p:val>
                                        </p:tav>
                                        <p:tav tm="100000">
                                          <p:val>
                                            <p:strVal val="#ppt_x"/>
                                          </p:val>
                                        </p:tav>
                                      </p:tavLst>
                                    </p:anim>
                                    <p:anim calcmode="lin" valueType="num">
                                      <p:cBhvr additive="base">
                                        <p:cTn id="8" dur="500" fill="hold"/>
                                        <p:tgtEl>
                                          <p:spTgt spid="3174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42"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يسوع المسيح (1: 4) مخلصنا الذي نخدمه بينما ننتظر الرجاء المبارك والمجد الذي يستعلن  عند مجيء إلهنا العظيم ومخلصنا يسوع المسيح ( 2: 13 )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F7E8735A-8F2D-F627-71F0-AB978EE5434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1282504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2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87411" y="1582621"/>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يعتبر تصرف الكنيسة  كشهادة حية للحق و الإنجيل  (2: 11 – 3: 15 )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BB94B72-04BF-684F-88C4-ED890AE9246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4388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2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لأن نعمة الله التي تحضر لنا الخلاص قد ظهرت لكل الناس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(2: 11) حتى تعلمنا التقوى</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0BD5048B-83A5-1844-9EB8-09005B1B9A4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876738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78" name="Picture 2" descr="Picture 2"/>
          <p:cNvPicPr>
            <a:picLocks noChangeAspect="1"/>
          </p:cNvPicPr>
          <p:nvPr/>
        </p:nvPicPr>
        <p:blipFill>
          <a:blip r:embed="rId3" cstate="print"/>
          <a:stretch>
            <a:fillRect/>
          </a:stretch>
        </p:blipFill>
        <p:spPr>
          <a:xfrm>
            <a:off x="-36513" y="476672"/>
            <a:ext cx="9263069" cy="5472609"/>
          </a:xfrm>
          <a:prstGeom prst="rect">
            <a:avLst/>
          </a:prstGeom>
          <a:ln w="12700">
            <a:miter lim="400000"/>
          </a:ln>
        </p:spPr>
      </p:pic>
      <p:sp>
        <p:nvSpPr>
          <p:cNvPr id="4479" name="Rectangle 2"/>
          <p:cNvSpPr txBox="1"/>
          <p:nvPr/>
        </p:nvSpPr>
        <p:spPr>
          <a:xfrm>
            <a:off x="21906" y="3244045"/>
            <a:ext cx="9052561" cy="144655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a:defRPr sz="5400" b="1" i="1">
                <a:solidFill>
                  <a:srgbClr val="FFFFFF"/>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8800" i="0" u="none" strike="noStrike" kern="0" cap="none" spc="0" normalizeH="0" baseline="0" noProof="0" dirty="0">
                <a:ln>
                  <a:noFill/>
                </a:ln>
                <a:solidFill>
                  <a:srgbClr val="FFFFFF"/>
                </a:solidFill>
                <a:effectLst>
                  <a:glow rad="228600">
                    <a:srgbClr val="000000">
                      <a:alpha val="79637"/>
                    </a:srgbClr>
                  </a:glow>
                </a:effectLst>
                <a:uLnTx/>
                <a:uFillTx/>
                <a:latin typeface="Arial" panose="020B0604020202020204" pitchFamily="34" charset="0"/>
                <a:cs typeface="Arial" panose="020B0604020202020204" pitchFamily="34" charset="0"/>
                <a:sym typeface="Arial"/>
              </a:rPr>
              <a:t>إنجيل مرقس </a:t>
            </a:r>
          </a:p>
        </p:txBody>
      </p:sp>
      <p:sp>
        <p:nvSpPr>
          <p:cNvPr id="4480" name="Rectangle 2"/>
          <p:cNvSpPr txBox="1">
            <a:spLocks noGrp="1"/>
          </p:cNvSpPr>
          <p:nvPr>
            <p:ph type="title"/>
          </p:nvPr>
        </p:nvSpPr>
        <p:spPr>
          <a:xfrm>
            <a:off x="11905" y="-1630"/>
            <a:ext cx="9120189" cy="1446653"/>
          </a:xfrm>
          <a:prstGeom prst="rect">
            <a:avLst/>
          </a:prstGeom>
          <a:effectLst>
            <a:outerShdw blurRad="63500" dist="35921" dir="2700000" rotWithShape="0">
              <a:srgbClr val="000000">
                <a:alpha val="74998"/>
              </a:srgbClr>
            </a:outerShdw>
          </a:effectLst>
        </p:spPr>
        <p:txBody>
          <a:bodyPr>
            <a:normAutofit/>
          </a:bodyPr>
          <a:lstStyle>
            <a:lvl1pPr>
              <a:defRPr sz="8800" b="1"/>
            </a:lvl1pPr>
          </a:lstStyle>
          <a:p>
            <a:pPr rtl="0">
              <a:defRPr/>
            </a:pPr>
            <a:r>
              <a:rPr dirty="0">
                <a:effectLst>
                  <a:glow rad="228600">
                    <a:srgbClr val="000000">
                      <a:alpha val="79637"/>
                    </a:srgbClr>
                  </a:glow>
                </a:effectLst>
              </a:rPr>
              <a:t>كن تلميذ</a:t>
            </a:r>
            <a:r>
              <a:rPr lang="ar-JO" dirty="0">
                <a:effectLst>
                  <a:glow rad="228600">
                    <a:srgbClr val="000000">
                      <a:alpha val="79637"/>
                    </a:srgbClr>
                  </a:glow>
                </a:effectLst>
              </a:rPr>
              <a:t>اً</a:t>
            </a:r>
            <a:endParaRPr dirty="0">
              <a:effectLst>
                <a:glow rad="228600">
                  <a:srgbClr val="000000">
                    <a:alpha val="79637"/>
                  </a:srgbClr>
                </a:glow>
              </a:effectLst>
            </a:endParaRPr>
          </a:p>
        </p:txBody>
      </p:sp>
      <p:sp>
        <p:nvSpPr>
          <p:cNvPr id="4481" name="Rectangle"/>
          <p:cNvSpPr/>
          <p:nvPr/>
        </p:nvSpPr>
        <p:spPr>
          <a:xfrm>
            <a:off x="-23813" y="5795889"/>
            <a:ext cx="9228217" cy="1062111"/>
          </a:xfrm>
          <a:prstGeom prst="rect">
            <a:avLst/>
          </a:prstGeom>
          <a:solidFill>
            <a:srgbClr val="050A00"/>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000000"/>
                </a:solidFill>
                <a:latin typeface="Verdana"/>
                <a:ea typeface="Verdana"/>
                <a:cs typeface="Verdana"/>
                <a:sym typeface="Verdana"/>
              </a:defRPr>
            </a:pPr>
            <a:endParaRPr kumimoji="0" sz="2400" b="0" i="0" u="none" strike="noStrike" kern="0" cap="none" spc="0" normalizeH="0" baseline="0" noProof="0">
              <a:ln>
                <a:noFill/>
              </a:ln>
              <a:solidFill>
                <a:srgbClr val="000000"/>
              </a:solidFill>
              <a:effectLst/>
              <a:uLnTx/>
              <a:uFillTx/>
              <a:latin typeface="Verdana"/>
              <a:ea typeface="Verdana"/>
              <a:cs typeface="Verdana"/>
              <a:sym typeface="Verdana"/>
            </a:endParaRPr>
          </a:p>
        </p:txBody>
      </p:sp>
      <p:sp>
        <p:nvSpPr>
          <p:cNvPr id="4482" name="د. ريك جريفيث •   مركز الدراسات اللاهوتية الأردني…"/>
          <p:cNvSpPr txBox="1"/>
          <p:nvPr/>
        </p:nvSpPr>
        <p:spPr>
          <a:xfrm>
            <a:off x="67627" y="5973002"/>
            <a:ext cx="9136777" cy="70788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د. ريك جريفيث •   </a:t>
            </a:r>
            <a:r>
              <a:rPr kumimoji="0" lang="en-US"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مركز الدراسات اللاهوتية </a:t>
            </a:r>
            <a:r>
              <a:rPr kumimoji="0" sz="2000" b="1" u="none" strike="noStrike" kern="0" cap="none" spc="0" normalizeH="0" baseline="0" noProof="0" dirty="0" err="1">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الأردني</a:t>
            </a: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400" rtl="0" eaLnBrk="1" fontAlgn="auto" latinLnBrk="0" hangingPunct="0">
              <a:lnSpc>
                <a:spcPct val="100000"/>
              </a:lnSpc>
              <a:spcBef>
                <a:spcPts val="0"/>
              </a:spcBef>
              <a:spcAft>
                <a:spcPts val="0"/>
              </a:spcAft>
              <a:buClrTx/>
              <a:buSzTx/>
              <a:buFontTx/>
              <a:buNone/>
              <a:tabLst/>
              <a:defRPr sz="2000" b="1">
                <a:solidFill>
                  <a:srgbClr val="FFFFFF"/>
                </a:solidFill>
                <a:effectLst>
                  <a:outerShdw blurRad="38100" dist="38100" dir="2700000" rotWithShape="0">
                    <a:srgbClr val="000000"/>
                  </a:outerShdw>
                </a:effectLst>
              </a:defRPr>
            </a:pPr>
            <a:r>
              <a:rPr kumimoji="0" sz="2000" b="1" u="none" strike="noStrike" kern="0" cap="none" spc="0" normalizeH="0" baseline="0" noProof="0" dirty="0">
                <a:ln>
                  <a:noFill/>
                </a:ln>
                <a:solidFill>
                  <a:srgbClr val="FFFFFF"/>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BibleStudyDownloads.org</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79"/>
                                        </p:tgtEl>
                                        <p:attrNameLst>
                                          <p:attrName>style.visibility</p:attrName>
                                        </p:attrNameLst>
                                      </p:cBhvr>
                                      <p:to>
                                        <p:strVal val="visible"/>
                                      </p:to>
                                    </p:set>
                                    <p:anim calcmode="lin" valueType="num">
                                      <p:cBhvr>
                                        <p:cTn id="7" dur="500" fill="hold"/>
                                        <p:tgtEl>
                                          <p:spTgt spid="4479"/>
                                        </p:tgtEl>
                                        <p:attrNameLst>
                                          <p:attrName>ppt_x</p:attrName>
                                        </p:attrNameLst>
                                      </p:cBhvr>
                                      <p:tavLst>
                                        <p:tav tm="0">
                                          <p:val>
                                            <p:strVal val="#ppt_x"/>
                                          </p:val>
                                        </p:tav>
                                        <p:tav tm="100000">
                                          <p:val>
                                            <p:strVal val="#ppt_x"/>
                                          </p:val>
                                        </p:tav>
                                      </p:tavLst>
                                    </p:anim>
                                    <p:anim calcmode="lin" valueType="num">
                                      <p:cBhvr>
                                        <p:cTn id="8" dur="500" fill="hold"/>
                                        <p:tgtEl>
                                          <p:spTgt spid="44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79" grpId="0" animBg="1" advAuto="0"/>
    </p:bldLst>
  </p:timing>
</p:sld>
</file>

<file path=ppt/slides/slide33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 الرب الإله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rtl="1" eaLnBrk="0" latinLnBrk="0" hangingPunct="0">
              <a:lnSpc>
                <a:spcPct val="100000"/>
              </a:lnSpc>
              <a:buClrTx/>
              <a:buSzTx/>
              <a:buFontTx/>
              <a:buNone/>
              <a:tabLst/>
              <a:defRPr sz="3600" b="1">
                <a:solidFill>
                  <a:srgbClr val="FFFFFF"/>
                </a:solidFill>
                <a:effectLst>
                  <a:glow rad="127000">
                    <a:srgbClr val="000000"/>
                  </a:glow>
                </a:effectLst>
                <a:latin typeface="Times New Roman" pitchFamily="18" charset="0"/>
                <a:ea typeface="Microsoft Sans Serif" panose="020B0604020202020204" pitchFamily="34" charset="0"/>
                <a:cs typeface="Times New Roman" pitchFamily="18"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rPr>
              <a:t>وعد الله بالحياة الأبدية قبل تأسيس العالم ( 1: 2 )</a:t>
            </a:r>
            <a:endParaRPr kumimoji="0" lang="en-US" sz="3600" b="1" i="0" u="none" strike="noStrike" kern="1200" cap="none" spc="0" normalizeH="0" baseline="0" noProof="0">
              <a:ln>
                <a:noFill/>
              </a:ln>
              <a:solidFill>
                <a:srgbClr val="FFFFFF"/>
              </a:solidFill>
              <a:effectLst>
                <a:glow rad="127000">
                  <a:srgbClr val="000000"/>
                </a:glow>
              </a:effectLst>
              <a:uLnTx/>
              <a:uFillTx/>
              <a:latin typeface="Times New Roman" pitchFamily="18" charset="0"/>
              <a:cs typeface="Times New Roman" pitchFamily="18"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27ث</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F582A0A8-7E2C-8247-9C82-AC39C44FC54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06658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idx="4294967295"/>
          </p:nvPr>
        </p:nvSpPr>
        <p:spPr>
          <a:xfrm>
            <a:off x="762000" y="1143000"/>
            <a:ext cx="7543800" cy="381000"/>
          </a:xfrm>
        </p:spPr>
        <p:txBody>
          <a:bodyPr/>
          <a:lstStyle/>
          <a:p>
            <a:pPr eaLnBrk="1" hangingPunct="1"/>
            <a:r>
              <a:rPr lang="en-US" sz="1200" dirty="0">
                <a:ea typeface="ＭＳ Ｐゴシック" charset="0"/>
                <a:cs typeface="ＭＳ Ｐゴシック" charset="0"/>
              </a:rPr>
              <a:t>Summary Chart</a:t>
            </a:r>
          </a:p>
        </p:txBody>
      </p:sp>
      <p:grpSp>
        <p:nvGrpSpPr>
          <p:cNvPr id="290818" name="Group 105"/>
          <p:cNvGrpSpPr>
            <a:grpSpLocks/>
          </p:cNvGrpSpPr>
          <p:nvPr/>
        </p:nvGrpSpPr>
        <p:grpSpPr bwMode="auto">
          <a:xfrm>
            <a:off x="76200" y="685800"/>
            <a:ext cx="8958263" cy="6105525"/>
            <a:chOff x="96" y="474"/>
            <a:chExt cx="5510" cy="3846"/>
          </a:xfrm>
        </p:grpSpPr>
        <p:grpSp>
          <p:nvGrpSpPr>
            <p:cNvPr id="290906" name="Group 106"/>
            <p:cNvGrpSpPr>
              <a:grpSpLocks/>
            </p:cNvGrpSpPr>
            <p:nvPr/>
          </p:nvGrpSpPr>
          <p:grpSpPr bwMode="auto">
            <a:xfrm>
              <a:off x="96" y="474"/>
              <a:ext cx="5510" cy="422"/>
              <a:chOff x="0" y="0"/>
              <a:chExt cx="4649" cy="653"/>
            </a:xfrm>
          </p:grpSpPr>
          <p:sp>
            <p:nvSpPr>
              <p:cNvPr id="290988" name="Rectangle 107"/>
              <p:cNvSpPr>
                <a:spLocks noChangeArrowheads="1"/>
              </p:cNvSpPr>
              <p:nvPr/>
            </p:nvSpPr>
            <p:spPr bwMode="auto">
              <a:xfrm>
                <a:off x="32" y="0"/>
                <a:ext cx="4585" cy="653"/>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Sound Conduct Against Opposition</a:t>
                </a:r>
              </a:p>
            </p:txBody>
          </p:sp>
          <p:sp>
            <p:nvSpPr>
              <p:cNvPr id="290989" name="Rectangle 108"/>
              <p:cNvSpPr>
                <a:spLocks noChangeArrowheads="1"/>
              </p:cNvSpPr>
              <p:nvPr/>
            </p:nvSpPr>
            <p:spPr bwMode="auto">
              <a:xfrm>
                <a:off x="0" y="0"/>
                <a:ext cx="4649" cy="653"/>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7" name="Group 109"/>
            <p:cNvGrpSpPr>
              <a:grpSpLocks/>
            </p:cNvGrpSpPr>
            <p:nvPr/>
          </p:nvGrpSpPr>
          <p:grpSpPr bwMode="auto">
            <a:xfrm>
              <a:off x="96" y="896"/>
              <a:ext cx="1086" cy="397"/>
              <a:chOff x="0" y="653"/>
              <a:chExt cx="916" cy="615"/>
            </a:xfrm>
          </p:grpSpPr>
          <p:sp>
            <p:nvSpPr>
              <p:cNvPr id="290986" name="Rectangle 110"/>
              <p:cNvSpPr>
                <a:spLocks noChangeArrowheads="1"/>
              </p:cNvSpPr>
              <p:nvPr/>
            </p:nvSpPr>
            <p:spPr bwMode="auto">
              <a:xfrm>
                <a:off x="32" y="653"/>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Appoint Elders</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7" name="Rectangle 111"/>
              <p:cNvSpPr>
                <a:spLocks noChangeArrowheads="1"/>
              </p:cNvSpPr>
              <p:nvPr/>
            </p:nvSpPr>
            <p:spPr bwMode="auto">
              <a:xfrm>
                <a:off x="0" y="653"/>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8" name="Group 112"/>
            <p:cNvGrpSpPr>
              <a:grpSpLocks/>
            </p:cNvGrpSpPr>
            <p:nvPr/>
          </p:nvGrpSpPr>
          <p:grpSpPr bwMode="auto">
            <a:xfrm>
              <a:off x="1182" y="896"/>
              <a:ext cx="4424" cy="397"/>
              <a:chOff x="916" y="653"/>
              <a:chExt cx="3733" cy="615"/>
            </a:xfrm>
          </p:grpSpPr>
          <p:sp>
            <p:nvSpPr>
              <p:cNvPr id="290984" name="Rectangle 113"/>
              <p:cNvSpPr>
                <a:spLocks noChangeArrowheads="1"/>
              </p:cNvSpPr>
              <p:nvPr/>
            </p:nvSpPr>
            <p:spPr bwMode="auto">
              <a:xfrm>
                <a:off x="948" y="653"/>
                <a:ext cx="3669"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Set Things in Order</a:t>
                </a:r>
              </a:p>
            </p:txBody>
          </p:sp>
          <p:sp>
            <p:nvSpPr>
              <p:cNvPr id="290985" name="Rectangle 114"/>
              <p:cNvSpPr>
                <a:spLocks noChangeArrowheads="1"/>
              </p:cNvSpPr>
              <p:nvPr/>
            </p:nvSpPr>
            <p:spPr bwMode="auto">
              <a:xfrm>
                <a:off x="916" y="653"/>
                <a:ext cx="3733"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09" name="Group 115"/>
            <p:cNvGrpSpPr>
              <a:grpSpLocks/>
            </p:cNvGrpSpPr>
            <p:nvPr/>
          </p:nvGrpSpPr>
          <p:grpSpPr bwMode="auto">
            <a:xfrm>
              <a:off x="96" y="1293"/>
              <a:ext cx="1086" cy="465"/>
              <a:chOff x="0" y="1268"/>
              <a:chExt cx="916" cy="721"/>
            </a:xfrm>
          </p:grpSpPr>
          <p:sp>
            <p:nvSpPr>
              <p:cNvPr id="290982" name="Rectangle 116"/>
              <p:cNvSpPr>
                <a:spLocks noChangeArrowheads="1"/>
              </p:cNvSpPr>
              <p:nvPr/>
            </p:nvSpPr>
            <p:spPr bwMode="auto">
              <a:xfrm>
                <a:off x="32" y="1268"/>
                <a:ext cx="852"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t>
                </a:r>
                <a:r>
                  <a:rPr kumimoji="0" lang="en-US" altLang="zh-CN" sz="2200" b="1" i="0" u="none" strike="noStrike" kern="1200" cap="none" spc="0" normalizeH="0" baseline="0" noProof="0" dirty="0">
                    <a:ln>
                      <a:noFill/>
                    </a:ln>
                    <a:solidFill>
                      <a:srgbClr val="D54F41"/>
                    </a:solidFill>
                    <a:effectLst/>
                    <a:uLnTx/>
                    <a:uFillTx/>
                    <a:latin typeface="Arial Narrow" charset="0"/>
                    <a:ea typeface="SimSun" charset="0"/>
                    <a:cs typeface="SimSun" charset="0"/>
                  </a:rPr>
                  <a:t>Prevent False Doctrine</a:t>
                </a:r>
                <a:endParaRPr kumimoji="0" lang="en-US" altLang="zh-CN" sz="2200" b="0" i="0" u="none" strike="noStrike" kern="1200" cap="none" spc="0" normalizeH="0" baseline="0" noProof="0" dirty="0">
                  <a:ln>
                    <a:noFill/>
                  </a:ln>
                  <a:solidFill>
                    <a:srgbClr val="D54F41"/>
                  </a:solidFill>
                  <a:effectLst/>
                  <a:uLnTx/>
                  <a:uFillTx/>
                  <a:latin typeface="Arial Narrow" charset="0"/>
                  <a:ea typeface="SimSun" charset="0"/>
                  <a:cs typeface="SimSun" charset="0"/>
                </a:endParaRPr>
              </a:p>
            </p:txBody>
          </p:sp>
          <p:sp>
            <p:nvSpPr>
              <p:cNvPr id="290983" name="Rectangle 117"/>
              <p:cNvSpPr>
                <a:spLocks noChangeArrowheads="1"/>
              </p:cNvSpPr>
              <p:nvPr/>
            </p:nvSpPr>
            <p:spPr bwMode="auto">
              <a:xfrm>
                <a:off x="0" y="1268"/>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0" name="Group 118"/>
            <p:cNvGrpSpPr>
              <a:grpSpLocks/>
            </p:cNvGrpSpPr>
            <p:nvPr/>
          </p:nvGrpSpPr>
          <p:grpSpPr bwMode="auto">
            <a:xfrm>
              <a:off x="1182" y="1293"/>
              <a:ext cx="4424" cy="465"/>
              <a:chOff x="916" y="1268"/>
              <a:chExt cx="3733" cy="721"/>
            </a:xfrm>
          </p:grpSpPr>
          <p:sp>
            <p:nvSpPr>
              <p:cNvPr id="290980" name="Rectangle 119"/>
              <p:cNvSpPr>
                <a:spLocks noChangeArrowheads="1"/>
              </p:cNvSpPr>
              <p:nvPr/>
            </p:nvSpPr>
            <p:spPr bwMode="auto">
              <a:xfrm>
                <a:off x="948" y="1268"/>
                <a:ext cx="3669"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Practice True Doctrine</a:t>
                </a:r>
              </a:p>
            </p:txBody>
          </p:sp>
          <p:sp>
            <p:nvSpPr>
              <p:cNvPr id="290981" name="Rectangle 120"/>
              <p:cNvSpPr>
                <a:spLocks noChangeArrowheads="1"/>
              </p:cNvSpPr>
              <p:nvPr/>
            </p:nvSpPr>
            <p:spPr bwMode="auto">
              <a:xfrm>
                <a:off x="916" y="1268"/>
                <a:ext cx="3733"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1" name="Group 121"/>
            <p:cNvGrpSpPr>
              <a:grpSpLocks/>
            </p:cNvGrpSpPr>
            <p:nvPr/>
          </p:nvGrpSpPr>
          <p:grpSpPr bwMode="auto">
            <a:xfrm>
              <a:off x="96" y="1758"/>
              <a:ext cx="1086" cy="465"/>
              <a:chOff x="0" y="1989"/>
              <a:chExt cx="916" cy="721"/>
            </a:xfrm>
          </p:grpSpPr>
          <p:sp>
            <p:nvSpPr>
              <p:cNvPr id="290978" name="Rectangle 122"/>
              <p:cNvSpPr>
                <a:spLocks noChangeArrowheads="1"/>
              </p:cNvSpPr>
              <p:nvPr/>
            </p:nvSpPr>
            <p:spPr bwMode="auto">
              <a:xfrm>
                <a:off x="32" y="1989"/>
                <a:ext cx="852"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100" b="1" i="0" u="none" strike="noStrike" kern="1200" cap="none" spc="0" normalizeH="0" baseline="0" noProof="0">
                    <a:ln>
                      <a:noFill/>
                    </a:ln>
                    <a:solidFill>
                      <a:srgbClr val="D54F41"/>
                    </a:solidFill>
                    <a:effectLst/>
                    <a:uLnTx/>
                    <a:uFillTx/>
                    <a:latin typeface="Arial Narrow" charset="0"/>
                    <a:ea typeface="SimSun" charset="0"/>
                    <a:cs typeface="SimSun" charset="0"/>
                  </a:rPr>
                  <a:t>Elders  vs. False Teachers</a:t>
                </a:r>
                <a:endParaRPr kumimoji="0" lang="en-US" altLang="zh-CN" sz="2100" b="0" i="0" u="none" strike="noStrike" kern="1200" cap="none" spc="0" normalizeH="0" baseline="0" noProof="0">
                  <a:ln>
                    <a:noFill/>
                  </a:ln>
                  <a:solidFill>
                    <a:srgbClr val="D54F41"/>
                  </a:solidFill>
                  <a:effectLst/>
                  <a:uLnTx/>
                  <a:uFillTx/>
                  <a:latin typeface="Arial Narrow" charset="0"/>
                  <a:ea typeface="SimSun" charset="0"/>
                  <a:cs typeface="SimSun" charset="0"/>
                </a:endParaRPr>
              </a:p>
            </p:txBody>
          </p:sp>
          <p:sp>
            <p:nvSpPr>
              <p:cNvPr id="290979" name="Rectangle 123"/>
              <p:cNvSpPr>
                <a:spLocks noChangeArrowheads="1"/>
              </p:cNvSpPr>
              <p:nvPr/>
            </p:nvSpPr>
            <p:spPr bwMode="auto">
              <a:xfrm>
                <a:off x="0" y="1989"/>
                <a:ext cx="916"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2" name="Group 124"/>
            <p:cNvGrpSpPr>
              <a:grpSpLocks/>
            </p:cNvGrpSpPr>
            <p:nvPr/>
          </p:nvGrpSpPr>
          <p:grpSpPr bwMode="auto">
            <a:xfrm>
              <a:off x="1182" y="1758"/>
              <a:ext cx="2087" cy="465"/>
              <a:chOff x="916" y="1989"/>
              <a:chExt cx="1761" cy="721"/>
            </a:xfrm>
          </p:grpSpPr>
          <p:sp>
            <p:nvSpPr>
              <p:cNvPr id="290976" name="Rectangle 125"/>
              <p:cNvSpPr>
                <a:spLocks noChangeArrowheads="1"/>
              </p:cNvSpPr>
              <p:nvPr/>
            </p:nvSpPr>
            <p:spPr bwMode="auto">
              <a:xfrm>
                <a:off x="948" y="1989"/>
                <a:ext cx="1697"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Conduct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for Various Groups</a:t>
                </a:r>
              </a:p>
            </p:txBody>
          </p:sp>
          <p:sp>
            <p:nvSpPr>
              <p:cNvPr id="290977" name="Rectangle 126"/>
              <p:cNvSpPr>
                <a:spLocks noChangeArrowheads="1"/>
              </p:cNvSpPr>
              <p:nvPr/>
            </p:nvSpPr>
            <p:spPr bwMode="auto">
              <a:xfrm>
                <a:off x="916" y="1989"/>
                <a:ext cx="1761"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3" name="Group 127"/>
            <p:cNvGrpSpPr>
              <a:grpSpLocks/>
            </p:cNvGrpSpPr>
            <p:nvPr/>
          </p:nvGrpSpPr>
          <p:grpSpPr bwMode="auto">
            <a:xfrm>
              <a:off x="3269" y="1758"/>
              <a:ext cx="2337" cy="465"/>
              <a:chOff x="2677" y="1989"/>
              <a:chExt cx="1972" cy="721"/>
            </a:xfrm>
          </p:grpSpPr>
          <p:sp>
            <p:nvSpPr>
              <p:cNvPr id="290974" name="Rectangle 128"/>
              <p:cNvSpPr>
                <a:spLocks noChangeArrowheads="1"/>
              </p:cNvSpPr>
              <p:nvPr/>
            </p:nvSpPr>
            <p:spPr bwMode="auto">
              <a:xfrm>
                <a:off x="2709" y="1989"/>
                <a:ext cx="1908" cy="72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Leads to Godliness</a:t>
                </a:r>
              </a:p>
            </p:txBody>
          </p:sp>
          <p:sp>
            <p:nvSpPr>
              <p:cNvPr id="290975" name="Rectangle 129"/>
              <p:cNvSpPr>
                <a:spLocks noChangeArrowheads="1"/>
              </p:cNvSpPr>
              <p:nvPr/>
            </p:nvSpPr>
            <p:spPr bwMode="auto">
              <a:xfrm>
                <a:off x="2677" y="1989"/>
                <a:ext cx="1972" cy="721"/>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4" name="Group 130"/>
            <p:cNvGrpSpPr>
              <a:grpSpLocks/>
            </p:cNvGrpSpPr>
            <p:nvPr/>
          </p:nvGrpSpPr>
          <p:grpSpPr bwMode="auto">
            <a:xfrm>
              <a:off x="96" y="2223"/>
              <a:ext cx="1086" cy="397"/>
              <a:chOff x="0" y="2710"/>
              <a:chExt cx="916" cy="615"/>
            </a:xfrm>
          </p:grpSpPr>
          <p:sp>
            <p:nvSpPr>
              <p:cNvPr id="290972" name="Rectangle 131"/>
              <p:cNvSpPr>
                <a:spLocks noChangeArrowheads="1"/>
              </p:cNvSpPr>
              <p:nvPr/>
            </p:nvSpPr>
            <p:spPr bwMode="auto">
              <a:xfrm>
                <a:off x="32" y="2710"/>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Chapter 1  </a:t>
                </a:r>
              </a:p>
            </p:txBody>
          </p:sp>
          <p:sp>
            <p:nvSpPr>
              <p:cNvPr id="290973" name="Rectangle 132"/>
              <p:cNvSpPr>
                <a:spLocks noChangeArrowheads="1"/>
              </p:cNvSpPr>
              <p:nvPr/>
            </p:nvSpPr>
            <p:spPr bwMode="auto">
              <a:xfrm>
                <a:off x="0" y="2710"/>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5" name="Group 133"/>
            <p:cNvGrpSpPr>
              <a:grpSpLocks/>
            </p:cNvGrpSpPr>
            <p:nvPr/>
          </p:nvGrpSpPr>
          <p:grpSpPr bwMode="auto">
            <a:xfrm>
              <a:off x="1182" y="2223"/>
              <a:ext cx="2087" cy="397"/>
              <a:chOff x="916" y="2710"/>
              <a:chExt cx="1761" cy="615"/>
            </a:xfrm>
          </p:grpSpPr>
          <p:sp>
            <p:nvSpPr>
              <p:cNvPr id="290970" name="Rectangle 134"/>
              <p:cNvSpPr>
                <a:spLocks noChangeArrowheads="1"/>
              </p:cNvSpPr>
              <p:nvPr/>
            </p:nvSpPr>
            <p:spPr bwMode="auto">
              <a:xfrm>
                <a:off x="948" y="2710"/>
                <a:ext cx="16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2:1-10</a:t>
                </a:r>
              </a:p>
            </p:txBody>
          </p:sp>
          <p:sp>
            <p:nvSpPr>
              <p:cNvPr id="290971" name="Rectangle 135"/>
              <p:cNvSpPr>
                <a:spLocks noChangeArrowheads="1"/>
              </p:cNvSpPr>
              <p:nvPr/>
            </p:nvSpPr>
            <p:spPr bwMode="auto">
              <a:xfrm>
                <a:off x="916" y="2710"/>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6" name="Group 136"/>
            <p:cNvGrpSpPr>
              <a:grpSpLocks/>
            </p:cNvGrpSpPr>
            <p:nvPr/>
          </p:nvGrpSpPr>
          <p:grpSpPr bwMode="auto">
            <a:xfrm>
              <a:off x="3269" y="2223"/>
              <a:ext cx="2337" cy="397"/>
              <a:chOff x="2677" y="2710"/>
              <a:chExt cx="1972" cy="615"/>
            </a:xfrm>
          </p:grpSpPr>
          <p:sp>
            <p:nvSpPr>
              <p:cNvPr id="290968" name="Rectangle 137"/>
              <p:cNvSpPr>
                <a:spLocks noChangeArrowheads="1"/>
              </p:cNvSpPr>
              <p:nvPr/>
            </p:nvSpPr>
            <p:spPr bwMode="auto">
              <a:xfrm>
                <a:off x="2709" y="2710"/>
                <a:ext cx="190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2:11–3:15</a:t>
                </a:r>
              </a:p>
            </p:txBody>
          </p:sp>
          <p:sp>
            <p:nvSpPr>
              <p:cNvPr id="290969" name="Rectangle 138"/>
              <p:cNvSpPr>
                <a:spLocks noChangeArrowheads="1"/>
              </p:cNvSpPr>
              <p:nvPr/>
            </p:nvSpPr>
            <p:spPr bwMode="auto">
              <a:xfrm>
                <a:off x="2677" y="2710"/>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7" name="Group 139"/>
            <p:cNvGrpSpPr>
              <a:grpSpLocks/>
            </p:cNvGrpSpPr>
            <p:nvPr/>
          </p:nvGrpSpPr>
          <p:grpSpPr bwMode="auto">
            <a:xfrm>
              <a:off x="96" y="2620"/>
              <a:ext cx="1086" cy="397"/>
              <a:chOff x="0" y="3325"/>
              <a:chExt cx="916" cy="615"/>
            </a:xfrm>
          </p:grpSpPr>
          <p:sp>
            <p:nvSpPr>
              <p:cNvPr id="290966" name="Rectangle 140"/>
              <p:cNvSpPr>
                <a:spLocks noChangeArrowheads="1"/>
              </p:cNvSpPr>
              <p:nvPr/>
            </p:nvSpPr>
            <p:spPr bwMode="auto">
              <a:xfrm>
                <a:off x="32" y="3325"/>
                <a:ext cx="852"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Organize</a:t>
                </a:r>
              </a:p>
            </p:txBody>
          </p:sp>
          <p:sp>
            <p:nvSpPr>
              <p:cNvPr id="290967" name="Rectangle 141"/>
              <p:cNvSpPr>
                <a:spLocks noChangeArrowheads="1"/>
              </p:cNvSpPr>
              <p:nvPr/>
            </p:nvSpPr>
            <p:spPr bwMode="auto">
              <a:xfrm>
                <a:off x="0" y="3325"/>
                <a:ext cx="916"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8" name="Group 142"/>
            <p:cNvGrpSpPr>
              <a:grpSpLocks/>
            </p:cNvGrpSpPr>
            <p:nvPr/>
          </p:nvGrpSpPr>
          <p:grpSpPr bwMode="auto">
            <a:xfrm>
              <a:off x="1182" y="2620"/>
              <a:ext cx="2087" cy="397"/>
              <a:chOff x="916" y="3325"/>
              <a:chExt cx="1761" cy="615"/>
            </a:xfrm>
          </p:grpSpPr>
          <p:sp>
            <p:nvSpPr>
              <p:cNvPr id="290964" name="Rectangle 143"/>
              <p:cNvSpPr>
                <a:spLocks noChangeArrowheads="1"/>
              </p:cNvSpPr>
              <p:nvPr/>
            </p:nvSpPr>
            <p:spPr bwMode="auto">
              <a:xfrm>
                <a:off x="948" y="3325"/>
                <a:ext cx="16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Teach</a:t>
                </a:r>
              </a:p>
            </p:txBody>
          </p:sp>
          <p:sp>
            <p:nvSpPr>
              <p:cNvPr id="290965" name="Rectangle 144"/>
              <p:cNvSpPr>
                <a:spLocks noChangeArrowheads="1"/>
              </p:cNvSpPr>
              <p:nvPr/>
            </p:nvSpPr>
            <p:spPr bwMode="auto">
              <a:xfrm>
                <a:off x="916" y="3325"/>
                <a:ext cx="17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19" name="Group 145"/>
            <p:cNvGrpSpPr>
              <a:grpSpLocks/>
            </p:cNvGrpSpPr>
            <p:nvPr/>
          </p:nvGrpSpPr>
          <p:grpSpPr bwMode="auto">
            <a:xfrm>
              <a:off x="3269" y="2620"/>
              <a:ext cx="2337" cy="397"/>
              <a:chOff x="2677" y="3325"/>
              <a:chExt cx="1972" cy="615"/>
            </a:xfrm>
          </p:grpSpPr>
          <p:sp>
            <p:nvSpPr>
              <p:cNvPr id="290962" name="Rectangle 146"/>
              <p:cNvSpPr>
                <a:spLocks noChangeArrowheads="1"/>
              </p:cNvSpPr>
              <p:nvPr/>
            </p:nvSpPr>
            <p:spPr bwMode="auto">
              <a:xfrm>
                <a:off x="2709" y="3325"/>
                <a:ext cx="1908"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Grace</a:t>
                </a:r>
              </a:p>
            </p:txBody>
          </p:sp>
          <p:sp>
            <p:nvSpPr>
              <p:cNvPr id="290963" name="Rectangle 147"/>
              <p:cNvSpPr>
                <a:spLocks noChangeArrowheads="1"/>
              </p:cNvSpPr>
              <p:nvPr/>
            </p:nvSpPr>
            <p:spPr bwMode="auto">
              <a:xfrm>
                <a:off x="2677" y="3325"/>
                <a:ext cx="1972"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0" name="Group 148"/>
            <p:cNvGrpSpPr>
              <a:grpSpLocks/>
            </p:cNvGrpSpPr>
            <p:nvPr/>
          </p:nvGrpSpPr>
          <p:grpSpPr bwMode="auto">
            <a:xfrm>
              <a:off x="96" y="3017"/>
              <a:ext cx="635" cy="509"/>
              <a:chOff x="0" y="3940"/>
              <a:chExt cx="536" cy="788"/>
            </a:xfrm>
          </p:grpSpPr>
          <p:sp>
            <p:nvSpPr>
              <p:cNvPr id="290960" name="Rectangle 149"/>
              <p:cNvSpPr>
                <a:spLocks noChangeArrowheads="1"/>
              </p:cNvSpPr>
              <p:nvPr/>
            </p:nvSpPr>
            <p:spPr bwMode="auto">
              <a:xfrm>
                <a:off x="32" y="3940"/>
                <a:ext cx="472"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Truth leads to godliness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1:1-4</a:t>
                </a:r>
              </a:p>
            </p:txBody>
          </p:sp>
          <p:sp>
            <p:nvSpPr>
              <p:cNvPr id="290961" name="Rectangle 150"/>
              <p:cNvSpPr>
                <a:spLocks noChangeArrowheads="1"/>
              </p:cNvSpPr>
              <p:nvPr/>
            </p:nvSpPr>
            <p:spPr bwMode="auto">
              <a:xfrm>
                <a:off x="0" y="3940"/>
                <a:ext cx="53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1" name="Group 151"/>
            <p:cNvGrpSpPr>
              <a:grpSpLocks/>
            </p:cNvGrpSpPr>
            <p:nvPr/>
          </p:nvGrpSpPr>
          <p:grpSpPr bwMode="auto">
            <a:xfrm>
              <a:off x="731" y="3017"/>
              <a:ext cx="451" cy="509"/>
              <a:chOff x="536" y="3940"/>
              <a:chExt cx="380" cy="788"/>
            </a:xfrm>
          </p:grpSpPr>
          <p:sp>
            <p:nvSpPr>
              <p:cNvPr id="290958" name="Rectangle 152"/>
              <p:cNvSpPr>
                <a:spLocks noChangeArrowheads="1"/>
              </p:cNvSpPr>
              <p:nvPr/>
            </p:nvSpPr>
            <p:spPr bwMode="auto">
              <a:xfrm>
                <a:off x="568" y="3940"/>
                <a:ext cx="316"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Elders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D54F41"/>
                    </a:solidFill>
                    <a:effectLst/>
                    <a:uLnTx/>
                    <a:uFillTx/>
                    <a:latin typeface="Arial Narrow" charset="0"/>
                    <a:ea typeface="SimSun" charset="0"/>
                    <a:cs typeface="SimSun" charset="0"/>
                  </a:rPr>
                  <a:t>1:5-16</a:t>
                </a:r>
              </a:p>
            </p:txBody>
          </p:sp>
          <p:sp>
            <p:nvSpPr>
              <p:cNvPr id="290959" name="Rectangle 153"/>
              <p:cNvSpPr>
                <a:spLocks noChangeArrowheads="1"/>
              </p:cNvSpPr>
              <p:nvPr/>
            </p:nvSpPr>
            <p:spPr bwMode="auto">
              <a:xfrm>
                <a:off x="536" y="3940"/>
                <a:ext cx="38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2" name="Group 154"/>
            <p:cNvGrpSpPr>
              <a:grpSpLocks/>
            </p:cNvGrpSpPr>
            <p:nvPr/>
          </p:nvGrpSpPr>
          <p:grpSpPr bwMode="auto">
            <a:xfrm>
              <a:off x="1182" y="3017"/>
              <a:ext cx="353" cy="509"/>
              <a:chOff x="916" y="3940"/>
              <a:chExt cx="298" cy="788"/>
            </a:xfrm>
          </p:grpSpPr>
          <p:sp>
            <p:nvSpPr>
              <p:cNvPr id="290956" name="Rectangle 155"/>
              <p:cNvSpPr>
                <a:spLocks noChangeArrowheads="1"/>
              </p:cNvSpPr>
              <p:nvPr/>
            </p:nvSpPr>
            <p:spPr bwMode="auto">
              <a:xfrm>
                <a:off x="948" y="3940"/>
                <a:ext cx="23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2:1-2</a:t>
                </a:r>
              </a:p>
            </p:txBody>
          </p:sp>
          <p:sp>
            <p:nvSpPr>
              <p:cNvPr id="290957" name="Rectangle 156"/>
              <p:cNvSpPr>
                <a:spLocks noChangeArrowheads="1"/>
              </p:cNvSpPr>
              <p:nvPr/>
            </p:nvSpPr>
            <p:spPr bwMode="auto">
              <a:xfrm>
                <a:off x="916" y="3940"/>
                <a:ext cx="29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3" name="Group 157"/>
            <p:cNvGrpSpPr>
              <a:grpSpLocks/>
            </p:cNvGrpSpPr>
            <p:nvPr/>
          </p:nvGrpSpPr>
          <p:grpSpPr bwMode="auto">
            <a:xfrm>
              <a:off x="1535" y="3017"/>
              <a:ext cx="438" cy="509"/>
              <a:chOff x="1214" y="3940"/>
              <a:chExt cx="370" cy="788"/>
            </a:xfrm>
          </p:grpSpPr>
          <p:sp>
            <p:nvSpPr>
              <p:cNvPr id="290954" name="Rectangle 158"/>
              <p:cNvSpPr>
                <a:spLocks noChangeArrowheads="1"/>
              </p:cNvSpPr>
              <p:nvPr/>
            </p:nvSpPr>
            <p:spPr bwMode="auto">
              <a:xfrm>
                <a:off x="1246" y="3940"/>
                <a:ext cx="306"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Older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5" name="Rectangle 159"/>
              <p:cNvSpPr>
                <a:spLocks noChangeArrowheads="1"/>
              </p:cNvSpPr>
              <p:nvPr/>
            </p:nvSpPr>
            <p:spPr bwMode="auto">
              <a:xfrm>
                <a:off x="1214" y="3940"/>
                <a:ext cx="370"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4" name="Group 160"/>
            <p:cNvGrpSpPr>
              <a:grpSpLocks/>
            </p:cNvGrpSpPr>
            <p:nvPr/>
          </p:nvGrpSpPr>
          <p:grpSpPr bwMode="auto">
            <a:xfrm>
              <a:off x="1973" y="3017"/>
              <a:ext cx="460" cy="509"/>
              <a:chOff x="1584" y="3940"/>
              <a:chExt cx="388" cy="788"/>
            </a:xfrm>
          </p:grpSpPr>
          <p:sp>
            <p:nvSpPr>
              <p:cNvPr id="290952" name="Rectangle 161"/>
              <p:cNvSpPr>
                <a:spLocks noChangeArrowheads="1"/>
              </p:cNvSpPr>
              <p:nvPr/>
            </p:nvSpPr>
            <p:spPr bwMode="auto">
              <a:xfrm>
                <a:off x="1616" y="3940"/>
                <a:ext cx="32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 Women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2:4-5</a:t>
                </a:r>
              </a:p>
            </p:txBody>
          </p:sp>
          <p:sp>
            <p:nvSpPr>
              <p:cNvPr id="290953" name="Rectangle 162"/>
              <p:cNvSpPr>
                <a:spLocks noChangeArrowheads="1"/>
              </p:cNvSpPr>
              <p:nvPr/>
            </p:nvSpPr>
            <p:spPr bwMode="auto">
              <a:xfrm>
                <a:off x="1584"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5" name="Group 163"/>
            <p:cNvGrpSpPr>
              <a:grpSpLocks/>
            </p:cNvGrpSpPr>
            <p:nvPr/>
          </p:nvGrpSpPr>
          <p:grpSpPr bwMode="auto">
            <a:xfrm>
              <a:off x="2433" y="3017"/>
              <a:ext cx="460" cy="509"/>
              <a:chOff x="1972" y="3940"/>
              <a:chExt cx="388" cy="788"/>
            </a:xfrm>
          </p:grpSpPr>
          <p:sp>
            <p:nvSpPr>
              <p:cNvPr id="290950" name="Rectangle 164"/>
              <p:cNvSpPr>
                <a:spLocks noChangeArrowheads="1"/>
              </p:cNvSpPr>
              <p:nvPr/>
            </p:nvSpPr>
            <p:spPr bwMode="auto">
              <a:xfrm>
                <a:off x="2004" y="3940"/>
                <a:ext cx="324"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Younger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Men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2:6-8</a:t>
                </a:r>
              </a:p>
            </p:txBody>
          </p:sp>
          <p:sp>
            <p:nvSpPr>
              <p:cNvPr id="290951" name="Rectangle 165"/>
              <p:cNvSpPr>
                <a:spLocks noChangeArrowheads="1"/>
              </p:cNvSpPr>
              <p:nvPr/>
            </p:nvSpPr>
            <p:spPr bwMode="auto">
              <a:xfrm>
                <a:off x="1972" y="3940"/>
                <a:ext cx="388"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6" name="Group 166"/>
            <p:cNvGrpSpPr>
              <a:grpSpLocks/>
            </p:cNvGrpSpPr>
            <p:nvPr/>
          </p:nvGrpSpPr>
          <p:grpSpPr bwMode="auto">
            <a:xfrm>
              <a:off x="2893" y="3017"/>
              <a:ext cx="376" cy="509"/>
              <a:chOff x="2360" y="3940"/>
              <a:chExt cx="317" cy="788"/>
            </a:xfrm>
          </p:grpSpPr>
          <p:sp>
            <p:nvSpPr>
              <p:cNvPr id="290948" name="Rectangle 167"/>
              <p:cNvSpPr>
                <a:spLocks noChangeArrowheads="1"/>
              </p:cNvSpPr>
              <p:nvPr/>
            </p:nvSpPr>
            <p:spPr bwMode="auto">
              <a:xfrm>
                <a:off x="2392" y="3940"/>
                <a:ext cx="253"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Slaves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2:9-10</a:t>
                </a:r>
              </a:p>
            </p:txBody>
          </p:sp>
          <p:sp>
            <p:nvSpPr>
              <p:cNvPr id="290949" name="Rectangle 168"/>
              <p:cNvSpPr>
                <a:spLocks noChangeArrowheads="1"/>
              </p:cNvSpPr>
              <p:nvPr/>
            </p:nvSpPr>
            <p:spPr bwMode="auto">
              <a:xfrm>
                <a:off x="2360" y="3940"/>
                <a:ext cx="317"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7" name="Group 169"/>
            <p:cNvGrpSpPr>
              <a:grpSpLocks/>
            </p:cNvGrpSpPr>
            <p:nvPr/>
          </p:nvGrpSpPr>
          <p:grpSpPr bwMode="auto">
            <a:xfrm>
              <a:off x="3269" y="3017"/>
              <a:ext cx="469" cy="509"/>
              <a:chOff x="2677" y="3940"/>
              <a:chExt cx="396" cy="788"/>
            </a:xfrm>
          </p:grpSpPr>
          <p:sp>
            <p:nvSpPr>
              <p:cNvPr id="290946" name="Rectangle 170"/>
              <p:cNvSpPr>
                <a:spLocks noChangeArrowheads="1"/>
              </p:cNvSpPr>
              <p:nvPr/>
            </p:nvSpPr>
            <p:spPr bwMode="auto">
              <a:xfrm>
                <a:off x="2709" y="3940"/>
                <a:ext cx="332"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Educates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D54F41"/>
                    </a:solidFill>
                    <a:effectLst/>
                    <a:uLnTx/>
                    <a:uFillTx/>
                    <a:latin typeface="Arial Narrow" charset="0"/>
                    <a:ea typeface="SimSun" charset="0"/>
                    <a:cs typeface="SimSun" charset="0"/>
                  </a:rPr>
                  <a:t>2:11-15</a:t>
                </a:r>
              </a:p>
            </p:txBody>
          </p:sp>
          <p:sp>
            <p:nvSpPr>
              <p:cNvPr id="290947" name="Rectangle 171"/>
              <p:cNvSpPr>
                <a:spLocks noChangeArrowheads="1"/>
              </p:cNvSpPr>
              <p:nvPr/>
            </p:nvSpPr>
            <p:spPr bwMode="auto">
              <a:xfrm>
                <a:off x="2677" y="3940"/>
                <a:ext cx="396"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8" name="Group 172"/>
            <p:cNvGrpSpPr>
              <a:grpSpLocks/>
            </p:cNvGrpSpPr>
            <p:nvPr/>
          </p:nvGrpSpPr>
          <p:grpSpPr bwMode="auto">
            <a:xfrm>
              <a:off x="3738" y="3017"/>
              <a:ext cx="535" cy="509"/>
              <a:chOff x="3073" y="3940"/>
              <a:chExt cx="451" cy="788"/>
            </a:xfrm>
          </p:grpSpPr>
          <p:sp>
            <p:nvSpPr>
              <p:cNvPr id="290944" name="Rectangle 173"/>
              <p:cNvSpPr>
                <a:spLocks noChangeArrowheads="1"/>
              </p:cNvSpPr>
              <p:nvPr/>
            </p:nvSpPr>
            <p:spPr bwMode="auto">
              <a:xfrm>
                <a:off x="3105" y="3940"/>
                <a:ext cx="387"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Empowers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a:t>
                </a:r>
              </a:p>
            </p:txBody>
          </p:sp>
          <p:sp>
            <p:nvSpPr>
              <p:cNvPr id="290945" name="Rectangle 174"/>
              <p:cNvSpPr>
                <a:spLocks noChangeArrowheads="1"/>
              </p:cNvSpPr>
              <p:nvPr/>
            </p:nvSpPr>
            <p:spPr bwMode="auto">
              <a:xfrm>
                <a:off x="3073" y="3940"/>
                <a:ext cx="451"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29" name="Group 175"/>
            <p:cNvGrpSpPr>
              <a:grpSpLocks/>
            </p:cNvGrpSpPr>
            <p:nvPr/>
          </p:nvGrpSpPr>
          <p:grpSpPr bwMode="auto">
            <a:xfrm>
              <a:off x="4273" y="3017"/>
              <a:ext cx="491" cy="509"/>
              <a:chOff x="3524" y="3940"/>
              <a:chExt cx="414" cy="788"/>
            </a:xfrm>
          </p:grpSpPr>
          <p:sp>
            <p:nvSpPr>
              <p:cNvPr id="290942" name="Rectangle 176"/>
              <p:cNvSpPr>
                <a:spLocks noChangeArrowheads="1"/>
              </p:cNvSpPr>
              <p:nvPr/>
            </p:nvSpPr>
            <p:spPr bwMode="auto">
              <a:xfrm>
                <a:off x="3556" y="3940"/>
                <a:ext cx="350"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Motivates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3:3-8</a:t>
                </a:r>
              </a:p>
            </p:txBody>
          </p:sp>
          <p:sp>
            <p:nvSpPr>
              <p:cNvPr id="290943" name="Rectangle 177"/>
              <p:cNvSpPr>
                <a:spLocks noChangeArrowheads="1"/>
              </p:cNvSpPr>
              <p:nvPr/>
            </p:nvSpPr>
            <p:spPr bwMode="auto">
              <a:xfrm>
                <a:off x="3524" y="3940"/>
                <a:ext cx="414"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0" name="Group 178"/>
            <p:cNvGrpSpPr>
              <a:grpSpLocks/>
            </p:cNvGrpSpPr>
            <p:nvPr/>
          </p:nvGrpSpPr>
          <p:grpSpPr bwMode="auto">
            <a:xfrm>
              <a:off x="4764" y="3017"/>
              <a:ext cx="429" cy="509"/>
              <a:chOff x="3938" y="3940"/>
              <a:chExt cx="362" cy="788"/>
            </a:xfrm>
          </p:grpSpPr>
          <p:sp>
            <p:nvSpPr>
              <p:cNvPr id="290940" name="Rectangle 179"/>
              <p:cNvSpPr>
                <a:spLocks noChangeArrowheads="1"/>
              </p:cNvSpPr>
              <p:nvPr/>
            </p:nvSpPr>
            <p:spPr bwMode="auto">
              <a:xfrm>
                <a:off x="3970" y="3940"/>
                <a:ext cx="298"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Protects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3:9-11</a:t>
                </a:r>
              </a:p>
            </p:txBody>
          </p:sp>
          <p:sp>
            <p:nvSpPr>
              <p:cNvPr id="290941" name="Rectangle 180"/>
              <p:cNvSpPr>
                <a:spLocks noChangeArrowheads="1"/>
              </p:cNvSpPr>
              <p:nvPr/>
            </p:nvSpPr>
            <p:spPr bwMode="auto">
              <a:xfrm>
                <a:off x="3938" y="3940"/>
                <a:ext cx="362"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1" name="Group 181"/>
            <p:cNvGrpSpPr>
              <a:grpSpLocks/>
            </p:cNvGrpSpPr>
            <p:nvPr/>
          </p:nvGrpSpPr>
          <p:grpSpPr bwMode="auto">
            <a:xfrm>
              <a:off x="5193" y="3017"/>
              <a:ext cx="413" cy="509"/>
              <a:chOff x="4300" y="3940"/>
              <a:chExt cx="349" cy="788"/>
            </a:xfrm>
          </p:grpSpPr>
          <p:sp>
            <p:nvSpPr>
              <p:cNvPr id="290938" name="Rectangle 182"/>
              <p:cNvSpPr>
                <a:spLocks noChangeArrowheads="1"/>
              </p:cNvSpPr>
              <p:nvPr/>
            </p:nvSpPr>
            <p:spPr bwMode="auto">
              <a:xfrm>
                <a:off x="4332" y="3940"/>
                <a:ext cx="285" cy="7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Concl.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500" b="0" i="0" u="none" strike="noStrike" kern="1200" cap="none" spc="0" normalizeH="0" baseline="0" noProof="0">
                    <a:ln>
                      <a:noFill/>
                    </a:ln>
                    <a:solidFill>
                      <a:srgbClr val="D54F41"/>
                    </a:solidFill>
                    <a:effectLst/>
                    <a:uLnTx/>
                    <a:uFillTx/>
                    <a:latin typeface="Arial Narrow" charset="0"/>
                    <a:ea typeface="SimSun" charset="0"/>
                    <a:cs typeface="SimSun" charset="0"/>
                  </a:rPr>
                  <a:t>3:12-15</a:t>
                </a:r>
              </a:p>
            </p:txBody>
          </p:sp>
          <p:sp>
            <p:nvSpPr>
              <p:cNvPr id="290939" name="Rectangle 183"/>
              <p:cNvSpPr>
                <a:spLocks noChangeArrowheads="1"/>
              </p:cNvSpPr>
              <p:nvPr/>
            </p:nvSpPr>
            <p:spPr bwMode="auto">
              <a:xfrm>
                <a:off x="4300" y="3940"/>
                <a:ext cx="349" cy="788"/>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2" name="Group 184"/>
            <p:cNvGrpSpPr>
              <a:grpSpLocks/>
            </p:cNvGrpSpPr>
            <p:nvPr/>
          </p:nvGrpSpPr>
          <p:grpSpPr bwMode="auto">
            <a:xfrm>
              <a:off x="96" y="3526"/>
              <a:ext cx="5499" cy="397"/>
              <a:chOff x="0" y="4728"/>
              <a:chExt cx="6161" cy="615"/>
            </a:xfrm>
          </p:grpSpPr>
          <p:sp>
            <p:nvSpPr>
              <p:cNvPr id="290936" name="Rectangle 185"/>
              <p:cNvSpPr>
                <a:spLocks noChangeArrowheads="1"/>
              </p:cNvSpPr>
              <p:nvPr/>
            </p:nvSpPr>
            <p:spPr bwMode="auto">
              <a:xfrm>
                <a:off x="32" y="4728"/>
                <a:ext cx="60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Asia Minor to Crete</a:t>
                </a:r>
              </a:p>
            </p:txBody>
          </p:sp>
          <p:sp>
            <p:nvSpPr>
              <p:cNvPr id="290937" name="Rectangle 186"/>
              <p:cNvSpPr>
                <a:spLocks noChangeArrowheads="1"/>
              </p:cNvSpPr>
              <p:nvPr/>
            </p:nvSpPr>
            <p:spPr bwMode="auto">
              <a:xfrm>
                <a:off x="0" y="4728"/>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290933" name="Group 187"/>
            <p:cNvGrpSpPr>
              <a:grpSpLocks/>
            </p:cNvGrpSpPr>
            <p:nvPr/>
          </p:nvGrpSpPr>
          <p:grpSpPr bwMode="auto">
            <a:xfrm>
              <a:off x="96" y="3923"/>
              <a:ext cx="5499" cy="397"/>
              <a:chOff x="0" y="5343"/>
              <a:chExt cx="6161" cy="615"/>
            </a:xfrm>
          </p:grpSpPr>
          <p:sp>
            <p:nvSpPr>
              <p:cNvPr id="290934" name="Rectangle 188"/>
              <p:cNvSpPr>
                <a:spLocks noChangeArrowheads="1"/>
              </p:cNvSpPr>
              <p:nvPr/>
            </p:nvSpPr>
            <p:spPr bwMode="auto">
              <a:xfrm>
                <a:off x="32" y="5343"/>
                <a:ext cx="6097" cy="615"/>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D54F41"/>
                    </a:solidFill>
                    <a:effectLst/>
                    <a:uLnTx/>
                    <a:uFillTx/>
                    <a:latin typeface="Arial" panose="020B0604020202020204" pitchFamily="34" charset="0"/>
                    <a:ea typeface="SimSun" charset="0"/>
                    <a:cs typeface="SimSun" charset="0"/>
                  </a:rPr>
                  <a:t> Summer AD 66</a:t>
                </a:r>
              </a:p>
            </p:txBody>
          </p:sp>
          <p:sp>
            <p:nvSpPr>
              <p:cNvPr id="290935" name="Rectangle 189"/>
              <p:cNvSpPr>
                <a:spLocks noChangeArrowheads="1"/>
              </p:cNvSpPr>
              <p:nvPr/>
            </p:nvSpPr>
            <p:spPr bwMode="auto">
              <a:xfrm>
                <a:off x="0" y="5343"/>
                <a:ext cx="6161" cy="615"/>
              </a:xfrm>
              <a:prstGeom prst="rect">
                <a:avLst/>
              </a:prstGeom>
              <a:solidFill>
                <a:schemeClr val="hlink"/>
              </a:solidFill>
              <a:ln w="7" cap="sq">
                <a:solidFill>
                  <a:srgbClr val="A0A0A0"/>
                </a:solidFill>
                <a:miter lim="800000"/>
                <a:headEnd type="none" w="sm" len="sm"/>
                <a:tailEnd type="none" w="sm" len="sm"/>
              </a:ln>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grpSp>
        <p:nvGrpSpPr>
          <p:cNvPr id="290819" name="Group 104"/>
          <p:cNvGrpSpPr>
            <a:grpSpLocks/>
          </p:cNvGrpSpPr>
          <p:nvPr/>
        </p:nvGrpSpPr>
        <p:grpSpPr bwMode="auto">
          <a:xfrm>
            <a:off x="76200" y="685800"/>
            <a:ext cx="8958263" cy="6105525"/>
            <a:chOff x="96" y="474"/>
            <a:chExt cx="5510" cy="3846"/>
          </a:xfrm>
        </p:grpSpPr>
        <p:grpSp>
          <p:nvGrpSpPr>
            <p:cNvPr id="290822" name="Group 43"/>
            <p:cNvGrpSpPr>
              <a:grpSpLocks/>
            </p:cNvGrpSpPr>
            <p:nvPr/>
          </p:nvGrpSpPr>
          <p:grpSpPr bwMode="auto">
            <a:xfrm>
              <a:off x="96" y="474"/>
              <a:ext cx="5510" cy="422"/>
              <a:chOff x="0" y="0"/>
              <a:chExt cx="4649" cy="653"/>
            </a:xfrm>
          </p:grpSpPr>
          <p:sp>
            <p:nvSpPr>
              <p:cNvPr id="290904" name="Rectangle 7"/>
              <p:cNvSpPr>
                <a:spLocks noChangeArrowheads="1"/>
              </p:cNvSpPr>
              <p:nvPr/>
            </p:nvSpPr>
            <p:spPr bwMode="auto">
              <a:xfrm>
                <a:off x="32" y="0"/>
                <a:ext cx="4585" cy="6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السلوك السليم ضد المقاومة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5" name="Rectangle 42"/>
              <p:cNvSpPr>
                <a:spLocks noChangeArrowheads="1"/>
              </p:cNvSpPr>
              <p:nvPr/>
            </p:nvSpPr>
            <p:spPr bwMode="auto">
              <a:xfrm>
                <a:off x="0" y="0"/>
                <a:ext cx="4649"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3" name="Group 45"/>
            <p:cNvGrpSpPr>
              <a:grpSpLocks/>
            </p:cNvGrpSpPr>
            <p:nvPr/>
          </p:nvGrpSpPr>
          <p:grpSpPr bwMode="auto">
            <a:xfrm>
              <a:off x="96" y="896"/>
              <a:ext cx="1086" cy="397"/>
              <a:chOff x="0" y="653"/>
              <a:chExt cx="916" cy="615"/>
            </a:xfrm>
          </p:grpSpPr>
          <p:sp>
            <p:nvSpPr>
              <p:cNvPr id="290902" name="Rectangle 9"/>
              <p:cNvSpPr>
                <a:spLocks noChangeArrowheads="1"/>
              </p:cNvSpPr>
              <p:nvPr/>
            </p:nvSpPr>
            <p:spPr bwMode="auto">
              <a:xfrm>
                <a:off x="32" y="653"/>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عيّن شيوخ</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903" name="Rectangle 44"/>
              <p:cNvSpPr>
                <a:spLocks noChangeArrowheads="1"/>
              </p:cNvSpPr>
              <p:nvPr/>
            </p:nvSpPr>
            <p:spPr bwMode="auto">
              <a:xfrm>
                <a:off x="0" y="653"/>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4" name="Group 47"/>
            <p:cNvGrpSpPr>
              <a:grpSpLocks/>
            </p:cNvGrpSpPr>
            <p:nvPr/>
          </p:nvGrpSpPr>
          <p:grpSpPr bwMode="auto">
            <a:xfrm>
              <a:off x="1182" y="896"/>
              <a:ext cx="4424" cy="397"/>
              <a:chOff x="916" y="653"/>
              <a:chExt cx="3733" cy="615"/>
            </a:xfrm>
          </p:grpSpPr>
          <p:sp>
            <p:nvSpPr>
              <p:cNvPr id="290900" name="Rectangle 10"/>
              <p:cNvSpPr>
                <a:spLocks noChangeArrowheads="1"/>
              </p:cNvSpPr>
              <p:nvPr/>
            </p:nvSpPr>
            <p:spPr bwMode="auto">
              <a:xfrm>
                <a:off x="948" y="653"/>
                <a:ext cx="3669"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رتب الأمور</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901" name="Rectangle 46"/>
              <p:cNvSpPr>
                <a:spLocks noChangeArrowheads="1"/>
              </p:cNvSpPr>
              <p:nvPr/>
            </p:nvSpPr>
            <p:spPr bwMode="auto">
              <a:xfrm>
                <a:off x="916" y="653"/>
                <a:ext cx="3733"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5" name="Group 49"/>
            <p:cNvGrpSpPr>
              <a:grpSpLocks/>
            </p:cNvGrpSpPr>
            <p:nvPr/>
          </p:nvGrpSpPr>
          <p:grpSpPr bwMode="auto">
            <a:xfrm>
              <a:off x="96" y="1293"/>
              <a:ext cx="1086" cy="465"/>
              <a:chOff x="0" y="1268"/>
              <a:chExt cx="916" cy="721"/>
            </a:xfrm>
          </p:grpSpPr>
          <p:sp>
            <p:nvSpPr>
              <p:cNvPr id="290898" name="Rectangle 12"/>
              <p:cNvSpPr>
                <a:spLocks noChangeArrowheads="1"/>
              </p:cNvSpPr>
              <p:nvPr/>
            </p:nvSpPr>
            <p:spPr bwMode="auto">
              <a:xfrm>
                <a:off x="32" y="1268"/>
                <a:ext cx="852"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امنع العقيدة الخاطئة</a:t>
                </a:r>
                <a:endParaRPr kumimoji="0" lang="en-US" altLang="zh-CN" sz="22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90899" name="Rectangle 48"/>
              <p:cNvSpPr>
                <a:spLocks noChangeArrowheads="1"/>
              </p:cNvSpPr>
              <p:nvPr/>
            </p:nvSpPr>
            <p:spPr bwMode="auto">
              <a:xfrm>
                <a:off x="0" y="1268"/>
                <a:ext cx="916"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6" name="Group 51"/>
            <p:cNvGrpSpPr>
              <a:grpSpLocks/>
            </p:cNvGrpSpPr>
            <p:nvPr/>
          </p:nvGrpSpPr>
          <p:grpSpPr bwMode="auto">
            <a:xfrm>
              <a:off x="1182" y="1293"/>
              <a:ext cx="4424" cy="465"/>
              <a:chOff x="916" y="1268"/>
              <a:chExt cx="3733" cy="721"/>
            </a:xfrm>
          </p:grpSpPr>
          <p:sp>
            <p:nvSpPr>
              <p:cNvPr id="290896" name="Rectangle 13"/>
              <p:cNvSpPr>
                <a:spLocks noChangeArrowheads="1"/>
              </p:cNvSpPr>
              <p:nvPr/>
            </p:nvSpPr>
            <p:spPr bwMode="auto">
              <a:xfrm>
                <a:off x="948" y="1268"/>
                <a:ext cx="3669"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طبق العقيدة الصحيحة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7" name="Rectangle 50"/>
              <p:cNvSpPr>
                <a:spLocks noChangeArrowheads="1"/>
              </p:cNvSpPr>
              <p:nvPr/>
            </p:nvSpPr>
            <p:spPr bwMode="auto">
              <a:xfrm>
                <a:off x="916" y="1268"/>
                <a:ext cx="3733"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7" name="Group 53"/>
            <p:cNvGrpSpPr>
              <a:grpSpLocks/>
            </p:cNvGrpSpPr>
            <p:nvPr/>
          </p:nvGrpSpPr>
          <p:grpSpPr bwMode="auto">
            <a:xfrm>
              <a:off x="96" y="1758"/>
              <a:ext cx="1086" cy="465"/>
              <a:chOff x="0" y="1989"/>
              <a:chExt cx="916" cy="721"/>
            </a:xfrm>
          </p:grpSpPr>
          <p:sp>
            <p:nvSpPr>
              <p:cNvPr id="290894" name="Rectangle 15"/>
              <p:cNvSpPr>
                <a:spLocks noChangeArrowheads="1"/>
              </p:cNvSpPr>
              <p:nvPr/>
            </p:nvSpPr>
            <p:spPr bwMode="auto">
              <a:xfrm>
                <a:off x="32" y="1989"/>
                <a:ext cx="852"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100" b="1" i="0" u="none" strike="noStrike" kern="1200" cap="none" spc="0" normalizeH="0" baseline="0" noProof="0">
                    <a:ln>
                      <a:noFill/>
                    </a:ln>
                    <a:solidFill>
                      <a:srgbClr val="FFFFFF"/>
                    </a:solidFill>
                    <a:effectLst/>
                    <a:uLnTx/>
                    <a:uFillTx/>
                    <a:latin typeface="Arial Narrow" charset="0"/>
                    <a:ea typeface="SimSun" charset="0"/>
                    <a:cs typeface="SimSun" charset="0"/>
                  </a:rPr>
                  <a:t>الشيوخ ضد المعلمين الكذبة</a:t>
                </a:r>
                <a:endParaRPr kumimoji="0" lang="en-US" altLang="zh-CN" sz="21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90895" name="Rectangle 52"/>
              <p:cNvSpPr>
                <a:spLocks noChangeArrowheads="1"/>
              </p:cNvSpPr>
              <p:nvPr/>
            </p:nvSpPr>
            <p:spPr bwMode="auto">
              <a:xfrm>
                <a:off x="0" y="1989"/>
                <a:ext cx="916"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8" name="Group 55"/>
            <p:cNvGrpSpPr>
              <a:grpSpLocks/>
            </p:cNvGrpSpPr>
            <p:nvPr/>
          </p:nvGrpSpPr>
          <p:grpSpPr bwMode="auto">
            <a:xfrm>
              <a:off x="1182" y="1758"/>
              <a:ext cx="2087" cy="465"/>
              <a:chOff x="916" y="1989"/>
              <a:chExt cx="1761" cy="721"/>
            </a:xfrm>
          </p:grpSpPr>
          <p:sp>
            <p:nvSpPr>
              <p:cNvPr id="290892" name="Rectangle 16"/>
              <p:cNvSpPr>
                <a:spLocks noChangeArrowheads="1"/>
              </p:cNvSpPr>
              <p:nvPr/>
            </p:nvSpPr>
            <p:spPr bwMode="auto">
              <a:xfrm>
                <a:off x="948" y="1989"/>
                <a:ext cx="1697"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سلوك            المجموعات المتنوعة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3" name="Rectangle 54"/>
              <p:cNvSpPr>
                <a:spLocks noChangeArrowheads="1"/>
              </p:cNvSpPr>
              <p:nvPr/>
            </p:nvSpPr>
            <p:spPr bwMode="auto">
              <a:xfrm>
                <a:off x="916" y="1989"/>
                <a:ext cx="1761"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29" name="Group 57"/>
            <p:cNvGrpSpPr>
              <a:grpSpLocks/>
            </p:cNvGrpSpPr>
            <p:nvPr/>
          </p:nvGrpSpPr>
          <p:grpSpPr bwMode="auto">
            <a:xfrm>
              <a:off x="3269" y="1758"/>
              <a:ext cx="2337" cy="465"/>
              <a:chOff x="2677" y="1989"/>
              <a:chExt cx="1972" cy="721"/>
            </a:xfrm>
          </p:grpSpPr>
          <p:sp>
            <p:nvSpPr>
              <p:cNvPr id="290890" name="Rectangle 17"/>
              <p:cNvSpPr>
                <a:spLocks noChangeArrowheads="1"/>
              </p:cNvSpPr>
              <p:nvPr/>
            </p:nvSpPr>
            <p:spPr bwMode="auto">
              <a:xfrm>
                <a:off x="2709" y="1989"/>
                <a:ext cx="1908" cy="7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                   تقود إلى التقوى</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91" name="Rectangle 56"/>
              <p:cNvSpPr>
                <a:spLocks noChangeArrowheads="1"/>
              </p:cNvSpPr>
              <p:nvPr/>
            </p:nvSpPr>
            <p:spPr bwMode="auto">
              <a:xfrm>
                <a:off x="2677" y="1989"/>
                <a:ext cx="1972" cy="72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0" name="Group 59"/>
            <p:cNvGrpSpPr>
              <a:grpSpLocks/>
            </p:cNvGrpSpPr>
            <p:nvPr/>
          </p:nvGrpSpPr>
          <p:grpSpPr bwMode="auto">
            <a:xfrm>
              <a:off x="96" y="2223"/>
              <a:ext cx="1086" cy="397"/>
              <a:chOff x="0" y="2710"/>
              <a:chExt cx="916" cy="615"/>
            </a:xfrm>
          </p:grpSpPr>
          <p:sp>
            <p:nvSpPr>
              <p:cNvPr id="290888" name="Rectangle 19"/>
              <p:cNvSpPr>
                <a:spLocks noChangeArrowheads="1"/>
              </p:cNvSpPr>
              <p:nvPr/>
            </p:nvSpPr>
            <p:spPr bwMode="auto">
              <a:xfrm>
                <a:off x="32" y="2710"/>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a:t>
                </a: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p>
            </p:txBody>
          </p:sp>
          <p:sp>
            <p:nvSpPr>
              <p:cNvPr id="290889" name="Rectangle 58"/>
              <p:cNvSpPr>
                <a:spLocks noChangeArrowheads="1"/>
              </p:cNvSpPr>
              <p:nvPr/>
            </p:nvSpPr>
            <p:spPr bwMode="auto">
              <a:xfrm>
                <a:off x="0" y="2710"/>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1" name="Group 61"/>
            <p:cNvGrpSpPr>
              <a:grpSpLocks/>
            </p:cNvGrpSpPr>
            <p:nvPr/>
          </p:nvGrpSpPr>
          <p:grpSpPr bwMode="auto">
            <a:xfrm>
              <a:off x="1182" y="2223"/>
              <a:ext cx="2087" cy="397"/>
              <a:chOff x="916" y="2710"/>
              <a:chExt cx="1761" cy="615"/>
            </a:xfrm>
          </p:grpSpPr>
          <p:sp>
            <p:nvSpPr>
              <p:cNvPr id="290886" name="Rectangle 20"/>
              <p:cNvSpPr>
                <a:spLocks noChangeArrowheads="1"/>
              </p:cNvSpPr>
              <p:nvPr/>
            </p:nvSpPr>
            <p:spPr bwMode="auto">
              <a:xfrm>
                <a:off x="948" y="2710"/>
                <a:ext cx="16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1-10</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7" name="Rectangle 60"/>
              <p:cNvSpPr>
                <a:spLocks noChangeArrowheads="1"/>
              </p:cNvSpPr>
              <p:nvPr/>
            </p:nvSpPr>
            <p:spPr bwMode="auto">
              <a:xfrm>
                <a:off x="916" y="2710"/>
                <a:ext cx="17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2" name="Group 63"/>
            <p:cNvGrpSpPr>
              <a:grpSpLocks/>
            </p:cNvGrpSpPr>
            <p:nvPr/>
          </p:nvGrpSpPr>
          <p:grpSpPr bwMode="auto">
            <a:xfrm>
              <a:off x="3269" y="2223"/>
              <a:ext cx="2337" cy="397"/>
              <a:chOff x="2677" y="2710"/>
              <a:chExt cx="1972" cy="615"/>
            </a:xfrm>
          </p:grpSpPr>
          <p:sp>
            <p:nvSpPr>
              <p:cNvPr id="290884" name="Rectangle 21"/>
              <p:cNvSpPr>
                <a:spLocks noChangeArrowheads="1"/>
              </p:cNvSpPr>
              <p:nvPr/>
            </p:nvSpPr>
            <p:spPr bwMode="auto">
              <a:xfrm>
                <a:off x="2709" y="2710"/>
                <a:ext cx="19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11-3: 15</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85" name="Rectangle 62"/>
              <p:cNvSpPr>
                <a:spLocks noChangeArrowheads="1"/>
              </p:cNvSpPr>
              <p:nvPr/>
            </p:nvSpPr>
            <p:spPr bwMode="auto">
              <a:xfrm>
                <a:off x="2677" y="2710"/>
                <a:ext cx="19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3" name="Group 65"/>
            <p:cNvGrpSpPr>
              <a:grpSpLocks/>
            </p:cNvGrpSpPr>
            <p:nvPr/>
          </p:nvGrpSpPr>
          <p:grpSpPr bwMode="auto">
            <a:xfrm>
              <a:off x="96" y="2620"/>
              <a:ext cx="1086" cy="397"/>
              <a:chOff x="0" y="3325"/>
              <a:chExt cx="916" cy="615"/>
            </a:xfrm>
          </p:grpSpPr>
          <p:sp>
            <p:nvSpPr>
              <p:cNvPr id="290882" name="Rectangle 23"/>
              <p:cNvSpPr>
                <a:spLocks noChangeArrowheads="1"/>
              </p:cNvSpPr>
              <p:nvPr/>
            </p:nvSpPr>
            <p:spPr bwMode="auto">
              <a:xfrm>
                <a:off x="32" y="3325"/>
                <a:ext cx="852"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نظّم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3" name="Rectangle 64"/>
              <p:cNvSpPr>
                <a:spLocks noChangeArrowheads="1"/>
              </p:cNvSpPr>
              <p:nvPr/>
            </p:nvSpPr>
            <p:spPr bwMode="auto">
              <a:xfrm>
                <a:off x="0" y="3325"/>
                <a:ext cx="916"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4" name="Group 67"/>
            <p:cNvGrpSpPr>
              <a:grpSpLocks/>
            </p:cNvGrpSpPr>
            <p:nvPr/>
          </p:nvGrpSpPr>
          <p:grpSpPr bwMode="auto">
            <a:xfrm>
              <a:off x="1182" y="2620"/>
              <a:ext cx="2087" cy="397"/>
              <a:chOff x="916" y="3325"/>
              <a:chExt cx="1761" cy="615"/>
            </a:xfrm>
          </p:grpSpPr>
          <p:sp>
            <p:nvSpPr>
              <p:cNvPr id="290880" name="Rectangle 24"/>
              <p:cNvSpPr>
                <a:spLocks noChangeArrowheads="1"/>
              </p:cNvSpPr>
              <p:nvPr/>
            </p:nvSpPr>
            <p:spPr bwMode="auto">
              <a:xfrm>
                <a:off x="948" y="3325"/>
                <a:ext cx="16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علّم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81" name="Rectangle 66"/>
              <p:cNvSpPr>
                <a:spLocks noChangeArrowheads="1"/>
              </p:cNvSpPr>
              <p:nvPr/>
            </p:nvSpPr>
            <p:spPr bwMode="auto">
              <a:xfrm>
                <a:off x="916" y="3325"/>
                <a:ext cx="17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5" name="Group 69"/>
            <p:cNvGrpSpPr>
              <a:grpSpLocks/>
            </p:cNvGrpSpPr>
            <p:nvPr/>
          </p:nvGrpSpPr>
          <p:grpSpPr bwMode="auto">
            <a:xfrm>
              <a:off x="3269" y="2620"/>
              <a:ext cx="2337" cy="397"/>
              <a:chOff x="2677" y="3325"/>
              <a:chExt cx="1972" cy="615"/>
            </a:xfrm>
          </p:grpSpPr>
          <p:sp>
            <p:nvSpPr>
              <p:cNvPr id="290878" name="Rectangle 25"/>
              <p:cNvSpPr>
                <a:spLocks noChangeArrowheads="1"/>
              </p:cNvSpPr>
              <p:nvPr/>
            </p:nvSpPr>
            <p:spPr bwMode="auto">
              <a:xfrm>
                <a:off x="2709" y="3325"/>
                <a:ext cx="19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النعمة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79" name="Rectangle 68"/>
              <p:cNvSpPr>
                <a:spLocks noChangeArrowheads="1"/>
              </p:cNvSpPr>
              <p:nvPr/>
            </p:nvSpPr>
            <p:spPr bwMode="auto">
              <a:xfrm>
                <a:off x="2677" y="3325"/>
                <a:ext cx="19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6" name="Group 71"/>
            <p:cNvGrpSpPr>
              <a:grpSpLocks/>
            </p:cNvGrpSpPr>
            <p:nvPr/>
          </p:nvGrpSpPr>
          <p:grpSpPr bwMode="auto">
            <a:xfrm>
              <a:off x="96" y="3017"/>
              <a:ext cx="656" cy="509"/>
              <a:chOff x="0" y="3940"/>
              <a:chExt cx="554" cy="788"/>
            </a:xfrm>
          </p:grpSpPr>
          <p:sp>
            <p:nvSpPr>
              <p:cNvPr id="290876" name="Rectangle 27"/>
              <p:cNvSpPr>
                <a:spLocks noChangeArrowheads="1"/>
              </p:cNvSpPr>
              <p:nvPr/>
            </p:nvSpPr>
            <p:spPr bwMode="auto">
              <a:xfrm>
                <a:off x="32" y="3940"/>
                <a:ext cx="522"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الحق يقود إلى التقوى</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1-4</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7" name="Rectangle 70"/>
              <p:cNvSpPr>
                <a:spLocks noChangeArrowheads="1"/>
              </p:cNvSpPr>
              <p:nvPr/>
            </p:nvSpPr>
            <p:spPr bwMode="auto">
              <a:xfrm>
                <a:off x="0" y="3940"/>
                <a:ext cx="536"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7" name="Group 73"/>
            <p:cNvGrpSpPr>
              <a:grpSpLocks/>
            </p:cNvGrpSpPr>
            <p:nvPr/>
          </p:nvGrpSpPr>
          <p:grpSpPr bwMode="auto">
            <a:xfrm>
              <a:off x="731" y="3017"/>
              <a:ext cx="451" cy="509"/>
              <a:chOff x="536" y="3940"/>
              <a:chExt cx="380" cy="788"/>
            </a:xfrm>
          </p:grpSpPr>
          <p:sp>
            <p:nvSpPr>
              <p:cNvPr id="290874" name="Rectangle 28"/>
              <p:cNvSpPr>
                <a:spLocks noChangeArrowheads="1"/>
              </p:cNvSpPr>
              <p:nvPr/>
            </p:nvSpPr>
            <p:spPr bwMode="auto">
              <a:xfrm>
                <a:off x="568" y="3940"/>
                <a:ext cx="316"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الشيوخ 1: 5-16</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5" name="Rectangle 72"/>
              <p:cNvSpPr>
                <a:spLocks noChangeArrowheads="1"/>
              </p:cNvSpPr>
              <p:nvPr/>
            </p:nvSpPr>
            <p:spPr bwMode="auto">
              <a:xfrm>
                <a:off x="536" y="3940"/>
                <a:ext cx="380"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8" name="Group 75"/>
            <p:cNvGrpSpPr>
              <a:grpSpLocks/>
            </p:cNvGrpSpPr>
            <p:nvPr/>
          </p:nvGrpSpPr>
          <p:grpSpPr bwMode="auto">
            <a:xfrm>
              <a:off x="1182" y="3017"/>
              <a:ext cx="353" cy="509"/>
              <a:chOff x="916" y="3940"/>
              <a:chExt cx="298" cy="788"/>
            </a:xfrm>
          </p:grpSpPr>
          <p:sp>
            <p:nvSpPr>
              <p:cNvPr id="290872" name="Rectangle 29"/>
              <p:cNvSpPr>
                <a:spLocks noChangeArrowheads="1"/>
              </p:cNvSpPr>
              <p:nvPr/>
            </p:nvSpPr>
            <p:spPr bwMode="auto">
              <a:xfrm>
                <a:off x="924" y="3940"/>
                <a:ext cx="258"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الأشياخ</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3" name="Rectangle 74"/>
              <p:cNvSpPr>
                <a:spLocks noChangeArrowheads="1"/>
              </p:cNvSpPr>
              <p:nvPr/>
            </p:nvSpPr>
            <p:spPr bwMode="auto">
              <a:xfrm>
                <a:off x="916" y="3940"/>
                <a:ext cx="29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39" name="Group 77"/>
            <p:cNvGrpSpPr>
              <a:grpSpLocks/>
            </p:cNvGrpSpPr>
            <p:nvPr/>
          </p:nvGrpSpPr>
          <p:grpSpPr bwMode="auto">
            <a:xfrm>
              <a:off x="1535" y="3017"/>
              <a:ext cx="438" cy="509"/>
              <a:chOff x="1214" y="3940"/>
              <a:chExt cx="370" cy="788"/>
            </a:xfrm>
          </p:grpSpPr>
          <p:sp>
            <p:nvSpPr>
              <p:cNvPr id="290870" name="Rectangle 30"/>
              <p:cNvSpPr>
                <a:spLocks noChangeArrowheads="1"/>
              </p:cNvSpPr>
              <p:nvPr/>
            </p:nvSpPr>
            <p:spPr bwMode="auto">
              <a:xfrm>
                <a:off x="1246" y="3940"/>
                <a:ext cx="306"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العجائز</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71" name="Rectangle 76"/>
              <p:cNvSpPr>
                <a:spLocks noChangeArrowheads="1"/>
              </p:cNvSpPr>
              <p:nvPr/>
            </p:nvSpPr>
            <p:spPr bwMode="auto">
              <a:xfrm>
                <a:off x="1214" y="3940"/>
                <a:ext cx="370"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0" name="Group 79"/>
            <p:cNvGrpSpPr>
              <a:grpSpLocks/>
            </p:cNvGrpSpPr>
            <p:nvPr/>
          </p:nvGrpSpPr>
          <p:grpSpPr bwMode="auto">
            <a:xfrm>
              <a:off x="1973" y="3017"/>
              <a:ext cx="460" cy="509"/>
              <a:chOff x="1584" y="3940"/>
              <a:chExt cx="388" cy="788"/>
            </a:xfrm>
          </p:grpSpPr>
          <p:sp>
            <p:nvSpPr>
              <p:cNvPr id="290868" name="Rectangle 31"/>
              <p:cNvSpPr>
                <a:spLocks noChangeArrowheads="1"/>
              </p:cNvSpPr>
              <p:nvPr/>
            </p:nvSpPr>
            <p:spPr bwMode="auto">
              <a:xfrm>
                <a:off x="1616" y="3940"/>
                <a:ext cx="324"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الحدثات</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4-5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9" name="Rectangle 78"/>
              <p:cNvSpPr>
                <a:spLocks noChangeArrowheads="1"/>
              </p:cNvSpPr>
              <p:nvPr/>
            </p:nvSpPr>
            <p:spPr bwMode="auto">
              <a:xfrm>
                <a:off x="1584" y="3940"/>
                <a:ext cx="38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1" name="Group 81"/>
            <p:cNvGrpSpPr>
              <a:grpSpLocks/>
            </p:cNvGrpSpPr>
            <p:nvPr/>
          </p:nvGrpSpPr>
          <p:grpSpPr bwMode="auto">
            <a:xfrm>
              <a:off x="2433" y="3017"/>
              <a:ext cx="460" cy="509"/>
              <a:chOff x="1972" y="3940"/>
              <a:chExt cx="388" cy="788"/>
            </a:xfrm>
          </p:grpSpPr>
          <p:sp>
            <p:nvSpPr>
              <p:cNvPr id="290866" name="Rectangle 32"/>
              <p:cNvSpPr>
                <a:spLocks noChangeArrowheads="1"/>
              </p:cNvSpPr>
              <p:nvPr/>
            </p:nvSpPr>
            <p:spPr bwMode="auto">
              <a:xfrm>
                <a:off x="2004" y="3940"/>
                <a:ext cx="324"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الشباب</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6-8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7" name="Rectangle 80"/>
              <p:cNvSpPr>
                <a:spLocks noChangeArrowheads="1"/>
              </p:cNvSpPr>
              <p:nvPr/>
            </p:nvSpPr>
            <p:spPr bwMode="auto">
              <a:xfrm>
                <a:off x="1972" y="3940"/>
                <a:ext cx="388"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2" name="Group 83"/>
            <p:cNvGrpSpPr>
              <a:grpSpLocks/>
            </p:cNvGrpSpPr>
            <p:nvPr/>
          </p:nvGrpSpPr>
          <p:grpSpPr bwMode="auto">
            <a:xfrm>
              <a:off x="2893" y="3017"/>
              <a:ext cx="376" cy="509"/>
              <a:chOff x="2360" y="3940"/>
              <a:chExt cx="317" cy="788"/>
            </a:xfrm>
          </p:grpSpPr>
          <p:sp>
            <p:nvSpPr>
              <p:cNvPr id="290864" name="Rectangle 33"/>
              <p:cNvSpPr>
                <a:spLocks noChangeArrowheads="1"/>
              </p:cNvSpPr>
              <p:nvPr/>
            </p:nvSpPr>
            <p:spPr bwMode="auto">
              <a:xfrm>
                <a:off x="2392" y="3940"/>
                <a:ext cx="253"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العبيد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9-10</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5" name="Rectangle 82"/>
              <p:cNvSpPr>
                <a:spLocks noChangeArrowheads="1"/>
              </p:cNvSpPr>
              <p:nvPr/>
            </p:nvSpPr>
            <p:spPr bwMode="auto">
              <a:xfrm>
                <a:off x="2360" y="3940"/>
                <a:ext cx="317"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3" name="Group 85"/>
            <p:cNvGrpSpPr>
              <a:grpSpLocks/>
            </p:cNvGrpSpPr>
            <p:nvPr/>
          </p:nvGrpSpPr>
          <p:grpSpPr bwMode="auto">
            <a:xfrm>
              <a:off x="3269" y="3017"/>
              <a:ext cx="469" cy="509"/>
              <a:chOff x="2677" y="3940"/>
              <a:chExt cx="396" cy="788"/>
            </a:xfrm>
          </p:grpSpPr>
          <p:sp>
            <p:nvSpPr>
              <p:cNvPr id="290862" name="Rectangle 34"/>
              <p:cNvSpPr>
                <a:spLocks noChangeArrowheads="1"/>
              </p:cNvSpPr>
              <p:nvPr/>
            </p:nvSpPr>
            <p:spPr bwMode="auto">
              <a:xfrm>
                <a:off x="2709" y="3940"/>
                <a:ext cx="332"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يعلم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11-15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3" name="Rectangle 84"/>
              <p:cNvSpPr>
                <a:spLocks noChangeArrowheads="1"/>
              </p:cNvSpPr>
              <p:nvPr/>
            </p:nvSpPr>
            <p:spPr bwMode="auto">
              <a:xfrm>
                <a:off x="2677" y="3940"/>
                <a:ext cx="396"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4" name="Group 87"/>
            <p:cNvGrpSpPr>
              <a:grpSpLocks/>
            </p:cNvGrpSpPr>
            <p:nvPr/>
          </p:nvGrpSpPr>
          <p:grpSpPr bwMode="auto">
            <a:xfrm>
              <a:off x="3738" y="3017"/>
              <a:ext cx="535" cy="509"/>
              <a:chOff x="3073" y="3940"/>
              <a:chExt cx="451" cy="788"/>
            </a:xfrm>
          </p:grpSpPr>
          <p:sp>
            <p:nvSpPr>
              <p:cNvPr id="290860" name="Rectangle 35"/>
              <p:cNvSpPr>
                <a:spLocks noChangeArrowheads="1"/>
              </p:cNvSpPr>
              <p:nvPr/>
            </p:nvSpPr>
            <p:spPr bwMode="auto">
              <a:xfrm>
                <a:off x="3105" y="3940"/>
                <a:ext cx="387"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يقوي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3: 1-2</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61" name="Rectangle 86"/>
              <p:cNvSpPr>
                <a:spLocks noChangeArrowheads="1"/>
              </p:cNvSpPr>
              <p:nvPr/>
            </p:nvSpPr>
            <p:spPr bwMode="auto">
              <a:xfrm>
                <a:off x="3073" y="3940"/>
                <a:ext cx="451"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5" name="Group 89"/>
            <p:cNvGrpSpPr>
              <a:grpSpLocks/>
            </p:cNvGrpSpPr>
            <p:nvPr/>
          </p:nvGrpSpPr>
          <p:grpSpPr bwMode="auto">
            <a:xfrm>
              <a:off x="4273" y="3017"/>
              <a:ext cx="491" cy="509"/>
              <a:chOff x="3524" y="3940"/>
              <a:chExt cx="414" cy="788"/>
            </a:xfrm>
          </p:grpSpPr>
          <p:sp>
            <p:nvSpPr>
              <p:cNvPr id="290858" name="Rectangle 36"/>
              <p:cNvSpPr>
                <a:spLocks noChangeArrowheads="1"/>
              </p:cNvSpPr>
              <p:nvPr/>
            </p:nvSpPr>
            <p:spPr bwMode="auto">
              <a:xfrm>
                <a:off x="3556" y="3940"/>
                <a:ext cx="350"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يحفز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3-8</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9" name="Rectangle 88"/>
              <p:cNvSpPr>
                <a:spLocks noChangeArrowheads="1"/>
              </p:cNvSpPr>
              <p:nvPr/>
            </p:nvSpPr>
            <p:spPr bwMode="auto">
              <a:xfrm>
                <a:off x="3524" y="3940"/>
                <a:ext cx="414"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6" name="Group 91"/>
            <p:cNvGrpSpPr>
              <a:grpSpLocks/>
            </p:cNvGrpSpPr>
            <p:nvPr/>
          </p:nvGrpSpPr>
          <p:grpSpPr bwMode="auto">
            <a:xfrm>
              <a:off x="4740" y="3017"/>
              <a:ext cx="454" cy="509"/>
              <a:chOff x="3917" y="3940"/>
              <a:chExt cx="383" cy="788"/>
            </a:xfrm>
          </p:grpSpPr>
          <p:sp>
            <p:nvSpPr>
              <p:cNvPr id="290856" name="Rectangle 37"/>
              <p:cNvSpPr>
                <a:spLocks noChangeArrowheads="1"/>
              </p:cNvSpPr>
              <p:nvPr/>
            </p:nvSpPr>
            <p:spPr bwMode="auto">
              <a:xfrm>
                <a:off x="3917" y="3940"/>
                <a:ext cx="380"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يحمي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9-11</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7" name="Rectangle 90"/>
              <p:cNvSpPr>
                <a:spLocks noChangeArrowheads="1"/>
              </p:cNvSpPr>
              <p:nvPr/>
            </p:nvSpPr>
            <p:spPr bwMode="auto">
              <a:xfrm>
                <a:off x="3938" y="3940"/>
                <a:ext cx="362"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7" name="Group 93"/>
            <p:cNvGrpSpPr>
              <a:grpSpLocks/>
            </p:cNvGrpSpPr>
            <p:nvPr/>
          </p:nvGrpSpPr>
          <p:grpSpPr bwMode="auto">
            <a:xfrm>
              <a:off x="5193" y="3017"/>
              <a:ext cx="413" cy="509"/>
              <a:chOff x="4300" y="3940"/>
              <a:chExt cx="349" cy="788"/>
            </a:xfrm>
          </p:grpSpPr>
          <p:sp>
            <p:nvSpPr>
              <p:cNvPr id="290854" name="Rectangle 38"/>
              <p:cNvSpPr>
                <a:spLocks noChangeArrowheads="1"/>
              </p:cNvSpPr>
              <p:nvPr/>
            </p:nvSpPr>
            <p:spPr bwMode="auto">
              <a:xfrm>
                <a:off x="4332" y="3940"/>
                <a:ext cx="285" cy="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يربط</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 12-15</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5" name="Rectangle 92"/>
              <p:cNvSpPr>
                <a:spLocks noChangeArrowheads="1"/>
              </p:cNvSpPr>
              <p:nvPr/>
            </p:nvSpPr>
            <p:spPr bwMode="auto">
              <a:xfrm>
                <a:off x="4300" y="3940"/>
                <a:ext cx="349" cy="78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8" name="Group 97"/>
            <p:cNvGrpSpPr>
              <a:grpSpLocks/>
            </p:cNvGrpSpPr>
            <p:nvPr/>
          </p:nvGrpSpPr>
          <p:grpSpPr bwMode="auto">
            <a:xfrm>
              <a:off x="96" y="3526"/>
              <a:ext cx="5499" cy="397"/>
              <a:chOff x="0" y="4728"/>
              <a:chExt cx="6161" cy="615"/>
            </a:xfrm>
          </p:grpSpPr>
          <p:sp>
            <p:nvSpPr>
              <p:cNvPr id="290852" name="Rectangle 40"/>
              <p:cNvSpPr>
                <a:spLocks noChangeArrowheads="1"/>
              </p:cNvSpPr>
              <p:nvPr/>
            </p:nvSpPr>
            <p:spPr bwMode="auto">
              <a:xfrm>
                <a:off x="32" y="4728"/>
                <a:ext cx="60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آسيا الصغرى إلى كريت</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endParaRPr>
              </a:p>
            </p:txBody>
          </p:sp>
          <p:sp>
            <p:nvSpPr>
              <p:cNvPr id="290853" name="Rectangle 96"/>
              <p:cNvSpPr>
                <a:spLocks noChangeArrowheads="1"/>
              </p:cNvSpPr>
              <p:nvPr/>
            </p:nvSpPr>
            <p:spPr bwMode="auto">
              <a:xfrm>
                <a:off x="0" y="4728"/>
                <a:ext cx="61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nvGrpSpPr>
            <p:cNvPr id="290849" name="Group 99"/>
            <p:cNvGrpSpPr>
              <a:grpSpLocks/>
            </p:cNvGrpSpPr>
            <p:nvPr/>
          </p:nvGrpSpPr>
          <p:grpSpPr bwMode="auto">
            <a:xfrm>
              <a:off x="96" y="3923"/>
              <a:ext cx="5499" cy="397"/>
              <a:chOff x="0" y="5343"/>
              <a:chExt cx="6161" cy="615"/>
            </a:xfrm>
          </p:grpSpPr>
          <p:sp>
            <p:nvSpPr>
              <p:cNvPr id="290850" name="Rectangle 41"/>
              <p:cNvSpPr>
                <a:spLocks noChangeArrowheads="1"/>
              </p:cNvSpPr>
              <p:nvPr/>
            </p:nvSpPr>
            <p:spPr bwMode="auto">
              <a:xfrm>
                <a:off x="32" y="5343"/>
                <a:ext cx="6097"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صيف 66 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90851" name="Rectangle 98"/>
              <p:cNvSpPr>
                <a:spLocks noChangeArrowheads="1"/>
              </p:cNvSpPr>
              <p:nvPr/>
            </p:nvSpPr>
            <p:spPr bwMode="auto">
              <a:xfrm>
                <a:off x="0" y="5343"/>
                <a:ext cx="6161"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grpSp>
      <p:sp>
        <p:nvSpPr>
          <p:cNvPr id="290821" name="Text Box 191"/>
          <p:cNvSpPr txBox="1">
            <a:spLocks noChangeArrowheads="1"/>
          </p:cNvSpPr>
          <p:nvPr/>
        </p:nvSpPr>
        <p:spPr bwMode="auto">
          <a:xfrm>
            <a:off x="8311155" y="15240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241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6" name="WordArt 190">
            <a:extLst>
              <a:ext uri="{FF2B5EF4-FFF2-40B4-BE49-F238E27FC236}">
                <a16:creationId xmlns:a16="http://schemas.microsoft.com/office/drawing/2014/main" id="{5FD29C64-3B0C-1346-BC5D-93FABF2FBA17}"/>
              </a:ext>
            </a:extLst>
          </p:cNvPr>
          <p:cNvSpPr>
            <a:spLocks noChangeArrowheads="1" noChangeShapeType="1" noTextEdit="1"/>
          </p:cNvSpPr>
          <p:nvPr/>
        </p:nvSpPr>
        <p:spPr bwMode="auto">
          <a:xfrm>
            <a:off x="76200" y="-22860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a:ln w="9525" cap="sq">
                <a:solidFill>
                  <a:srgbClr val="000000"/>
                </a:solidFill>
                <a:round/>
                <a:headEnd type="none" w="sm" len="sm"/>
                <a:tailEnd type="none" w="sm" len="sm"/>
              </a:ln>
              <a:solidFill>
                <a:srgbClr val="E9E2B6"/>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307090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6"/>
                                        </p:tgtEl>
                                        <p:attrNameLst>
                                          <p:attrName>style.visibility</p:attrName>
                                        </p:attrNameLst>
                                      </p:cBhvr>
                                      <p:to>
                                        <p:strVal val="visible"/>
                                      </p:to>
                                    </p:set>
                                    <p:anim calcmode="lin" valueType="num">
                                      <p:cBhvr>
                                        <p:cTn id="7" dur="1000" fill="hold"/>
                                        <p:tgtEl>
                                          <p:spTgt spid="176"/>
                                        </p:tgtEl>
                                        <p:attrNameLst>
                                          <p:attrName>ppt_w</p:attrName>
                                        </p:attrNameLst>
                                      </p:cBhvr>
                                      <p:tavLst>
                                        <p:tav tm="0">
                                          <p:val>
                                            <p:strVal val="#ppt_w*0.70"/>
                                          </p:val>
                                        </p:tav>
                                        <p:tav tm="100000">
                                          <p:val>
                                            <p:strVal val="#ppt_w"/>
                                          </p:val>
                                        </p:tav>
                                      </p:tavLst>
                                    </p:anim>
                                    <p:anim calcmode="lin" valueType="num">
                                      <p:cBhvr>
                                        <p:cTn id="8" dur="1000" fill="hold"/>
                                        <p:tgtEl>
                                          <p:spTgt spid="176"/>
                                        </p:tgtEl>
                                        <p:attrNameLst>
                                          <p:attrName>ppt_h</p:attrName>
                                        </p:attrNameLst>
                                      </p:cBhvr>
                                      <p:tavLst>
                                        <p:tav tm="0">
                                          <p:val>
                                            <p:strVal val="#ppt_h"/>
                                          </p:val>
                                        </p:tav>
                                        <p:tav tm="100000">
                                          <p:val>
                                            <p:strVal val="#ppt_h"/>
                                          </p:val>
                                        </p:tav>
                                      </p:tavLst>
                                    </p:anim>
                                    <p:animEffect transition="in" filter="fade">
                                      <p:cBhvr>
                                        <p:cTn id="9" dur="10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 grpId="0"/>
    </p:bldLst>
  </p:timing>
</p:sld>
</file>

<file path=ppt/slides/slide332.xml><?xml version="1.0" encoding="utf-8"?>
<p:sld xmlns:a="http://schemas.openxmlformats.org/drawingml/2006/main" xmlns:r="http://schemas.openxmlformats.org/officeDocument/2006/relationships" xmlns:p="http://schemas.openxmlformats.org/presentationml/2006/main" showMasterSp="0">
  <p:cSld>
    <p:bg>
      <p:bgPr>
        <a:solidFill>
          <a:srgbClr val="FFFFFF">
            <a:alpha val="0"/>
          </a:srgbClr>
        </a:solidFill>
        <a:effectLst/>
      </p:bgPr>
    </p:bg>
    <p:spTree>
      <p:nvGrpSpPr>
        <p:cNvPr id="1" name=""/>
        <p:cNvGrpSpPr/>
        <p:nvPr/>
      </p:nvGrpSpPr>
      <p:grpSpPr>
        <a:xfrm>
          <a:off x="0" y="0"/>
          <a:ext cx="0" cy="0"/>
          <a:chOff x="0" y="0"/>
          <a:chExt cx="0" cy="0"/>
        </a:xfrm>
      </p:grpSpPr>
      <p:pic>
        <p:nvPicPr>
          <p:cNvPr id="3" name="Picture 2"/>
          <p:cNvPicPr/>
          <p:nvPr/>
        </p:nvPicPr>
        <p:blipFill rotWithShape="1">
          <a:blip r:embed="rId3" cstate="screen">
            <a:extLst>
              <a:ext uri="{28A0092B-C50C-407E-A947-70E740481C1C}">
                <a14:useLocalDpi xmlns:a14="http://schemas.microsoft.com/office/drawing/2010/main"/>
              </a:ext>
            </a:extLst>
          </a:blip>
          <a:srcRect l="5532" t="32002" r="5754" b="7686"/>
          <a:stretch/>
        </p:blipFill>
        <p:spPr bwMode="auto">
          <a:xfrm>
            <a:off x="2538429" y="428165"/>
            <a:ext cx="6699261" cy="6450657"/>
          </a:xfrm>
          <a:prstGeom prst="rect">
            <a:avLst/>
          </a:prstGeom>
          <a:noFill/>
          <a:ln>
            <a:noFill/>
          </a:ln>
        </p:spPr>
      </p:pic>
      <p:sp>
        <p:nvSpPr>
          <p:cNvPr id="4"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باري هدلستون، الكتاب المقدس الدراسي</a:t>
            </a:r>
            <a:endParaRPr kumimoji="0" lang="en-US"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5" name="Text Box 6"/>
          <p:cNvSpPr txBox="1">
            <a:spLocks noChangeArrowheads="1"/>
          </p:cNvSpPr>
          <p:nvPr/>
        </p:nvSpPr>
        <p:spPr bwMode="auto">
          <a:xfrm>
            <a:off x="0" y="72847"/>
            <a:ext cx="3929058" cy="14760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العقيدة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السليمة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تسكت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الخطأ</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الحياة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المنظمة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بحسب العقيدة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لا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تنبذ</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الأعمال</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icrosoft Sans Serif" panose="020B0604020202020204" pitchFamily="34" charset="0"/>
                <a:cs typeface="Arial" panose="020B0604020202020204" pitchFamily="34" charset="0"/>
              </a:rPr>
              <a:t>الصالحة</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8" name="Title 7"/>
          <p:cNvSpPr>
            <a:spLocks noGrp="1"/>
          </p:cNvSpPr>
          <p:nvPr>
            <p:ph type="title" idx="4294967295"/>
          </p:nvPr>
        </p:nvSpPr>
        <p:spPr>
          <a:xfrm>
            <a:off x="64774" y="3861048"/>
            <a:ext cx="4651241" cy="1224136"/>
          </a:xfrm>
          <a:noFill/>
          <a:ln>
            <a:noFill/>
          </a:ln>
        </p:spPr>
        <p:txBody>
          <a:bodyPr vert="horz" wrap="square" lIns="91440" tIns="45720" rIns="91440" bIns="45720" numCol="1" anchor="ctr" anchorCtr="0" compatLnSpc="1">
            <a:prstTxWarp prst="textNoShape">
              <a:avLst/>
            </a:prstTxWarp>
          </a:bodyPr>
          <a:lstStyle/>
          <a:p>
            <a:pPr marL="176213" algn="l" defTabSz="457200" eaLnBrk="1" hangingPunct="1"/>
            <a:r>
              <a:rPr lang="ar-JO" sz="8000" kern="1200" dirty="0">
                <a:solidFill>
                  <a:srgbClr val="070000"/>
                </a:solidFill>
                <a:ea typeface="ＭＳ Ｐゴシック"/>
                <a:cs typeface="Arial" panose="020B0604020202020204" pitchFamily="34" charset="0"/>
              </a:rPr>
              <a:t>تيطس</a:t>
            </a:r>
            <a:endParaRPr lang="en-US" sz="4800" kern="1200" dirty="0">
              <a:solidFill>
                <a:srgbClr val="070000"/>
              </a:solidFill>
              <a:ea typeface="ＭＳ Ｐゴシック"/>
              <a:cs typeface="Arial" panose="020B0604020202020204" pitchFamily="34" charset="0"/>
            </a:endParaRPr>
          </a:p>
        </p:txBody>
      </p:sp>
    </p:spTree>
    <p:extLst>
      <p:ext uri="{BB962C8B-B14F-4D97-AF65-F5344CB8AC3E}">
        <p14:creationId xmlns:p14="http://schemas.microsoft.com/office/powerpoint/2010/main" val="3669082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7259A91C-F96B-5145-9160-526D83A0CF4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4704"/>
            <a:ext cx="9144000" cy="52339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6512" y="2549446"/>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تيطس</a:t>
            </a:r>
            <a:endParaRPr kumimoji="0" lang="en-US" sz="72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b="1">
                <a:effectLst>
                  <a:glow rad="127000">
                    <a:schemeClr val="tx1"/>
                  </a:glow>
                </a:effectLst>
                <a:latin typeface="Times New Roman" pitchFamily="18" charset="0"/>
                <a:ea typeface="ＭＳ Ｐゴシック" charset="0"/>
                <a:cs typeface="Times New Roman" pitchFamily="18" charset="0"/>
              </a:rPr>
              <a:t>كن </a:t>
            </a:r>
            <a:r>
              <a:rPr lang="ar-JO" sz="8000" b="1">
                <a:effectLst>
                  <a:glow rad="127000">
                    <a:schemeClr val="tx1"/>
                  </a:glow>
                </a:effectLst>
                <a:latin typeface="Times New Roman" pitchFamily="18" charset="0"/>
                <a:ea typeface="Microsoft Sans Serif" panose="020B0604020202020204" pitchFamily="34" charset="0"/>
                <a:cs typeface="Times New Roman" pitchFamily="18" charset="0"/>
              </a:rPr>
              <a:t>صاحب سمعة حسنة</a:t>
            </a:r>
            <a:endParaRPr lang="en-US" sz="8000" b="1">
              <a:effectLst>
                <a:glow rad="127000">
                  <a:schemeClr val="tx1"/>
                </a:glow>
              </a:effectLst>
              <a:latin typeface="Times New Roman" pitchFamily="18" charset="0"/>
              <a:ea typeface="Microsoft Sans Serif" panose="020B0604020202020204" pitchFamily="34" charset="0"/>
              <a:cs typeface="Times New Roman" pitchFamily="18"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533382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8"/>
                                        </p:tgtEl>
                                        <p:attrNameLst>
                                          <p:attrName>ppt_y</p:attrName>
                                        </p:attrNameLst>
                                      </p:cBhvr>
                                      <p:tavLst>
                                        <p:tav tm="0">
                                          <p:val>
                                            <p:strVal val="#ppt_y"/>
                                          </p:val>
                                        </p:tav>
                                        <p:tav tm="100000">
                                          <p:val>
                                            <p:strVal val="#ppt_y"/>
                                          </p:val>
                                        </p:tav>
                                      </p:tavLst>
                                    </p:anim>
                                    <p:anim calcmode="lin" valueType="num">
                                      <p:cBhvr>
                                        <p:cTn id="9"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001357"/>
          </a:xfrm>
          <a:blipFill>
            <a:blip r:embed="rId3"/>
            <a:tile tx="0" ty="0" sx="100000" sy="100000" flip="none" algn="tl"/>
          </a:blipFill>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Times New Roman" pitchFamily="18" charset="0"/>
                <a:ea typeface="Microsoft Sans Serif" panose="020B0604020202020204" pitchFamily="34" charset="0"/>
                <a:cs typeface="Times New Roman" pitchFamily="18" charset="0"/>
              </a:rPr>
              <a:t>التعليم الكاذب </a:t>
            </a:r>
            <a:r>
              <a:rPr lang="ar-JO" sz="5400" b="1">
                <a:effectLst>
                  <a:glow rad="127000">
                    <a:schemeClr val="tx1"/>
                  </a:glow>
                </a:effectLst>
                <a:latin typeface="Times New Roman" pitchFamily="18" charset="0"/>
                <a:ea typeface="ＭＳ Ｐゴシック" charset="0"/>
                <a:cs typeface="Times New Roman" pitchFamily="18" charset="0"/>
              </a:rPr>
              <a:t>اليوم</a:t>
            </a:r>
            <a:endParaRPr lang="en-US" sz="5400" b="1">
              <a:effectLst>
                <a:glow rad="127000">
                  <a:schemeClr val="tx1"/>
                </a:glow>
              </a:effectLst>
              <a:latin typeface="Times New Roman" pitchFamily="18" charset="0"/>
              <a:ea typeface="ＭＳ Ｐゴシック" charset="0"/>
              <a:cs typeface="Times New Roman" pitchFamily="18" charset="0"/>
            </a:endParaRPr>
          </a:p>
        </p:txBody>
      </p:sp>
      <p:sp>
        <p:nvSpPr>
          <p:cNvPr id="6" name="Rectangle 2">
            <a:extLst>
              <a:ext uri="{FF2B5EF4-FFF2-40B4-BE49-F238E27FC236}">
                <a16:creationId xmlns:a16="http://schemas.microsoft.com/office/drawing/2014/main" id="{A03956F7-6F08-9445-A9E5-D1BCD3CAA06E}"/>
              </a:ext>
            </a:extLst>
          </p:cNvPr>
          <p:cNvSpPr txBox="1">
            <a:spLocks noChangeArrowheads="1"/>
          </p:cNvSpPr>
          <p:nvPr/>
        </p:nvSpPr>
        <p:spPr bwMode="auto">
          <a:xfrm>
            <a:off x="28575" y="1556792"/>
            <a:ext cx="9144000" cy="50405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يشفي الله الجميع بالإيمان الحقيقي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الثروة هي حقنا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الإلهي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444500" marR="0" lvl="0" indent="-444500" algn="r" defTabSz="914400" rtl="1"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Microsoft Sans Serif" panose="020B0604020202020204" pitchFamily="34" charset="0"/>
                <a:cs typeface="Arial" panose="020B0604020202020204" pitchFamily="34" charset="0"/>
              </a:rPr>
              <a:t>مائدة الرب </a:t>
            </a:r>
            <a:r>
              <a:rPr kumimoji="0" lang="ar-JO"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تشفي</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0DD47FC3-7C0B-97CC-1548-FBD8C198CD7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6302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blinds(horizontal)">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251520" y="6085"/>
            <a:ext cx="8892480" cy="1080120"/>
          </a:xfrm>
          <a:effectLst/>
        </p:spPr>
        <p:txBody>
          <a:bodyPr/>
          <a:lstStyle/>
          <a:p>
            <a:pPr>
              <a:defRPr/>
            </a:pPr>
            <a:r>
              <a:rPr lang="ar-JO" b="1">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rPr>
              <a:t>السمعة</a:t>
            </a:r>
            <a:endParaRPr lang="en-US" b="1">
              <a:solidFill>
                <a:schemeClr val="tx2"/>
              </a:solidFill>
              <a:effectLst>
                <a:glow rad="127000">
                  <a:schemeClr val="bg1"/>
                </a:glow>
              </a:effectLst>
              <a:latin typeface="Times New Roman" pitchFamily="18" charset="0"/>
              <a:ea typeface="Microsoft Sans Serif" panose="020B0604020202020204" pitchFamily="34" charset="0"/>
              <a:cs typeface="Times New Roman" pitchFamily="18" charset="0"/>
            </a:endParaRPr>
          </a:p>
        </p:txBody>
      </p:sp>
      <p:pic>
        <p:nvPicPr>
          <p:cNvPr id="3" name="Picture 2">
            <a:extLst>
              <a:ext uri="{FF2B5EF4-FFF2-40B4-BE49-F238E27FC236}">
                <a16:creationId xmlns:a16="http://schemas.microsoft.com/office/drawing/2014/main" id="{A775A18F-2974-CA45-8355-BEA1058FF451}"/>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989288"/>
            <a:ext cx="5172890" cy="5868712"/>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F8D427B6-ADAA-7A45-8A8B-B02AD750B245}"/>
              </a:ext>
            </a:extLst>
          </p:cNvPr>
          <p:cNvSpPr txBox="1">
            <a:spLocks noChangeArrowheads="1"/>
          </p:cNvSpPr>
          <p:nvPr/>
        </p:nvSpPr>
        <p:spPr bwMode="auto">
          <a:xfrm>
            <a:off x="3707904" y="1866508"/>
            <a:ext cx="5400600" cy="312498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طريقة اكتساب السمعة الطيبة هي أن تحاول أن تكون ما تريده </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أن يظهر</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rPr>
              <a:t>سقراط</a:t>
            </a:r>
            <a:endParaRPr kumimoji="0" lang="en-US" sz="40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Microsoft Sans Serif" panose="020B0604020202020204" pitchFamily="34" charset="0"/>
              <a:cs typeface="Arial" panose="020B0604020202020204" pitchFamily="34" charset="0"/>
            </a:endParaRPr>
          </a:p>
        </p:txBody>
      </p:sp>
    </p:spTree>
    <p:extLst>
      <p:ext uri="{BB962C8B-B14F-4D97-AF65-F5344CB8AC3E}">
        <p14:creationId xmlns:p14="http://schemas.microsoft.com/office/powerpoint/2010/main" val="3521979469"/>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192658E1-9273-BD42-B930-EA8CDDEDFC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1520" y="960583"/>
            <a:ext cx="83566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16632"/>
            <a:ext cx="9143999" cy="1512168"/>
          </a:xfrm>
          <a:effectLst/>
        </p:spPr>
        <p:txBody>
          <a:bodyPr anchor="t"/>
          <a:lstStyle/>
          <a:p>
            <a:pPr>
              <a:defRPr/>
            </a:pPr>
            <a:r>
              <a:rPr lang="ar-JO" sz="3600" dirty="0">
                <a:solidFill>
                  <a:schemeClr val="tx2"/>
                </a:solidFill>
                <a:effectLst>
                  <a:glow rad="127000">
                    <a:schemeClr val="bg1"/>
                  </a:glow>
                </a:effectLst>
                <a:ea typeface="Microsoft Sans Serif" panose="020B0604020202020204" pitchFamily="34" charset="0"/>
              </a:rPr>
              <a:t>كيف يمكن أن نكون </a:t>
            </a:r>
            <a:r>
              <a:rPr lang="ar-JO" sz="3600" dirty="0">
                <a:solidFill>
                  <a:srgbClr val="C00000"/>
                </a:solidFill>
                <a:effectLst>
                  <a:glow rad="127000">
                    <a:schemeClr val="bg1"/>
                  </a:glow>
                </a:effectLst>
                <a:ea typeface="Microsoft Sans Serif" panose="020B0604020202020204" pitchFamily="34" charset="0"/>
              </a:rPr>
              <a:t>أصحاب سمعة حسنة </a:t>
            </a:r>
            <a:r>
              <a:rPr lang="ar-JO" sz="3600" dirty="0">
                <a:solidFill>
                  <a:schemeClr val="tx2"/>
                </a:solidFill>
                <a:effectLst>
                  <a:glow rad="127000">
                    <a:schemeClr val="bg1"/>
                  </a:glow>
                </a:effectLst>
                <a:ea typeface="Microsoft Sans Serif" panose="020B0604020202020204" pitchFamily="34" charset="0"/>
              </a:rPr>
              <a:t>في وسط الكثير من التعليم الكاذب اليوم؟</a:t>
            </a:r>
            <a:endParaRPr lang="en-US" sz="3600" dirty="0">
              <a:solidFill>
                <a:schemeClr val="tx2"/>
              </a:solidFill>
              <a:effectLst>
                <a:glow rad="127000">
                  <a:schemeClr val="bg1"/>
                </a:glow>
              </a:effectLst>
              <a:ea typeface="Microsoft Sans Serif" panose="020B0604020202020204" pitchFamily="34" charset="0"/>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05B8B84-E6D7-4D3F-B0C1-6206AAE4F6FE}"/>
                  </a:ext>
                </a:extLst>
              </p:cNvPr>
              <p:cNvGraphicFramePr>
                <a:graphicFrameLocks noChangeAspect="1"/>
              </p:cNvGraphicFramePr>
              <p:nvPr/>
            </p:nvGraphicFramePr>
            <p:xfrm>
              <a:off x="-2277533" y="1970617"/>
              <a:ext cx="2286000" cy="1714500"/>
            </p:xfrm>
            <a:graphic>
              <a:graphicData uri="http://schemas.microsoft.com/office/powerpoint/2016/slidezoom">
                <pslz:sldZm>
                  <pslz:sldZmObj sldId="3831" cId="3898557261">
                    <pslz:zmPr id="{B86BC634-3003-49A0-A053-D8E1F9BF76AC}" returnToParent="0" transitionDur="1000">
                      <p166:blipFill xmlns:p166="http://schemas.microsoft.com/office/powerpoint/2016/6/main">
                        <a:blip r:embed="rId4"/>
                        <a:stretch>
                          <a:fillRect/>
                        </a:stretch>
                      </p166:blipFill>
                      <p166:spPr xmlns:p166="http://schemas.microsoft.com/office/powerpoint/2016/6/main">
                        <a:xfrm>
                          <a:off x="0" y="0"/>
                          <a:ext cx="2286000" cy="1714500"/>
                        </a:xfrm>
                        <a:prstGeom prst="rect">
                          <a:avLst/>
                        </a:prstGeom>
                        <a:ln w="3175">
                          <a:solidFill>
                            <a:prstClr val="ltGray"/>
                          </a:solidFill>
                        </a:ln>
                      </p166:spPr>
                    </pslz:zmPr>
                  </pslz:sldZmObj>
                </pslz:sldZm>
              </a:graphicData>
            </a:graphic>
          </p:graphicFrame>
        </mc:Choice>
        <mc:Fallback xmlns="">
          <p:pic>
            <p:nvPicPr>
              <p:cNvPr id="3" name="Slide Zoom 2">
                <a:hlinkClick r:id="rId5" action="ppaction://hlinksldjump"/>
                <a:extLst>
                  <a:ext uri="{FF2B5EF4-FFF2-40B4-BE49-F238E27FC236}">
                    <a16:creationId xmlns:a16="http://schemas.microsoft.com/office/drawing/2014/main" xmlns="" xmlns:pslz="http://schemas.microsoft.com/office/powerpoint/2016/slidezoom" id="{305B8B84-E6D7-4D3F-B0C1-6206AAE4F6FE}"/>
                  </a:ext>
                </a:extLst>
              </p:cNvPr>
              <p:cNvPicPr>
                <a:picLocks noGrp="1" noRot="1" noChangeAspect="1" noMove="1" noResize="1" noEditPoints="1" noAdjustHandles="1" noChangeArrowheads="1" noChangeShapeType="1"/>
              </p:cNvPicPr>
              <p:nvPr/>
            </p:nvPicPr>
            <p:blipFill>
              <a:blip r:embed="rId6"/>
              <a:stretch>
                <a:fillRect/>
              </a:stretch>
            </p:blipFill>
            <p:spPr>
              <a:xfrm>
                <a:off x="-2277533" y="1970617"/>
                <a:ext cx="2286000" cy="1714500"/>
              </a:xfrm>
              <a:prstGeom prst="rect">
                <a:avLst/>
              </a:prstGeom>
              <a:ln w="3175">
                <a:solidFill>
                  <a:prstClr val="ltGray"/>
                </a:solidFill>
              </a:ln>
            </p:spPr>
          </p:pic>
        </mc:Fallback>
      </mc:AlternateContent>
    </p:spTree>
    <p:extLst>
      <p:ext uri="{BB962C8B-B14F-4D97-AF65-F5344CB8AC3E}">
        <p14:creationId xmlns:p14="http://schemas.microsoft.com/office/powerpoint/2010/main" val="3898557261"/>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78692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cs typeface="ＭＳ Ｐゴシック" charset="0"/>
              </a:rPr>
              <a:t>1</a:t>
            </a:r>
            <a:r>
              <a:rPr lang="ar-JO"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 </a:t>
            </a:r>
            <a:r>
              <a:rPr lang="ar-JO" dirty="0">
                <a:effectLst>
                  <a:glow rad="127000">
                    <a:schemeClr val="tx1"/>
                  </a:glow>
                </a:effectLst>
                <a:ea typeface="Microsoft Sans Serif" panose="020B0604020202020204" pitchFamily="34" charset="0"/>
              </a:rPr>
              <a:t>امتلك </a:t>
            </a:r>
            <a:r>
              <a:rPr lang="ar-JO" dirty="0">
                <a:solidFill>
                  <a:srgbClr val="FFFF00"/>
                </a:solidFill>
                <a:effectLst>
                  <a:glow rad="127000">
                    <a:schemeClr val="tx1"/>
                  </a:glow>
                </a:effectLst>
                <a:ea typeface="Microsoft Sans Serif" panose="020B0604020202020204" pitchFamily="34" charset="0"/>
              </a:rPr>
              <a:t>شيوخ</a:t>
            </a:r>
            <a:r>
              <a:rPr lang="ar-JO" dirty="0">
                <a:effectLst>
                  <a:glow rad="127000">
                    <a:schemeClr val="tx1"/>
                  </a:glow>
                </a:effectLst>
                <a:ea typeface="Microsoft Sans Serif" panose="020B0604020202020204" pitchFamily="34" charset="0"/>
              </a:rPr>
              <a:t> أتقياء يعلمون </a:t>
            </a:r>
            <a:r>
              <a:rPr lang="ar-JO" dirty="0">
                <a:effectLst>
                  <a:glow rad="127000">
                    <a:schemeClr val="tx1"/>
                  </a:glow>
                </a:effectLst>
                <a:ea typeface="ＭＳ Ｐゴシック" charset="0"/>
                <a:cs typeface="ＭＳ Ｐゴシック" charset="0"/>
              </a:rPr>
              <a:t>الحق</a:t>
            </a:r>
            <a:r>
              <a:rPr lang="en-US" dirty="0">
                <a:effectLst>
                  <a:glow rad="127000">
                    <a:schemeClr val="tx1"/>
                  </a:glow>
                </a:effectLst>
                <a:ea typeface="ＭＳ Ｐゴシック" charset="0"/>
                <a:cs typeface="ＭＳ Ｐゴシック" charset="0"/>
              </a:rPr>
              <a:t> </a:t>
            </a:r>
          </a:p>
        </p:txBody>
      </p:sp>
      <p:pic>
        <p:nvPicPr>
          <p:cNvPr id="3074" name="Picture 2">
            <a:extLst>
              <a:ext uri="{FF2B5EF4-FFF2-40B4-BE49-F238E27FC236}">
                <a16:creationId xmlns:a16="http://schemas.microsoft.com/office/drawing/2014/main" id="{9186BD20-9B88-EC41-B307-442AC623257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625" y="908720"/>
            <a:ext cx="9144000" cy="514877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45F7D86-C9EC-4C47-94CE-7BA1D7D304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ＭＳ Ｐゴシック" charset="0"/>
                <a:cs typeface="Times New Roman" pitchFamily="18" charset="0"/>
              </a:rPr>
              <a:t>تيطس </a:t>
            </a:r>
            <a:r>
              <a:rPr kumimoji="0" lang="ar-JO"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rPr>
              <a:t>1</a:t>
            </a:r>
            <a:endParaRPr kumimoji="0" lang="en-US" sz="4800" b="1" i="0" u="none" strike="noStrike" kern="1200" cap="none" spc="0" normalizeH="0" baseline="0" noProof="0">
              <a:ln>
                <a:noFill/>
              </a:ln>
              <a:solidFill>
                <a:srgbClr val="FFFFFF"/>
              </a:solidFill>
              <a:effectLst>
                <a:glow rad="127000">
                  <a:srgbClr val="000000"/>
                </a:glow>
              </a:effectLst>
              <a:uLnTx/>
              <a:uFillTx/>
              <a:latin typeface="Times New Roman" pitchFamily="18" charset="0"/>
              <a:ea typeface="Microsoft Sans Serif" panose="020B0604020202020204" pitchFamily="34" charset="0"/>
              <a:cs typeface="Times New Roman" pitchFamily="18" charset="0"/>
            </a:endParaRPr>
          </a:p>
        </p:txBody>
      </p:sp>
    </p:spTree>
    <p:extLst>
      <p:ext uri="{BB962C8B-B14F-4D97-AF65-F5344CB8AC3E}">
        <p14:creationId xmlns:p14="http://schemas.microsoft.com/office/powerpoint/2010/main" val="11962180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2772" name="Picture 4">
            <a:extLst>
              <a:ext uri="{FF2B5EF4-FFF2-40B4-BE49-F238E27FC236}">
                <a16:creationId xmlns:a16="http://schemas.microsoft.com/office/drawing/2014/main" id="{F90737B7-B344-7143-A634-6A45A72A00C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14500" y="1291642"/>
            <a:ext cx="5521796" cy="442970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3999" cy="1080120"/>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r>
              <a:rPr lang="ar-JO" sz="4800" dirty="0">
                <a:effectLst>
                  <a:glow rad="127000">
                    <a:schemeClr val="tx1"/>
                  </a:glow>
                </a:effectLst>
                <a:ea typeface="ＭＳ Ｐゴシック" charset="0"/>
              </a:rPr>
              <a:t>2. تصرف بحسب </a:t>
            </a:r>
            <a:r>
              <a:rPr lang="ar-JO" sz="4800" dirty="0">
                <a:solidFill>
                  <a:srgbClr val="FFFF00"/>
                </a:solidFill>
                <a:effectLst>
                  <a:glow rad="127000">
                    <a:schemeClr val="tx1"/>
                  </a:glow>
                </a:effectLst>
                <a:ea typeface="ＭＳ Ｐゴシック" charset="0"/>
              </a:rPr>
              <a:t>سنك</a:t>
            </a:r>
            <a:endParaRPr lang="en-US" sz="4800" dirty="0">
              <a:solidFill>
                <a:srgbClr val="FFFF00"/>
              </a:solidFill>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51338304-22A7-AE4E-B9FD-02D84726939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تيطس 2: 1-10</a:t>
            </a:r>
            <a:endParaRPr kumimoji="0" lang="en-US" sz="4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pic>
        <p:nvPicPr>
          <p:cNvPr id="32770" name="Picture 2">
            <a:extLst>
              <a:ext uri="{FF2B5EF4-FFF2-40B4-BE49-F238E27FC236}">
                <a16:creationId xmlns:a16="http://schemas.microsoft.com/office/drawing/2014/main" id="{5C117500-FE75-BD45-A487-AEB013153CA4}"/>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156176" y="809358"/>
            <a:ext cx="2987823" cy="4476636"/>
          </a:xfrm>
          <a:prstGeom prst="rect">
            <a:avLst/>
          </a:prstGeom>
          <a:noFill/>
          <a:extLst>
            <a:ext uri="{909E8E84-426E-40DD-AFC4-6F175D3DCCD1}">
              <a14:hiddenFill xmlns:a14="http://schemas.microsoft.com/office/drawing/2010/main">
                <a:solidFill>
                  <a:srgbClr val="FFFFFF"/>
                </a:solidFill>
              </a14:hiddenFill>
            </a:ext>
          </a:extLst>
        </p:spPr>
      </p:pic>
      <p:pic>
        <p:nvPicPr>
          <p:cNvPr id="32774" name="Picture 6" descr="Related image">
            <a:extLst>
              <a:ext uri="{FF2B5EF4-FFF2-40B4-BE49-F238E27FC236}">
                <a16:creationId xmlns:a16="http://schemas.microsoft.com/office/drawing/2014/main" id="{A066061B-9C1D-9C40-987A-E846C44DED7A}"/>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713989"/>
            <a:ext cx="4716016" cy="3144011"/>
          </a:xfrm>
          <a:prstGeom prst="rect">
            <a:avLst/>
          </a:prstGeom>
          <a:noFill/>
          <a:extLst>
            <a:ext uri="{909E8E84-426E-40DD-AFC4-6F175D3DCCD1}">
              <a14:hiddenFill xmlns:a14="http://schemas.microsoft.com/office/drawing/2010/main">
                <a:solidFill>
                  <a:srgbClr val="FFFFFF"/>
                </a:solidFill>
              </a14:hiddenFill>
            </a:ext>
          </a:extLst>
        </p:spPr>
      </p:pic>
      <p:pic>
        <p:nvPicPr>
          <p:cNvPr id="32776" name="Picture 8">
            <a:extLst>
              <a:ext uri="{FF2B5EF4-FFF2-40B4-BE49-F238E27FC236}">
                <a16:creationId xmlns:a16="http://schemas.microsoft.com/office/drawing/2014/main" id="{85F87917-065E-6E45-9CB7-B3BE4E8BC188}"/>
              </a:ext>
            </a:extLst>
          </p:cNvPr>
          <p:cNvPicPr>
            <a:picLocks noChangeAspect="1" noChangeArrowheads="1"/>
          </p:cNvPicPr>
          <p:nvPr/>
        </p:nvPicPr>
        <p:blipFill rotWithShape="1">
          <a:blip r:embed="rId6" cstate="screen">
            <a:extLst>
              <a:ext uri="{28A0092B-C50C-407E-A947-70E740481C1C}">
                <a14:useLocalDpi xmlns:a14="http://schemas.microsoft.com/office/drawing/2010/main"/>
              </a:ext>
            </a:extLst>
          </a:blip>
          <a:srcRect/>
          <a:stretch/>
        </p:blipFill>
        <p:spPr bwMode="auto">
          <a:xfrm>
            <a:off x="0" y="809358"/>
            <a:ext cx="3022058" cy="32603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36810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0295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3</a:t>
            </a:r>
            <a:r>
              <a:rPr lang="ar-JO" sz="4800" b="1" dirty="0">
                <a:effectLst>
                  <a:glow rad="127000">
                    <a:schemeClr val="tx1"/>
                  </a:glow>
                </a:effectLst>
                <a:latin typeface="Microsoft Sans Serif" panose="020B0604020202020204" pitchFamily="34" charset="0"/>
                <a:ea typeface="Microsoft Sans Serif" panose="020B0604020202020204" pitchFamily="34" charset="0"/>
                <a:cs typeface="Microsoft Sans Serif" panose="020B0604020202020204" pitchFamily="34" charset="0"/>
              </a:rPr>
              <a:t>.</a:t>
            </a:r>
            <a:r>
              <a:rPr lang="ar-JO" sz="4800" dirty="0">
                <a:effectLst>
                  <a:glow rad="127000">
                    <a:schemeClr val="tx1"/>
                  </a:glow>
                </a:effectLst>
                <a:ea typeface="Microsoft Sans Serif" panose="020B0604020202020204" pitchFamily="34" charset="0"/>
              </a:rPr>
              <a:t> دع النعمة تأتي </a:t>
            </a:r>
            <a:r>
              <a:rPr lang="ar-JO" sz="4800" dirty="0">
                <a:effectLst>
                  <a:glow rad="127000">
                    <a:schemeClr val="tx1"/>
                  </a:glow>
                </a:effectLst>
                <a:ea typeface="ＭＳ Ｐゴシック" charset="0"/>
                <a:cs typeface="ＭＳ Ｐゴシック" charset="0"/>
              </a:rPr>
              <a:t>ب</a:t>
            </a:r>
            <a:r>
              <a:rPr lang="ar-JO" sz="4800" dirty="0">
                <a:solidFill>
                  <a:srgbClr val="FFFF00"/>
                </a:solidFill>
                <a:effectLst>
                  <a:glow rad="127000">
                    <a:schemeClr val="tx1"/>
                  </a:glow>
                </a:effectLst>
                <a:ea typeface="ＭＳ Ｐゴシック" charset="0"/>
                <a:cs typeface="ＭＳ Ｐゴシック" charset="0"/>
              </a:rPr>
              <a:t>التقوى</a:t>
            </a:r>
            <a:endParaRPr lang="en-US" sz="4800" dirty="0">
              <a:solidFill>
                <a:srgbClr val="FFFF00"/>
              </a:solidFill>
              <a:effectLst>
                <a:glow rad="127000">
                  <a:schemeClr val="tx1"/>
                </a:glow>
              </a:effectLst>
              <a:ea typeface="ＭＳ Ｐゴシック" charset="0"/>
              <a:cs typeface="ＭＳ Ｐゴシック" charset="0"/>
            </a:endParaRPr>
          </a:p>
        </p:txBody>
      </p:sp>
      <p:pic>
        <p:nvPicPr>
          <p:cNvPr id="6146" name="Picture 2">
            <a:extLst>
              <a:ext uri="{FF2B5EF4-FFF2-40B4-BE49-F238E27FC236}">
                <a16:creationId xmlns:a16="http://schemas.microsoft.com/office/drawing/2014/main" id="{C3DDB5B6-1DB7-4748-81DA-BC48FCF0EF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88" y="980728"/>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3DA4F52B-C77E-B94A-81DC-F0045608F810}"/>
              </a:ext>
            </a:extLst>
          </p:cNvPr>
          <p:cNvSpPr txBox="1">
            <a:spLocks noChangeArrowheads="1"/>
          </p:cNvSpPr>
          <p:nvPr/>
        </p:nvSpPr>
        <p:spPr bwMode="auto">
          <a:xfrm>
            <a:off x="0" y="6124228"/>
            <a:ext cx="8791222" cy="7055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تيطس 2: 11-3: 15</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1456256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485" name="Rectangle 2"/>
          <p:cNvSpPr txBox="1">
            <a:spLocks noGrp="1"/>
          </p:cNvSpPr>
          <p:nvPr>
            <p:ph type="title"/>
          </p:nvPr>
        </p:nvSpPr>
        <p:spPr>
          <a:xfrm>
            <a:off x="0" y="0"/>
            <a:ext cx="9144000" cy="1001358"/>
          </a:xfrm>
          <a:prstGeom prst="rect">
            <a:avLst/>
          </a:prstGeom>
          <a:effectLst>
            <a:outerShdw blurRad="63500" dist="35921" dir="2700000" rotWithShape="0">
              <a:srgbClr val="000000">
                <a:alpha val="74998"/>
              </a:srgbClr>
            </a:outerShdw>
          </a:effectLst>
        </p:spPr>
        <p:txBody>
          <a:bodyPr>
            <a:normAutofit/>
          </a:bodyPr>
          <a:lstStyle>
            <a:lvl1pPr defTabSz="804672">
              <a:defRPr sz="4752" b="1"/>
            </a:lvl1pPr>
          </a:lstStyle>
          <a:p>
            <a:pPr rtl="0">
              <a:defRPr/>
            </a:pPr>
            <a:r>
              <a:rPr dirty="0"/>
              <a:t>تلميذ = </a:t>
            </a:r>
            <a:r>
              <a:rPr dirty="0" err="1"/>
              <a:t>تابع</a:t>
            </a:r>
            <a:endParaRPr dirty="0"/>
          </a:p>
        </p:txBody>
      </p:sp>
      <p:pic>
        <p:nvPicPr>
          <p:cNvPr id="4486" name="Picture 2" descr="Picture 2"/>
          <p:cNvPicPr>
            <a:picLocks noChangeAspect="1"/>
          </p:cNvPicPr>
          <p:nvPr/>
        </p:nvPicPr>
        <p:blipFill>
          <a:blip r:embed="rId3" cstate="print"/>
          <a:stretch>
            <a:fillRect/>
          </a:stretch>
        </p:blipFill>
        <p:spPr>
          <a:xfrm>
            <a:off x="827583" y="1055061"/>
            <a:ext cx="7289801" cy="5575301"/>
          </a:xfrm>
          <a:prstGeom prst="rect">
            <a:avLst/>
          </a:prstGeom>
          <a:ln w="12700">
            <a:miter lim="400000"/>
          </a:ln>
        </p:spPr>
      </p:pic>
      <p:sp>
        <p:nvSpPr>
          <p:cNvPr id="2" name="Rectangle 1">
            <a:extLst>
              <a:ext uri="{FF2B5EF4-FFF2-40B4-BE49-F238E27FC236}">
                <a16:creationId xmlns:a16="http://schemas.microsoft.com/office/drawing/2014/main" id="{C8A78885-32C9-8AA9-D761-F362BFBAA773}"/>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448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87"/>
                                        </p:tgtEl>
                                        <p:attrNameLst>
                                          <p:attrName>style.visibility</p:attrName>
                                        </p:attrNameLst>
                                      </p:cBhvr>
                                      <p:to>
                                        <p:strVal val="visible"/>
                                      </p:to>
                                    </p:set>
                                    <p:anim calcmode="lin" valueType="num">
                                      <p:cBhvr>
                                        <p:cTn id="7" dur="500" fill="hold"/>
                                        <p:tgtEl>
                                          <p:spTgt spid="4487"/>
                                        </p:tgtEl>
                                        <p:attrNameLst>
                                          <p:attrName>ppt_x</p:attrName>
                                        </p:attrNameLst>
                                      </p:cBhvr>
                                      <p:tavLst>
                                        <p:tav tm="0">
                                          <p:val>
                                            <p:strVal val="#ppt_x"/>
                                          </p:val>
                                        </p:tav>
                                        <p:tav tm="100000">
                                          <p:val>
                                            <p:strVal val="#ppt_x"/>
                                          </p:val>
                                        </p:tav>
                                      </p:tavLst>
                                    </p:anim>
                                    <p:anim calcmode="lin" valueType="num">
                                      <p:cBhvr>
                                        <p:cTn id="8" dur="500" fill="hold"/>
                                        <p:tgtEl>
                                          <p:spTgt spid="44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87" grpId="0" animBg="1" advAuto="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9BCBF1C-4FE7-DF4F-908C-C8E1A1E9AF0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512" y="25697"/>
            <a:ext cx="9144000" cy="6858000"/>
          </a:xfrm>
          <a:prstGeom prst="rect">
            <a:avLst/>
          </a:prstGeom>
        </p:spPr>
      </p:pic>
      <p:sp>
        <p:nvSpPr>
          <p:cNvPr id="900098" name="Rectangle 2"/>
          <p:cNvSpPr>
            <a:spLocks noGrp="1" noChangeArrowheads="1"/>
          </p:cNvSpPr>
          <p:nvPr>
            <p:ph type="ctrTitle"/>
          </p:nvPr>
        </p:nvSpPr>
        <p:spPr>
          <a:xfrm>
            <a:off x="-11435" y="188640"/>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Microsoft Sans Serif" panose="020B0604020202020204" pitchFamily="34" charset="0"/>
              </a:rPr>
              <a:t>الفكرة الرئيسية</a:t>
            </a:r>
            <a:endParaRPr lang="en-US" sz="5400" dirty="0">
              <a:effectLst>
                <a:glow rad="127000">
                  <a:schemeClr val="tx1"/>
                </a:glow>
              </a:effectLst>
              <a:ea typeface="Microsoft Sans Serif" panose="020B0604020202020204" pitchFamily="34" charset="0"/>
            </a:endParaRPr>
          </a:p>
        </p:txBody>
      </p:sp>
      <p:sp>
        <p:nvSpPr>
          <p:cNvPr id="3" name="Rectangle 2"/>
          <p:cNvSpPr txBox="1">
            <a:spLocks noChangeArrowheads="1"/>
          </p:cNvSpPr>
          <p:nvPr/>
        </p:nvSpPr>
        <p:spPr bwMode="auto">
          <a:xfrm>
            <a:off x="-56059" y="3573016"/>
            <a:ext cx="9164563" cy="26642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يجب أن يعلم شيوخنا </a:t>
            </a:r>
            <a:r>
              <a:rPr kumimoji="0" lang="ar-JO" sz="5400" b="1" u="none" strike="noStrike" kern="1200" cap="none" spc="0" normalizeH="0" baseline="0" noProof="0" dirty="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السلوك</a:t>
            </a:r>
            <a:r>
              <a:rPr kumimoji="0" lang="ar-JO"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المحترم بناءً على نعمة الله.</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WordArt 190">
            <a:extLst>
              <a:ext uri="{FF2B5EF4-FFF2-40B4-BE49-F238E27FC236}">
                <a16:creationId xmlns:a16="http://schemas.microsoft.com/office/drawing/2014/main" id="{5EE83A65-703A-A64B-803B-1B0283A9C0B5}"/>
              </a:ext>
            </a:extLst>
          </p:cNvPr>
          <p:cNvSpPr>
            <a:spLocks noChangeArrowheads="1" noChangeShapeType="1" noTextEdit="1"/>
          </p:cNvSpPr>
          <p:nvPr/>
        </p:nvSpPr>
        <p:spPr bwMode="auto">
          <a:xfrm>
            <a:off x="76200" y="41220"/>
            <a:ext cx="1831504" cy="1828800"/>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rPr>
              <a:t>تيطس</a:t>
            </a:r>
            <a:endParaRPr kumimoji="0" lang="en-US" sz="3600" b="0" i="0" u="none" strike="noStrike" kern="10" cap="none" spc="0" normalizeH="0" baseline="0" noProof="0">
              <a:ln w="9525" cap="sq">
                <a:solidFill>
                  <a:srgbClr val="000000"/>
                </a:solidFill>
                <a:round/>
                <a:headEnd type="none" w="sm" len="sm"/>
                <a:tailEnd type="none" w="sm" len="sm"/>
              </a:ln>
              <a:solidFill>
                <a:srgbClr val="FFFFFF"/>
              </a:solidFill>
              <a:effectLst>
                <a:outerShdw blurRad="63500" dist="53882" dir="2700000" algn="ctr" rotWithShape="0">
                  <a:srgbClr val="000000">
                    <a:alpha val="80000"/>
                  </a:srgbClr>
                </a:outerShdw>
              </a:effectLst>
              <a:uLnTx/>
              <a:uFillTx/>
              <a:latin typeface="Impact"/>
              <a:ea typeface="Impact"/>
              <a:cs typeface="Impact"/>
            </a:endParaRPr>
          </a:p>
        </p:txBody>
      </p:sp>
    </p:spTree>
    <p:extLst>
      <p:ext uri="{BB962C8B-B14F-4D97-AF65-F5344CB8AC3E}">
        <p14:creationId xmlns:p14="http://schemas.microsoft.com/office/powerpoint/2010/main" val="3815787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1532669799"/>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6" name="Rectangle 7"/>
          <p:cNvSpPr>
            <a:spLocks noGrp="1" noChangeArrowheads="1"/>
          </p:cNvSpPr>
          <p:nvPr>
            <p:ph type="title" idx="4294967295"/>
          </p:nvPr>
        </p:nvSpPr>
        <p:spPr>
          <a:xfrm>
            <a:off x="5004048" y="2636912"/>
            <a:ext cx="3573091" cy="2757264"/>
          </a:xfrm>
        </p:spPr>
        <p:txBody>
          <a:bodyPr/>
          <a:lstStyle/>
          <a:p>
            <a:pPr algn="ctr" eaLnBrk="1" hangingPunct="1"/>
            <a:r>
              <a:rPr lang="ar-JO" sz="4800" b="1" dirty="0">
                <a:solidFill>
                  <a:schemeClr val="bg1"/>
                </a:solidFill>
                <a:latin typeface="Arial" panose="020B0604020202020204" pitchFamily="34" charset="0"/>
                <a:ea typeface="ＭＳ Ｐゴシック" charset="0"/>
                <a:cs typeface="Arial" panose="020B0604020202020204" pitchFamily="34" charset="0"/>
              </a:rPr>
              <a:t>تغفر</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أو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لا تغفر</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13667" name="WordArt 5"/>
          <p:cNvSpPr>
            <a:spLocks noChangeArrowheads="1" noChangeShapeType="1" noTextEdit="1"/>
          </p:cNvSpPr>
          <p:nvPr/>
        </p:nvSpPr>
        <p:spPr bwMode="auto">
          <a:xfrm>
            <a:off x="755576" y="1124744"/>
            <a:ext cx="2743200" cy="9906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720" normalizeH="1" baseline="0" noProof="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rPr>
              <a:t>فليمون</a:t>
            </a:r>
            <a:endParaRPr kumimoji="0" lang="en-US" sz="3600" b="0" i="0" u="none" strike="noStrike" kern="10" cap="none" spc="720" normalizeH="1" baseline="0" noProof="0">
              <a:ln w="19050" cap="sq">
                <a:solidFill>
                  <a:srgbClr val="99CCFF"/>
                </a:solidFill>
                <a:round/>
                <a:headEnd type="none" w="sm" len="sm"/>
                <a:tailEnd type="none" w="sm" len="sm"/>
              </a:ln>
              <a:solidFill>
                <a:srgbClr val="FF00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3667"/>
                                        </p:tgtEl>
                                        <p:attrNameLst>
                                          <p:attrName>style.visibility</p:attrName>
                                        </p:attrNameLst>
                                      </p:cBhvr>
                                      <p:to>
                                        <p:strVal val="visible"/>
                                      </p:to>
                                    </p:set>
                                    <p:animEffect transition="in" filter="blinds(horizontal)">
                                      <p:cBhvr>
                                        <p:cTn id="7" dur="500"/>
                                        <p:tgtEl>
                                          <p:spTgt spid="1136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12779" y="243443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المغفرة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41812911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اغفر للآخرين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واطلب الغفران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437370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8D1322B2-C028-954E-A8B7-601FE48AA8F5}"/>
              </a:ext>
            </a:extLst>
          </p:cNvPr>
          <p:cNvSpPr txBox="1">
            <a:spLocks noChangeArrowheads="1"/>
          </p:cNvSpPr>
          <p:nvPr/>
        </p:nvSpPr>
        <p:spPr bwMode="auto">
          <a:xfrm>
            <a:off x="1115616" y="1970149"/>
            <a:ext cx="7200800" cy="3763107"/>
          </a:xfrm>
          <a:prstGeom prst="rect">
            <a:avLst/>
          </a:prstGeom>
          <a:noFill/>
          <a:ln>
            <a:noFill/>
          </a:ln>
          <a:effectLst>
            <a:glow rad="228600">
              <a:schemeClr val="accent4">
                <a:satMod val="175000"/>
                <a:alpha val="86800"/>
              </a:schemeClr>
            </a:glow>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فَإِنْ كُنْتَ تَحْسِبُنِي شَرِيكًا فَاقْبَلْهُ نَظِيرِي. </a:t>
            </a: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ar-SA"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ثُمَّ إِنْ كَانَ قَدْ ظَلَمَكَ بِشَيْءٍ أَوْ لَكَ عَلَيْهِ دَيْنٌ فَاحْسِبْ ذلِكَ عَلَيَّ. </a:t>
            </a:r>
            <a:endPar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br>
              <a:rPr kumimoji="0" lang="ar-JO" sz="18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b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(18-</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1</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7 </a:t>
            </a:r>
            <a:r>
              <a:rPr kumimoji="0" lang="ar-JO"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فلي</a:t>
            </a:r>
            <a:r>
              <a:rPr kumimoji="0" lang="en-US" sz="3600" b="1" u="none" strike="noStrike" kern="0" cap="none" spc="0" normalizeH="0" baseline="0" noProof="0" dirty="0">
                <a:ln>
                  <a:noFill/>
                </a:ln>
                <a:solidFill>
                  <a:srgbClr val="FFFFFF"/>
                </a:solidFill>
                <a:effectLst>
                  <a:glow rad="228600">
                    <a:srgbClr val="000000">
                      <a:satMod val="175000"/>
                      <a:alpha val="88000"/>
                    </a:srgbClr>
                  </a:glow>
                </a:effectLst>
                <a:uLnTx/>
                <a:uFillTx/>
                <a:latin typeface="Arial" panose="020B0604020202020204" pitchFamily="34" charset="0"/>
                <a:ea typeface="ＭＳ Ｐゴシック" pitchFamily="-108" charset="-128"/>
                <a:cs typeface="Arial" panose="020B0604020202020204" pitchFamily="34" charset="0"/>
              </a:rPr>
              <a:t>)</a:t>
            </a:r>
          </a:p>
        </p:txBody>
      </p:sp>
    </p:spTree>
    <p:extLst>
      <p:ext uri="{BB962C8B-B14F-4D97-AF65-F5344CB8AC3E}">
        <p14:creationId xmlns:p14="http://schemas.microsoft.com/office/powerpoint/2010/main" val="34842194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6988"/>
            <a:ext cx="9144000" cy="69564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4" name="Rectangle 3"/>
          <p:cNvSpPr>
            <a:spLocks noGrp="1" noChangeArrowheads="1"/>
          </p:cNvSpPr>
          <p:nvPr>
            <p:ph type="title"/>
          </p:nvPr>
        </p:nvSpPr>
        <p:spPr>
          <a:xfrm>
            <a:off x="827584" y="404664"/>
            <a:ext cx="7344816" cy="864096"/>
          </a:xfrm>
          <a:solidFill>
            <a:srgbClr val="000000"/>
          </a:solidFill>
        </p:spPr>
        <p:txBody>
          <a:bodyPr/>
          <a:lstStyle/>
          <a:p>
            <a:pPr eaLnBrk="1" hangingPunct="1"/>
            <a:r>
              <a:rPr lang="ar-JO" dirty="0">
                <a:solidFill>
                  <a:srgbClr val="FFFFFF"/>
                </a:solidFill>
                <a:latin typeface="Arial" panose="020B0604020202020204" pitchFamily="34" charset="0"/>
              </a:rPr>
              <a:t>البيان الموجز</a:t>
            </a:r>
            <a:endParaRPr lang="en-US" dirty="0">
              <a:solidFill>
                <a:srgbClr val="FFFFFF"/>
              </a:solidFill>
              <a:latin typeface="Arial" panose="020B0604020202020204" pitchFamily="34" charset="0"/>
            </a:endParaRPr>
          </a:p>
        </p:txBody>
      </p:sp>
      <p:sp>
        <p:nvSpPr>
          <p:cNvPr id="45060" name="Text Box 4"/>
          <p:cNvSpPr txBox="1">
            <a:spLocks noChangeArrowheads="1"/>
          </p:cNvSpPr>
          <p:nvPr/>
        </p:nvSpPr>
        <p:spPr bwMode="auto">
          <a:xfrm>
            <a:off x="152400" y="3962400"/>
            <a:ext cx="8915400" cy="2308324"/>
          </a:xfrm>
          <a:prstGeom prst="rect">
            <a:avLst/>
          </a:prstGeom>
          <a:solidFill>
            <a:srgbClr val="800000">
              <a:alpha val="70000"/>
            </a:srgbClr>
          </a:soli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يطلب بولس من مالك العبد المسيحي ، فليمون ،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المغفرة</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لعبده الهارب ولكن التائب ، </a:t>
            </a:r>
            <a:r>
              <a:rPr kumimoji="0" lang="ar-SA" sz="36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أنسيمس</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الذي قاده بولس إلى المسيح وأرسله إلى فليمون لإعادة ذكره كأخ مسيحي ليعلمه </a:t>
            </a:r>
            <a:r>
              <a:rPr kumimoji="0" lang="ar-SA" sz="36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كيف يغفر ويغفر له</a:t>
            </a:r>
            <a:r>
              <a:rPr kumimoji="0" lang="ar-SA"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182276" name="Text Box 5"/>
          <p:cNvSpPr txBox="1">
            <a:spLocks noChangeArrowheads="1"/>
          </p:cNvSpPr>
          <p:nvPr/>
        </p:nvSpPr>
        <p:spPr bwMode="auto">
          <a:xfrm>
            <a:off x="8410326" y="-27384"/>
            <a:ext cx="698178" cy="461665"/>
          </a:xfrm>
          <a:prstGeom prst="rect">
            <a:avLst/>
          </a:prstGeom>
          <a:solidFill>
            <a:schemeClr val="tx1"/>
          </a:solidFill>
          <a:ln>
            <a:noFill/>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p>
        </p:txBody>
      </p:sp>
    </p:spTree>
    <p:extLst>
      <p:ext uri="{BB962C8B-B14F-4D97-AF65-F5344CB8AC3E}">
        <p14:creationId xmlns:p14="http://schemas.microsoft.com/office/powerpoint/2010/main" val="18898187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060"/>
                                        </p:tgtEl>
                                        <p:attrNameLst>
                                          <p:attrName>style.visibility</p:attrName>
                                        </p:attrNameLst>
                                      </p:cBhvr>
                                      <p:to>
                                        <p:strVal val="visible"/>
                                      </p:to>
                                    </p:set>
                                    <p:animEffect transition="in" filter="fade">
                                      <p:cBhvr>
                                        <p:cTn id="7" dur="2000"/>
                                        <p:tgtEl>
                                          <p:spTgt spid="45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0"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3107" y="1867432"/>
            <a:ext cx="8417786"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EG"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ومن المفارقات أن روما سجنت أنسيمس لارتكابه جرائم ضد الإمبراطور نيرون وسجنت روما بولس بسبب ولائه ليسوع الملك ، ولكن من خلال بولس اكتشف أنسيمس يسوع كملك حقيقي.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237</a:t>
            </a:r>
          </a:p>
        </p:txBody>
      </p:sp>
      <p:sp>
        <p:nvSpPr>
          <p:cNvPr id="9" name="Rectangle 2">
            <a:extLst>
              <a:ext uri="{FF2B5EF4-FFF2-40B4-BE49-F238E27FC236}">
                <a16:creationId xmlns:a16="http://schemas.microsoft.com/office/drawing/2014/main" id="{95A35317-6FF0-E74F-9A00-FAE861CE31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6542939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95536" y="1602007"/>
            <a:ext cx="813690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يظهر مفهوم كنيسة المنزل بشكل كبير حيث كتب بولس على الأرجح للمالك فليمون ، سيدة المنزل أفية ، وابنهما،</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EG"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العدد (١-٢).</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947F4C64-F5AE-104A-81A3-A42FC09E8EB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744038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الخلاص</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يشبر بولس إلى موت المسيح الكفاري عند تطبيق دين أنسيمس على بولس: ١٧ ثُمَّ إِنْ كَانَ قَدْ ظَلَمَكَ بِشَيْءٍ، أَوْ لَكَ عَلَيْهِ دَيْنٌ، فَاحْسِبْ ذلِكَ عَلَيَّ.</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EG"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(١٧-١٨).</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B1CA0A11-3788-1045-A9C3-4E47450F5D1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63497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89" name="Picture 2" descr="Picture 2"/>
          <p:cNvPicPr>
            <a:picLocks noChangeAspect="1"/>
          </p:cNvPicPr>
          <p:nvPr/>
        </p:nvPicPr>
        <p:blipFill>
          <a:blip r:embed="rId3" cstate="print"/>
          <a:stretch>
            <a:fillRect/>
          </a:stretch>
        </p:blipFill>
        <p:spPr>
          <a:xfrm>
            <a:off x="0" y="0"/>
            <a:ext cx="9144000" cy="6861909"/>
          </a:xfrm>
          <a:prstGeom prst="rect">
            <a:avLst/>
          </a:prstGeom>
          <a:ln w="12700">
            <a:miter lim="400000"/>
          </a:ln>
        </p:spPr>
      </p:pic>
      <p:sp>
        <p:nvSpPr>
          <p:cNvPr id="4490" name="Rectangle 2"/>
          <p:cNvSpPr txBox="1">
            <a:spLocks noGrp="1"/>
          </p:cNvSpPr>
          <p:nvPr>
            <p:ph type="title"/>
          </p:nvPr>
        </p:nvSpPr>
        <p:spPr>
          <a:xfrm>
            <a:off x="0" y="232008"/>
            <a:ext cx="9144000" cy="769350"/>
          </a:xfrm>
          <a:prstGeom prst="rect">
            <a:avLst/>
          </a:prstGeom>
          <a:noFill/>
          <a:ln>
            <a:noFill/>
          </a:ln>
          <a:effectLst>
            <a:glow rad="228600">
              <a:srgbClr val="000000">
                <a:alpha val="81000"/>
              </a:srgbClr>
            </a:glow>
          </a:effectLst>
        </p:spPr>
        <p:txBody>
          <a:bodyPr vert="horz" wrap="square" lIns="91440" tIns="45720" rIns="91440" bIns="45720" numCol="1" anchor="ctr" anchorCtr="0" compatLnSpc="1">
            <a:prstTxWarp prst="textNoShape">
              <a:avLst/>
            </a:prstTxWarp>
            <a:normAutofit fontScale="90000"/>
          </a:bodyPr>
          <a:lstStyle>
            <a:lvl1pPr defTabSz="804672">
              <a:defRPr sz="4752" b="1"/>
            </a:lvl1pPr>
          </a:lstStyle>
          <a:p>
            <a:pPr rtl="0" eaLnBrk="0" fontAlgn="base" hangingPunct="0">
              <a:spcBef>
                <a:spcPct val="0"/>
              </a:spcBef>
              <a:spcAft>
                <a:spcPct val="0"/>
              </a:spcAft>
            </a:pPr>
            <a:r>
              <a:rPr sz="5400" dirty="0">
                <a:effectLst>
                  <a:glow rad="127000">
                    <a:srgbClr val="000000"/>
                  </a:glow>
                </a:effectLst>
                <a:ea typeface="ＭＳ Ｐゴシック" charset="0"/>
              </a:rPr>
              <a:t>تلميذ</a:t>
            </a:r>
          </a:p>
        </p:txBody>
      </p:sp>
      <p:sp>
        <p:nvSpPr>
          <p:cNvPr id="449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1"/>
                                        </p:tgtEl>
                                        <p:attrNameLst>
                                          <p:attrName>style.visibility</p:attrName>
                                        </p:attrNameLst>
                                      </p:cBhvr>
                                      <p:to>
                                        <p:strVal val="visible"/>
                                      </p:to>
                                    </p:set>
                                    <p:anim calcmode="lin" valueType="num">
                                      <p:cBhvr>
                                        <p:cTn id="7" dur="500" fill="hold"/>
                                        <p:tgtEl>
                                          <p:spTgt spid="4491"/>
                                        </p:tgtEl>
                                        <p:attrNameLst>
                                          <p:attrName>ppt_x</p:attrName>
                                        </p:attrNameLst>
                                      </p:cBhvr>
                                      <p:tavLst>
                                        <p:tav tm="0">
                                          <p:val>
                                            <p:strVal val="#ppt_x"/>
                                          </p:val>
                                        </p:tav>
                                        <p:tav tm="100000">
                                          <p:val>
                                            <p:strVal val="#ppt_x"/>
                                          </p:val>
                                        </p:tav>
                                      </p:tavLst>
                                    </p:anim>
                                    <p:anim calcmode="lin" valueType="num">
                                      <p:cBhvr>
                                        <p:cTn id="8" dur="500" fill="hold"/>
                                        <p:tgtEl>
                                          <p:spTgt spid="4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1" grpId="0" animBg="1" advAuto="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EG"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نبوة (رب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rtl="1">
              <a:defRPr sz="4000" b="1">
                <a:solidFill>
                  <a:srgbClr val="FFFFFF"/>
                </a:solidFill>
                <a:effectLst>
                  <a:glow rad="127000">
                    <a:srgbClr val="000000"/>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ظهر ايمان فليمون بالرب يسوع المسيح (٥)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الذي نال منه النعمة والسلام (٣).</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1C87C72A-C0FF-8243-9E04-C768ADD2464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70844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8" descr="forgiveness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4450"/>
            <a:ext cx="9144000" cy="69024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WordArt 5"/>
          <p:cNvSpPr>
            <a:spLocks noChangeArrowheads="1" noChangeShapeType="1" noTextEdit="1"/>
          </p:cNvSpPr>
          <p:nvPr/>
        </p:nvSpPr>
        <p:spPr bwMode="auto">
          <a:xfrm>
            <a:off x="152399" y="76200"/>
            <a:ext cx="3139273" cy="542127"/>
          </a:xfrm>
          <a:prstGeom prst="rect">
            <a:avLst/>
          </a:prstGeom>
          <a:noFill/>
          <a:ln>
            <a:noFill/>
          </a:ln>
          <a:effectLst>
            <a:outerShdw blurRad="63500" dist="35921" dir="2700000" algn="ctr" rotWithShape="0">
              <a:schemeClr val="tx2">
                <a:alpha val="74998"/>
              </a:schemeClr>
            </a:outerShdw>
          </a:effectLst>
        </p:spPr>
        <p:txBody>
          <a:bodyPr wrap="none" fromWordArt="1">
            <a:prstTxWarp prst="textPlain">
              <a:avLst>
                <a:gd name="adj" fmla="val 50000"/>
              </a:avLst>
            </a:prstTxWarp>
          </a:body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الخطوط الأساسية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5"/>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د. ريك جريفيث . مؤسسة الدراسات اللاهوتية الأردنية</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br>
            <a:r>
              <a:rPr kumimoji="0" lang="ar-EG"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t>
            </a: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EG"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&amp;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graphicFrame>
        <p:nvGraphicFramePr>
          <p:cNvPr id="2" name="Table 1"/>
          <p:cNvGraphicFramePr>
            <a:graphicFrameLocks noGrp="1"/>
          </p:cNvGraphicFramePr>
          <p:nvPr/>
        </p:nvGraphicFramePr>
        <p:xfrm>
          <a:off x="1" y="738977"/>
          <a:ext cx="9143999" cy="5353848"/>
        </p:xfrm>
        <a:graphic>
          <a:graphicData uri="http://schemas.openxmlformats.org/drawingml/2006/table">
            <a:tbl>
              <a:tblPr firstRow="1" bandRow="1">
                <a:tableStyleId>{35758FB7-9AC5-4552-8A53-C91805E547FA}</a:tableStyleId>
              </a:tblPr>
              <a:tblGrid>
                <a:gridCol w="920458">
                  <a:extLst>
                    <a:ext uri="{9D8B030D-6E8A-4147-A177-3AD203B41FA5}">
                      <a16:colId xmlns:a16="http://schemas.microsoft.com/office/drawing/2014/main" val="20000"/>
                    </a:ext>
                  </a:extLst>
                </a:gridCol>
                <a:gridCol w="920458">
                  <a:extLst>
                    <a:ext uri="{9D8B030D-6E8A-4147-A177-3AD203B41FA5}">
                      <a16:colId xmlns:a16="http://schemas.microsoft.com/office/drawing/2014/main" val="20001"/>
                    </a:ext>
                  </a:extLst>
                </a:gridCol>
                <a:gridCol w="1102352">
                  <a:extLst>
                    <a:ext uri="{9D8B030D-6E8A-4147-A177-3AD203B41FA5}">
                      <a16:colId xmlns:a16="http://schemas.microsoft.com/office/drawing/2014/main" val="20002"/>
                    </a:ext>
                  </a:extLst>
                </a:gridCol>
                <a:gridCol w="1102352">
                  <a:extLst>
                    <a:ext uri="{9D8B030D-6E8A-4147-A177-3AD203B41FA5}">
                      <a16:colId xmlns:a16="http://schemas.microsoft.com/office/drawing/2014/main" val="20003"/>
                    </a:ext>
                  </a:extLst>
                </a:gridCol>
                <a:gridCol w="1136801">
                  <a:extLst>
                    <a:ext uri="{9D8B030D-6E8A-4147-A177-3AD203B41FA5}">
                      <a16:colId xmlns:a16="http://schemas.microsoft.com/office/drawing/2014/main" val="20004"/>
                    </a:ext>
                  </a:extLst>
                </a:gridCol>
                <a:gridCol w="1136801">
                  <a:extLst>
                    <a:ext uri="{9D8B030D-6E8A-4147-A177-3AD203B41FA5}">
                      <a16:colId xmlns:a16="http://schemas.microsoft.com/office/drawing/2014/main" val="20005"/>
                    </a:ext>
                  </a:extLst>
                </a:gridCol>
                <a:gridCol w="1136801">
                  <a:extLst>
                    <a:ext uri="{9D8B030D-6E8A-4147-A177-3AD203B41FA5}">
                      <a16:colId xmlns:a16="http://schemas.microsoft.com/office/drawing/2014/main" val="20006"/>
                    </a:ext>
                  </a:extLst>
                </a:gridCol>
                <a:gridCol w="1687976">
                  <a:extLst>
                    <a:ext uri="{9D8B030D-6E8A-4147-A177-3AD203B41FA5}">
                      <a16:colId xmlns:a16="http://schemas.microsoft.com/office/drawing/2014/main" val="20007"/>
                    </a:ext>
                  </a:extLst>
                </a:gridCol>
              </a:tblGrid>
              <a:tr h="756092">
                <a:tc gridSpan="8">
                  <a:txBody>
                    <a:bodyPr/>
                    <a:lstStyle/>
                    <a:p>
                      <a:pPr algn="ctr">
                        <a:lnSpc>
                          <a:spcPct val="90000"/>
                        </a:lnSpc>
                      </a:pPr>
                      <a:r>
                        <a:rPr lang="ar-EG" sz="4000" b="1" i="0" dirty="0">
                          <a:solidFill>
                            <a:schemeClr val="tx1"/>
                          </a:solidFill>
                          <a:latin typeface="Arial" panose="020B0604020202020204" pitchFamily="34" charset="0"/>
                          <a:cs typeface="Arial" panose="020B0604020202020204" pitchFamily="34" charset="0"/>
                        </a:rPr>
                        <a:t>اغفر للآخرين واطلب الغفران</a:t>
                      </a:r>
                      <a:endParaRPr lang="en-US" sz="4000" b="1" i="0" dirty="0">
                        <a:solidFill>
                          <a:schemeClr val="tx1"/>
                        </a:solidFill>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777694">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تحية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1-3</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الصلاة والثناء</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4-7</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تظلم لأجل أنسيمس</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8-21</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الخاتمة</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1"/>
                  </a:ext>
                </a:extLst>
              </a:tr>
              <a:tr h="438053">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مقدمة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مديح</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التماس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الحواشي</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2"/>
                  </a:ext>
                </a:extLst>
              </a:tr>
              <a:tr h="777694">
                <a:tc gridSpan="2">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الاشخاص</a:t>
                      </a:r>
                    </a:p>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المعنية</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2">
                  <a:txBody>
                    <a:bodyPr/>
                    <a:lstStyle/>
                    <a:p>
                      <a:pPr algn="ctr">
                        <a:lnSpc>
                          <a:spcPct val="90000"/>
                        </a:lnSpc>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شخصية فليمون</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gridSpan="3">
                  <a:txBody>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تحول أنسيمس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a:txBody>
                    <a:bodyPr/>
                    <a:lstStyle/>
                    <a:p>
                      <a:pPr algn="ctr">
                        <a:lnSpc>
                          <a:spcPct val="90000"/>
                        </a:lnSpc>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شركاء بولس</a:t>
                      </a:r>
                      <a:endParaRPr lang="en-US" sz="28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3"/>
                  </a:ext>
                </a:extLst>
              </a:tr>
              <a:tr h="1728209">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الكاتب</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 أ- ب</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المستقبل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a:t>
                      </a:r>
                      <a:r>
                        <a:rPr lang="en-US" sz="2400" b="1" i="0" dirty="0">
                          <a:solidFill>
                            <a:schemeClr val="tx1"/>
                          </a:solidFill>
                          <a:effectLst/>
                          <a:latin typeface="Arial" panose="020B0604020202020204" pitchFamily="34" charset="0"/>
                          <a:ea typeface="Times New Roman"/>
                          <a:cs typeface="Arial" panose="020B0604020202020204" pitchFamily="34" charset="0"/>
                        </a:rPr>
                        <a:t>c3</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شكر</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4-5</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العلاقات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6-7</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en-US" sz="2400" b="1" i="0" dirty="0">
                          <a:solidFill>
                            <a:schemeClr val="tx1"/>
                          </a:solidFill>
                          <a:effectLst/>
                          <a:latin typeface="Arial" panose="020B0604020202020204" pitchFamily="34" charset="0"/>
                          <a:ea typeface="Times New Roman"/>
                          <a:cs typeface="Arial" panose="020B0604020202020204" pitchFamily="34" charset="0"/>
                        </a:rPr>
                        <a:t> </a:t>
                      </a:r>
                      <a:r>
                        <a:rPr lang="ar-EG" sz="2400" b="1" i="0" dirty="0">
                          <a:solidFill>
                            <a:schemeClr val="tx1"/>
                          </a:solidFill>
                          <a:effectLst/>
                          <a:latin typeface="Arial" panose="020B0604020202020204" pitchFamily="34" charset="0"/>
                          <a:ea typeface="Times New Roman"/>
                          <a:cs typeface="Arial" panose="020B0604020202020204" pitchFamily="34" charset="0"/>
                        </a:rPr>
                        <a:t>تظلم عام</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8-11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أسباب العودة</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12-16</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EG" sz="2400" b="1" i="0" dirty="0">
                          <a:solidFill>
                            <a:schemeClr val="tx1"/>
                          </a:solidFill>
                          <a:effectLst/>
                          <a:latin typeface="Arial" panose="020B0604020202020204" pitchFamily="34" charset="0"/>
                          <a:ea typeface="Times New Roman"/>
                          <a:cs typeface="Arial" panose="020B0604020202020204" pitchFamily="34" charset="0"/>
                        </a:rPr>
                        <a:t>تظام محدد</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داء 17-21</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الاستعدادات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التحيات</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بركةال</a:t>
                      </a:r>
                    </a:p>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22-25</a:t>
                      </a:r>
                      <a:r>
                        <a:rPr lang="en-US" sz="2400" b="1" i="0" dirty="0">
                          <a:solidFill>
                            <a:schemeClr val="tx1"/>
                          </a:solidFill>
                          <a:effectLst/>
                          <a:latin typeface="Arial" panose="020B0604020202020204" pitchFamily="34" charset="0"/>
                          <a:ea typeface="Times New Roman"/>
                          <a:cs typeface="Arial" panose="020B0604020202020204" pitchFamily="34" charset="0"/>
                        </a:rPr>
                        <a:t> </a:t>
                      </a:r>
                      <a:endParaRPr lang="en-US" sz="40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extLst>
                  <a:ext uri="{0D108BD9-81ED-4DB2-BD59-A6C34878D82A}">
                    <a16:rowId xmlns:a16="http://schemas.microsoft.com/office/drawing/2014/main" val="10004"/>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من روما إلى كولوسي</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tc hMerge="1">
                  <a:txBody>
                    <a:bodyPr/>
                    <a:lstStyle/>
                    <a:p>
                      <a:pPr algn="ctr">
                        <a:spcAft>
                          <a:spcPts val="0"/>
                        </a:spcAft>
                      </a:pPr>
                      <a:endParaRPr lang="en-US" sz="1200" dirty="0">
                        <a:effectLst/>
                        <a:latin typeface="Times"/>
                        <a:ea typeface="Times New Roman"/>
                        <a:cs typeface="Times New Roman"/>
                      </a:endParaRPr>
                    </a:p>
                  </a:txBody>
                  <a:tcPr marL="50800" marR="50800" marT="0" marB="0"/>
                </a:tc>
                <a:extLst>
                  <a:ext uri="{0D108BD9-81ED-4DB2-BD59-A6C34878D82A}">
                    <a16:rowId xmlns:a16="http://schemas.microsoft.com/office/drawing/2014/main" val="10005"/>
                  </a:ext>
                </a:extLst>
              </a:tr>
              <a:tr h="438053">
                <a:tc gridSpan="8">
                  <a:txBody>
                    <a:bodyPr/>
                    <a:lstStyle/>
                    <a:p>
                      <a:pPr algn="ctr">
                        <a:spcAft>
                          <a:spcPts val="0"/>
                        </a:spcAft>
                      </a:pPr>
                      <a:r>
                        <a:rPr lang="ar-EG" sz="2400" b="1" i="0" dirty="0">
                          <a:solidFill>
                            <a:schemeClr val="tx1"/>
                          </a:solidFill>
                          <a:effectLst/>
                          <a:latin typeface="Arial" panose="020B0604020202020204" pitchFamily="34" charset="0"/>
                          <a:ea typeface="Times New Roman"/>
                          <a:cs typeface="Arial" panose="020B0604020202020204" pitchFamily="34" charset="0"/>
                        </a:rPr>
                        <a:t>خريف 61 م</a:t>
                      </a:r>
                      <a:endParaRPr lang="en-US" sz="2400" b="1" i="0" dirty="0">
                        <a:solidFill>
                          <a:schemeClr val="tx1"/>
                        </a:solidFill>
                        <a:effectLst/>
                        <a:latin typeface="Arial" panose="020B0604020202020204" pitchFamily="34" charset="0"/>
                        <a:ea typeface="Times New Roman"/>
                        <a:cs typeface="Arial" panose="020B0604020202020204" pitchFamily="34" charset="0"/>
                      </a:endParaRPr>
                    </a:p>
                  </a:txBody>
                  <a:tcPr marL="50800" marR="5080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245</a:t>
            </a:r>
          </a:p>
        </p:txBody>
      </p:sp>
      <p:sp>
        <p:nvSpPr>
          <p:cNvPr id="8" name="Rectangle 2">
            <a:extLst>
              <a:ext uri="{FF2B5EF4-FFF2-40B4-BE49-F238E27FC236}">
                <a16:creationId xmlns:a16="http://schemas.microsoft.com/office/drawing/2014/main" id="{63CCA64B-0A3A-8246-B64E-3F8DBCE5671D}"/>
              </a:ext>
            </a:extLst>
          </p:cNvPr>
          <p:cNvSpPr txBox="1">
            <a:spLocks noChangeArrowheads="1"/>
          </p:cNvSpPr>
          <p:nvPr/>
        </p:nvSpPr>
        <p:spPr bwMode="auto">
          <a:xfrm>
            <a:off x="5743455" y="6092825"/>
            <a:ext cx="3427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001638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t="32481" r="23968" b="6256"/>
          <a:stretch/>
        </p:blipFill>
        <p:spPr bwMode="auto">
          <a:xfrm>
            <a:off x="3396288" y="156671"/>
            <a:ext cx="5747712" cy="6544658"/>
          </a:xfrm>
          <a:prstGeom prst="rect">
            <a:avLst/>
          </a:prstGeom>
          <a:noFill/>
          <a:ln>
            <a:noFill/>
          </a:ln>
        </p:spPr>
      </p:pic>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 الكتاب المقدس الأبجدي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6" name="Text Box 6"/>
          <p:cNvSpPr txBox="1">
            <a:spLocks noChangeArrowheads="1"/>
          </p:cNvSpPr>
          <p:nvPr/>
        </p:nvSpPr>
        <p:spPr bwMode="auto">
          <a:xfrm>
            <a:off x="1329620" y="638425"/>
            <a:ext cx="4034468"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رسالة حب لفليمون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أنسيمس يصبح مسيحيا</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طلب تبرئة أنسيمس</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rPr>
              <a:t>التوقع من قبل بولس</a:t>
            </a:r>
            <a:endParaRPr kumimoji="0" lang="en-US" sz="3200" b="1" u="none" strike="noStrike" kern="1200" cap="none" spc="0" normalizeH="0" baseline="0" noProof="0" dirty="0">
              <a:ln>
                <a:noFill/>
              </a:ln>
              <a:solidFill>
                <a:srgbClr val="C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127306" y="4809192"/>
            <a:ext cx="4300538" cy="953859"/>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l" defTabSz="914400" rtl="0" eaLnBrk="1" fontAlgn="base" latinLnBrk="0" hangingPunct="1">
              <a:lnSpc>
                <a:spcPct val="90000"/>
              </a:lnSpc>
              <a:spcBef>
                <a:spcPct val="0"/>
              </a:spcBef>
              <a:spcAft>
                <a:spcPct val="0"/>
              </a:spcAft>
              <a:buClrTx/>
              <a:buSzTx/>
              <a:buFontTx/>
              <a:buNone/>
              <a:tabLst/>
              <a:defRPr/>
            </a:pPr>
            <a:r>
              <a:rPr kumimoji="0" lang="ar-SA" sz="6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فليمون</a:t>
            </a:r>
            <a:endParaRPr kumimoji="0" lang="en-US" sz="138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8" name="Text Box 6"/>
          <p:cNvSpPr txBox="1">
            <a:spLocks noChangeArrowheads="1"/>
          </p:cNvSpPr>
          <p:nvPr/>
        </p:nvSpPr>
        <p:spPr bwMode="auto">
          <a:xfrm>
            <a:off x="107466" y="638425"/>
            <a:ext cx="1368190" cy="20704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15-20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21-25</a:t>
            </a:r>
          </a:p>
        </p:txBody>
      </p:sp>
      <p:sp>
        <p:nvSpPr>
          <p:cNvPr id="9" name="Text Box 6"/>
          <p:cNvSpPr txBox="1">
            <a:spLocks noChangeArrowheads="1"/>
          </p:cNvSpPr>
          <p:nvPr/>
        </p:nvSpPr>
        <p:spPr bwMode="auto">
          <a:xfrm>
            <a:off x="51271" y="0"/>
            <a:ext cx="1522130" cy="61594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الأعداد</a:t>
            </a:r>
            <a:endParaRPr kumimoji="0" lang="en-US" sz="32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88254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2" descr="Image result for be forgiving philemon">
            <a:extLst>
              <a:ext uri="{FF2B5EF4-FFF2-40B4-BE49-F238E27FC236}">
                <a16:creationId xmlns:a16="http://schemas.microsoft.com/office/drawing/2014/main" id="{8B2803D5-58AA-FD42-800C-1E50B1E63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44000" cy="60833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4941168"/>
            <a:ext cx="9144000" cy="92610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EG" sz="8000" dirty="0">
                <a:effectLst>
                  <a:glow rad="127000">
                    <a:schemeClr val="tx1"/>
                  </a:glow>
                </a:effectLst>
                <a:ea typeface="ＭＳ Ｐゴシック" charset="0"/>
                <a:cs typeface="ＭＳ Ｐゴシック" charset="0"/>
              </a:rPr>
              <a:t>كن متسامحا</a:t>
            </a:r>
            <a:endParaRPr lang="en-US" sz="8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EG" sz="2000" b="0" i="0" u="none" strike="noStrike" kern="1200" cap="none" spc="0" normalizeH="0" baseline="0" noProof="0" dirty="0">
                <a:ln>
                  <a:noFill/>
                </a:ln>
                <a:solidFill>
                  <a:srgbClr val="FFFFFF"/>
                </a:solidFill>
                <a:effectLst/>
                <a:uLnTx/>
                <a:uFillTx/>
                <a:latin typeface="Verdana" charset="0"/>
                <a:ea typeface="ＭＳ Ｐゴシック" charset="0"/>
              </a:rPr>
              <a:t>  د. ريك جريفيث . مؤسسة الدراسات اللاهوتية الأردنية                </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7703955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5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rot="21419376">
            <a:off x="222792" y="281667"/>
            <a:ext cx="7772400" cy="1470025"/>
          </a:xfrm>
        </p:spPr>
        <p:txBody>
          <a:bodyPr/>
          <a:lstStyle/>
          <a:p>
            <a:r>
              <a:rPr lang="ar-JO" dirty="0"/>
              <a:t>الغفران المشروط</a:t>
            </a:r>
            <a:endParaRPr lang="en-US" dirty="0"/>
          </a:p>
        </p:txBody>
      </p:sp>
      <p:sp>
        <p:nvSpPr>
          <p:cNvPr id="3" name="Title 1"/>
          <p:cNvSpPr txBox="1">
            <a:spLocks/>
          </p:cNvSpPr>
          <p:nvPr/>
        </p:nvSpPr>
        <p:spPr bwMode="auto">
          <a:xfrm rot="21442894">
            <a:off x="502762" y="1782018"/>
            <a:ext cx="6886227" cy="4262907"/>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ヒラギノ角ゴ Pro W3" charset="0"/>
                <a:cs typeface="ヒラギノ角ゴ Pro W3" charset="0"/>
              </a:defRPr>
            </a:lvl2pPr>
            <a:lvl3pPr algn="ctr" rtl="0" fontAlgn="base">
              <a:spcBef>
                <a:spcPct val="0"/>
              </a:spcBef>
              <a:spcAft>
                <a:spcPct val="0"/>
              </a:spcAft>
              <a:defRPr sz="4400">
                <a:solidFill>
                  <a:schemeClr val="tx2"/>
                </a:solidFill>
                <a:latin typeface="Arial" charset="0"/>
                <a:ea typeface="ヒラギノ角ゴ Pro W3" charset="0"/>
                <a:cs typeface="ヒラギノ角ゴ Pro W3" charset="0"/>
              </a:defRPr>
            </a:lvl3pPr>
            <a:lvl4pPr algn="ctr" rtl="0" fontAlgn="base">
              <a:spcBef>
                <a:spcPct val="0"/>
              </a:spcBef>
              <a:spcAft>
                <a:spcPct val="0"/>
              </a:spcAft>
              <a:defRPr sz="4400">
                <a:solidFill>
                  <a:schemeClr val="tx2"/>
                </a:solidFill>
                <a:latin typeface="Arial" charset="0"/>
                <a:ea typeface="ヒラギノ角ゴ Pro W3" charset="0"/>
                <a:cs typeface="ヒラギノ角ゴ Pro W3" charset="0"/>
              </a:defRPr>
            </a:lvl4pPr>
            <a:lvl5pPr algn="ctr" rtl="0" fontAlgn="base">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574675" marR="0" lvl="0" indent="-574675"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أ. سأسامحك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إذا</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endParaRPr kumimoji="0" lang="en-SG"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ب. سأسامحك لكني لن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أنسى</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أبداً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endParaRP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 </a:t>
            </a:r>
          </a:p>
          <a:p>
            <a:pPr marL="574675" marR="0" lvl="0" indent="-574675"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a:rPr>
              <a:t>ت. سأسامحك لكن لا تتوقع مني أن أغير </a:t>
            </a:r>
            <a:r>
              <a:rPr kumimoji="0" lang="ar-JO"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rPr>
              <a:t>موقفي</a:t>
            </a:r>
            <a:endParaRPr kumimoji="0" lang="en-SG" sz="3600" b="1" u="none" strike="noStrike" kern="1200" cap="none" spc="0" normalizeH="0" baseline="0" noProof="0" dirty="0">
              <a:ln>
                <a:noFill/>
              </a:ln>
              <a:solidFill>
                <a:srgbClr val="0000CC"/>
              </a:solidFill>
              <a:effectLst/>
              <a:uLnTx/>
              <a:uFillTx/>
              <a:latin typeface="Arial" panose="020B0604020202020204" pitchFamily="34" charset="0"/>
              <a:ea typeface="ヒラギノ角ゴ Pro W3"/>
            </a:endParaRPr>
          </a:p>
        </p:txBody>
      </p:sp>
      <p:sp>
        <p:nvSpPr>
          <p:cNvPr id="4" name="Rectangle 2">
            <a:extLst>
              <a:ext uri="{FF2B5EF4-FFF2-40B4-BE49-F238E27FC236}">
                <a16:creationId xmlns:a16="http://schemas.microsoft.com/office/drawing/2014/main" id="{5CB7E411-6886-D14A-801E-8B41C70D3FE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794511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giveness-stone-e1278465271267.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357060" cy="42210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16102" y="3645024"/>
            <a:ext cx="9144000" cy="1723032"/>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كيف </a:t>
            </a:r>
            <a:r>
              <a:rPr lang="ar-JO" sz="4800" dirty="0">
                <a:solidFill>
                  <a:srgbClr val="FFFF00"/>
                </a:solidFill>
                <a:effectLst>
                  <a:glow rad="127000">
                    <a:schemeClr val="tx1"/>
                  </a:glow>
                </a:effectLst>
                <a:ea typeface="ＭＳ Ｐゴシック" charset="0"/>
                <a:cs typeface="ＭＳ Ｐゴシック" charset="0"/>
              </a:rPr>
              <a:t>نغفر</a:t>
            </a:r>
            <a:r>
              <a:rPr lang="ar-JO" sz="4800" dirty="0">
                <a:effectLst>
                  <a:glow rad="127000">
                    <a:schemeClr val="tx1"/>
                  </a:glow>
                </a:effectLst>
                <a:ea typeface="ＭＳ Ｐゴシック" charset="0"/>
                <a:cs typeface="ＭＳ Ｐゴシック" charset="0"/>
              </a:rPr>
              <a:t> لمن يسيء إلينا؟</a:t>
            </a:r>
            <a:endParaRPr lang="en-US" sz="4800" dirty="0">
              <a:effectLst>
                <a:glow rad="127000">
                  <a:schemeClr val="tx1"/>
                </a:glow>
              </a:effectLst>
              <a:ea typeface="ＭＳ Ｐゴシック" charset="0"/>
              <a:cs typeface="ＭＳ Ｐゴシック" charset="0"/>
            </a:endParaRPr>
          </a:p>
        </p:txBody>
      </p:sp>
      <p:sp>
        <p:nvSpPr>
          <p:cNvPr id="5" name="Rectangle 2">
            <a:extLst>
              <a:ext uri="{FF2B5EF4-FFF2-40B4-BE49-F238E27FC236}">
                <a16:creationId xmlns:a16="http://schemas.microsoft.com/office/drawing/2014/main" id="{477D937B-ACF5-5E4D-929F-D717C61196F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9940820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Easter-Bright Light and Tall Cros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4572000" cy="5539456"/>
          </a:xfrm>
          <a:effectLst/>
        </p:spPr>
        <p:txBody>
          <a:bodyPr anchor="t"/>
          <a:lstStyle/>
          <a:p>
            <a:pPr marL="622300" indent="-622300">
              <a:defRPr/>
            </a:pPr>
            <a:br>
              <a:rPr lang="en-US" sz="4800" dirty="0">
                <a:solidFill>
                  <a:schemeClr val="tx1"/>
                </a:solidFill>
                <a:effectLst/>
                <a:ea typeface="ＭＳ Ｐゴシック" charset="0"/>
                <a:cs typeface="ＭＳ Ｐゴシック" charset="0"/>
              </a:rPr>
            </a:br>
            <a:r>
              <a:rPr lang="ar-JO" sz="4800" dirty="0">
                <a:solidFill>
                  <a:schemeClr val="tx1"/>
                </a:solidFill>
                <a:ea typeface="ＭＳ Ｐゴシック" charset="0"/>
                <a:cs typeface="ＭＳ Ｐゴシック" charset="0"/>
              </a:rPr>
              <a:t>1. عامل الناس في أفضل </a:t>
            </a:r>
            <a:r>
              <a:rPr lang="ar-JO" sz="7200" dirty="0">
                <a:effectLst>
                  <a:glow rad="228600">
                    <a:schemeClr val="accent4">
                      <a:satMod val="175000"/>
                      <a:alpha val="94000"/>
                    </a:schemeClr>
                  </a:glow>
                </a:effectLst>
                <a:ea typeface="ＭＳ Ｐゴシック" charset="0"/>
                <a:cs typeface="ＭＳ Ｐゴシック" charset="0"/>
              </a:rPr>
              <a:t>نور</a:t>
            </a:r>
            <a:r>
              <a:rPr lang="ar-JO" sz="4800" dirty="0">
                <a:solidFill>
                  <a:schemeClr val="tx1"/>
                </a:solidFill>
                <a:ea typeface="ＭＳ Ｐゴシック" charset="0"/>
                <a:cs typeface="ＭＳ Ｐゴシック" charset="0"/>
              </a:rPr>
              <a:t> ممكن </a:t>
            </a:r>
            <a:br>
              <a:rPr lang="ar-JO" sz="4800" dirty="0">
                <a:solidFill>
                  <a:schemeClr val="tx1"/>
                </a:solidFill>
                <a:ea typeface="ＭＳ Ｐゴシック" charset="0"/>
                <a:cs typeface="ＭＳ Ｐゴシック" charset="0"/>
              </a:rPr>
            </a:br>
            <a:r>
              <a:rPr lang="ar-JO" sz="4800" dirty="0">
                <a:solidFill>
                  <a:schemeClr val="tx1"/>
                </a:solidFill>
                <a:ea typeface="ＭＳ Ｐゴシック" charset="0"/>
                <a:cs typeface="ＭＳ Ｐゴシック" charset="0"/>
              </a:rPr>
              <a:t>(1-7)</a:t>
            </a:r>
            <a:r>
              <a:rPr lang="en-US" sz="4800" dirty="0">
                <a:solidFill>
                  <a:schemeClr val="tx1"/>
                </a:solidFill>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25F6B239-95BC-FD4F-B372-70DFBF2F38D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549655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9F9F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476672"/>
            <a:ext cx="5744169" cy="568863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5364088" y="44624"/>
            <a:ext cx="3779911" cy="6813376"/>
          </a:xfrm>
          <a:effectLst/>
        </p:spPr>
        <p:txBody>
          <a:bodyPr anchor="t"/>
          <a:lstStyle/>
          <a:p>
            <a:pPr>
              <a:defRPr/>
            </a:pPr>
            <a:br>
              <a:rPr lang="en-US"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2. سامح حتى تتجاوز المصالحة كل العوائق الإجتماعية </a:t>
            </a:r>
            <a:br>
              <a:rPr lang="ar-JO" dirty="0">
                <a:solidFill>
                  <a:schemeClr val="tx2"/>
                </a:solidFill>
                <a:effectLst>
                  <a:glow rad="127000">
                    <a:schemeClr val="bg1"/>
                  </a:glow>
                </a:effectLst>
                <a:ea typeface="ＭＳ Ｐゴシック" charset="0"/>
                <a:cs typeface="ＭＳ Ｐゴシック" charset="0"/>
              </a:rPr>
            </a:br>
            <a:r>
              <a:rPr lang="ar-JO" dirty="0">
                <a:solidFill>
                  <a:schemeClr val="tx2"/>
                </a:solidFill>
                <a:effectLst>
                  <a:glow rad="127000">
                    <a:schemeClr val="bg1"/>
                  </a:glow>
                </a:effectLst>
                <a:ea typeface="ＭＳ Ｐゴシック" charset="0"/>
                <a:cs typeface="ＭＳ Ｐゴシック" charset="0"/>
              </a:rPr>
              <a:t>(8-21)</a:t>
            </a:r>
            <a:r>
              <a:rPr lang="en-US" dirty="0">
                <a:solidFill>
                  <a:schemeClr val="tx2"/>
                </a:solidFill>
                <a:effectLst>
                  <a:glow rad="127000">
                    <a:schemeClr val="bg1"/>
                  </a:glow>
                </a:effectLst>
                <a:ea typeface="ＭＳ Ｐゴシック" charset="0"/>
                <a:cs typeface="ＭＳ Ｐゴシック" charset="0"/>
              </a:rPr>
              <a:t> </a:t>
            </a:r>
          </a:p>
        </p:txBody>
      </p:sp>
      <p:sp>
        <p:nvSpPr>
          <p:cNvPr id="5" name="Rectangle 2">
            <a:extLst>
              <a:ext uri="{FF2B5EF4-FFF2-40B4-BE49-F238E27FC236}">
                <a16:creationId xmlns:a16="http://schemas.microsoft.com/office/drawing/2014/main" id="{374149CC-AD28-3F43-9A21-9893FF1A9402}"/>
              </a:ext>
            </a:extLst>
          </p:cNvPr>
          <p:cNvSpPr txBox="1">
            <a:spLocks noChangeArrowheads="1"/>
          </p:cNvSpPr>
          <p:nvPr/>
        </p:nvSpPr>
        <p:spPr bwMode="auto">
          <a:xfrm>
            <a:off x="1279200" y="5920006"/>
            <a:ext cx="7512021"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29876456"/>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 name="Rectangle 2"/>
          <p:cNvSpPr txBox="1">
            <a:spLocks noChangeArrowheads="1"/>
          </p:cNvSpPr>
          <p:nvPr/>
        </p:nvSpPr>
        <p:spPr bwMode="auto">
          <a:xfrm>
            <a:off x="958211" y="1700808"/>
            <a:ext cx="6350093" cy="33843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نستطيع أن نغفر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للآخرين</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عندما نرى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كيف يغفر </a:t>
            </a:r>
            <a:r>
              <a:rPr kumimoji="0" lang="ar-JO" sz="4800" b="1" u="none" strike="noStrike" kern="1200" cap="none" spc="0" normalizeH="0" baseline="0" noProof="0" dirty="0">
                <a:ln>
                  <a:noFill/>
                </a:ln>
                <a:solidFill>
                  <a:srgbClr val="FFFF00"/>
                </a:solidFill>
                <a:effectLst>
                  <a:glow rad="254000">
                    <a:srgbClr val="000000"/>
                  </a:glow>
                </a:effectLst>
                <a:uLnTx/>
                <a:uFillTx/>
                <a:latin typeface="Arial" panose="020B0604020202020204" pitchFamily="34" charset="0"/>
                <a:ea typeface="ＭＳ Ｐゴシック" charset="0"/>
                <a:cs typeface="ＭＳ Ｐゴシック" charset="0"/>
              </a:rPr>
              <a:t>لنا</a:t>
            </a:r>
            <a:r>
              <a:rPr kumimoji="0" lang="ar-JO"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 الله</a:t>
            </a:r>
            <a:endParaRPr kumimoji="0" lang="en-US" sz="4800" b="1" u="none" strike="noStrike" kern="120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4860032" cy="858936"/>
          </a:xfrm>
          <a:solidFill>
            <a:srgbClr val="000000"/>
          </a:solidFill>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ＭＳ Ｐゴシック" charset="0"/>
              </a:rPr>
              <a:t>الفكرة الرئيسية</a:t>
            </a:r>
            <a:endParaRPr lang="en-US" sz="4800" dirty="0">
              <a:effectLst>
                <a:glow rad="127000">
                  <a:schemeClr val="tx1"/>
                </a:glow>
              </a:effectLst>
              <a:ea typeface="ＭＳ Ｐゴシック" charset="0"/>
              <a:cs typeface="ＭＳ Ｐゴシック" charset="0"/>
            </a:endParaRPr>
          </a:p>
        </p:txBody>
      </p:sp>
      <p:sp>
        <p:nvSpPr>
          <p:cNvPr id="6" name="Rectangle 2">
            <a:extLst>
              <a:ext uri="{FF2B5EF4-FFF2-40B4-BE49-F238E27FC236}">
                <a16:creationId xmlns:a16="http://schemas.microsoft.com/office/drawing/2014/main" id="{7736CD39-883C-974F-9DA6-6272FCDF60B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141399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59.xml><?xml version="1.0" encoding="utf-8"?>
<p:sld xmlns:a="http://schemas.openxmlformats.org/drawingml/2006/main" xmlns:r="http://schemas.openxmlformats.org/officeDocument/2006/relationships" xmlns:p="http://schemas.openxmlformats.org/presentationml/2006/main">
  <p:cSld>
    <p:bg>
      <p:bgPr>
        <a:gradFill flip="none" rotWithShape="1">
          <a:gsLst>
            <a:gs pos="23000">
              <a:srgbClr val="D3ADFF"/>
            </a:gs>
            <a:gs pos="100000">
              <a:schemeClr val="accent3"/>
            </a:gs>
          </a:gsLst>
          <a:path path="shape">
            <a:fillToRect l="50000" t="50000" r="50000" b="50000"/>
          </a:path>
          <a:tileRect/>
        </a:gra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152400" y="1371600"/>
            <a:ext cx="9150350" cy="49859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342900" indent="-3429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يقدم بولس عدة أسباب لأهمية المغفرة:</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يقوي الصداقات (الآيات ٨-١١ ، ١٧-٢٠).١</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استعادة العلاقات تجعل الناس أكثر مساعده (العدد 11).٢</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يشمل قلب الفرد (الآية ١٢).٣</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إن التضحية التي يتطلبها الغفران مؤلمة لكنها جيدة لنا (الآيات ١٣ ، ١٨ - ١٩ أ).٤</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يظهر التواضع لأنه يجب أن يكون طواعياً وليس قسرياً (الآيات ١٤-٢١).٥</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الغفران  يذكر الفرد أن الله يتحكم في الأحداث المؤلمة (الآيات ١٥ ، ١٦).٦</a:t>
            </a:r>
          </a:p>
          <a:p>
            <a:pPr marL="342900" marR="0" lvl="0" indent="-342000" algn="l" defTabSz="914400" rtl="0" eaLnBrk="1" fontAlgn="base" latinLnBrk="0" hangingPunct="1">
              <a:lnSpc>
                <a:spcPct val="100000"/>
              </a:lnSpc>
              <a:spcBef>
                <a:spcPct val="0"/>
              </a:spcBef>
              <a:spcAft>
                <a:spcPct val="0"/>
              </a:spcAft>
              <a:buClrTx/>
              <a:buSzTx/>
              <a:buFontTx/>
              <a:buNone/>
              <a:tabLst/>
              <a:defRPr/>
            </a:pPr>
            <a:endPar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a:p>
            <a:pPr marL="342900" marR="0" lvl="0" indent="-342000" algn="l"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مسامحة الآخرين يذكرنا بمسامحة الله لنا (آية ١٩ ب)٧٠</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5843" name="Picture 3" descr=", pair,dual,two,hyacinth,violet,floral, Purple Hyacinth, Taken, at, the, Botanical, Gardens, in, Norfolk,, Virginia.">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52400" y="1569492"/>
            <a:ext cx="8278676" cy="52837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844" name="Picture 4" descr=", pair,dual,two,hyacinth,violet,floral, Purple Hyacinth, Taken, at, the, Botanical, Gardens, in, Norfolk,, Virginia.">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81800" y="114300"/>
            <a:ext cx="2209800" cy="1409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3" name="Rectangle 5"/>
          <p:cNvSpPr>
            <a:spLocks noGrp="1" noChangeArrowheads="1"/>
          </p:cNvSpPr>
          <p:nvPr>
            <p:ph type="title"/>
          </p:nvPr>
        </p:nvSpPr>
        <p:spPr>
          <a:xfrm>
            <a:off x="220663" y="4763"/>
            <a:ext cx="7375525" cy="831850"/>
          </a:xfrm>
        </p:spPr>
        <p:txBody>
          <a:bodyPr/>
          <a:lstStyle/>
          <a:p>
            <a:pPr eaLnBrk="1" hangingPunct="1"/>
            <a:r>
              <a:rPr lang="ar-EG" dirty="0">
                <a:latin typeface="Verdana" charset="0"/>
              </a:rPr>
              <a:t>. صفات .</a:t>
            </a:r>
            <a:endParaRPr lang="en-US" dirty="0">
              <a:latin typeface="Verdana" charset="0"/>
            </a:endParaRPr>
          </a:p>
        </p:txBody>
      </p:sp>
      <p:sp>
        <p:nvSpPr>
          <p:cNvPr id="165894" name="Text Box 7"/>
          <p:cNvSpPr txBox="1">
            <a:spLocks noChangeArrowheads="1"/>
          </p:cNvSpPr>
          <p:nvPr/>
        </p:nvSpPr>
        <p:spPr bwMode="auto">
          <a:xfrm>
            <a:off x="8002588" y="228600"/>
            <a:ext cx="84350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Verdana" charset="0"/>
                <a:ea typeface="ＭＳ Ｐゴシック" charset="0"/>
                <a:cs typeface="Arial" panose="020B0604020202020204" pitchFamily="34" charset="0"/>
              </a:rPr>
              <a:t>246</a:t>
            </a:r>
          </a:p>
        </p:txBody>
      </p:sp>
      <p:sp>
        <p:nvSpPr>
          <p:cNvPr id="8" name="Rectangle 6"/>
          <p:cNvSpPr>
            <a:spLocks noChangeArrowheads="1"/>
          </p:cNvSpPr>
          <p:nvPr/>
        </p:nvSpPr>
        <p:spPr bwMode="auto">
          <a:xfrm>
            <a:off x="655638" y="849313"/>
            <a:ext cx="6507162"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معنى زهرة صفير الأرجواني: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rPr>
              <a:t>"أنا آسف ، أرجوك سامحني ، الأسف"</a:t>
            </a:r>
            <a:endParaRPr kumimoji="0" lang="en-US" sz="2000" b="1" u="none" strike="noStrike" kern="1200" cap="none" spc="0" normalizeH="0" baseline="0" noProof="0" dirty="0">
              <a:ln>
                <a:noFill/>
              </a:ln>
              <a:solidFill>
                <a:srgbClr val="000000"/>
              </a:solidFill>
              <a:effectLst/>
              <a:uLnTx/>
              <a:uFillTx/>
              <a:latin typeface="Verdana"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20B8B01F-585D-DF4C-8AB0-48DBC1428D99}"/>
              </a:ext>
            </a:extLst>
          </p:cNvPr>
          <p:cNvSpPr txBox="1">
            <a:spLocks noChangeArrowheads="1"/>
          </p:cNvSpPr>
          <p:nvPr/>
        </p:nvSpPr>
        <p:spPr bwMode="auto">
          <a:xfrm rot="21222236">
            <a:off x="-701714" y="409983"/>
            <a:ext cx="437292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44405063"/>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2000"/>
                                        <p:tgtEl>
                                          <p:spTgt spid="35843"/>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20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xit" presetSubtype="4" fill="hold" grpId="0" nodeType="clickEffect">
                                  <p:stCondLst>
                                    <p:cond delay="0"/>
                                  </p:stCondLst>
                                  <p:childTnLst>
                                    <p:anim calcmode="lin" valueType="num">
                                      <p:cBhvr additive="base">
                                        <p:cTn id="14" dur="500"/>
                                        <p:tgtEl>
                                          <p:spTgt spid="8"/>
                                        </p:tgtEl>
                                        <p:attrNameLst>
                                          <p:attrName>ppt_x</p:attrName>
                                        </p:attrNameLst>
                                      </p:cBhvr>
                                      <p:tavLst>
                                        <p:tav tm="0">
                                          <p:val>
                                            <p:strVal val="ppt_x"/>
                                          </p:val>
                                        </p:tav>
                                        <p:tav tm="100000">
                                          <p:val>
                                            <p:strVal val="ppt_x"/>
                                          </p:val>
                                        </p:tav>
                                      </p:tavLst>
                                    </p:anim>
                                    <p:anim calcmode="lin" valueType="num">
                                      <p:cBhvr additive="base">
                                        <p:cTn id="15" dur="500"/>
                                        <p:tgtEl>
                                          <p:spTgt spid="8"/>
                                        </p:tgtEl>
                                        <p:attrNameLst>
                                          <p:attrName>ppt_y</p:attrName>
                                        </p:attrNameLst>
                                      </p:cBhvr>
                                      <p:tavLst>
                                        <p:tav tm="0">
                                          <p:val>
                                            <p:strVal val="ppt_y"/>
                                          </p:val>
                                        </p:tav>
                                        <p:tav tm="100000">
                                          <p:val>
                                            <p:strVal val="1+ppt_h/2"/>
                                          </p:val>
                                        </p:tav>
                                      </p:tavLst>
                                    </p:anim>
                                    <p:set>
                                      <p:cBhvr>
                                        <p:cTn id="16" dur="1" fill="hold">
                                          <p:stCondLst>
                                            <p:cond delay="499"/>
                                          </p:stCondLst>
                                        </p:cTn>
                                        <p:tgtEl>
                                          <p:spTgt spid="8"/>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35843"/>
                                        </p:tgtEl>
                                        <p:attrNameLst>
                                          <p:attrName>style.visibility</p:attrName>
                                        </p:attrNameLst>
                                      </p:cBhvr>
                                      <p:to>
                                        <p:strVal val="hidden"/>
                                      </p:to>
                                    </p:set>
                                  </p:childTnLst>
                                </p:cTn>
                              </p:par>
                            </p:childTnLst>
                          </p:cTn>
                        </p:par>
                        <p:par>
                          <p:cTn id="19" fill="hold" nodeType="afterGroup">
                            <p:stCondLst>
                              <p:cond delay="500"/>
                            </p:stCondLst>
                            <p:childTnLst>
                              <p:par>
                                <p:cTn id="20" presetID="10" presetClass="entr" presetSubtype="0" fill="hold" nodeType="afterEffect">
                                  <p:stCondLst>
                                    <p:cond delay="0"/>
                                  </p:stCondLst>
                                  <p:childTnLst>
                                    <p:set>
                                      <p:cBhvr>
                                        <p:cTn id="21" dur="1" fill="hold">
                                          <p:stCondLst>
                                            <p:cond delay="0"/>
                                          </p:stCondLst>
                                        </p:cTn>
                                        <p:tgtEl>
                                          <p:spTgt spid="35844"/>
                                        </p:tgtEl>
                                        <p:attrNameLst>
                                          <p:attrName>style.visibility</p:attrName>
                                        </p:attrNameLst>
                                      </p:cBhvr>
                                      <p:to>
                                        <p:strVal val="visible"/>
                                      </p:to>
                                    </p:set>
                                    <p:animEffect transition="in" filter="fade">
                                      <p:cBhvr>
                                        <p:cTn id="22" dur="2000"/>
                                        <p:tgtEl>
                                          <p:spTgt spid="3584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4495" name="Picture 2" descr="Picture 2"/>
          <p:cNvPicPr>
            <a:picLocks noChangeAspect="1"/>
          </p:cNvPicPr>
          <p:nvPr/>
        </p:nvPicPr>
        <p:blipFill>
          <a:blip r:embed="rId3" cstate="print"/>
          <a:stretch>
            <a:fillRect/>
          </a:stretch>
        </p:blipFill>
        <p:spPr>
          <a:xfrm>
            <a:off x="1733003" y="1916832"/>
            <a:ext cx="5575301" cy="5575301"/>
          </a:xfrm>
          <a:prstGeom prst="rect">
            <a:avLst/>
          </a:prstGeom>
          <a:ln w="12700">
            <a:miter lim="400000"/>
          </a:ln>
        </p:spPr>
      </p:pic>
      <p:sp>
        <p:nvSpPr>
          <p:cNvPr id="4496" name="Rectangle 2"/>
          <p:cNvSpPr txBox="1">
            <a:spLocks noGrp="1"/>
          </p:cNvSpPr>
          <p:nvPr>
            <p:ph type="title"/>
          </p:nvPr>
        </p:nvSpPr>
        <p:spPr>
          <a:xfrm>
            <a:off x="0" y="232008"/>
            <a:ext cx="9144000" cy="2033255"/>
          </a:xfrm>
          <a:prstGeom prst="rect">
            <a:avLst/>
          </a:prstGeom>
          <a:effectLst>
            <a:outerShdw blurRad="63500" dist="35921" dir="2700000" rotWithShape="0">
              <a:srgbClr val="000000">
                <a:alpha val="74998"/>
              </a:srgbClr>
            </a:outerShdw>
          </a:effectLst>
        </p:spPr>
        <p:txBody>
          <a:bodyPr anchor="t"/>
          <a:lstStyle/>
          <a:p>
            <a:pPr rtl="0">
              <a:defRPr sz="4800" b="1"/>
            </a:pPr>
            <a:r>
              <a:rPr dirty="0" err="1"/>
              <a:t>كيف</a:t>
            </a:r>
            <a:r>
              <a:rPr dirty="0"/>
              <a:t> </a:t>
            </a:r>
            <a:r>
              <a:rPr dirty="0" err="1"/>
              <a:t>يمكنك</a:t>
            </a:r>
            <a:r>
              <a:rPr dirty="0"/>
              <a:t> أن </a:t>
            </a:r>
            <a:r>
              <a:rPr dirty="0" err="1"/>
              <a:t>تكون</a:t>
            </a:r>
            <a:r>
              <a:rPr dirty="0"/>
              <a:t> </a:t>
            </a:r>
            <a:r>
              <a:rPr dirty="0" err="1">
                <a:solidFill>
                  <a:srgbClr val="FFFB00"/>
                </a:solidFill>
              </a:rPr>
              <a:t>تلميذاً</a:t>
            </a:r>
            <a:r>
              <a:rPr dirty="0"/>
              <a:t> </a:t>
            </a:r>
            <a:r>
              <a:rPr dirty="0" err="1"/>
              <a:t>حقيقياً</a:t>
            </a:r>
            <a:r>
              <a:rPr dirty="0"/>
              <a:t> </a:t>
            </a:r>
            <a:r>
              <a:rPr dirty="0" err="1"/>
              <a:t>ليسوع</a:t>
            </a:r>
            <a:r>
              <a:rPr dirty="0"/>
              <a:t> </a:t>
            </a:r>
            <a:r>
              <a:rPr dirty="0" err="1"/>
              <a:t>في</a:t>
            </a:r>
            <a:r>
              <a:rPr dirty="0"/>
              <a:t> </a:t>
            </a:r>
            <a:r>
              <a:rPr dirty="0" err="1"/>
              <a:t>عالم</a:t>
            </a:r>
            <a:r>
              <a:rPr dirty="0"/>
              <a:t> </a:t>
            </a:r>
            <a:r>
              <a:rPr dirty="0" err="1"/>
              <a:t>عدائي</a:t>
            </a:r>
            <a:r>
              <a:rPr dirty="0"/>
              <a:t>؟</a:t>
            </a:r>
          </a:p>
        </p:txBody>
      </p:sp>
      <p:sp>
        <p:nvSpPr>
          <p:cNvPr id="5" name="Rectangle 4">
            <a:extLst>
              <a:ext uri="{FF2B5EF4-FFF2-40B4-BE49-F238E27FC236}">
                <a16:creationId xmlns:a16="http://schemas.microsoft.com/office/drawing/2014/main" id="{675BE190-DC3E-3F21-8A63-9F4E7383C42B}"/>
              </a:ext>
            </a:extLst>
          </p:cNvPr>
          <p:cNvSpPr/>
          <p:nvPr/>
        </p:nvSpPr>
        <p:spPr>
          <a:xfrm>
            <a:off x="0" y="6630362"/>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6" name="Rectangle 5">
            <a:extLst>
              <a:ext uri="{FF2B5EF4-FFF2-40B4-BE49-F238E27FC236}">
                <a16:creationId xmlns:a16="http://schemas.microsoft.com/office/drawing/2014/main" id="{F04AE75F-57DF-C6C5-C3D8-D5524840D9B2}"/>
              </a:ext>
            </a:extLst>
          </p:cNvPr>
          <p:cNvSpPr/>
          <p:nvPr/>
        </p:nvSpPr>
        <p:spPr>
          <a:xfrm>
            <a:off x="-51347" y="19891"/>
            <a:ext cx="9144000" cy="461663"/>
          </a:xfrm>
          <a:prstGeom prst="rect">
            <a:avLst/>
          </a:prstGeom>
          <a:solidFill>
            <a:srgbClr val="000000"/>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endParaRPr kumimoji="0" lang="en-US" sz="2400" b="1" u="none" strike="noStrike" cap="none" spc="0" normalizeH="0" baseline="0" dirty="0">
              <a:ln>
                <a:noFill/>
              </a:ln>
              <a:solidFill>
                <a:srgbClr val="8383AD"/>
              </a:solidFill>
              <a:effectLst/>
              <a:uFillTx/>
              <a:latin typeface="Arial" panose="020B0604020202020204" pitchFamily="34" charset="0"/>
              <a:ea typeface="+mj-ea"/>
              <a:cs typeface="Arial" panose="020B0604020202020204" pitchFamily="34" charset="0"/>
              <a:sym typeface="Arial"/>
            </a:endParaRPr>
          </a:p>
        </p:txBody>
      </p:sp>
      <p:sp>
        <p:nvSpPr>
          <p:cNvPr id="449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dk1" tx1="lt1" bg2="dk2" tx2="lt2" accent1="accent1" accent2="accent2" accent3="accent3" accent4="accent4" accent5="accent5" accent6="accent6" hlink="hlink" folHlink="folHlink"/>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497"/>
                                        </p:tgtEl>
                                        <p:attrNameLst>
                                          <p:attrName>style.visibility</p:attrName>
                                        </p:attrNameLst>
                                      </p:cBhvr>
                                      <p:to>
                                        <p:strVal val="visible"/>
                                      </p:to>
                                    </p:set>
                                    <p:anim calcmode="lin" valueType="num">
                                      <p:cBhvr>
                                        <p:cTn id="7" dur="500" fill="hold"/>
                                        <p:tgtEl>
                                          <p:spTgt spid="4497"/>
                                        </p:tgtEl>
                                        <p:attrNameLst>
                                          <p:attrName>ppt_x</p:attrName>
                                        </p:attrNameLst>
                                      </p:cBhvr>
                                      <p:tavLst>
                                        <p:tav tm="0">
                                          <p:val>
                                            <p:strVal val="#ppt_x"/>
                                          </p:val>
                                        </p:tav>
                                        <p:tav tm="100000">
                                          <p:val>
                                            <p:strVal val="#ppt_x"/>
                                          </p:val>
                                        </p:tav>
                                      </p:tavLst>
                                    </p:anim>
                                    <p:anim calcmode="lin" valueType="num">
                                      <p:cBhvr>
                                        <p:cTn id="8" dur="500" fill="hold"/>
                                        <p:tgtEl>
                                          <p:spTgt spid="44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7" grpId="0" animBg="1" advAuto="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04913" y="5200650"/>
            <a:ext cx="7975600"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298" name="Rectangle 2"/>
          <p:cNvSpPr>
            <a:spLocks noGrp="1" noChangeArrowheads="1"/>
          </p:cNvSpPr>
          <p:nvPr>
            <p:ph type="title"/>
          </p:nvPr>
        </p:nvSpPr>
        <p:spPr>
          <a:xfrm>
            <a:off x="457200" y="-26988"/>
            <a:ext cx="8229600" cy="863601"/>
          </a:xfrm>
        </p:spPr>
        <p:txBody>
          <a:bodyPr/>
          <a:lstStyle/>
          <a:p>
            <a:pPr eaLnBrk="1" hangingPunct="1"/>
            <a:r>
              <a:rPr lang="ar-JO" dirty="0">
                <a:cs typeface="Arial" panose="020B0604020202020204" pitchFamily="34" charset="0"/>
              </a:rPr>
              <a:t>التطبيق</a:t>
            </a:r>
            <a:endParaRPr lang="en-US" dirty="0">
              <a:cs typeface="Arial" panose="020B0604020202020204" pitchFamily="34" charset="0"/>
            </a:endParaRPr>
          </a:p>
        </p:txBody>
      </p:sp>
      <p:sp>
        <p:nvSpPr>
          <p:cNvPr id="46083" name="Text Box 3"/>
          <p:cNvSpPr txBox="1">
            <a:spLocks noChangeArrowheads="1"/>
          </p:cNvSpPr>
          <p:nvPr/>
        </p:nvSpPr>
        <p:spPr bwMode="auto">
          <a:xfrm>
            <a:off x="625475" y="1022350"/>
            <a:ext cx="6446855" cy="2628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marL="893763" indent="-893763">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مع من تتصل الآن بشكل أفضل؟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فليمون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أنسيمس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533400" marR="0" lvl="0" indent="-533400" algn="r" defTabSz="628650" rtl="0" eaLnBrk="1" fontAlgn="base" latinLnBrk="0" hangingPunct="1">
              <a:lnSpc>
                <a:spcPct val="80000"/>
              </a:lnSpc>
              <a:spcBef>
                <a:spcPts val="12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الكنيسة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0" name="Group 4"/>
          <p:cNvGrpSpPr>
            <a:grpSpLocks noChangeAspect="1"/>
          </p:cNvGrpSpPr>
          <p:nvPr/>
        </p:nvGrpSpPr>
        <p:grpSpPr bwMode="auto">
          <a:xfrm>
            <a:off x="4587875" y="1679575"/>
            <a:ext cx="3962400" cy="3502025"/>
            <a:chOff x="2640" y="1728"/>
            <a:chExt cx="2496" cy="2206"/>
          </a:xfrm>
        </p:grpSpPr>
        <p:sp>
          <p:nvSpPr>
            <p:cNvPr id="183303" name="AutoShape 5"/>
            <p:cNvSpPr>
              <a:spLocks noChangeAspect="1" noChangeArrowheads="1" noTextEdit="1"/>
            </p:cNvSpPr>
            <p:nvPr/>
          </p:nvSpPr>
          <p:spPr bwMode="auto">
            <a:xfrm>
              <a:off x="2640" y="1728"/>
              <a:ext cx="2496" cy="22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83304" name="Group 6"/>
            <p:cNvGrpSpPr>
              <a:grpSpLocks/>
            </p:cNvGrpSpPr>
            <p:nvPr/>
          </p:nvGrpSpPr>
          <p:grpSpPr bwMode="auto">
            <a:xfrm>
              <a:off x="2640" y="1728"/>
              <a:ext cx="1368" cy="2202"/>
              <a:chOff x="2640" y="1728"/>
              <a:chExt cx="1368" cy="2202"/>
            </a:xfrm>
          </p:grpSpPr>
          <p:sp>
            <p:nvSpPr>
              <p:cNvPr id="183313" name="Freeform 7"/>
              <p:cNvSpPr>
                <a:spLocks/>
              </p:cNvSpPr>
              <p:nvPr/>
            </p:nvSpPr>
            <p:spPr bwMode="auto">
              <a:xfrm>
                <a:off x="2735" y="2317"/>
                <a:ext cx="214" cy="1507"/>
              </a:xfrm>
              <a:custGeom>
                <a:avLst/>
                <a:gdLst>
                  <a:gd name="T0" fmla="*/ 0 w 430"/>
                  <a:gd name="T1" fmla="*/ 0 h 3014"/>
                  <a:gd name="T2" fmla="*/ 0 w 430"/>
                  <a:gd name="T3" fmla="*/ 1 h 3014"/>
                  <a:gd name="T4" fmla="*/ 0 w 430"/>
                  <a:gd name="T5" fmla="*/ 1 h 3014"/>
                  <a:gd name="T6" fmla="*/ 0 w 430"/>
                  <a:gd name="T7" fmla="*/ 1 h 3014"/>
                  <a:gd name="T8" fmla="*/ 0 w 430"/>
                  <a:gd name="T9" fmla="*/ 1 h 3014"/>
                  <a:gd name="T10" fmla="*/ 0 w 430"/>
                  <a:gd name="T11" fmla="*/ 1 h 3014"/>
                  <a:gd name="T12" fmla="*/ 0 w 430"/>
                  <a:gd name="T13" fmla="*/ 1 h 3014"/>
                  <a:gd name="T14" fmla="*/ 0 w 430"/>
                  <a:gd name="T15" fmla="*/ 1 h 3014"/>
                  <a:gd name="T16" fmla="*/ 0 w 430"/>
                  <a:gd name="T17" fmla="*/ 1 h 3014"/>
                  <a:gd name="T18" fmla="*/ 0 w 430"/>
                  <a:gd name="T19" fmla="*/ 1 h 3014"/>
                  <a:gd name="T20" fmla="*/ 0 w 430"/>
                  <a:gd name="T21" fmla="*/ 1 h 3014"/>
                  <a:gd name="T22" fmla="*/ 0 w 430"/>
                  <a:gd name="T23" fmla="*/ 1 h 3014"/>
                  <a:gd name="T24" fmla="*/ 0 w 430"/>
                  <a:gd name="T25" fmla="*/ 1 h 3014"/>
                  <a:gd name="T26" fmla="*/ 0 w 430"/>
                  <a:gd name="T27" fmla="*/ 1 h 3014"/>
                  <a:gd name="T28" fmla="*/ 0 w 430"/>
                  <a:gd name="T29" fmla="*/ 1 h 3014"/>
                  <a:gd name="T30" fmla="*/ 0 w 430"/>
                  <a:gd name="T31" fmla="*/ 1 h 3014"/>
                  <a:gd name="T32" fmla="*/ 0 w 430"/>
                  <a:gd name="T33" fmla="*/ 1 h 3014"/>
                  <a:gd name="T34" fmla="*/ 0 w 430"/>
                  <a:gd name="T35" fmla="*/ 1 h 3014"/>
                  <a:gd name="T36" fmla="*/ 0 w 430"/>
                  <a:gd name="T37" fmla="*/ 1 h 3014"/>
                  <a:gd name="T38" fmla="*/ 0 w 430"/>
                  <a:gd name="T39" fmla="*/ 1 h 3014"/>
                  <a:gd name="T40" fmla="*/ 0 w 430"/>
                  <a:gd name="T41" fmla="*/ 1 h 3014"/>
                  <a:gd name="T42" fmla="*/ 0 w 430"/>
                  <a:gd name="T43" fmla="*/ 1 h 3014"/>
                  <a:gd name="T44" fmla="*/ 0 w 430"/>
                  <a:gd name="T45" fmla="*/ 1 h 3014"/>
                  <a:gd name="T46" fmla="*/ 0 w 430"/>
                  <a:gd name="T47" fmla="*/ 1 h 3014"/>
                  <a:gd name="T48" fmla="*/ 0 w 430"/>
                  <a:gd name="T49" fmla="*/ 1 h 3014"/>
                  <a:gd name="T50" fmla="*/ 0 w 430"/>
                  <a:gd name="T51" fmla="*/ 1 h 3014"/>
                  <a:gd name="T52" fmla="*/ 0 w 430"/>
                  <a:gd name="T53" fmla="*/ 1 h 3014"/>
                  <a:gd name="T54" fmla="*/ 0 w 430"/>
                  <a:gd name="T55" fmla="*/ 0 h 30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30"/>
                  <a:gd name="T85" fmla="*/ 0 h 3014"/>
                  <a:gd name="T86" fmla="*/ 430 w 430"/>
                  <a:gd name="T87" fmla="*/ 3014 h 301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30" h="3014">
                    <a:moveTo>
                      <a:pt x="230" y="0"/>
                    </a:moveTo>
                    <a:lnTo>
                      <a:pt x="241" y="676"/>
                    </a:lnTo>
                    <a:lnTo>
                      <a:pt x="175" y="1573"/>
                    </a:lnTo>
                    <a:lnTo>
                      <a:pt x="87" y="2315"/>
                    </a:lnTo>
                    <a:lnTo>
                      <a:pt x="0" y="2924"/>
                    </a:lnTo>
                    <a:lnTo>
                      <a:pt x="77" y="2980"/>
                    </a:lnTo>
                    <a:lnTo>
                      <a:pt x="230" y="3014"/>
                    </a:lnTo>
                    <a:lnTo>
                      <a:pt x="309" y="2957"/>
                    </a:lnTo>
                    <a:lnTo>
                      <a:pt x="296" y="2293"/>
                    </a:lnTo>
                    <a:lnTo>
                      <a:pt x="330" y="1562"/>
                    </a:lnTo>
                    <a:lnTo>
                      <a:pt x="385" y="931"/>
                    </a:lnTo>
                    <a:lnTo>
                      <a:pt x="430" y="731"/>
                    </a:lnTo>
                    <a:lnTo>
                      <a:pt x="375" y="488"/>
                    </a:lnTo>
                    <a:lnTo>
                      <a:pt x="296" y="1196"/>
                    </a:lnTo>
                    <a:lnTo>
                      <a:pt x="253" y="1739"/>
                    </a:lnTo>
                    <a:lnTo>
                      <a:pt x="230" y="2393"/>
                    </a:lnTo>
                    <a:lnTo>
                      <a:pt x="253" y="2924"/>
                    </a:lnTo>
                    <a:lnTo>
                      <a:pt x="209" y="2957"/>
                    </a:lnTo>
                    <a:lnTo>
                      <a:pt x="132" y="2946"/>
                    </a:lnTo>
                    <a:lnTo>
                      <a:pt x="66" y="2880"/>
                    </a:lnTo>
                    <a:lnTo>
                      <a:pt x="120" y="2448"/>
                    </a:lnTo>
                    <a:lnTo>
                      <a:pt x="187" y="1917"/>
                    </a:lnTo>
                    <a:lnTo>
                      <a:pt x="219" y="1562"/>
                    </a:lnTo>
                    <a:lnTo>
                      <a:pt x="253" y="1097"/>
                    </a:lnTo>
                    <a:lnTo>
                      <a:pt x="296" y="654"/>
                    </a:lnTo>
                    <a:lnTo>
                      <a:pt x="296" y="289"/>
                    </a:lnTo>
                    <a:lnTo>
                      <a:pt x="230" y="44"/>
                    </a:lnTo>
                    <a:lnTo>
                      <a:pt x="23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4" name="Freeform 8"/>
              <p:cNvSpPr>
                <a:spLocks/>
              </p:cNvSpPr>
              <p:nvPr/>
            </p:nvSpPr>
            <p:spPr bwMode="auto">
              <a:xfrm>
                <a:off x="2640" y="1728"/>
                <a:ext cx="1368" cy="2202"/>
              </a:xfrm>
              <a:custGeom>
                <a:avLst/>
                <a:gdLst>
                  <a:gd name="T0" fmla="*/ 1 w 2736"/>
                  <a:gd name="T1" fmla="*/ 0 h 4405"/>
                  <a:gd name="T2" fmla="*/ 1 w 2736"/>
                  <a:gd name="T3" fmla="*/ 0 h 4405"/>
                  <a:gd name="T4" fmla="*/ 1 w 2736"/>
                  <a:gd name="T5" fmla="*/ 0 h 4405"/>
                  <a:gd name="T6" fmla="*/ 1 w 2736"/>
                  <a:gd name="T7" fmla="*/ 0 h 4405"/>
                  <a:gd name="T8" fmla="*/ 1 w 2736"/>
                  <a:gd name="T9" fmla="*/ 0 h 4405"/>
                  <a:gd name="T10" fmla="*/ 1 w 2736"/>
                  <a:gd name="T11" fmla="*/ 0 h 4405"/>
                  <a:gd name="T12" fmla="*/ 1 w 2736"/>
                  <a:gd name="T13" fmla="*/ 0 h 4405"/>
                  <a:gd name="T14" fmla="*/ 1 w 2736"/>
                  <a:gd name="T15" fmla="*/ 0 h 4405"/>
                  <a:gd name="T16" fmla="*/ 1 w 2736"/>
                  <a:gd name="T17" fmla="*/ 0 h 4405"/>
                  <a:gd name="T18" fmla="*/ 1 w 2736"/>
                  <a:gd name="T19" fmla="*/ 0 h 4405"/>
                  <a:gd name="T20" fmla="*/ 1 w 2736"/>
                  <a:gd name="T21" fmla="*/ 0 h 4405"/>
                  <a:gd name="T22" fmla="*/ 1 w 2736"/>
                  <a:gd name="T23" fmla="*/ 0 h 4405"/>
                  <a:gd name="T24" fmla="*/ 1 w 2736"/>
                  <a:gd name="T25" fmla="*/ 0 h 4405"/>
                  <a:gd name="T26" fmla="*/ 1 w 2736"/>
                  <a:gd name="T27" fmla="*/ 0 h 4405"/>
                  <a:gd name="T28" fmla="*/ 1 w 2736"/>
                  <a:gd name="T29" fmla="*/ 0 h 4405"/>
                  <a:gd name="T30" fmla="*/ 1 w 2736"/>
                  <a:gd name="T31" fmla="*/ 0 h 4405"/>
                  <a:gd name="T32" fmla="*/ 1 w 2736"/>
                  <a:gd name="T33" fmla="*/ 0 h 4405"/>
                  <a:gd name="T34" fmla="*/ 1 w 2736"/>
                  <a:gd name="T35" fmla="*/ 0 h 4405"/>
                  <a:gd name="T36" fmla="*/ 1 w 2736"/>
                  <a:gd name="T37" fmla="*/ 0 h 4405"/>
                  <a:gd name="T38" fmla="*/ 1 w 2736"/>
                  <a:gd name="T39" fmla="*/ 0 h 4405"/>
                  <a:gd name="T40" fmla="*/ 1 w 2736"/>
                  <a:gd name="T41" fmla="*/ 0 h 4405"/>
                  <a:gd name="T42" fmla="*/ 1 w 2736"/>
                  <a:gd name="T43" fmla="*/ 0 h 4405"/>
                  <a:gd name="T44" fmla="*/ 1 w 2736"/>
                  <a:gd name="T45" fmla="*/ 0 h 4405"/>
                  <a:gd name="T46" fmla="*/ 1 w 2736"/>
                  <a:gd name="T47" fmla="*/ 0 h 4405"/>
                  <a:gd name="T48" fmla="*/ 0 w 2736"/>
                  <a:gd name="T49" fmla="*/ 0 h 4405"/>
                  <a:gd name="T50" fmla="*/ 1 w 2736"/>
                  <a:gd name="T51" fmla="*/ 0 h 4405"/>
                  <a:gd name="T52" fmla="*/ 1 w 2736"/>
                  <a:gd name="T53" fmla="*/ 0 h 4405"/>
                  <a:gd name="T54" fmla="*/ 1 w 2736"/>
                  <a:gd name="T55" fmla="*/ 0 h 4405"/>
                  <a:gd name="T56" fmla="*/ 1 w 2736"/>
                  <a:gd name="T57" fmla="*/ 0 h 4405"/>
                  <a:gd name="T58" fmla="*/ 1 w 2736"/>
                  <a:gd name="T59" fmla="*/ 0 h 4405"/>
                  <a:gd name="T60" fmla="*/ 1 w 2736"/>
                  <a:gd name="T61" fmla="*/ 0 h 4405"/>
                  <a:gd name="T62" fmla="*/ 1 w 2736"/>
                  <a:gd name="T63" fmla="*/ 0 h 4405"/>
                  <a:gd name="T64" fmla="*/ 1 w 2736"/>
                  <a:gd name="T65" fmla="*/ 0 h 4405"/>
                  <a:gd name="T66" fmla="*/ 1 w 2736"/>
                  <a:gd name="T67" fmla="*/ 0 h 4405"/>
                  <a:gd name="T68" fmla="*/ 1 w 2736"/>
                  <a:gd name="T69" fmla="*/ 0 h 4405"/>
                  <a:gd name="T70" fmla="*/ 1 w 2736"/>
                  <a:gd name="T71" fmla="*/ 0 h 4405"/>
                  <a:gd name="T72" fmla="*/ 1 w 2736"/>
                  <a:gd name="T73" fmla="*/ 0 h 4405"/>
                  <a:gd name="T74" fmla="*/ 1 w 2736"/>
                  <a:gd name="T75" fmla="*/ 0 h 4405"/>
                  <a:gd name="T76" fmla="*/ 1 w 2736"/>
                  <a:gd name="T77" fmla="*/ 0 h 4405"/>
                  <a:gd name="T78" fmla="*/ 1 w 2736"/>
                  <a:gd name="T79" fmla="*/ 0 h 4405"/>
                  <a:gd name="T80" fmla="*/ 1 w 2736"/>
                  <a:gd name="T81" fmla="*/ 0 h 4405"/>
                  <a:gd name="T82" fmla="*/ 1 w 2736"/>
                  <a:gd name="T83" fmla="*/ 0 h 4405"/>
                  <a:gd name="T84" fmla="*/ 1 w 2736"/>
                  <a:gd name="T85" fmla="*/ 0 h 4405"/>
                  <a:gd name="T86" fmla="*/ 1 w 2736"/>
                  <a:gd name="T87" fmla="*/ 0 h 4405"/>
                  <a:gd name="T88" fmla="*/ 1 w 2736"/>
                  <a:gd name="T89" fmla="*/ 0 h 4405"/>
                  <a:gd name="T90" fmla="*/ 1 w 2736"/>
                  <a:gd name="T91" fmla="*/ 0 h 4405"/>
                  <a:gd name="T92" fmla="*/ 1 w 2736"/>
                  <a:gd name="T93" fmla="*/ 0 h 4405"/>
                  <a:gd name="T94" fmla="*/ 1 w 2736"/>
                  <a:gd name="T95" fmla="*/ 0 h 4405"/>
                  <a:gd name="T96" fmla="*/ 1 w 2736"/>
                  <a:gd name="T97" fmla="*/ 0 h 4405"/>
                  <a:gd name="T98" fmla="*/ 1 w 2736"/>
                  <a:gd name="T99" fmla="*/ 0 h 4405"/>
                  <a:gd name="T100" fmla="*/ 1 w 2736"/>
                  <a:gd name="T101" fmla="*/ 0 h 4405"/>
                  <a:gd name="T102" fmla="*/ 1 w 2736"/>
                  <a:gd name="T103" fmla="*/ 0 h 4405"/>
                  <a:gd name="T104" fmla="*/ 1 w 2736"/>
                  <a:gd name="T105" fmla="*/ 0 h 4405"/>
                  <a:gd name="T106" fmla="*/ 1 w 2736"/>
                  <a:gd name="T107" fmla="*/ 0 h 4405"/>
                  <a:gd name="T108" fmla="*/ 1 w 2736"/>
                  <a:gd name="T109" fmla="*/ 0 h 4405"/>
                  <a:gd name="T110" fmla="*/ 1 w 2736"/>
                  <a:gd name="T111" fmla="*/ 0 h 440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736"/>
                  <a:gd name="T169" fmla="*/ 0 h 4405"/>
                  <a:gd name="T170" fmla="*/ 2736 w 2736"/>
                  <a:gd name="T171" fmla="*/ 4405 h 440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736" h="4405">
                    <a:moveTo>
                      <a:pt x="144" y="232"/>
                    </a:moveTo>
                    <a:lnTo>
                      <a:pt x="597" y="200"/>
                    </a:lnTo>
                    <a:lnTo>
                      <a:pt x="1008" y="132"/>
                    </a:lnTo>
                    <a:lnTo>
                      <a:pt x="1462" y="45"/>
                    </a:lnTo>
                    <a:lnTo>
                      <a:pt x="1650" y="0"/>
                    </a:lnTo>
                    <a:lnTo>
                      <a:pt x="1794" y="663"/>
                    </a:lnTo>
                    <a:lnTo>
                      <a:pt x="1983" y="1416"/>
                    </a:lnTo>
                    <a:lnTo>
                      <a:pt x="2160" y="2026"/>
                    </a:lnTo>
                    <a:lnTo>
                      <a:pt x="2426" y="3032"/>
                    </a:lnTo>
                    <a:lnTo>
                      <a:pt x="2702" y="3929"/>
                    </a:lnTo>
                    <a:lnTo>
                      <a:pt x="2736" y="4039"/>
                    </a:lnTo>
                    <a:lnTo>
                      <a:pt x="2691" y="4073"/>
                    </a:lnTo>
                    <a:lnTo>
                      <a:pt x="2459" y="4084"/>
                    </a:lnTo>
                    <a:lnTo>
                      <a:pt x="2094" y="4161"/>
                    </a:lnTo>
                    <a:lnTo>
                      <a:pt x="1739" y="4294"/>
                    </a:lnTo>
                    <a:lnTo>
                      <a:pt x="1384" y="4405"/>
                    </a:lnTo>
                    <a:lnTo>
                      <a:pt x="1273" y="4394"/>
                    </a:lnTo>
                    <a:lnTo>
                      <a:pt x="1229" y="4294"/>
                    </a:lnTo>
                    <a:lnTo>
                      <a:pt x="1018" y="3497"/>
                    </a:lnTo>
                    <a:lnTo>
                      <a:pt x="787" y="2711"/>
                    </a:lnTo>
                    <a:lnTo>
                      <a:pt x="621" y="2058"/>
                    </a:lnTo>
                    <a:lnTo>
                      <a:pt x="465" y="1461"/>
                    </a:lnTo>
                    <a:lnTo>
                      <a:pt x="276" y="929"/>
                    </a:lnTo>
                    <a:lnTo>
                      <a:pt x="144" y="576"/>
                    </a:lnTo>
                    <a:lnTo>
                      <a:pt x="0" y="244"/>
                    </a:lnTo>
                    <a:lnTo>
                      <a:pt x="144" y="244"/>
                    </a:lnTo>
                    <a:lnTo>
                      <a:pt x="232" y="587"/>
                    </a:lnTo>
                    <a:lnTo>
                      <a:pt x="376" y="1008"/>
                    </a:lnTo>
                    <a:lnTo>
                      <a:pt x="542" y="1471"/>
                    </a:lnTo>
                    <a:lnTo>
                      <a:pt x="765" y="2347"/>
                    </a:lnTo>
                    <a:lnTo>
                      <a:pt x="963" y="3055"/>
                    </a:lnTo>
                    <a:lnTo>
                      <a:pt x="1097" y="3463"/>
                    </a:lnTo>
                    <a:lnTo>
                      <a:pt x="1174" y="3752"/>
                    </a:lnTo>
                    <a:lnTo>
                      <a:pt x="1297" y="4105"/>
                    </a:lnTo>
                    <a:lnTo>
                      <a:pt x="1384" y="4294"/>
                    </a:lnTo>
                    <a:lnTo>
                      <a:pt x="1429" y="4305"/>
                    </a:lnTo>
                    <a:lnTo>
                      <a:pt x="1639" y="4284"/>
                    </a:lnTo>
                    <a:lnTo>
                      <a:pt x="1971" y="4139"/>
                    </a:lnTo>
                    <a:lnTo>
                      <a:pt x="2315" y="4029"/>
                    </a:lnTo>
                    <a:lnTo>
                      <a:pt x="2570" y="3952"/>
                    </a:lnTo>
                    <a:lnTo>
                      <a:pt x="2591" y="3897"/>
                    </a:lnTo>
                    <a:lnTo>
                      <a:pt x="2525" y="3618"/>
                    </a:lnTo>
                    <a:lnTo>
                      <a:pt x="2360" y="3044"/>
                    </a:lnTo>
                    <a:lnTo>
                      <a:pt x="2181" y="2413"/>
                    </a:lnTo>
                    <a:lnTo>
                      <a:pt x="2005" y="1760"/>
                    </a:lnTo>
                    <a:lnTo>
                      <a:pt x="1873" y="1261"/>
                    </a:lnTo>
                    <a:lnTo>
                      <a:pt x="1794" y="908"/>
                    </a:lnTo>
                    <a:lnTo>
                      <a:pt x="1639" y="310"/>
                    </a:lnTo>
                    <a:lnTo>
                      <a:pt x="1594" y="166"/>
                    </a:lnTo>
                    <a:lnTo>
                      <a:pt x="1507" y="155"/>
                    </a:lnTo>
                    <a:lnTo>
                      <a:pt x="1329" y="155"/>
                    </a:lnTo>
                    <a:lnTo>
                      <a:pt x="1063" y="189"/>
                    </a:lnTo>
                    <a:lnTo>
                      <a:pt x="687" y="244"/>
                    </a:lnTo>
                    <a:lnTo>
                      <a:pt x="400" y="287"/>
                    </a:lnTo>
                    <a:lnTo>
                      <a:pt x="177" y="310"/>
                    </a:lnTo>
                    <a:lnTo>
                      <a:pt x="144" y="23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6" name="Freeform 10"/>
              <p:cNvSpPr>
                <a:spLocks/>
              </p:cNvSpPr>
              <p:nvPr/>
            </p:nvSpPr>
            <p:spPr bwMode="auto">
              <a:xfrm>
                <a:off x="3056" y="2086"/>
                <a:ext cx="287" cy="302"/>
              </a:xfrm>
              <a:custGeom>
                <a:avLst/>
                <a:gdLst>
                  <a:gd name="T0" fmla="*/ 1 w 574"/>
                  <a:gd name="T1" fmla="*/ 1 h 603"/>
                  <a:gd name="T2" fmla="*/ 1 w 574"/>
                  <a:gd name="T3" fmla="*/ 1 h 603"/>
                  <a:gd name="T4" fmla="*/ 1 w 574"/>
                  <a:gd name="T5" fmla="*/ 0 h 603"/>
                  <a:gd name="T6" fmla="*/ 0 w 574"/>
                  <a:gd name="T7" fmla="*/ 1 h 603"/>
                  <a:gd name="T8" fmla="*/ 0 w 574"/>
                  <a:gd name="T9" fmla="*/ 1 h 603"/>
                  <a:gd name="T10" fmla="*/ 1 w 574"/>
                  <a:gd name="T11" fmla="*/ 1 h 603"/>
                  <a:gd name="T12" fmla="*/ 1 w 574"/>
                  <a:gd name="T13" fmla="*/ 1 h 603"/>
                  <a:gd name="T14" fmla="*/ 1 w 574"/>
                  <a:gd name="T15" fmla="*/ 1 h 603"/>
                  <a:gd name="T16" fmla="*/ 0 60000 65536"/>
                  <a:gd name="T17" fmla="*/ 0 60000 65536"/>
                  <a:gd name="T18" fmla="*/ 0 60000 65536"/>
                  <a:gd name="T19" fmla="*/ 0 60000 65536"/>
                  <a:gd name="T20" fmla="*/ 0 60000 65536"/>
                  <a:gd name="T21" fmla="*/ 0 60000 65536"/>
                  <a:gd name="T22" fmla="*/ 0 60000 65536"/>
                  <a:gd name="T23" fmla="*/ 0 60000 65536"/>
                  <a:gd name="T24" fmla="*/ 0 w 574"/>
                  <a:gd name="T25" fmla="*/ 0 h 603"/>
                  <a:gd name="T26" fmla="*/ 574 w 574"/>
                  <a:gd name="T27" fmla="*/ 603 h 60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4" h="603">
                    <a:moveTo>
                      <a:pt x="574" y="558"/>
                    </a:moveTo>
                    <a:lnTo>
                      <a:pt x="266" y="234"/>
                    </a:lnTo>
                    <a:lnTo>
                      <a:pt x="55" y="0"/>
                    </a:lnTo>
                    <a:lnTo>
                      <a:pt x="0" y="11"/>
                    </a:lnTo>
                    <a:lnTo>
                      <a:pt x="0" y="55"/>
                    </a:lnTo>
                    <a:lnTo>
                      <a:pt x="266" y="312"/>
                    </a:lnTo>
                    <a:lnTo>
                      <a:pt x="498" y="603"/>
                    </a:lnTo>
                    <a:lnTo>
                      <a:pt x="574" y="55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7" name="Freeform 11"/>
              <p:cNvSpPr>
                <a:spLocks/>
              </p:cNvSpPr>
              <p:nvPr/>
            </p:nvSpPr>
            <p:spPr bwMode="auto">
              <a:xfrm>
                <a:off x="3088" y="2241"/>
                <a:ext cx="255" cy="248"/>
              </a:xfrm>
              <a:custGeom>
                <a:avLst/>
                <a:gdLst>
                  <a:gd name="T0" fmla="*/ 1 w 510"/>
                  <a:gd name="T1" fmla="*/ 0 h 498"/>
                  <a:gd name="T2" fmla="*/ 1 w 510"/>
                  <a:gd name="T3" fmla="*/ 0 h 498"/>
                  <a:gd name="T4" fmla="*/ 1 w 510"/>
                  <a:gd name="T5" fmla="*/ 0 h 498"/>
                  <a:gd name="T6" fmla="*/ 0 w 510"/>
                  <a:gd name="T7" fmla="*/ 0 h 498"/>
                  <a:gd name="T8" fmla="*/ 1 w 510"/>
                  <a:gd name="T9" fmla="*/ 0 h 498"/>
                  <a:gd name="T10" fmla="*/ 1 w 510"/>
                  <a:gd name="T11" fmla="*/ 0 h 498"/>
                  <a:gd name="T12" fmla="*/ 0 60000 65536"/>
                  <a:gd name="T13" fmla="*/ 0 60000 65536"/>
                  <a:gd name="T14" fmla="*/ 0 60000 65536"/>
                  <a:gd name="T15" fmla="*/ 0 60000 65536"/>
                  <a:gd name="T16" fmla="*/ 0 60000 65536"/>
                  <a:gd name="T17" fmla="*/ 0 60000 65536"/>
                  <a:gd name="T18" fmla="*/ 0 w 510"/>
                  <a:gd name="T19" fmla="*/ 0 h 498"/>
                  <a:gd name="T20" fmla="*/ 510 w 510"/>
                  <a:gd name="T21" fmla="*/ 498 h 498"/>
                </a:gdLst>
                <a:ahLst/>
                <a:cxnLst>
                  <a:cxn ang="T12">
                    <a:pos x="T0" y="T1"/>
                  </a:cxn>
                  <a:cxn ang="T13">
                    <a:pos x="T2" y="T3"/>
                  </a:cxn>
                  <a:cxn ang="T14">
                    <a:pos x="T4" y="T5"/>
                  </a:cxn>
                  <a:cxn ang="T15">
                    <a:pos x="T6" y="T7"/>
                  </a:cxn>
                  <a:cxn ang="T16">
                    <a:pos x="T8" y="T9"/>
                  </a:cxn>
                  <a:cxn ang="T17">
                    <a:pos x="T10" y="T11"/>
                  </a:cxn>
                </a:cxnLst>
                <a:rect l="T18" t="T19" r="T20" b="T21"/>
                <a:pathLst>
                  <a:path w="510" h="498">
                    <a:moveTo>
                      <a:pt x="510" y="498"/>
                    </a:moveTo>
                    <a:lnTo>
                      <a:pt x="79" y="0"/>
                    </a:lnTo>
                    <a:lnTo>
                      <a:pt x="11" y="0"/>
                    </a:lnTo>
                    <a:lnTo>
                      <a:pt x="0" y="68"/>
                    </a:lnTo>
                    <a:lnTo>
                      <a:pt x="234" y="266"/>
                    </a:lnTo>
                    <a:lnTo>
                      <a:pt x="510" y="4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8" name="Freeform 12"/>
              <p:cNvSpPr>
                <a:spLocks/>
              </p:cNvSpPr>
              <p:nvPr/>
            </p:nvSpPr>
            <p:spPr bwMode="auto">
              <a:xfrm>
                <a:off x="3348" y="3121"/>
                <a:ext cx="310" cy="338"/>
              </a:xfrm>
              <a:custGeom>
                <a:avLst/>
                <a:gdLst>
                  <a:gd name="T0" fmla="*/ 0 w 621"/>
                  <a:gd name="T1" fmla="*/ 0 h 675"/>
                  <a:gd name="T2" fmla="*/ 0 w 621"/>
                  <a:gd name="T3" fmla="*/ 1 h 675"/>
                  <a:gd name="T4" fmla="*/ 0 w 621"/>
                  <a:gd name="T5" fmla="*/ 1 h 675"/>
                  <a:gd name="T6" fmla="*/ 0 w 621"/>
                  <a:gd name="T7" fmla="*/ 1 h 675"/>
                  <a:gd name="T8" fmla="*/ 0 w 621"/>
                  <a:gd name="T9" fmla="*/ 1 h 675"/>
                  <a:gd name="T10" fmla="*/ 0 w 621"/>
                  <a:gd name="T11" fmla="*/ 1 h 675"/>
                  <a:gd name="T12" fmla="*/ 0 w 621"/>
                  <a:gd name="T13" fmla="*/ 1 h 675"/>
                  <a:gd name="T14" fmla="*/ 0 w 621"/>
                  <a:gd name="T15" fmla="*/ 0 h 675"/>
                  <a:gd name="T16" fmla="*/ 0 60000 65536"/>
                  <a:gd name="T17" fmla="*/ 0 60000 65536"/>
                  <a:gd name="T18" fmla="*/ 0 60000 65536"/>
                  <a:gd name="T19" fmla="*/ 0 60000 65536"/>
                  <a:gd name="T20" fmla="*/ 0 60000 65536"/>
                  <a:gd name="T21" fmla="*/ 0 60000 65536"/>
                  <a:gd name="T22" fmla="*/ 0 60000 65536"/>
                  <a:gd name="T23" fmla="*/ 0 60000 65536"/>
                  <a:gd name="T24" fmla="*/ 0 w 621"/>
                  <a:gd name="T25" fmla="*/ 0 h 675"/>
                  <a:gd name="T26" fmla="*/ 621 w 621"/>
                  <a:gd name="T27" fmla="*/ 675 h 6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21" h="675">
                    <a:moveTo>
                      <a:pt x="45" y="0"/>
                    </a:moveTo>
                    <a:lnTo>
                      <a:pt x="532" y="478"/>
                    </a:lnTo>
                    <a:lnTo>
                      <a:pt x="621" y="620"/>
                    </a:lnTo>
                    <a:lnTo>
                      <a:pt x="576" y="675"/>
                    </a:lnTo>
                    <a:lnTo>
                      <a:pt x="510" y="643"/>
                    </a:lnTo>
                    <a:lnTo>
                      <a:pt x="211" y="267"/>
                    </a:lnTo>
                    <a:lnTo>
                      <a:pt x="0" y="12"/>
                    </a:lnTo>
                    <a:lnTo>
                      <a:pt x="4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9" name="Freeform 13"/>
              <p:cNvSpPr>
                <a:spLocks/>
              </p:cNvSpPr>
              <p:nvPr/>
            </p:nvSpPr>
            <p:spPr bwMode="auto">
              <a:xfrm>
                <a:off x="3354" y="3294"/>
                <a:ext cx="232" cy="286"/>
              </a:xfrm>
              <a:custGeom>
                <a:avLst/>
                <a:gdLst>
                  <a:gd name="T0" fmla="*/ 1 w 463"/>
                  <a:gd name="T1" fmla="*/ 1 h 572"/>
                  <a:gd name="T2" fmla="*/ 1 w 463"/>
                  <a:gd name="T3" fmla="*/ 1 h 572"/>
                  <a:gd name="T4" fmla="*/ 1 w 463"/>
                  <a:gd name="T5" fmla="*/ 0 h 572"/>
                  <a:gd name="T6" fmla="*/ 0 w 463"/>
                  <a:gd name="T7" fmla="*/ 1 h 572"/>
                  <a:gd name="T8" fmla="*/ 1 w 463"/>
                  <a:gd name="T9" fmla="*/ 1 h 572"/>
                  <a:gd name="T10" fmla="*/ 1 w 463"/>
                  <a:gd name="T11" fmla="*/ 1 h 572"/>
                  <a:gd name="T12" fmla="*/ 1 w 463"/>
                  <a:gd name="T13" fmla="*/ 1 h 572"/>
                  <a:gd name="T14" fmla="*/ 1 w 463"/>
                  <a:gd name="T15" fmla="*/ 1 h 572"/>
                  <a:gd name="T16" fmla="*/ 1 w 463"/>
                  <a:gd name="T17" fmla="*/ 1 h 57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3"/>
                  <a:gd name="T28" fmla="*/ 0 h 572"/>
                  <a:gd name="T29" fmla="*/ 463 w 463"/>
                  <a:gd name="T30" fmla="*/ 572 h 57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3" h="572">
                    <a:moveTo>
                      <a:pt x="419" y="417"/>
                    </a:moveTo>
                    <a:lnTo>
                      <a:pt x="242" y="185"/>
                    </a:lnTo>
                    <a:lnTo>
                      <a:pt x="55" y="0"/>
                    </a:lnTo>
                    <a:lnTo>
                      <a:pt x="0" y="21"/>
                    </a:lnTo>
                    <a:lnTo>
                      <a:pt x="33" y="119"/>
                    </a:lnTo>
                    <a:lnTo>
                      <a:pt x="253" y="306"/>
                    </a:lnTo>
                    <a:lnTo>
                      <a:pt x="429" y="572"/>
                    </a:lnTo>
                    <a:lnTo>
                      <a:pt x="463" y="517"/>
                    </a:lnTo>
                    <a:lnTo>
                      <a:pt x="419" y="4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83305" name="Group 14"/>
            <p:cNvGrpSpPr>
              <a:grpSpLocks/>
            </p:cNvGrpSpPr>
            <p:nvPr/>
          </p:nvGrpSpPr>
          <p:grpSpPr bwMode="auto">
            <a:xfrm>
              <a:off x="4251" y="1732"/>
              <a:ext cx="885" cy="2201"/>
              <a:chOff x="4251" y="1732"/>
              <a:chExt cx="885" cy="2201"/>
            </a:xfrm>
          </p:grpSpPr>
          <p:sp>
            <p:nvSpPr>
              <p:cNvPr id="183306" name="Freeform 15"/>
              <p:cNvSpPr>
                <a:spLocks/>
              </p:cNvSpPr>
              <p:nvPr/>
            </p:nvSpPr>
            <p:spPr bwMode="auto">
              <a:xfrm>
                <a:off x="4472" y="1843"/>
                <a:ext cx="511" cy="496"/>
              </a:xfrm>
              <a:custGeom>
                <a:avLst/>
                <a:gdLst>
                  <a:gd name="T0" fmla="*/ 1 w 1022"/>
                  <a:gd name="T1" fmla="*/ 1 h 992"/>
                  <a:gd name="T2" fmla="*/ 1 w 1022"/>
                  <a:gd name="T3" fmla="*/ 1 h 992"/>
                  <a:gd name="T4" fmla="*/ 1 w 1022"/>
                  <a:gd name="T5" fmla="*/ 1 h 992"/>
                  <a:gd name="T6" fmla="*/ 1 w 1022"/>
                  <a:gd name="T7" fmla="*/ 1 h 992"/>
                  <a:gd name="T8" fmla="*/ 1 w 1022"/>
                  <a:gd name="T9" fmla="*/ 1 h 992"/>
                  <a:gd name="T10" fmla="*/ 1 w 1022"/>
                  <a:gd name="T11" fmla="*/ 0 h 992"/>
                  <a:gd name="T12" fmla="*/ 1 w 1022"/>
                  <a:gd name="T13" fmla="*/ 1 h 992"/>
                  <a:gd name="T14" fmla="*/ 1 w 1022"/>
                  <a:gd name="T15" fmla="*/ 1 h 992"/>
                  <a:gd name="T16" fmla="*/ 1 w 1022"/>
                  <a:gd name="T17" fmla="*/ 1 h 992"/>
                  <a:gd name="T18" fmla="*/ 1 w 1022"/>
                  <a:gd name="T19" fmla="*/ 1 h 992"/>
                  <a:gd name="T20" fmla="*/ 1 w 1022"/>
                  <a:gd name="T21" fmla="*/ 1 h 992"/>
                  <a:gd name="T22" fmla="*/ 1 w 1022"/>
                  <a:gd name="T23" fmla="*/ 1 h 992"/>
                  <a:gd name="T24" fmla="*/ 1 w 1022"/>
                  <a:gd name="T25" fmla="*/ 1 h 992"/>
                  <a:gd name="T26" fmla="*/ 1 w 1022"/>
                  <a:gd name="T27" fmla="*/ 1 h 992"/>
                  <a:gd name="T28" fmla="*/ 1 w 1022"/>
                  <a:gd name="T29" fmla="*/ 1 h 992"/>
                  <a:gd name="T30" fmla="*/ 1 w 1022"/>
                  <a:gd name="T31" fmla="*/ 1 h 992"/>
                  <a:gd name="T32" fmla="*/ 1 w 1022"/>
                  <a:gd name="T33" fmla="*/ 1 h 992"/>
                  <a:gd name="T34" fmla="*/ 1 w 1022"/>
                  <a:gd name="T35" fmla="*/ 1 h 992"/>
                  <a:gd name="T36" fmla="*/ 1 w 1022"/>
                  <a:gd name="T37" fmla="*/ 1 h 992"/>
                  <a:gd name="T38" fmla="*/ 1 w 1022"/>
                  <a:gd name="T39" fmla="*/ 1 h 992"/>
                  <a:gd name="T40" fmla="*/ 0 w 1022"/>
                  <a:gd name="T41" fmla="*/ 1 h 992"/>
                  <a:gd name="T42" fmla="*/ 1 w 1022"/>
                  <a:gd name="T43" fmla="*/ 1 h 992"/>
                  <a:gd name="T44" fmla="*/ 1 w 1022"/>
                  <a:gd name="T45" fmla="*/ 1 h 992"/>
                  <a:gd name="T46" fmla="*/ 1 w 1022"/>
                  <a:gd name="T47" fmla="*/ 1 h 9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22"/>
                  <a:gd name="T73" fmla="*/ 0 h 992"/>
                  <a:gd name="T74" fmla="*/ 1022 w 1022"/>
                  <a:gd name="T75" fmla="*/ 992 h 9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22" h="992">
                    <a:moveTo>
                      <a:pt x="312" y="419"/>
                    </a:moveTo>
                    <a:lnTo>
                      <a:pt x="402" y="287"/>
                    </a:lnTo>
                    <a:lnTo>
                      <a:pt x="501" y="187"/>
                    </a:lnTo>
                    <a:lnTo>
                      <a:pt x="601" y="66"/>
                    </a:lnTo>
                    <a:lnTo>
                      <a:pt x="723" y="11"/>
                    </a:lnTo>
                    <a:lnTo>
                      <a:pt x="822" y="0"/>
                    </a:lnTo>
                    <a:lnTo>
                      <a:pt x="922" y="34"/>
                    </a:lnTo>
                    <a:lnTo>
                      <a:pt x="979" y="111"/>
                    </a:lnTo>
                    <a:lnTo>
                      <a:pt x="1022" y="253"/>
                    </a:lnTo>
                    <a:lnTo>
                      <a:pt x="1012" y="408"/>
                    </a:lnTo>
                    <a:lnTo>
                      <a:pt x="967" y="540"/>
                    </a:lnTo>
                    <a:lnTo>
                      <a:pt x="856" y="694"/>
                    </a:lnTo>
                    <a:lnTo>
                      <a:pt x="735" y="804"/>
                    </a:lnTo>
                    <a:lnTo>
                      <a:pt x="601" y="904"/>
                    </a:lnTo>
                    <a:lnTo>
                      <a:pt x="457" y="970"/>
                    </a:lnTo>
                    <a:lnTo>
                      <a:pt x="334" y="992"/>
                    </a:lnTo>
                    <a:lnTo>
                      <a:pt x="279" y="958"/>
                    </a:lnTo>
                    <a:lnTo>
                      <a:pt x="234" y="826"/>
                    </a:lnTo>
                    <a:lnTo>
                      <a:pt x="246" y="649"/>
                    </a:lnTo>
                    <a:lnTo>
                      <a:pt x="34" y="662"/>
                    </a:lnTo>
                    <a:lnTo>
                      <a:pt x="0" y="628"/>
                    </a:lnTo>
                    <a:lnTo>
                      <a:pt x="34" y="562"/>
                    </a:lnTo>
                    <a:lnTo>
                      <a:pt x="257" y="551"/>
                    </a:lnTo>
                    <a:lnTo>
                      <a:pt x="312" y="419"/>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7" name="Freeform 16"/>
              <p:cNvSpPr>
                <a:spLocks/>
              </p:cNvSpPr>
              <p:nvPr/>
            </p:nvSpPr>
            <p:spPr bwMode="auto">
              <a:xfrm>
                <a:off x="4447" y="2367"/>
                <a:ext cx="353" cy="732"/>
              </a:xfrm>
              <a:custGeom>
                <a:avLst/>
                <a:gdLst>
                  <a:gd name="T0" fmla="*/ 0 w 707"/>
                  <a:gd name="T1" fmla="*/ 1 h 1462"/>
                  <a:gd name="T2" fmla="*/ 0 w 707"/>
                  <a:gd name="T3" fmla="*/ 1 h 1462"/>
                  <a:gd name="T4" fmla="*/ 0 w 707"/>
                  <a:gd name="T5" fmla="*/ 0 h 1462"/>
                  <a:gd name="T6" fmla="*/ 0 w 707"/>
                  <a:gd name="T7" fmla="*/ 1 h 1462"/>
                  <a:gd name="T8" fmla="*/ 0 w 707"/>
                  <a:gd name="T9" fmla="*/ 1 h 1462"/>
                  <a:gd name="T10" fmla="*/ 0 w 707"/>
                  <a:gd name="T11" fmla="*/ 1 h 1462"/>
                  <a:gd name="T12" fmla="*/ 0 w 707"/>
                  <a:gd name="T13" fmla="*/ 1 h 1462"/>
                  <a:gd name="T14" fmla="*/ 0 w 707"/>
                  <a:gd name="T15" fmla="*/ 1 h 1462"/>
                  <a:gd name="T16" fmla="*/ 0 w 707"/>
                  <a:gd name="T17" fmla="*/ 1 h 1462"/>
                  <a:gd name="T18" fmla="*/ 0 w 707"/>
                  <a:gd name="T19" fmla="*/ 1 h 1462"/>
                  <a:gd name="T20" fmla="*/ 0 w 707"/>
                  <a:gd name="T21" fmla="*/ 1 h 1462"/>
                  <a:gd name="T22" fmla="*/ 0 w 707"/>
                  <a:gd name="T23" fmla="*/ 1 h 1462"/>
                  <a:gd name="T24" fmla="*/ 0 w 707"/>
                  <a:gd name="T25" fmla="*/ 1 h 1462"/>
                  <a:gd name="T26" fmla="*/ 0 w 707"/>
                  <a:gd name="T27" fmla="*/ 1 h 1462"/>
                  <a:gd name="T28" fmla="*/ 0 w 707"/>
                  <a:gd name="T29" fmla="*/ 1 h 1462"/>
                  <a:gd name="T30" fmla="*/ 0 w 707"/>
                  <a:gd name="T31" fmla="*/ 1 h 1462"/>
                  <a:gd name="T32" fmla="*/ 0 w 707"/>
                  <a:gd name="T33" fmla="*/ 1 h 1462"/>
                  <a:gd name="T34" fmla="*/ 0 w 707"/>
                  <a:gd name="T35" fmla="*/ 1 h 1462"/>
                  <a:gd name="T36" fmla="*/ 0 w 707"/>
                  <a:gd name="T37" fmla="*/ 1 h 1462"/>
                  <a:gd name="T38" fmla="*/ 0 w 707"/>
                  <a:gd name="T39" fmla="*/ 1 h 1462"/>
                  <a:gd name="T40" fmla="*/ 0 w 707"/>
                  <a:gd name="T41" fmla="*/ 1 h 1462"/>
                  <a:gd name="T42" fmla="*/ 0 w 707"/>
                  <a:gd name="T43" fmla="*/ 1 h 1462"/>
                  <a:gd name="T44" fmla="*/ 0 w 707"/>
                  <a:gd name="T45" fmla="*/ 1 h 1462"/>
                  <a:gd name="T46" fmla="*/ 0 w 707"/>
                  <a:gd name="T47" fmla="*/ 1 h 1462"/>
                  <a:gd name="T48" fmla="*/ 0 w 707"/>
                  <a:gd name="T49" fmla="*/ 1 h 1462"/>
                  <a:gd name="T50" fmla="*/ 0 w 707"/>
                  <a:gd name="T51" fmla="*/ 1 h 1462"/>
                  <a:gd name="T52" fmla="*/ 0 w 707"/>
                  <a:gd name="T53" fmla="*/ 1 h 14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707"/>
                  <a:gd name="T82" fmla="*/ 0 h 1462"/>
                  <a:gd name="T83" fmla="*/ 707 w 707"/>
                  <a:gd name="T84" fmla="*/ 1462 h 146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707" h="1462">
                    <a:moveTo>
                      <a:pt x="198" y="121"/>
                    </a:moveTo>
                    <a:lnTo>
                      <a:pt x="298" y="34"/>
                    </a:lnTo>
                    <a:lnTo>
                      <a:pt x="453" y="0"/>
                    </a:lnTo>
                    <a:lnTo>
                      <a:pt x="585" y="21"/>
                    </a:lnTo>
                    <a:lnTo>
                      <a:pt x="685" y="110"/>
                    </a:lnTo>
                    <a:lnTo>
                      <a:pt x="707" y="176"/>
                    </a:lnTo>
                    <a:lnTo>
                      <a:pt x="707" y="265"/>
                    </a:lnTo>
                    <a:lnTo>
                      <a:pt x="662" y="344"/>
                    </a:lnTo>
                    <a:lnTo>
                      <a:pt x="585" y="476"/>
                    </a:lnTo>
                    <a:lnTo>
                      <a:pt x="551" y="631"/>
                    </a:lnTo>
                    <a:lnTo>
                      <a:pt x="541" y="765"/>
                    </a:lnTo>
                    <a:lnTo>
                      <a:pt x="575" y="907"/>
                    </a:lnTo>
                    <a:lnTo>
                      <a:pt x="662" y="1041"/>
                    </a:lnTo>
                    <a:lnTo>
                      <a:pt x="696" y="1173"/>
                    </a:lnTo>
                    <a:lnTo>
                      <a:pt x="685" y="1296"/>
                    </a:lnTo>
                    <a:lnTo>
                      <a:pt x="619" y="1396"/>
                    </a:lnTo>
                    <a:lnTo>
                      <a:pt x="530" y="1451"/>
                    </a:lnTo>
                    <a:lnTo>
                      <a:pt x="419" y="1462"/>
                    </a:lnTo>
                    <a:lnTo>
                      <a:pt x="288" y="1462"/>
                    </a:lnTo>
                    <a:lnTo>
                      <a:pt x="188" y="1407"/>
                    </a:lnTo>
                    <a:lnTo>
                      <a:pt x="90" y="1241"/>
                    </a:lnTo>
                    <a:lnTo>
                      <a:pt x="22" y="1096"/>
                    </a:lnTo>
                    <a:lnTo>
                      <a:pt x="0" y="875"/>
                    </a:lnTo>
                    <a:lnTo>
                      <a:pt x="22" y="676"/>
                    </a:lnTo>
                    <a:lnTo>
                      <a:pt x="66" y="465"/>
                    </a:lnTo>
                    <a:lnTo>
                      <a:pt x="132" y="255"/>
                    </a:lnTo>
                    <a:lnTo>
                      <a:pt x="198" y="121"/>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8" name="Freeform 17"/>
              <p:cNvSpPr>
                <a:spLocks/>
              </p:cNvSpPr>
              <p:nvPr/>
            </p:nvSpPr>
            <p:spPr bwMode="auto">
              <a:xfrm>
                <a:off x="4727" y="2391"/>
                <a:ext cx="393" cy="656"/>
              </a:xfrm>
              <a:custGeom>
                <a:avLst/>
                <a:gdLst>
                  <a:gd name="T0" fmla="*/ 0 w 787"/>
                  <a:gd name="T1" fmla="*/ 0 h 1313"/>
                  <a:gd name="T2" fmla="*/ 0 w 787"/>
                  <a:gd name="T3" fmla="*/ 0 h 1313"/>
                  <a:gd name="T4" fmla="*/ 0 w 787"/>
                  <a:gd name="T5" fmla="*/ 0 h 1313"/>
                  <a:gd name="T6" fmla="*/ 0 w 787"/>
                  <a:gd name="T7" fmla="*/ 0 h 1313"/>
                  <a:gd name="T8" fmla="*/ 0 w 787"/>
                  <a:gd name="T9" fmla="*/ 0 h 1313"/>
                  <a:gd name="T10" fmla="*/ 0 w 787"/>
                  <a:gd name="T11" fmla="*/ 0 h 1313"/>
                  <a:gd name="T12" fmla="*/ 0 w 787"/>
                  <a:gd name="T13" fmla="*/ 0 h 1313"/>
                  <a:gd name="T14" fmla="*/ 0 w 787"/>
                  <a:gd name="T15" fmla="*/ 0 h 1313"/>
                  <a:gd name="T16" fmla="*/ 0 w 787"/>
                  <a:gd name="T17" fmla="*/ 0 h 1313"/>
                  <a:gd name="T18" fmla="*/ 0 w 787"/>
                  <a:gd name="T19" fmla="*/ 0 h 1313"/>
                  <a:gd name="T20" fmla="*/ 0 w 787"/>
                  <a:gd name="T21" fmla="*/ 0 h 1313"/>
                  <a:gd name="T22" fmla="*/ 0 w 787"/>
                  <a:gd name="T23" fmla="*/ 0 h 1313"/>
                  <a:gd name="T24" fmla="*/ 0 w 787"/>
                  <a:gd name="T25" fmla="*/ 0 h 1313"/>
                  <a:gd name="T26" fmla="*/ 0 w 787"/>
                  <a:gd name="T27" fmla="*/ 0 h 1313"/>
                  <a:gd name="T28" fmla="*/ 0 w 787"/>
                  <a:gd name="T29" fmla="*/ 0 h 1313"/>
                  <a:gd name="T30" fmla="*/ 0 w 787"/>
                  <a:gd name="T31" fmla="*/ 0 h 1313"/>
                  <a:gd name="T32" fmla="*/ 0 w 787"/>
                  <a:gd name="T33" fmla="*/ 0 h 1313"/>
                  <a:gd name="T34" fmla="*/ 0 w 787"/>
                  <a:gd name="T35" fmla="*/ 0 h 1313"/>
                  <a:gd name="T36" fmla="*/ 0 w 787"/>
                  <a:gd name="T37" fmla="*/ 0 h 1313"/>
                  <a:gd name="T38" fmla="*/ 0 w 787"/>
                  <a:gd name="T39" fmla="*/ 0 h 1313"/>
                  <a:gd name="T40" fmla="*/ 0 w 787"/>
                  <a:gd name="T41" fmla="*/ 0 h 1313"/>
                  <a:gd name="T42" fmla="*/ 0 w 787"/>
                  <a:gd name="T43" fmla="*/ 0 h 1313"/>
                  <a:gd name="T44" fmla="*/ 0 w 787"/>
                  <a:gd name="T45" fmla="*/ 0 h 1313"/>
                  <a:gd name="T46" fmla="*/ 0 w 787"/>
                  <a:gd name="T47" fmla="*/ 0 h 1313"/>
                  <a:gd name="T48" fmla="*/ 0 w 787"/>
                  <a:gd name="T49" fmla="*/ 0 h 1313"/>
                  <a:gd name="T50" fmla="*/ 0 w 787"/>
                  <a:gd name="T51" fmla="*/ 0 h 1313"/>
                  <a:gd name="T52" fmla="*/ 0 w 787"/>
                  <a:gd name="T53" fmla="*/ 0 h 1313"/>
                  <a:gd name="T54" fmla="*/ 0 w 787"/>
                  <a:gd name="T55" fmla="*/ 0 h 1313"/>
                  <a:gd name="T56" fmla="*/ 0 w 787"/>
                  <a:gd name="T57" fmla="*/ 0 h 1313"/>
                  <a:gd name="T58" fmla="*/ 0 w 787"/>
                  <a:gd name="T59" fmla="*/ 0 h 1313"/>
                  <a:gd name="T60" fmla="*/ 0 w 787"/>
                  <a:gd name="T61" fmla="*/ 0 h 1313"/>
                  <a:gd name="T62" fmla="*/ 0 w 787"/>
                  <a:gd name="T63" fmla="*/ 0 h 1313"/>
                  <a:gd name="T64" fmla="*/ 0 w 787"/>
                  <a:gd name="T65" fmla="*/ 0 h 1313"/>
                  <a:gd name="T66" fmla="*/ 0 w 787"/>
                  <a:gd name="T67" fmla="*/ 0 h 1313"/>
                  <a:gd name="T68" fmla="*/ 0 w 787"/>
                  <a:gd name="T69" fmla="*/ 0 h 1313"/>
                  <a:gd name="T70" fmla="*/ 0 w 787"/>
                  <a:gd name="T71" fmla="*/ 0 h 1313"/>
                  <a:gd name="T72" fmla="*/ 0 w 787"/>
                  <a:gd name="T73" fmla="*/ 0 h 1313"/>
                  <a:gd name="T74" fmla="*/ 0 w 787"/>
                  <a:gd name="T75" fmla="*/ 0 h 1313"/>
                  <a:gd name="T76" fmla="*/ 0 w 787"/>
                  <a:gd name="T77" fmla="*/ 0 h 13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7"/>
                  <a:gd name="T118" fmla="*/ 0 h 1313"/>
                  <a:gd name="T119" fmla="*/ 787 w 787"/>
                  <a:gd name="T120" fmla="*/ 1313 h 13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7" h="1313">
                    <a:moveTo>
                      <a:pt x="0" y="66"/>
                    </a:moveTo>
                    <a:lnTo>
                      <a:pt x="13" y="11"/>
                    </a:lnTo>
                    <a:lnTo>
                      <a:pt x="134" y="0"/>
                    </a:lnTo>
                    <a:lnTo>
                      <a:pt x="200" y="55"/>
                    </a:lnTo>
                    <a:lnTo>
                      <a:pt x="300" y="198"/>
                    </a:lnTo>
                    <a:lnTo>
                      <a:pt x="434" y="385"/>
                    </a:lnTo>
                    <a:lnTo>
                      <a:pt x="555" y="519"/>
                    </a:lnTo>
                    <a:lnTo>
                      <a:pt x="776" y="762"/>
                    </a:lnTo>
                    <a:lnTo>
                      <a:pt x="787" y="817"/>
                    </a:lnTo>
                    <a:lnTo>
                      <a:pt x="744" y="849"/>
                    </a:lnTo>
                    <a:lnTo>
                      <a:pt x="634" y="893"/>
                    </a:lnTo>
                    <a:lnTo>
                      <a:pt x="478" y="927"/>
                    </a:lnTo>
                    <a:lnTo>
                      <a:pt x="289" y="938"/>
                    </a:lnTo>
                    <a:lnTo>
                      <a:pt x="223" y="949"/>
                    </a:lnTo>
                    <a:lnTo>
                      <a:pt x="200" y="993"/>
                    </a:lnTo>
                    <a:lnTo>
                      <a:pt x="245" y="1070"/>
                    </a:lnTo>
                    <a:lnTo>
                      <a:pt x="400" y="1202"/>
                    </a:lnTo>
                    <a:lnTo>
                      <a:pt x="510" y="1236"/>
                    </a:lnTo>
                    <a:lnTo>
                      <a:pt x="534" y="1279"/>
                    </a:lnTo>
                    <a:lnTo>
                      <a:pt x="489" y="1313"/>
                    </a:lnTo>
                    <a:lnTo>
                      <a:pt x="389" y="1313"/>
                    </a:lnTo>
                    <a:lnTo>
                      <a:pt x="255" y="1236"/>
                    </a:lnTo>
                    <a:lnTo>
                      <a:pt x="145" y="1125"/>
                    </a:lnTo>
                    <a:lnTo>
                      <a:pt x="79" y="1025"/>
                    </a:lnTo>
                    <a:lnTo>
                      <a:pt x="79" y="949"/>
                    </a:lnTo>
                    <a:lnTo>
                      <a:pt x="123" y="893"/>
                    </a:lnTo>
                    <a:lnTo>
                      <a:pt x="189" y="872"/>
                    </a:lnTo>
                    <a:lnTo>
                      <a:pt x="289" y="860"/>
                    </a:lnTo>
                    <a:lnTo>
                      <a:pt x="400" y="860"/>
                    </a:lnTo>
                    <a:lnTo>
                      <a:pt x="534" y="838"/>
                    </a:lnTo>
                    <a:lnTo>
                      <a:pt x="600" y="817"/>
                    </a:lnTo>
                    <a:lnTo>
                      <a:pt x="634" y="783"/>
                    </a:lnTo>
                    <a:lnTo>
                      <a:pt x="621" y="751"/>
                    </a:lnTo>
                    <a:lnTo>
                      <a:pt x="521" y="662"/>
                    </a:lnTo>
                    <a:lnTo>
                      <a:pt x="366" y="508"/>
                    </a:lnTo>
                    <a:lnTo>
                      <a:pt x="223" y="375"/>
                    </a:lnTo>
                    <a:lnTo>
                      <a:pt x="68" y="232"/>
                    </a:lnTo>
                    <a:lnTo>
                      <a:pt x="13" y="132"/>
                    </a:lnTo>
                    <a:lnTo>
                      <a:pt x="0" y="66"/>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09" name="Freeform 18"/>
              <p:cNvSpPr>
                <a:spLocks/>
              </p:cNvSpPr>
              <p:nvPr/>
            </p:nvSpPr>
            <p:spPr bwMode="auto">
              <a:xfrm>
                <a:off x="4473" y="2943"/>
                <a:ext cx="427" cy="990"/>
              </a:xfrm>
              <a:custGeom>
                <a:avLst/>
                <a:gdLst>
                  <a:gd name="T0" fmla="*/ 1 w 854"/>
                  <a:gd name="T1" fmla="*/ 0 h 1979"/>
                  <a:gd name="T2" fmla="*/ 1 w 854"/>
                  <a:gd name="T3" fmla="*/ 1 h 1979"/>
                  <a:gd name="T4" fmla="*/ 1 w 854"/>
                  <a:gd name="T5" fmla="*/ 1 h 1979"/>
                  <a:gd name="T6" fmla="*/ 1 w 854"/>
                  <a:gd name="T7" fmla="*/ 1 h 1979"/>
                  <a:gd name="T8" fmla="*/ 1 w 854"/>
                  <a:gd name="T9" fmla="*/ 1 h 1979"/>
                  <a:gd name="T10" fmla="*/ 1 w 854"/>
                  <a:gd name="T11" fmla="*/ 1 h 1979"/>
                  <a:gd name="T12" fmla="*/ 1 w 854"/>
                  <a:gd name="T13" fmla="*/ 1 h 1979"/>
                  <a:gd name="T14" fmla="*/ 1 w 854"/>
                  <a:gd name="T15" fmla="*/ 1 h 1979"/>
                  <a:gd name="T16" fmla="*/ 1 w 854"/>
                  <a:gd name="T17" fmla="*/ 1 h 1979"/>
                  <a:gd name="T18" fmla="*/ 1 w 854"/>
                  <a:gd name="T19" fmla="*/ 1 h 1979"/>
                  <a:gd name="T20" fmla="*/ 1 w 854"/>
                  <a:gd name="T21" fmla="*/ 1 h 1979"/>
                  <a:gd name="T22" fmla="*/ 1 w 854"/>
                  <a:gd name="T23" fmla="*/ 1 h 1979"/>
                  <a:gd name="T24" fmla="*/ 1 w 854"/>
                  <a:gd name="T25" fmla="*/ 1 h 1979"/>
                  <a:gd name="T26" fmla="*/ 1 w 854"/>
                  <a:gd name="T27" fmla="*/ 1 h 1979"/>
                  <a:gd name="T28" fmla="*/ 1 w 854"/>
                  <a:gd name="T29" fmla="*/ 1 h 1979"/>
                  <a:gd name="T30" fmla="*/ 1 w 854"/>
                  <a:gd name="T31" fmla="*/ 1 h 1979"/>
                  <a:gd name="T32" fmla="*/ 1 w 854"/>
                  <a:gd name="T33" fmla="*/ 1 h 1979"/>
                  <a:gd name="T34" fmla="*/ 1 w 854"/>
                  <a:gd name="T35" fmla="*/ 1 h 1979"/>
                  <a:gd name="T36" fmla="*/ 1 w 854"/>
                  <a:gd name="T37" fmla="*/ 1 h 1979"/>
                  <a:gd name="T38" fmla="*/ 1 w 854"/>
                  <a:gd name="T39" fmla="*/ 1 h 1979"/>
                  <a:gd name="T40" fmla="*/ 0 w 854"/>
                  <a:gd name="T41" fmla="*/ 1 h 1979"/>
                  <a:gd name="T42" fmla="*/ 1 w 854"/>
                  <a:gd name="T43" fmla="*/ 1 h 1979"/>
                  <a:gd name="T44" fmla="*/ 1 w 854"/>
                  <a:gd name="T45" fmla="*/ 1 h 1979"/>
                  <a:gd name="T46" fmla="*/ 1 w 854"/>
                  <a:gd name="T47" fmla="*/ 1 h 1979"/>
                  <a:gd name="T48" fmla="*/ 1 w 854"/>
                  <a:gd name="T49" fmla="*/ 1 h 1979"/>
                  <a:gd name="T50" fmla="*/ 1 w 854"/>
                  <a:gd name="T51" fmla="*/ 1 h 1979"/>
                  <a:gd name="T52" fmla="*/ 1 w 854"/>
                  <a:gd name="T53" fmla="*/ 1 h 1979"/>
                  <a:gd name="T54" fmla="*/ 1 w 854"/>
                  <a:gd name="T55" fmla="*/ 1 h 1979"/>
                  <a:gd name="T56" fmla="*/ 1 w 854"/>
                  <a:gd name="T57" fmla="*/ 1 h 1979"/>
                  <a:gd name="T58" fmla="*/ 1 w 854"/>
                  <a:gd name="T59" fmla="*/ 1 h 1979"/>
                  <a:gd name="T60" fmla="*/ 1 w 854"/>
                  <a:gd name="T61" fmla="*/ 1 h 1979"/>
                  <a:gd name="T62" fmla="*/ 1 w 854"/>
                  <a:gd name="T63" fmla="*/ 1 h 1979"/>
                  <a:gd name="T64" fmla="*/ 1 w 854"/>
                  <a:gd name="T65" fmla="*/ 1 h 1979"/>
                  <a:gd name="T66" fmla="*/ 1 w 854"/>
                  <a:gd name="T67" fmla="*/ 1 h 1979"/>
                  <a:gd name="T68" fmla="*/ 1 w 854"/>
                  <a:gd name="T69" fmla="*/ 1 h 1979"/>
                  <a:gd name="T70" fmla="*/ 1 w 854"/>
                  <a:gd name="T71" fmla="*/ 0 h 19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4"/>
                  <a:gd name="T109" fmla="*/ 0 h 1979"/>
                  <a:gd name="T110" fmla="*/ 854 w 854"/>
                  <a:gd name="T111" fmla="*/ 1979 h 19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4" h="1979">
                    <a:moveTo>
                      <a:pt x="421" y="0"/>
                    </a:moveTo>
                    <a:lnTo>
                      <a:pt x="542" y="23"/>
                    </a:lnTo>
                    <a:lnTo>
                      <a:pt x="598" y="110"/>
                    </a:lnTo>
                    <a:lnTo>
                      <a:pt x="587" y="321"/>
                    </a:lnTo>
                    <a:lnTo>
                      <a:pt x="565" y="542"/>
                    </a:lnTo>
                    <a:lnTo>
                      <a:pt x="565" y="774"/>
                    </a:lnTo>
                    <a:lnTo>
                      <a:pt x="676" y="1050"/>
                    </a:lnTo>
                    <a:lnTo>
                      <a:pt x="765" y="1250"/>
                    </a:lnTo>
                    <a:lnTo>
                      <a:pt x="810" y="1448"/>
                    </a:lnTo>
                    <a:lnTo>
                      <a:pt x="797" y="1624"/>
                    </a:lnTo>
                    <a:lnTo>
                      <a:pt x="797" y="1690"/>
                    </a:lnTo>
                    <a:lnTo>
                      <a:pt x="842" y="1758"/>
                    </a:lnTo>
                    <a:lnTo>
                      <a:pt x="854" y="1824"/>
                    </a:lnTo>
                    <a:lnTo>
                      <a:pt x="820" y="1856"/>
                    </a:lnTo>
                    <a:lnTo>
                      <a:pt x="731" y="1835"/>
                    </a:lnTo>
                    <a:lnTo>
                      <a:pt x="565" y="1813"/>
                    </a:lnTo>
                    <a:lnTo>
                      <a:pt x="366" y="1856"/>
                    </a:lnTo>
                    <a:lnTo>
                      <a:pt x="232" y="1935"/>
                    </a:lnTo>
                    <a:lnTo>
                      <a:pt x="166" y="1979"/>
                    </a:lnTo>
                    <a:lnTo>
                      <a:pt x="98" y="1979"/>
                    </a:lnTo>
                    <a:lnTo>
                      <a:pt x="0" y="1835"/>
                    </a:lnTo>
                    <a:lnTo>
                      <a:pt x="11" y="1813"/>
                    </a:lnTo>
                    <a:lnTo>
                      <a:pt x="211" y="1746"/>
                    </a:lnTo>
                    <a:lnTo>
                      <a:pt x="442" y="1713"/>
                    </a:lnTo>
                    <a:lnTo>
                      <a:pt x="610" y="1703"/>
                    </a:lnTo>
                    <a:lnTo>
                      <a:pt x="710" y="1703"/>
                    </a:lnTo>
                    <a:lnTo>
                      <a:pt x="731" y="1635"/>
                    </a:lnTo>
                    <a:lnTo>
                      <a:pt x="697" y="1448"/>
                    </a:lnTo>
                    <a:lnTo>
                      <a:pt x="621" y="1250"/>
                    </a:lnTo>
                    <a:lnTo>
                      <a:pt x="498" y="995"/>
                    </a:lnTo>
                    <a:lnTo>
                      <a:pt x="398" y="774"/>
                    </a:lnTo>
                    <a:lnTo>
                      <a:pt x="355" y="576"/>
                    </a:lnTo>
                    <a:lnTo>
                      <a:pt x="343" y="355"/>
                    </a:lnTo>
                    <a:lnTo>
                      <a:pt x="343" y="144"/>
                    </a:lnTo>
                    <a:lnTo>
                      <a:pt x="387" y="55"/>
                    </a:lnTo>
                    <a:lnTo>
                      <a:pt x="421"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0" name="Freeform 19"/>
              <p:cNvSpPr>
                <a:spLocks/>
              </p:cNvSpPr>
              <p:nvPr/>
            </p:nvSpPr>
            <p:spPr bwMode="auto">
              <a:xfrm>
                <a:off x="4263" y="2969"/>
                <a:ext cx="353" cy="827"/>
              </a:xfrm>
              <a:custGeom>
                <a:avLst/>
                <a:gdLst>
                  <a:gd name="T0" fmla="*/ 1 w 706"/>
                  <a:gd name="T1" fmla="*/ 0 h 1654"/>
                  <a:gd name="T2" fmla="*/ 1 w 706"/>
                  <a:gd name="T3" fmla="*/ 0 h 1654"/>
                  <a:gd name="T4" fmla="*/ 1 w 706"/>
                  <a:gd name="T5" fmla="*/ 1 h 1654"/>
                  <a:gd name="T6" fmla="*/ 1 w 706"/>
                  <a:gd name="T7" fmla="*/ 1 h 1654"/>
                  <a:gd name="T8" fmla="*/ 1 w 706"/>
                  <a:gd name="T9" fmla="*/ 1 h 1654"/>
                  <a:gd name="T10" fmla="*/ 1 w 706"/>
                  <a:gd name="T11" fmla="*/ 1 h 1654"/>
                  <a:gd name="T12" fmla="*/ 1 w 706"/>
                  <a:gd name="T13" fmla="*/ 1 h 1654"/>
                  <a:gd name="T14" fmla="*/ 1 w 706"/>
                  <a:gd name="T15" fmla="*/ 1 h 1654"/>
                  <a:gd name="T16" fmla="*/ 1 w 706"/>
                  <a:gd name="T17" fmla="*/ 1 h 1654"/>
                  <a:gd name="T18" fmla="*/ 1 w 706"/>
                  <a:gd name="T19" fmla="*/ 1 h 1654"/>
                  <a:gd name="T20" fmla="*/ 1 w 706"/>
                  <a:gd name="T21" fmla="*/ 1 h 1654"/>
                  <a:gd name="T22" fmla="*/ 1 w 706"/>
                  <a:gd name="T23" fmla="*/ 1 h 1654"/>
                  <a:gd name="T24" fmla="*/ 1 w 706"/>
                  <a:gd name="T25" fmla="*/ 1 h 1654"/>
                  <a:gd name="T26" fmla="*/ 1 w 706"/>
                  <a:gd name="T27" fmla="*/ 1 h 1654"/>
                  <a:gd name="T28" fmla="*/ 1 w 706"/>
                  <a:gd name="T29" fmla="*/ 1 h 1654"/>
                  <a:gd name="T30" fmla="*/ 1 w 706"/>
                  <a:gd name="T31" fmla="*/ 1 h 1654"/>
                  <a:gd name="T32" fmla="*/ 0 w 706"/>
                  <a:gd name="T33" fmla="*/ 1 h 1654"/>
                  <a:gd name="T34" fmla="*/ 1 w 706"/>
                  <a:gd name="T35" fmla="*/ 1 h 1654"/>
                  <a:gd name="T36" fmla="*/ 1 w 706"/>
                  <a:gd name="T37" fmla="*/ 1 h 1654"/>
                  <a:gd name="T38" fmla="*/ 1 w 706"/>
                  <a:gd name="T39" fmla="*/ 1 h 1654"/>
                  <a:gd name="T40" fmla="*/ 1 w 706"/>
                  <a:gd name="T41" fmla="*/ 1 h 1654"/>
                  <a:gd name="T42" fmla="*/ 1 w 706"/>
                  <a:gd name="T43" fmla="*/ 1 h 1654"/>
                  <a:gd name="T44" fmla="*/ 1 w 706"/>
                  <a:gd name="T45" fmla="*/ 1 h 1654"/>
                  <a:gd name="T46" fmla="*/ 1 w 706"/>
                  <a:gd name="T47" fmla="*/ 1 h 1654"/>
                  <a:gd name="T48" fmla="*/ 1 w 706"/>
                  <a:gd name="T49" fmla="*/ 1 h 1654"/>
                  <a:gd name="T50" fmla="*/ 1 w 706"/>
                  <a:gd name="T51" fmla="*/ 1 h 1654"/>
                  <a:gd name="T52" fmla="*/ 1 w 706"/>
                  <a:gd name="T53" fmla="*/ 1 h 1654"/>
                  <a:gd name="T54" fmla="*/ 1 w 706"/>
                  <a:gd name="T55" fmla="*/ 1 h 1654"/>
                  <a:gd name="T56" fmla="*/ 1 w 706"/>
                  <a:gd name="T57" fmla="*/ 0 h 16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706"/>
                  <a:gd name="T88" fmla="*/ 0 h 1654"/>
                  <a:gd name="T89" fmla="*/ 706 w 706"/>
                  <a:gd name="T90" fmla="*/ 1654 h 165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706" h="1654">
                    <a:moveTo>
                      <a:pt x="530" y="0"/>
                    </a:moveTo>
                    <a:lnTo>
                      <a:pt x="630" y="0"/>
                    </a:lnTo>
                    <a:lnTo>
                      <a:pt x="662" y="66"/>
                    </a:lnTo>
                    <a:lnTo>
                      <a:pt x="685" y="211"/>
                    </a:lnTo>
                    <a:lnTo>
                      <a:pt x="662" y="366"/>
                    </a:lnTo>
                    <a:lnTo>
                      <a:pt x="606" y="676"/>
                    </a:lnTo>
                    <a:lnTo>
                      <a:pt x="619" y="810"/>
                    </a:lnTo>
                    <a:lnTo>
                      <a:pt x="685" y="1076"/>
                    </a:lnTo>
                    <a:lnTo>
                      <a:pt x="706" y="1265"/>
                    </a:lnTo>
                    <a:lnTo>
                      <a:pt x="706" y="1409"/>
                    </a:lnTo>
                    <a:lnTo>
                      <a:pt x="672" y="1441"/>
                    </a:lnTo>
                    <a:lnTo>
                      <a:pt x="574" y="1465"/>
                    </a:lnTo>
                    <a:lnTo>
                      <a:pt x="442" y="1497"/>
                    </a:lnTo>
                    <a:lnTo>
                      <a:pt x="309" y="1564"/>
                    </a:lnTo>
                    <a:lnTo>
                      <a:pt x="177" y="1654"/>
                    </a:lnTo>
                    <a:lnTo>
                      <a:pt x="121" y="1654"/>
                    </a:lnTo>
                    <a:lnTo>
                      <a:pt x="0" y="1554"/>
                    </a:lnTo>
                    <a:lnTo>
                      <a:pt x="11" y="1509"/>
                    </a:lnTo>
                    <a:lnTo>
                      <a:pt x="166" y="1441"/>
                    </a:lnTo>
                    <a:lnTo>
                      <a:pt x="430" y="1375"/>
                    </a:lnTo>
                    <a:lnTo>
                      <a:pt x="551" y="1331"/>
                    </a:lnTo>
                    <a:lnTo>
                      <a:pt x="574" y="1286"/>
                    </a:lnTo>
                    <a:lnTo>
                      <a:pt x="574" y="1097"/>
                    </a:lnTo>
                    <a:lnTo>
                      <a:pt x="530" y="855"/>
                    </a:lnTo>
                    <a:lnTo>
                      <a:pt x="508" y="698"/>
                    </a:lnTo>
                    <a:lnTo>
                      <a:pt x="485" y="455"/>
                    </a:lnTo>
                    <a:lnTo>
                      <a:pt x="474" y="188"/>
                    </a:lnTo>
                    <a:lnTo>
                      <a:pt x="485" y="66"/>
                    </a:lnTo>
                    <a:lnTo>
                      <a:pt x="530" y="0"/>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1" name="Freeform 20"/>
              <p:cNvSpPr>
                <a:spLocks/>
              </p:cNvSpPr>
              <p:nvPr/>
            </p:nvSpPr>
            <p:spPr bwMode="auto">
              <a:xfrm>
                <a:off x="4728" y="1749"/>
                <a:ext cx="408" cy="485"/>
              </a:xfrm>
              <a:custGeom>
                <a:avLst/>
                <a:gdLst>
                  <a:gd name="T0" fmla="*/ 1 w 815"/>
                  <a:gd name="T1" fmla="*/ 1 h 968"/>
                  <a:gd name="T2" fmla="*/ 1 w 815"/>
                  <a:gd name="T3" fmla="*/ 1 h 968"/>
                  <a:gd name="T4" fmla="*/ 1 w 815"/>
                  <a:gd name="T5" fmla="*/ 1 h 968"/>
                  <a:gd name="T6" fmla="*/ 0 w 815"/>
                  <a:gd name="T7" fmla="*/ 1 h 968"/>
                  <a:gd name="T8" fmla="*/ 1 w 815"/>
                  <a:gd name="T9" fmla="*/ 1 h 968"/>
                  <a:gd name="T10" fmla="*/ 1 w 815"/>
                  <a:gd name="T11" fmla="*/ 1 h 968"/>
                  <a:gd name="T12" fmla="*/ 1 w 815"/>
                  <a:gd name="T13" fmla="*/ 1 h 968"/>
                  <a:gd name="T14" fmla="*/ 1 w 815"/>
                  <a:gd name="T15" fmla="*/ 1 h 968"/>
                  <a:gd name="T16" fmla="*/ 1 w 815"/>
                  <a:gd name="T17" fmla="*/ 1 h 968"/>
                  <a:gd name="T18" fmla="*/ 1 w 815"/>
                  <a:gd name="T19" fmla="*/ 0 h 968"/>
                  <a:gd name="T20" fmla="*/ 1 w 815"/>
                  <a:gd name="T21" fmla="*/ 1 h 968"/>
                  <a:gd name="T22" fmla="*/ 1 w 815"/>
                  <a:gd name="T23" fmla="*/ 1 h 968"/>
                  <a:gd name="T24" fmla="*/ 1 w 815"/>
                  <a:gd name="T25" fmla="*/ 1 h 968"/>
                  <a:gd name="T26" fmla="*/ 1 w 815"/>
                  <a:gd name="T27" fmla="*/ 1 h 968"/>
                  <a:gd name="T28" fmla="*/ 1 w 815"/>
                  <a:gd name="T29" fmla="*/ 1 h 968"/>
                  <a:gd name="T30" fmla="*/ 1 w 815"/>
                  <a:gd name="T31" fmla="*/ 1 h 968"/>
                  <a:gd name="T32" fmla="*/ 1 w 815"/>
                  <a:gd name="T33" fmla="*/ 1 h 968"/>
                  <a:gd name="T34" fmla="*/ 1 w 815"/>
                  <a:gd name="T35" fmla="*/ 1 h 968"/>
                  <a:gd name="T36" fmla="*/ 1 w 815"/>
                  <a:gd name="T37" fmla="*/ 1 h 968"/>
                  <a:gd name="T38" fmla="*/ 1 w 815"/>
                  <a:gd name="T39" fmla="*/ 1 h 968"/>
                  <a:gd name="T40" fmla="*/ 1 w 815"/>
                  <a:gd name="T41" fmla="*/ 1 h 968"/>
                  <a:gd name="T42" fmla="*/ 1 w 815"/>
                  <a:gd name="T43" fmla="*/ 1 h 968"/>
                  <a:gd name="T44" fmla="*/ 1 w 815"/>
                  <a:gd name="T45" fmla="*/ 1 h 9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15"/>
                  <a:gd name="T70" fmla="*/ 0 h 968"/>
                  <a:gd name="T71" fmla="*/ 815 w 815"/>
                  <a:gd name="T72" fmla="*/ 968 h 96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15" h="968">
                    <a:moveTo>
                      <a:pt x="216" y="686"/>
                    </a:moveTo>
                    <a:lnTo>
                      <a:pt x="105" y="492"/>
                    </a:lnTo>
                    <a:lnTo>
                      <a:pt x="39" y="326"/>
                    </a:lnTo>
                    <a:lnTo>
                      <a:pt x="0" y="144"/>
                    </a:lnTo>
                    <a:lnTo>
                      <a:pt x="16" y="71"/>
                    </a:lnTo>
                    <a:lnTo>
                      <a:pt x="71" y="71"/>
                    </a:lnTo>
                    <a:lnTo>
                      <a:pt x="139" y="126"/>
                    </a:lnTo>
                    <a:lnTo>
                      <a:pt x="205" y="205"/>
                    </a:lnTo>
                    <a:lnTo>
                      <a:pt x="405" y="94"/>
                    </a:lnTo>
                    <a:lnTo>
                      <a:pt x="510" y="0"/>
                    </a:lnTo>
                    <a:lnTo>
                      <a:pt x="605" y="60"/>
                    </a:lnTo>
                    <a:lnTo>
                      <a:pt x="710" y="200"/>
                    </a:lnTo>
                    <a:lnTo>
                      <a:pt x="788" y="397"/>
                    </a:lnTo>
                    <a:lnTo>
                      <a:pt x="815" y="526"/>
                    </a:lnTo>
                    <a:lnTo>
                      <a:pt x="815" y="570"/>
                    </a:lnTo>
                    <a:lnTo>
                      <a:pt x="710" y="603"/>
                    </a:lnTo>
                    <a:lnTo>
                      <a:pt x="565" y="692"/>
                    </a:lnTo>
                    <a:lnTo>
                      <a:pt x="499" y="731"/>
                    </a:lnTo>
                    <a:lnTo>
                      <a:pt x="555" y="886"/>
                    </a:lnTo>
                    <a:lnTo>
                      <a:pt x="533" y="957"/>
                    </a:lnTo>
                    <a:lnTo>
                      <a:pt x="489" y="968"/>
                    </a:lnTo>
                    <a:lnTo>
                      <a:pt x="366" y="868"/>
                    </a:lnTo>
                    <a:lnTo>
                      <a:pt x="216" y="686"/>
                    </a:lnTo>
                    <a:close/>
                  </a:path>
                </a:pathLst>
              </a:cu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3312" name="Freeform 21"/>
              <p:cNvSpPr>
                <a:spLocks/>
              </p:cNvSpPr>
              <p:nvPr/>
            </p:nvSpPr>
            <p:spPr bwMode="auto">
              <a:xfrm>
                <a:off x="4251" y="1732"/>
                <a:ext cx="505" cy="757"/>
              </a:xfrm>
              <a:custGeom>
                <a:avLst/>
                <a:gdLst>
                  <a:gd name="T0" fmla="*/ 1 w 1009"/>
                  <a:gd name="T1" fmla="*/ 1 h 1514"/>
                  <a:gd name="T2" fmla="*/ 1 w 1009"/>
                  <a:gd name="T3" fmla="*/ 1 h 1514"/>
                  <a:gd name="T4" fmla="*/ 1 w 1009"/>
                  <a:gd name="T5" fmla="*/ 1 h 1514"/>
                  <a:gd name="T6" fmla="*/ 1 w 1009"/>
                  <a:gd name="T7" fmla="*/ 1 h 1514"/>
                  <a:gd name="T8" fmla="*/ 1 w 1009"/>
                  <a:gd name="T9" fmla="*/ 1 h 1514"/>
                  <a:gd name="T10" fmla="*/ 1 w 1009"/>
                  <a:gd name="T11" fmla="*/ 1 h 1514"/>
                  <a:gd name="T12" fmla="*/ 1 w 1009"/>
                  <a:gd name="T13" fmla="*/ 1 h 1514"/>
                  <a:gd name="T14" fmla="*/ 1 w 1009"/>
                  <a:gd name="T15" fmla="*/ 1 h 1514"/>
                  <a:gd name="T16" fmla="*/ 1 w 1009"/>
                  <a:gd name="T17" fmla="*/ 1 h 1514"/>
                  <a:gd name="T18" fmla="*/ 1 w 1009"/>
                  <a:gd name="T19" fmla="*/ 1 h 1514"/>
                  <a:gd name="T20" fmla="*/ 1 w 1009"/>
                  <a:gd name="T21" fmla="*/ 1 h 1514"/>
                  <a:gd name="T22" fmla="*/ 1 w 1009"/>
                  <a:gd name="T23" fmla="*/ 1 h 1514"/>
                  <a:gd name="T24" fmla="*/ 1 w 1009"/>
                  <a:gd name="T25" fmla="*/ 1 h 1514"/>
                  <a:gd name="T26" fmla="*/ 1 w 1009"/>
                  <a:gd name="T27" fmla="*/ 1 h 1514"/>
                  <a:gd name="T28" fmla="*/ 1 w 1009"/>
                  <a:gd name="T29" fmla="*/ 1 h 1514"/>
                  <a:gd name="T30" fmla="*/ 1 w 1009"/>
                  <a:gd name="T31" fmla="*/ 1 h 1514"/>
                  <a:gd name="T32" fmla="*/ 1 w 1009"/>
                  <a:gd name="T33" fmla="*/ 1 h 1514"/>
                  <a:gd name="T34" fmla="*/ 1 w 1009"/>
                  <a:gd name="T35" fmla="*/ 1 h 1514"/>
                  <a:gd name="T36" fmla="*/ 1 w 1009"/>
                  <a:gd name="T37" fmla="*/ 1 h 1514"/>
                  <a:gd name="T38" fmla="*/ 1 w 1009"/>
                  <a:gd name="T39" fmla="*/ 0 h 1514"/>
                  <a:gd name="T40" fmla="*/ 1 w 1009"/>
                  <a:gd name="T41" fmla="*/ 1 h 1514"/>
                  <a:gd name="T42" fmla="*/ 1 w 1009"/>
                  <a:gd name="T43" fmla="*/ 1 h 1514"/>
                  <a:gd name="T44" fmla="*/ 1 w 1009"/>
                  <a:gd name="T45" fmla="*/ 1 h 1514"/>
                  <a:gd name="T46" fmla="*/ 1 w 1009"/>
                  <a:gd name="T47" fmla="*/ 1 h 1514"/>
                  <a:gd name="T48" fmla="*/ 1 w 1009"/>
                  <a:gd name="T49" fmla="*/ 1 h 1514"/>
                  <a:gd name="T50" fmla="*/ 1 w 1009"/>
                  <a:gd name="T51" fmla="*/ 1 h 1514"/>
                  <a:gd name="T52" fmla="*/ 0 w 1009"/>
                  <a:gd name="T53" fmla="*/ 1 h 1514"/>
                  <a:gd name="T54" fmla="*/ 1 w 1009"/>
                  <a:gd name="T55" fmla="*/ 1 h 1514"/>
                  <a:gd name="T56" fmla="*/ 1 w 1009"/>
                  <a:gd name="T57" fmla="*/ 1 h 1514"/>
                  <a:gd name="T58" fmla="*/ 1 w 1009"/>
                  <a:gd name="T59" fmla="*/ 1 h 1514"/>
                  <a:gd name="T60" fmla="*/ 1 w 1009"/>
                  <a:gd name="T61" fmla="*/ 1 h 1514"/>
                  <a:gd name="T62" fmla="*/ 1 w 1009"/>
                  <a:gd name="T63" fmla="*/ 1 h 1514"/>
                  <a:gd name="T64" fmla="*/ 1 w 1009"/>
                  <a:gd name="T65" fmla="*/ 1 h 1514"/>
                  <a:gd name="T66" fmla="*/ 1 w 1009"/>
                  <a:gd name="T67" fmla="*/ 1 h 15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9"/>
                  <a:gd name="T103" fmla="*/ 0 h 1514"/>
                  <a:gd name="T104" fmla="*/ 1009 w 1009"/>
                  <a:gd name="T105" fmla="*/ 1514 h 151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9" h="1514">
                    <a:moveTo>
                      <a:pt x="620" y="1514"/>
                    </a:moveTo>
                    <a:lnTo>
                      <a:pt x="676" y="1448"/>
                    </a:lnTo>
                    <a:lnTo>
                      <a:pt x="654" y="1350"/>
                    </a:lnTo>
                    <a:lnTo>
                      <a:pt x="610" y="1216"/>
                    </a:lnTo>
                    <a:lnTo>
                      <a:pt x="444" y="1061"/>
                    </a:lnTo>
                    <a:lnTo>
                      <a:pt x="276" y="918"/>
                    </a:lnTo>
                    <a:lnTo>
                      <a:pt x="200" y="763"/>
                    </a:lnTo>
                    <a:lnTo>
                      <a:pt x="166" y="521"/>
                    </a:lnTo>
                    <a:lnTo>
                      <a:pt x="355" y="455"/>
                    </a:lnTo>
                    <a:lnTo>
                      <a:pt x="654" y="421"/>
                    </a:lnTo>
                    <a:lnTo>
                      <a:pt x="776" y="431"/>
                    </a:lnTo>
                    <a:lnTo>
                      <a:pt x="809" y="465"/>
                    </a:lnTo>
                    <a:lnTo>
                      <a:pt x="865" y="410"/>
                    </a:lnTo>
                    <a:lnTo>
                      <a:pt x="843" y="355"/>
                    </a:lnTo>
                    <a:lnTo>
                      <a:pt x="899" y="210"/>
                    </a:lnTo>
                    <a:lnTo>
                      <a:pt x="920" y="155"/>
                    </a:lnTo>
                    <a:lnTo>
                      <a:pt x="965" y="68"/>
                    </a:lnTo>
                    <a:lnTo>
                      <a:pt x="1009" y="68"/>
                    </a:lnTo>
                    <a:lnTo>
                      <a:pt x="1009" y="23"/>
                    </a:lnTo>
                    <a:lnTo>
                      <a:pt x="920" y="0"/>
                    </a:lnTo>
                    <a:lnTo>
                      <a:pt x="865" y="100"/>
                    </a:lnTo>
                    <a:lnTo>
                      <a:pt x="788" y="244"/>
                    </a:lnTo>
                    <a:lnTo>
                      <a:pt x="688" y="310"/>
                    </a:lnTo>
                    <a:lnTo>
                      <a:pt x="533" y="332"/>
                    </a:lnTo>
                    <a:lnTo>
                      <a:pt x="255" y="366"/>
                    </a:lnTo>
                    <a:lnTo>
                      <a:pt x="34" y="431"/>
                    </a:lnTo>
                    <a:lnTo>
                      <a:pt x="0" y="487"/>
                    </a:lnTo>
                    <a:lnTo>
                      <a:pt x="21" y="663"/>
                    </a:lnTo>
                    <a:lnTo>
                      <a:pt x="100" y="908"/>
                    </a:lnTo>
                    <a:lnTo>
                      <a:pt x="210" y="1106"/>
                    </a:lnTo>
                    <a:lnTo>
                      <a:pt x="321" y="1282"/>
                    </a:lnTo>
                    <a:lnTo>
                      <a:pt x="421" y="1405"/>
                    </a:lnTo>
                    <a:lnTo>
                      <a:pt x="521" y="1493"/>
                    </a:lnTo>
                    <a:lnTo>
                      <a:pt x="620" y="1514"/>
                    </a:lnTo>
                    <a:close/>
                  </a:path>
                </a:pathLst>
              </a:custGeom>
              <a:solidFill>
                <a:srgbClr val="FF66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183301" name="Text Box 22"/>
          <p:cNvSpPr txBox="1">
            <a:spLocks noChangeArrowheads="1"/>
          </p:cNvSpPr>
          <p:nvPr/>
        </p:nvSpPr>
        <p:spPr bwMode="auto">
          <a:xfrm>
            <a:off x="8002588" y="2286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83302" name="Picture 23"/>
          <p:cNvPicPr>
            <a:picLocks noChangeAspect="1"/>
          </p:cNvPicPr>
          <p:nvPr/>
        </p:nvPicPr>
        <p:blipFill>
          <a:blip r:embed="rId3">
            <a:extLst>
              <a:ext uri="{28A0092B-C50C-407E-A947-70E740481C1C}">
                <a14:useLocalDpi xmlns:a14="http://schemas.microsoft.com/office/drawing/2010/main" val="0"/>
              </a:ext>
            </a:extLst>
          </a:blip>
          <a:srcRect l="38231"/>
          <a:stretch>
            <a:fillRect/>
          </a:stretch>
        </p:blipFill>
        <p:spPr bwMode="auto">
          <a:xfrm flipH="1">
            <a:off x="-36513" y="5211763"/>
            <a:ext cx="4926013"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 name="Rectangle 2">
            <a:extLst>
              <a:ext uri="{FF2B5EF4-FFF2-40B4-BE49-F238E27FC236}">
                <a16:creationId xmlns:a16="http://schemas.microsoft.com/office/drawing/2014/main" id="{C17B95A5-4DF8-D01B-9086-7A7D6519FEA1}"/>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فليمون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p:cNvSpPr>
            <a:spLocks noGrp="1" noChangeArrowheads="1"/>
          </p:cNvSpPr>
          <p:nvPr>
            <p:ph type="ctrTitle"/>
          </p:nvPr>
        </p:nvSpPr>
        <p:spPr>
          <a:xfrm>
            <a:off x="685800" y="2286000"/>
            <a:ext cx="7772400" cy="1143000"/>
          </a:xfrm>
        </p:spPr>
        <p:txBody>
          <a:bodyPr/>
          <a:lstStyle/>
          <a:p>
            <a:pPr eaLnBrk="1" hangingPunct="1"/>
            <a:r>
              <a:rPr lang="en-US" dirty="0">
                <a:latin typeface="Verdana" charset="0"/>
              </a:rPr>
              <a:t>Black</a:t>
            </a:r>
          </a:p>
        </p:txBody>
      </p:sp>
      <p:sp>
        <p:nvSpPr>
          <p:cNvPr id="227330" name="Rectangle 3"/>
          <p:cNvSpPr>
            <a:spLocks noGrp="1" noChangeArrowheads="1"/>
          </p:cNvSpPr>
          <p:nvPr>
            <p:ph type="subTitle" idx="1"/>
          </p:nvPr>
        </p:nvSpPr>
        <p:spPr/>
        <p:txBody>
          <a:bodyPr/>
          <a:lstStyle/>
          <a:p>
            <a:pPr eaLnBrk="1" hangingPunct="1"/>
            <a:endParaRPr lang="en-US" dirty="0"/>
          </a:p>
        </p:txBody>
      </p:sp>
      <p:sp>
        <p:nvSpPr>
          <p:cNvPr id="227331"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6366515"/>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49859" name="Picture 1028" descr="high-priest-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4873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2" name="Rectangle 2"/>
          <p:cNvSpPr>
            <a:spLocks noGrp="1" noRot="1" noChangeArrowheads="1"/>
          </p:cNvSpPr>
          <p:nvPr>
            <p:ph type="title"/>
          </p:nvPr>
        </p:nvSpPr>
        <p:spPr>
          <a:xfrm>
            <a:off x="5076056" y="274638"/>
            <a:ext cx="3888432" cy="4830762"/>
          </a:xfrm>
          <a:effectLst>
            <a:outerShdw blurRad="63500" dist="35921" dir="2700000" algn="ctr" rotWithShape="0">
              <a:srgbClr val="ED2E39">
                <a:alpha val="74998"/>
              </a:srgbClr>
            </a:outerShdw>
          </a:effectLst>
        </p:spPr>
        <p:txBody>
          <a:bodyPr/>
          <a:lstStyle/>
          <a:p>
            <a:pPr eaLnBrk="1" hangingPunct="1">
              <a:defRPr/>
            </a:pPr>
            <a:r>
              <a:rPr lang="ar-SA" sz="8800" dirty="0">
                <a:effectLst/>
              </a:rPr>
              <a:t>العبرانيين</a:t>
            </a:r>
            <a:endParaRPr lang="en-US" sz="8800" dirty="0">
              <a:effectLst/>
            </a:endParaRPr>
          </a:p>
        </p:txBody>
      </p:sp>
      <p:sp>
        <p:nvSpPr>
          <p:cNvPr id="6" name="Rectangle 5">
            <a:extLst>
              <a:ext uri="{FF2B5EF4-FFF2-40B4-BE49-F238E27FC236}">
                <a16:creationId xmlns:a16="http://schemas.microsoft.com/office/drawing/2014/main" id="{2460C1E8-C2FF-8545-B2AD-A5B4E557F55A}"/>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مركز الدراسات اللاهوتية الأردني</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35503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dissolve">
                                      <p:cBhvr>
                                        <p:cTn id="7" dur="500"/>
                                        <p:tgtEl>
                                          <p:spTgt spid="5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2" grpId="0"/>
    </p:bldLst>
  </p:timing>
</p:sld>
</file>

<file path=ppt/slides/slide3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cs typeface="ＭＳ Ｐゴシック" charset="0"/>
              </a:rPr>
              <a:t>ألكلمة</a:t>
            </a:r>
            <a:r>
              <a:rPr lang="ar-SA" sz="4800" dirty="0">
                <a:effectLst>
                  <a:glow rad="127000">
                    <a:schemeClr val="tx1"/>
                  </a:glow>
                </a:effectLst>
                <a:ea typeface="ＭＳ Ｐゴシック" charset="0"/>
                <a:cs typeface="ＭＳ Ｐゴシック" charset="0"/>
              </a:rPr>
              <a:t> المفتاحية </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ألسمو</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37894757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تفوق او سمو المسيح على اليهودية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كرئيس كهنة </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679062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err="1">
                <a:effectLst>
                  <a:glow rad="127000">
                    <a:schemeClr val="tx1"/>
                  </a:glow>
                </a:effectLst>
                <a:ea typeface="ＭＳ Ｐゴシック" charset="0"/>
              </a:rPr>
              <a:t>الاية</a:t>
            </a:r>
            <a:r>
              <a:rPr lang="ar-SA" sz="4800" dirty="0">
                <a:effectLst>
                  <a:glow rad="127000">
                    <a:schemeClr val="tx1"/>
                  </a:glow>
                </a:effectLst>
                <a:ea typeface="ＭＳ Ｐゴシック" charset="0"/>
              </a:rPr>
              <a:t> الرئيسية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24744"/>
            <a:ext cx="9144000" cy="46085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defRPr sz="4800" b="1">
                <a:solidFill>
                  <a:schemeClr val="bg1"/>
                </a:solidFill>
                <a:effectLst>
                  <a:glow rad="127000">
                    <a:schemeClr val="tx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'لِذَلِكَ نَحْنُ أَيْضًا إِذْ لَنَا سَحَابَةٌ مِنَ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ٱلشُّهُودِ</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مِقْدَارُ هَذِهِ مُحِيطَةٌ بِنَا، لِنَطْرَحْ كُلَّ ثِقْلٍ ،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وَٱلْخَطِيَّةَ</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ٱلْمُحِيطَةَ</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بِنَا بِسُهُولَةٍ، وَلْنُحَاضِرْ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بِٱلصَّبْرِ</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فِي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ٱلْجِهَادِ</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أَمَامَنَا، نَاظِرِينَ إِلَى رَئِيسِ ٱلْإِيمَانِ وَمُكَمِّلِهِ يَسُوعَ،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ٱلَّذِي</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أَجْلِ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ٱلسُّرُورِ</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ٱلْمَوْضُوعِ</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أَمَامَهُ ،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ٱحْتَمَلَ</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ٱلصَّلِيبَ</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مُسْتَهِينًا </a:t>
            </a:r>
            <a:r>
              <a:rPr kumimoji="0" lang="ar-SA" sz="3600" u="none" strike="noStrike" kern="1200" cap="none" spc="0" normalizeH="0" baseline="0" noProof="0" dirty="0" err="1">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بِٱلْخِزْيِ</a:t>
            </a: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فَجَلَسَ فِي يَمِينِ عَرْشِ ٱللهِ.</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ٱلْعِبْرَانِيِّينَ 12: 1-2</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254</a:t>
            </a:r>
          </a:p>
        </p:txBody>
      </p:sp>
    </p:spTree>
    <p:extLst>
      <p:ext uri="{BB962C8B-B14F-4D97-AF65-F5344CB8AC3E}">
        <p14:creationId xmlns:p14="http://schemas.microsoft.com/office/powerpoint/2010/main" val="2990958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1"/>
            <a:ext cx="5545137" cy="1103311"/>
          </a:xfrm>
        </p:spPr>
        <p:txBody>
          <a:bodyPr/>
          <a:lstStyle/>
          <a:p>
            <a:pPr eaLnBrk="1" hangingPunct="1"/>
            <a:r>
              <a:rPr lang="ar-SA"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بيان موجز </a:t>
            </a:r>
            <a:endParaRPr lang="en-US" sz="40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2" name="Rectangle 1"/>
          <p:cNvSpPr/>
          <p:nvPr/>
        </p:nvSpPr>
        <p:spPr>
          <a:xfrm>
            <a:off x="188559" y="2288332"/>
            <a:ext cx="8608268" cy="2308324"/>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مؤلف مجهول يظهر للمؤمنين اليهود تفوق وسمو المسيح كرئيس كهنة وسمو وتفوق المسيحية على اليهودية من اجل تحريضهم على ان يتحملوا الاضطهاد افضل من ان يعودوا الى حياتهم السابقة في ظل اليهودية </a:t>
            </a:r>
            <a:endParaRPr kumimoji="0" lang="en-US" sz="3600" b="1"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C6C86FC3-C1BD-EE42-99EE-F1607917A90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74039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14766" y="22436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السبت راحة لشعب الله (4: 9) وسيكون الملك الالفي حيث سيحكم المسيح بسبب موته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الكفاري</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( 2:9 -13), وسيحكم القراء معه كشركاء اذا بقوا امناء ومخلصين (3: 14) </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9" name="Rectangle 2">
            <a:extLst>
              <a:ext uri="{FF2B5EF4-FFF2-40B4-BE49-F238E27FC236}">
                <a16:creationId xmlns:a16="http://schemas.microsoft.com/office/drawing/2014/main" id="{3E745A13-FD96-8646-8DEA-51A9C848FF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863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6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قد يظهر التحذير الى مجتمع العهد الجديد ( اصحاح 8) بأن لا يتوقفوا عن الاجتماع معا (10: 25) وقد يظهر هذا  بأن القراء تابعون  لمثل هذه الطائفة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السينئيين</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E3D14427-FB4E-1248-BFDA-2029E48D309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7794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يسوع يتمم نظام خيمة الاجتماع والهيكل بأكمله , </a:t>
            </a:r>
            <a:r>
              <a:rPr kumimoji="0" lang="ar-SA" sz="3600" u="none" strike="noStrike" kern="1200" cap="none" spc="0" normalizeH="0" baseline="0" noProof="0" dirty="0" err="1">
                <a:ln>
                  <a:noFill/>
                </a:ln>
                <a:solidFill>
                  <a:prstClr val="white"/>
                </a:solidFill>
                <a:effectLst>
                  <a:glow rad="127000">
                    <a:prstClr val="black"/>
                  </a:glow>
                </a:effectLst>
                <a:uLnTx/>
                <a:uFillTx/>
                <a:ea typeface="ＭＳ Ｐゴシック" charset="0"/>
              </a:rPr>
              <a:t>لانه</a:t>
            </a: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 اسمى من نظام خيمة الاجتماع والهيكل الكهنوتي في عمله الكهنوتي الاعظم ) 4: 14 – 10: 8)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8" name="Rectangle 2">
            <a:extLst>
              <a:ext uri="{FF2B5EF4-FFF2-40B4-BE49-F238E27FC236}">
                <a16:creationId xmlns:a16="http://schemas.microsoft.com/office/drawing/2014/main" id="{3CEC2B4A-0A36-4B46-A6C4-5F9F4DC3632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706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99" name="Picture 1" descr="Picture 1"/>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4500" name="Title 1"/>
          <p:cNvSpPr txBox="1">
            <a:spLocks noGrp="1"/>
          </p:cNvSpPr>
          <p:nvPr>
            <p:ph type="title"/>
          </p:nvPr>
        </p:nvSpPr>
        <p:spPr>
          <a:xfrm>
            <a:off x="179511" y="116631"/>
            <a:ext cx="4752530" cy="4680522"/>
          </a:xfrm>
          <a:prstGeom prst="rect">
            <a:avLst/>
          </a:prstGeom>
          <a:noFill/>
          <a:ln>
            <a:noFill/>
          </a:ln>
          <a:effectLst/>
        </p:spPr>
        <p:txBody>
          <a:bodyPr vert="horz" wrap="square" lIns="91261" tIns="45631" rIns="91261" bIns="45631" numCol="1" anchor="ctr" anchorCtr="0" compatLnSpc="1">
            <a:prstTxWarp prst="textNoShape">
              <a:avLst/>
            </a:prstTxWarp>
          </a:bodyPr>
          <a:lstStyle>
            <a:lvl1pPr algn="l">
              <a:defRPr sz="3600" b="1">
                <a:solidFill>
                  <a:srgbClr val="FFFFFF"/>
                </a:solidFill>
                <a:latin typeface="+mj-lt"/>
                <a:ea typeface="+mj-ea"/>
                <a:cs typeface="+mj-cs"/>
                <a:sym typeface="Arial"/>
              </a:defRPr>
            </a:lvl1pPr>
          </a:lstStyle>
          <a:p>
            <a:pPr defTabSz="456343" rtl="0" eaLnBrk="0" fontAlgn="base" hangingPunct="0">
              <a:spcBef>
                <a:spcPct val="0"/>
              </a:spcBef>
              <a:spcAft>
                <a:spcPct val="0"/>
              </a:spcAft>
            </a:pP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ماذا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ستفعل</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كقائد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للكنيسة</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إذا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تعرضت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جماعتك</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للإضطهاد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وبعضها</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يُلقى</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للأسود</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وكثيرون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يختبئون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تحت</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الأرض</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والجميع</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r>
              <a:rPr kumimoji="1" kern="1200" dirty="0" err="1">
                <a:effectLst>
                  <a:glow rad="228600">
                    <a:srgbClr val="000000">
                      <a:alpha val="96000"/>
                    </a:srgbClr>
                  </a:glow>
                </a:effectLst>
                <a:latin typeface="Arial" panose="020B0604020202020204" pitchFamily="34" charset="0"/>
                <a:ea typeface="ＭＳ Ｐゴシック" charset="0"/>
                <a:cs typeface="Arial" panose="020B0604020202020204" pitchFamily="34" charset="0"/>
              </a:rPr>
              <a:t>خائفون</a:t>
            </a:r>
            <a:r>
              <a:rPr kumimoji="1" kern="1200" dirty="0">
                <a:effectLst>
                  <a:glow rad="228600">
                    <a:srgbClr val="000000">
                      <a:alpha val="96000"/>
                    </a:srgbClr>
                  </a:glow>
                </a:effectLst>
                <a:latin typeface="Arial" panose="020B0604020202020204" pitchFamily="34" charset="0"/>
                <a:ea typeface="ＭＳ Ｐゴシック" charset="0"/>
                <a:cs typeface="Arial" panose="020B0604020202020204" pitchFamily="34" charset="0"/>
              </a:rPr>
              <a:t>؟ </a:t>
            </a:r>
          </a:p>
        </p:txBody>
      </p:sp>
      <p:sp>
        <p:nvSpPr>
          <p:cNvPr id="4501" name="Title 1"/>
          <p:cNvSpPr txBox="1"/>
          <p:nvPr/>
        </p:nvSpPr>
        <p:spPr>
          <a:xfrm>
            <a:off x="4905662" y="3402332"/>
            <a:ext cx="4008733" cy="1754145"/>
          </a:xfrm>
          <a:prstGeom prst="rect">
            <a:avLst/>
          </a:prstGeom>
          <a:noFill/>
          <a:ln w="12700">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vert="horz" wrap="square" lIns="91261" tIns="45631" rIns="91261" bIns="45631" numCol="1" anchor="ctr" anchorCtr="0" compatLnSpc="1">
            <a:prstTxWarp prst="textNoShape">
              <a:avLst/>
            </a:prstTxWarp>
            <a:normAutofit/>
          </a:bodyPr>
          <a:lstStyle>
            <a:lvl1pPr defTabSz="456343" eaLnBrk="0" fontAlgn="base">
              <a:spcBef>
                <a:spcPct val="0"/>
              </a:spcBef>
              <a:spcAft>
                <a:spcPct val="0"/>
              </a:spcAft>
              <a:defRPr kumimoji="1" sz="3600" b="1" kern="1200">
                <a:solidFill>
                  <a:schemeClr val="bg1"/>
                </a:solidFill>
                <a:effectLst>
                  <a:glow rad="228600">
                    <a:schemeClr val="tx1"/>
                  </a:glow>
                </a:effectLst>
                <a:latin typeface="Arial"/>
                <a:ea typeface="ＭＳ Ｐゴシック" charset="0"/>
                <a:cs typeface="Arial"/>
                <a:sym typeface="Calibri"/>
              </a:defRPr>
            </a:lvl1pPr>
            <a:lvl2pPr indent="0" algn="ctr">
              <a:defRPr sz="2800" b="1">
                <a:solidFill>
                  <a:srgbClr val="FFFFFF"/>
                </a:solidFill>
              </a:defRPr>
            </a:lvl2pPr>
            <a:lvl3pPr indent="0" algn="ctr">
              <a:defRPr sz="2800" b="1">
                <a:solidFill>
                  <a:srgbClr val="FFFFFF"/>
                </a:solidFill>
              </a:defRPr>
            </a:lvl3pPr>
            <a:lvl4pPr indent="0" algn="ctr">
              <a:defRPr sz="2800" b="1">
                <a:solidFill>
                  <a:srgbClr val="FFFFFF"/>
                </a:solidFill>
              </a:defRPr>
            </a:lvl4pPr>
            <a:lvl5pPr indent="0" algn="ctr">
              <a:defRPr sz="2800" b="1">
                <a:solidFill>
                  <a:srgbClr val="FFFFFF"/>
                </a:solidFill>
              </a:defRPr>
            </a:lvl5pPr>
            <a:lvl6pPr indent="456342" algn="ctr">
              <a:defRPr sz="2800" b="1">
                <a:solidFill>
                  <a:srgbClr val="FFFFFF"/>
                </a:solidFill>
              </a:defRPr>
            </a:lvl6pPr>
            <a:lvl7pPr indent="912690" algn="ctr">
              <a:defRPr sz="2800" b="1">
                <a:solidFill>
                  <a:srgbClr val="FFFFFF"/>
                </a:solidFill>
              </a:defRPr>
            </a:lvl7pPr>
            <a:lvl8pPr indent="1369015" algn="ctr">
              <a:defRPr sz="2800" b="1">
                <a:solidFill>
                  <a:srgbClr val="FFFFFF"/>
                </a:solidFill>
              </a:defRPr>
            </a:lvl8pPr>
            <a:lvl9pPr indent="1825374" algn="ctr">
              <a:defRPr sz="2800" b="1">
                <a:solidFill>
                  <a:srgbClr val="FFFFFF"/>
                </a:solidFill>
              </a:defRPr>
            </a:lvl9pPr>
          </a:lstStyle>
          <a:p>
            <a:pPr marL="0" marR="0" lvl="0" indent="0" algn="r" defTabSz="456343" rtl="0" eaLnBrk="0" fontAlgn="base" latinLnBrk="0" hangingPunct="0">
              <a:lnSpc>
                <a:spcPct val="100000"/>
              </a:lnSpc>
              <a:spcBef>
                <a:spcPct val="0"/>
              </a:spcBef>
              <a:spcAft>
                <a:spcPct val="0"/>
              </a:spcAft>
              <a:buClrTx/>
              <a:buSzTx/>
              <a:buFontTx/>
              <a:buNone/>
              <a:tabLst/>
              <a:defRPr/>
            </a:pP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كتب</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مرق</a:t>
            </a:r>
            <a:r>
              <a:rPr kumimoji="1" lang="ar-JO"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س</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عن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معاناة</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السيد</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المسيح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لتشجيع</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 </a:t>
            </a:r>
            <a:r>
              <a:rPr kumimoji="1" sz="3600" u="none" strike="noStrike" kern="1200" cap="none" spc="0" normalizeH="0" baseline="0" noProof="0" dirty="0" err="1">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شعبه</a:t>
            </a:r>
            <a:r>
              <a:rPr kumimoji="1" sz="3600" u="none" strike="noStrike" kern="1200" cap="none" spc="0" normalizeH="0" baseline="0" noProof="0" dirty="0">
                <a:ln>
                  <a:noFill/>
                </a:ln>
                <a:solidFill>
                  <a:srgbClr val="FFFFFF"/>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sym typeface="Calibri"/>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4501"/>
                                        </p:tgtEl>
                                        <p:attrNameLst>
                                          <p:attrName>style.visibility</p:attrName>
                                        </p:attrNameLst>
                                      </p:cBhvr>
                                      <p:to>
                                        <p:strVal val="visible"/>
                                      </p:to>
                                    </p:set>
                                    <p:animEffect transition="in" filter="fade">
                                      <p:cBhvr>
                                        <p:cTn id="7" dur="500"/>
                                        <p:tgtEl>
                                          <p:spTgt spid="4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1" grpId="0" animBg="1" advAuto="0"/>
    </p:bldLst>
  </p:timing>
</p:sld>
</file>

<file path=ppt/slides/slide3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 الاله )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67310" y="1690939"/>
            <a:ext cx="880533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sz="3600" b="1">
                <a:solidFill>
                  <a:schemeClr val="bg1"/>
                </a:solidFill>
                <a:effectLst>
                  <a:glow rad="127000">
                    <a:schemeClr val="tx1"/>
                  </a:glow>
                </a:effectLst>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prstClr val="white"/>
                </a:solidFill>
                <a:effectLst>
                  <a:glow rad="127000">
                    <a:prstClr val="black"/>
                  </a:glow>
                </a:effectLst>
                <a:uLnTx/>
                <a:uFillTx/>
                <a:ea typeface="ＭＳ Ｐゴシック" charset="0"/>
              </a:rPr>
              <a:t>سيتم تدمير الهيكل ونظام القرابين قريبا , والذي تم تحقيقه في عام 70 بعد الميلاد , لذلك هناك خمسة تحذيرات شديدة ) 2: 1-4 , 3: 7 -4: 13 , 8: 11 – 6: 8 , 10: 19 -39 , 12: 18-29 ) تحذر القراء من رفض السيد لليهودية </a:t>
            </a:r>
            <a:endParaRPr kumimoji="0" lang="en-US" sz="3600" u="none" strike="noStrike" kern="1200" cap="none" spc="0" normalizeH="0" baseline="0" noProof="0" dirty="0">
              <a:ln>
                <a:noFill/>
              </a:ln>
              <a:solidFill>
                <a:prstClr val="white"/>
              </a:solidFill>
              <a:effectLst>
                <a:glow rad="127000">
                  <a:prstClr val="black"/>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27e</a:t>
            </a:r>
          </a:p>
        </p:txBody>
      </p:sp>
      <p:sp>
        <p:nvSpPr>
          <p:cNvPr id="7" name="Rectangle 2">
            <a:extLst>
              <a:ext uri="{FF2B5EF4-FFF2-40B4-BE49-F238E27FC236}">
                <a16:creationId xmlns:a16="http://schemas.microsoft.com/office/drawing/2014/main" id="{75B1E344-12D9-354B-ACFC-AF7E519ECE3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9049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0" name="Picture 3" descr="cross_on_blu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8" y="0"/>
            <a:ext cx="9179984"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1" name="Rectangle 25"/>
          <p:cNvSpPr>
            <a:spLocks noGrp="1" noChangeArrowheads="1"/>
          </p:cNvSpPr>
          <p:nvPr>
            <p:ph type="title" idx="4294967295"/>
          </p:nvPr>
        </p:nvSpPr>
        <p:spPr>
          <a:xfrm>
            <a:off x="1763714" y="116632"/>
            <a:ext cx="5545137" cy="503510"/>
          </a:xfrm>
        </p:spPr>
        <p:txBody>
          <a:bodyPr/>
          <a:lstStyle/>
          <a:p>
            <a:pPr eaLnBrk="1" hangingPunct="1"/>
            <a:r>
              <a:rPr lang="ar-SA"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rPr>
              <a:t>مخطط الكتاب </a:t>
            </a:r>
            <a:endParaRPr lang="en-US" sz="2800" b="1" dirty="0">
              <a:solidFill>
                <a:srgbClr val="FFFFFF"/>
              </a:solidFill>
              <a:effectLst>
                <a:glow rad="139700">
                  <a:schemeClr val="tx1"/>
                </a:glow>
              </a:effectLst>
              <a:latin typeface="Arial" panose="020B0604020202020204" pitchFamily="34" charset="0"/>
              <a:ea typeface="ＭＳ Ｐゴシック" charset="0"/>
              <a:cs typeface="Arial" panose="020B0604020202020204" pitchFamily="34" charset="0"/>
            </a:endParaRPr>
          </a:p>
        </p:txBody>
      </p:sp>
      <p:graphicFrame>
        <p:nvGraphicFramePr>
          <p:cNvPr id="25" name="Table 24"/>
          <p:cNvGraphicFramePr>
            <a:graphicFrameLocks noGrp="1"/>
          </p:cNvGraphicFramePr>
          <p:nvPr>
            <p:extLst>
              <p:ext uri="{D42A27DB-BD31-4B8C-83A1-F6EECF244321}">
                <p14:modId xmlns:p14="http://schemas.microsoft.com/office/powerpoint/2010/main" val="1808238626"/>
              </p:ext>
            </p:extLst>
          </p:nvPr>
        </p:nvGraphicFramePr>
        <p:xfrm>
          <a:off x="0" y="836614"/>
          <a:ext cx="9144000" cy="4921254"/>
        </p:xfrm>
        <a:graphic>
          <a:graphicData uri="http://schemas.openxmlformats.org/drawingml/2006/table">
            <a:tbl>
              <a:tblPr/>
              <a:tblGrid>
                <a:gridCol w="680936">
                  <a:extLst>
                    <a:ext uri="{9D8B030D-6E8A-4147-A177-3AD203B41FA5}">
                      <a16:colId xmlns:a16="http://schemas.microsoft.com/office/drawing/2014/main" val="20000"/>
                    </a:ext>
                  </a:extLst>
                </a:gridCol>
                <a:gridCol w="661481">
                  <a:extLst>
                    <a:ext uri="{9D8B030D-6E8A-4147-A177-3AD203B41FA5}">
                      <a16:colId xmlns:a16="http://schemas.microsoft.com/office/drawing/2014/main" val="20001"/>
                    </a:ext>
                  </a:extLst>
                </a:gridCol>
                <a:gridCol w="661481">
                  <a:extLst>
                    <a:ext uri="{9D8B030D-6E8A-4147-A177-3AD203B41FA5}">
                      <a16:colId xmlns:a16="http://schemas.microsoft.com/office/drawing/2014/main" val="20002"/>
                    </a:ext>
                  </a:extLst>
                </a:gridCol>
                <a:gridCol w="593387">
                  <a:extLst>
                    <a:ext uri="{9D8B030D-6E8A-4147-A177-3AD203B41FA5}">
                      <a16:colId xmlns:a16="http://schemas.microsoft.com/office/drawing/2014/main" val="20003"/>
                    </a:ext>
                  </a:extLst>
                </a:gridCol>
                <a:gridCol w="606290">
                  <a:extLst>
                    <a:ext uri="{9D8B030D-6E8A-4147-A177-3AD203B41FA5}">
                      <a16:colId xmlns:a16="http://schemas.microsoft.com/office/drawing/2014/main" val="20004"/>
                    </a:ext>
                  </a:extLst>
                </a:gridCol>
                <a:gridCol w="431800">
                  <a:extLst>
                    <a:ext uri="{9D8B030D-6E8A-4147-A177-3AD203B41FA5}">
                      <a16:colId xmlns:a16="http://schemas.microsoft.com/office/drawing/2014/main" val="20005"/>
                    </a:ext>
                  </a:extLst>
                </a:gridCol>
                <a:gridCol w="720725">
                  <a:extLst>
                    <a:ext uri="{9D8B030D-6E8A-4147-A177-3AD203B41FA5}">
                      <a16:colId xmlns:a16="http://schemas.microsoft.com/office/drawing/2014/main" val="20006"/>
                    </a:ext>
                  </a:extLst>
                </a:gridCol>
                <a:gridCol w="576263">
                  <a:extLst>
                    <a:ext uri="{9D8B030D-6E8A-4147-A177-3AD203B41FA5}">
                      <a16:colId xmlns:a16="http://schemas.microsoft.com/office/drawing/2014/main" val="20007"/>
                    </a:ext>
                  </a:extLst>
                </a:gridCol>
                <a:gridCol w="503237">
                  <a:extLst>
                    <a:ext uri="{9D8B030D-6E8A-4147-A177-3AD203B41FA5}">
                      <a16:colId xmlns:a16="http://schemas.microsoft.com/office/drawing/2014/main" val="20008"/>
                    </a:ext>
                  </a:extLst>
                </a:gridCol>
                <a:gridCol w="720725">
                  <a:extLst>
                    <a:ext uri="{9D8B030D-6E8A-4147-A177-3AD203B41FA5}">
                      <a16:colId xmlns:a16="http://schemas.microsoft.com/office/drawing/2014/main" val="20009"/>
                    </a:ext>
                  </a:extLst>
                </a:gridCol>
                <a:gridCol w="719138">
                  <a:extLst>
                    <a:ext uri="{9D8B030D-6E8A-4147-A177-3AD203B41FA5}">
                      <a16:colId xmlns:a16="http://schemas.microsoft.com/office/drawing/2014/main" val="20010"/>
                    </a:ext>
                  </a:extLst>
                </a:gridCol>
                <a:gridCol w="720725">
                  <a:extLst>
                    <a:ext uri="{9D8B030D-6E8A-4147-A177-3AD203B41FA5}">
                      <a16:colId xmlns:a16="http://schemas.microsoft.com/office/drawing/2014/main" val="20011"/>
                    </a:ext>
                  </a:extLst>
                </a:gridCol>
                <a:gridCol w="792162">
                  <a:extLst>
                    <a:ext uri="{9D8B030D-6E8A-4147-A177-3AD203B41FA5}">
                      <a16:colId xmlns:a16="http://schemas.microsoft.com/office/drawing/2014/main" val="20012"/>
                    </a:ext>
                  </a:extLst>
                </a:gridCol>
                <a:gridCol w="755650">
                  <a:extLst>
                    <a:ext uri="{9D8B030D-6E8A-4147-A177-3AD203B41FA5}">
                      <a16:colId xmlns:a16="http://schemas.microsoft.com/office/drawing/2014/main" val="20013"/>
                    </a:ext>
                  </a:extLst>
                </a:gridCol>
              </a:tblGrid>
              <a:tr h="5064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altLang="ja-JP"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المسيح على اليهودية كرئيس كهنة </a:t>
                      </a:r>
                      <a:endParaRPr kumimoji="0" lang="en-US" sz="2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096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سمو شخصه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يسمو في عمله الكهنوتي على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الصبر والتحمل من خلال الايمان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46100">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1:1–4:13</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4:14–10:18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en-GB"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10:19–13:25</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04616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الانبياء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الملائكة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موسى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هارون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ملكيصادق</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العهد القديم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خيمة الاجتماع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الذبائح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err="1">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الخطئية</a:t>
                      </a: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المتعمدة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نماذج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التحمل كأبناء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5334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اخلاقيات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تجاهل الله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حض , نصح , تحذير </a:t>
                      </a:r>
                      <a:endPar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937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1:4–2:18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3:1–4:13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4:14–6:20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9:1-10</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9:11–10:18</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10:19-39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11:1–12:3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12:4-13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12:14-17</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12:18-29</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13</a:t>
                      </a:r>
                    </a:p>
                  </a:txBody>
                  <a:tcPr marL="0" marR="0" marT="0" marB="0"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4813">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سلطان وعظمة المسيح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rPr>
                        <a:t>خدمة المسيح </a:t>
                      </a:r>
                      <a:endParaRPr kumimoji="0" lang="en-US" sz="1800" b="1" i="0" u="none" strike="noStrike" cap="none" normalizeH="0" baseline="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تجلي وظهور المسيحية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404813">
                <a:tc gridSpan="8">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علم اللاهوت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الممارسة او السلوك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Tahoma" charset="0"/>
                        <a:ea typeface="ＭＳ Ｐゴシック" charset="0"/>
                        <a:cs typeface="ＭＳ Ｐゴシック"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كاتب غير معروف , المستلمين , الاصل والوجهة </a:t>
                      </a:r>
                      <a:endPar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404813">
                <a:tc gridSpan="1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بعد الميلاد </a:t>
                      </a:r>
                      <a:r>
                        <a:rPr kumimoji="0" lang="en-US" sz="1800" b="1" i="0" u="none" strike="noStrike" cap="none" normalizeH="0" baseline="0" dirty="0">
                          <a:ln>
                            <a:noFill/>
                          </a:ln>
                          <a:solidFill>
                            <a:schemeClr val="bg1"/>
                          </a:solidFill>
                          <a:effectLst>
                            <a:glow rad="101600">
                              <a:schemeClr val="tx1">
                                <a:alpha val="75000"/>
                              </a:schemeClr>
                            </a:glow>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67-68</a:t>
                      </a:r>
                    </a:p>
                  </a:txBody>
                  <a:tcPr anchor="ctr" horzOverflow="overflow">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263240" name="Text Box 24"/>
          <p:cNvSpPr txBox="1">
            <a:spLocks noChangeArrowheads="1"/>
          </p:cNvSpPr>
          <p:nvPr/>
        </p:nvSpPr>
        <p:spPr bwMode="auto">
          <a:xfrm>
            <a:off x="8567738" y="0"/>
            <a:ext cx="612775" cy="4000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254</a:t>
            </a:r>
          </a:p>
        </p:txBody>
      </p:sp>
      <p:sp>
        <p:nvSpPr>
          <p:cNvPr id="6" name="Rectangle 2">
            <a:extLst>
              <a:ext uri="{FF2B5EF4-FFF2-40B4-BE49-F238E27FC236}">
                <a16:creationId xmlns:a16="http://schemas.microsoft.com/office/drawing/2014/main" id="{896B90B3-3C90-0844-8F77-3172767AA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9994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691680" y="-1899592"/>
            <a:ext cx="7123776" cy="10341270"/>
            <a:chOff x="2450705" y="-1651264"/>
            <a:chExt cx="7123776" cy="10341270"/>
          </a:xfrm>
        </p:grpSpPr>
        <p:pic>
          <p:nvPicPr>
            <p:cNvPr id="5" name="Picture 4"/>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50705" y="-1651264"/>
              <a:ext cx="7123776" cy="10341270"/>
            </a:xfrm>
            <a:prstGeom prst="rect">
              <a:avLst/>
            </a:prstGeom>
            <a:noFill/>
            <a:ln>
              <a:noFill/>
            </a:ln>
          </p:spPr>
        </p:pic>
        <p:sp>
          <p:nvSpPr>
            <p:cNvPr id="2" name="Rectangle 1"/>
            <p:cNvSpPr/>
            <p:nvPr/>
          </p:nvSpPr>
          <p:spPr>
            <a:xfrm>
              <a:off x="3033102" y="39730"/>
              <a:ext cx="3193387" cy="30918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4" name="Text Box 6"/>
          <p:cNvSpPr txBox="1">
            <a:spLocks noChangeArrowheads="1"/>
          </p:cNvSpPr>
          <p:nvPr/>
        </p:nvSpPr>
        <p:spPr bwMode="auto">
          <a:xfrm>
            <a:off x="480788" y="199432"/>
            <a:ext cx="5669896" cy="52992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طبيعة ابن الله</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التمجيد بعد كفارة المسيح</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تستحق طاعة الانسان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الوعد براحة المؤمن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تذكر المسيح </a:t>
            </a:r>
            <a:r>
              <a:rPr kumimoji="0" lang="ar-SA" sz="2000" b="1"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كمليكصادق</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الميراث </a:t>
            </a:r>
            <a:r>
              <a:rPr kumimoji="0" lang="ar-SA" sz="2000" b="1" u="none" strike="noStrike" kern="1200" cap="none" spc="0" normalizeH="0" baseline="0" noProof="0" dirty="0" err="1">
                <a:ln>
                  <a:noFill/>
                </a:ln>
                <a:solidFill>
                  <a:srgbClr val="B10000"/>
                </a:solidFill>
                <a:effectLst/>
                <a:uLnTx/>
                <a:uFillTx/>
                <a:latin typeface="Arial" panose="020B0604020202020204" pitchFamily="34" charset="0"/>
                <a:ea typeface="ＭＳ Ｐゴシック" charset="0"/>
                <a:cs typeface="Arial" panose="020B0604020202020204" pitchFamily="34" charset="0"/>
              </a:rPr>
              <a:t>للايمان</a:t>
            </a: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 المثابر المستمر</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كهنوت ملكيصادق الابدي</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العهد الثاني يلغى اولا</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شهادة دم المسيح</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قداسة من خلال ذبيحة واحدة</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طاعة المؤمنين بالله</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الطاعة يساعدها التأديب</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rPr>
              <a:t>واجبات ومسؤوليات المسيحيين</a:t>
            </a: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B1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744277" y="39730"/>
            <a:ext cx="4300538" cy="974001"/>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العبرانيين</a:t>
            </a:r>
            <a:endParaRPr kumimoji="0" lang="en-US" sz="6600" u="none" strike="noStrike" kern="0" cap="none" spc="0" normalizeH="0" baseline="0" noProof="0" dirty="0">
              <a:ln>
                <a:noFill/>
              </a:ln>
              <a:solidFill>
                <a:srgbClr val="070000"/>
              </a:solidFill>
              <a:effectLst/>
              <a:uLnTx/>
              <a:uFillTx/>
              <a:latin typeface="Arial" panose="020B0604020202020204" pitchFamily="34" charset="0"/>
              <a:ea typeface="ＭＳ Ｐゴシック" charset="-128"/>
            </a:endParaRPr>
          </a:p>
        </p:txBody>
      </p:sp>
      <p:sp>
        <p:nvSpPr>
          <p:cNvPr id="7" name="Text Box 6"/>
          <p:cNvSpPr txBox="1">
            <a:spLocks noChangeArrowheads="1"/>
          </p:cNvSpPr>
          <p:nvPr/>
        </p:nvSpPr>
        <p:spPr bwMode="auto">
          <a:xfrm>
            <a:off x="-165551" y="199432"/>
            <a:ext cx="646339" cy="54069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6</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7</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8</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9</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10</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11</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13</a:t>
            </a:r>
          </a:p>
        </p:txBody>
      </p:sp>
    </p:spTree>
    <p:extLst>
      <p:ext uri="{BB962C8B-B14F-4D97-AF65-F5344CB8AC3E}">
        <p14:creationId xmlns:p14="http://schemas.microsoft.com/office/powerpoint/2010/main" val="2693283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11298" name="Picture 2">
            <a:extLst>
              <a:ext uri="{FF2B5EF4-FFF2-40B4-BE49-F238E27FC236}">
                <a16:creationId xmlns:a16="http://schemas.microsoft.com/office/drawing/2014/main" id="{581E41B5-3F65-524E-B612-F0CB2D98FD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73" y="15547"/>
            <a:ext cx="9144000" cy="321468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64918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313444" y="1434499"/>
            <a:ext cx="8446120" cy="2742213"/>
          </a:xfrm>
          <a:effectLst>
            <a:outerShdw blurRad="63500" dist="35921" dir="2700000" algn="ctr" rotWithShape="0">
              <a:schemeClr val="tx2">
                <a:alpha val="74998"/>
              </a:schemeClr>
            </a:outerShdw>
          </a:effectLst>
        </p:spPr>
        <p:txBody>
          <a:bodyPr/>
          <a:lstStyle/>
          <a:p>
            <a:pPr>
              <a:defRPr/>
            </a:pPr>
            <a:r>
              <a:rPr lang="ar-SA" sz="13800" dirty="0">
                <a:effectLst>
                  <a:glow rad="127000">
                    <a:schemeClr val="tx1"/>
                  </a:glow>
                </a:effectLst>
                <a:ea typeface="ＭＳ Ｐゴシック" charset="0"/>
                <a:cs typeface="ＭＳ Ｐゴシック" charset="0"/>
              </a:rPr>
              <a:t>كن </a:t>
            </a:r>
            <a:br>
              <a:rPr lang="ar-SA" sz="6000" dirty="0">
                <a:effectLst>
                  <a:glow rad="127000">
                    <a:schemeClr val="tx1"/>
                  </a:glow>
                </a:effectLst>
                <a:ea typeface="ＭＳ Ｐゴシック" charset="0"/>
                <a:cs typeface="ＭＳ Ｐゴシック" charset="0"/>
              </a:rPr>
            </a:br>
            <a:r>
              <a:rPr lang="ar-SA" sz="8800" dirty="0">
                <a:effectLst>
                  <a:glow rad="127000">
                    <a:schemeClr val="tx1"/>
                  </a:glow>
                </a:effectLst>
                <a:ea typeface="ＭＳ Ｐゴシック" charset="0"/>
                <a:cs typeface="ＭＳ Ｐゴシック" charset="0"/>
              </a:rPr>
              <a:t>غير مساوم </a:t>
            </a:r>
            <a:endParaRPr lang="en-US" sz="6000" dirty="0">
              <a:effectLst>
                <a:glow rad="127000">
                  <a:schemeClr val="tx1"/>
                </a:glow>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091325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rgbClr val="000000"/>
            </a:gs>
          </a:gsLst>
          <a:path path="rect">
            <a:fillToRect l="50000" t="50000" r="50000" b="50000"/>
          </a:path>
          <a:tileRect/>
        </a:gra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0" y="0"/>
            <a:ext cx="9144000" cy="6858000"/>
          </a:xfrm>
          <a:prstGeom prst="rect">
            <a:avLst/>
          </a:prstGeom>
        </p:spPr>
      </p:pic>
      <p:sp>
        <p:nvSpPr>
          <p:cNvPr id="40962" name="Rectangle 2"/>
          <p:cNvSpPr>
            <a:spLocks noGrp="1" noChangeArrowheads="1"/>
          </p:cNvSpPr>
          <p:nvPr>
            <p:ph type="ctrTitle" sz="quarter"/>
          </p:nvPr>
        </p:nvSpPr>
        <p:spPr>
          <a:xfrm>
            <a:off x="0" y="0"/>
            <a:ext cx="9144000" cy="980728"/>
          </a:xfrm>
          <a:solidFill>
            <a:srgbClr val="000000"/>
          </a:solidFill>
          <a:effectLst/>
        </p:spPr>
        <p:txBody>
          <a:bodyPr anchor="ctr"/>
          <a:lstStyle/>
          <a:p>
            <a:pPr eaLnBrk="1" hangingPunct="1"/>
            <a:r>
              <a:rPr lang="ar-SA" sz="4800" dirty="0">
                <a:solidFill>
                  <a:srgbClr val="FFFFFF"/>
                </a:solidFill>
                <a:effectLst>
                  <a:outerShdw blurRad="50800" dist="88900" dir="2700000" algn="tl" rotWithShape="0">
                    <a:srgbClr val="000000"/>
                  </a:outerShdw>
                </a:effectLst>
                <a:ea typeface="ＭＳ Ｐゴシック" charset="0"/>
                <a:cs typeface="ＭＳ Ｐゴシック" charset="0"/>
              </a:rPr>
              <a:t>البعض ترك السباق المسيحي </a:t>
            </a:r>
            <a:endParaRPr lang="en-US" sz="4800" dirty="0">
              <a:solidFill>
                <a:srgbClr val="FFFFFF"/>
              </a:solidFill>
              <a:effectLst>
                <a:outerShdw blurRad="50800" dist="88900" dir="2700000" algn="tl" rotWithShape="0">
                  <a:srgbClr val="000000"/>
                </a:outerShd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E361BEF3-CCBF-524F-B08F-971553E3FD3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77126380"/>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ctrTitle"/>
          </p:nvPr>
        </p:nvSpPr>
        <p:spPr>
          <a:xfrm>
            <a:off x="899592" y="404664"/>
            <a:ext cx="6480720" cy="1292225"/>
          </a:xfrm>
          <a:effectLst>
            <a:outerShdw blurRad="63500" dist="35921" dir="2700000" algn="ctr" rotWithShape="0">
              <a:srgbClr val="001D30">
                <a:alpha val="74998"/>
              </a:srgbClr>
            </a:outerShdw>
          </a:effectLst>
        </p:spPr>
        <p:txBody>
          <a:bodyPr/>
          <a:lstStyle/>
          <a:p>
            <a:r>
              <a:rPr lang="ar-SA" dirty="0">
                <a:solidFill>
                  <a:schemeClr val="tx1"/>
                </a:solidFill>
                <a:ea typeface="ＭＳ Ｐゴシック" charset="0"/>
                <a:cs typeface="ＭＳ Ｐゴシック" charset="0"/>
              </a:rPr>
              <a:t>ماذا عنك؟ </a:t>
            </a:r>
            <a:endParaRPr lang="en-US" dirty="0">
              <a:solidFill>
                <a:schemeClr val="tx1"/>
              </a:solidFill>
              <a:ea typeface="ＭＳ Ｐゴシック" charset="0"/>
              <a:cs typeface="ＭＳ Ｐゴシック" charset="0"/>
            </a:endParaRPr>
          </a:p>
        </p:txBody>
      </p:sp>
      <p:sp>
        <p:nvSpPr>
          <p:cNvPr id="10243" name="Rectangle 3"/>
          <p:cNvSpPr>
            <a:spLocks noGrp="1" noChangeArrowheads="1"/>
          </p:cNvSpPr>
          <p:nvPr>
            <p:ph type="subTitle" idx="1"/>
          </p:nvPr>
        </p:nvSpPr>
        <p:spPr>
          <a:xfrm>
            <a:off x="899592" y="2059359"/>
            <a:ext cx="3960440" cy="3960440"/>
          </a:xfrm>
          <a:effectLst>
            <a:outerShdw blurRad="63500" dist="35921" dir="2700000" algn="ctr" rotWithShape="0">
              <a:srgbClr val="001D30">
                <a:alpha val="74998"/>
              </a:srgbClr>
            </a:outerShdw>
          </a:effectLst>
        </p:spPr>
        <p:txBody>
          <a:bodyPr/>
          <a:lstStyle/>
          <a:p>
            <a:pPr marL="609569" indent="-609569">
              <a:buFont typeface="Times" charset="0"/>
              <a:buAutoNum type="arabicPeriod"/>
              <a:defRPr/>
            </a:pPr>
            <a:r>
              <a:rPr lang="ar-SA" sz="4000" dirty="0">
                <a:solidFill>
                  <a:srgbClr val="FFFF00"/>
                </a:solidFill>
              </a:rPr>
              <a:t>ماذا كانت ديانتك السابقة؟ </a:t>
            </a:r>
            <a:endParaRPr lang="en-US" sz="4000" dirty="0"/>
          </a:p>
          <a:p>
            <a:pPr marL="609569" indent="-609569">
              <a:buFont typeface="Times" charset="0"/>
              <a:buAutoNum type="arabicPeriod"/>
              <a:defRPr/>
            </a:pPr>
            <a:endParaRPr lang="en-US" sz="2000" dirty="0">
              <a:solidFill>
                <a:srgbClr val="FFFF00"/>
              </a:solidFill>
            </a:endParaRPr>
          </a:p>
          <a:p>
            <a:pPr marL="609569" indent="-609569">
              <a:buFont typeface="Times" charset="0"/>
              <a:buAutoNum type="arabicPeriod"/>
              <a:defRPr/>
            </a:pPr>
            <a:r>
              <a:rPr lang="ar-SA" sz="4000" dirty="0">
                <a:solidFill>
                  <a:srgbClr val="FFFF00"/>
                </a:solidFill>
              </a:rPr>
              <a:t>ماذا اغراك ان ترجع الى الوراء؟ </a:t>
            </a:r>
            <a:endParaRPr lang="en-US" sz="4000" dirty="0"/>
          </a:p>
        </p:txBody>
      </p:sp>
      <p:sp>
        <p:nvSpPr>
          <p:cNvPr id="10244" name="Text Box 4"/>
          <p:cNvSpPr txBox="1">
            <a:spLocks noChangeArrowheads="1"/>
          </p:cNvSpPr>
          <p:nvPr/>
        </p:nvSpPr>
        <p:spPr bwMode="auto">
          <a:xfrm>
            <a:off x="8270595" y="73970"/>
            <a:ext cx="800660" cy="461661"/>
          </a:xfrm>
          <a:prstGeom prst="rect">
            <a:avLst/>
          </a:prstGeom>
          <a:noFill/>
          <a:ln w="9525">
            <a:noFill/>
            <a:miter lim="800000"/>
            <a:headEnd/>
            <a:tailEnd/>
          </a:ln>
          <a:effectLst>
            <a:outerShdw blurRad="63500" dist="35921" dir="2700000" algn="ctr" rotWithShape="0">
              <a:schemeClr val="bg2"/>
            </a:outerShdw>
          </a:effectLst>
        </p:spPr>
        <p:txBody>
          <a:bodyPr wrap="none" lIns="91435" tIns="45718" rIns="91435" bIns="45718"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266t</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 name="Rectangle 2"/>
          <p:cNvSpPr txBox="1">
            <a:spLocks noChangeArrowheads="1"/>
          </p:cNvSpPr>
          <p:nvPr/>
        </p:nvSpPr>
        <p:spPr bwMode="auto">
          <a:xfrm>
            <a:off x="4716016" y="1555303"/>
            <a:ext cx="4427984" cy="4680520"/>
          </a:xfrm>
          <a:prstGeom prst="rect">
            <a:avLst/>
          </a:prstGeom>
          <a:noFill/>
          <a:ln>
            <a:noFill/>
          </a:ln>
          <a:effectLst>
            <a:outerShdw blurRad="63500" dist="35921" dir="2700000" algn="ctr" rotWithShape="0">
              <a:srgbClr val="001D3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l" rtl="0" eaLnBrk="0" fontAlgn="base" hangingPunct="0">
              <a:lnSpc>
                <a:spcPct val="90000"/>
              </a:lnSpc>
              <a:spcBef>
                <a:spcPct val="0"/>
              </a:spcBef>
              <a:spcAft>
                <a:spcPct val="0"/>
              </a:spcAft>
              <a:defRPr sz="4000">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2pPr>
            <a:lvl3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3pPr>
            <a:lvl4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4pPr>
            <a:lvl5pPr algn="l" rtl="0" eaLnBrk="0" fontAlgn="base" hangingPunct="0">
              <a:lnSpc>
                <a:spcPct val="90000"/>
              </a:lnSpc>
              <a:spcBef>
                <a:spcPct val="0"/>
              </a:spcBef>
              <a:spcAft>
                <a:spcPct val="0"/>
              </a:spcAft>
              <a:defRPr sz="4200">
                <a:solidFill>
                  <a:schemeClr val="tx2"/>
                </a:solidFill>
                <a:latin typeface="Arial" pitchFamily="-111" charset="0"/>
                <a:ea typeface="ＭＳ Ｐゴシック" charset="-128"/>
                <a:cs typeface="ＭＳ Ｐゴシック" charset="-128"/>
              </a:defRPr>
            </a:lvl5pPr>
            <a:lvl6pPr marL="457177" algn="l" rtl="0" eaLnBrk="0" fontAlgn="base" hangingPunct="0">
              <a:lnSpc>
                <a:spcPct val="90000"/>
              </a:lnSpc>
              <a:spcBef>
                <a:spcPct val="0"/>
              </a:spcBef>
              <a:spcAft>
                <a:spcPct val="0"/>
              </a:spcAft>
              <a:defRPr sz="4200">
                <a:solidFill>
                  <a:schemeClr val="tx2"/>
                </a:solidFill>
                <a:latin typeface="Arial" pitchFamily="-111" charset="0"/>
              </a:defRPr>
            </a:lvl6pPr>
            <a:lvl7pPr marL="914353" algn="l" rtl="0" eaLnBrk="0" fontAlgn="base" hangingPunct="0">
              <a:lnSpc>
                <a:spcPct val="90000"/>
              </a:lnSpc>
              <a:spcBef>
                <a:spcPct val="0"/>
              </a:spcBef>
              <a:spcAft>
                <a:spcPct val="0"/>
              </a:spcAft>
              <a:defRPr sz="4200">
                <a:solidFill>
                  <a:schemeClr val="tx2"/>
                </a:solidFill>
                <a:latin typeface="Arial" pitchFamily="-111" charset="0"/>
              </a:defRPr>
            </a:lvl7pPr>
            <a:lvl8pPr marL="1371530" algn="l" rtl="0" eaLnBrk="0" fontAlgn="base" hangingPunct="0">
              <a:lnSpc>
                <a:spcPct val="90000"/>
              </a:lnSpc>
              <a:spcBef>
                <a:spcPct val="0"/>
              </a:spcBef>
              <a:spcAft>
                <a:spcPct val="0"/>
              </a:spcAft>
              <a:defRPr sz="4200">
                <a:solidFill>
                  <a:schemeClr val="tx2"/>
                </a:solidFill>
                <a:latin typeface="Arial" pitchFamily="-111" charset="0"/>
              </a:defRPr>
            </a:lvl8pPr>
            <a:lvl9pPr marL="1828706" algn="l" rtl="0" eaLnBrk="0" fontAlgn="base" hangingPunct="0">
              <a:lnSpc>
                <a:spcPct val="90000"/>
              </a:lnSpc>
              <a:spcBef>
                <a:spcPct val="0"/>
              </a:spcBef>
              <a:spcAft>
                <a:spcPct val="0"/>
              </a:spcAft>
              <a:defRPr sz="4200">
                <a:solidFill>
                  <a:schemeClr val="tx2"/>
                </a:solidFill>
                <a:latin typeface="Arial" pitchFamily="-111" charset="0"/>
              </a:defRPr>
            </a:lvl9pPr>
          </a:lstStyle>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الالحاد؟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عبادة الاسلاف؟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البوذية؟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المفكرين الاحرار؟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الهندوسية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الاسلام؟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الطاوية؟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234950" marR="0" lvl="0" indent="-234950" algn="l" defTabSz="914400" rtl="0" eaLnBrk="0" fontAlgn="base" latinLnBrk="0" hangingPunct="0">
              <a:lnSpc>
                <a:spcPct val="90000"/>
              </a:lnSpc>
              <a:spcBef>
                <a:spcPct val="0"/>
              </a:spcBef>
              <a:spcAft>
                <a:spcPct val="0"/>
              </a:spcAft>
              <a:buClrTx/>
              <a:buSzTx/>
              <a:buFont typeface="Arial"/>
              <a:buChar char="•"/>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المسيحية التقليدية؟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8" name="Rectangle 2">
            <a:extLst>
              <a:ext uri="{FF2B5EF4-FFF2-40B4-BE49-F238E27FC236}">
                <a16:creationId xmlns:a16="http://schemas.microsoft.com/office/drawing/2014/main" id="{BE318D28-A586-A542-9F73-279097E1A7D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30338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6AC242-7306-9149-B87C-8267752BD38F}"/>
              </a:ext>
            </a:extLst>
          </p:cNvPr>
          <p:cNvPicPr>
            <a:picLocks noChangeAspect="1"/>
          </p:cNvPicPr>
          <p:nvPr/>
        </p:nvPicPr>
        <p:blipFill>
          <a:blip r:embed="rId3"/>
          <a:stretch>
            <a:fillRect/>
          </a:stretch>
        </p:blipFill>
        <p:spPr>
          <a:xfrm>
            <a:off x="1" y="0"/>
            <a:ext cx="9143998" cy="6877780"/>
          </a:xfrm>
          <a:prstGeom prst="rect">
            <a:avLst/>
          </a:prstGeom>
        </p:spPr>
      </p:pic>
      <p:sp>
        <p:nvSpPr>
          <p:cNvPr id="900098" name="Rectangle 2"/>
          <p:cNvSpPr>
            <a:spLocks noGrp="1" noChangeArrowheads="1"/>
          </p:cNvSpPr>
          <p:nvPr>
            <p:ph type="ctrTitle"/>
          </p:nvPr>
        </p:nvSpPr>
        <p:spPr>
          <a:xfrm>
            <a:off x="0" y="368300"/>
            <a:ext cx="9143999" cy="1080120"/>
          </a:xfrm>
          <a:effectLst/>
        </p:spPr>
        <p:txBody>
          <a:bodyPr/>
          <a:lstStyle/>
          <a:p>
            <a:pPr>
              <a:defRPr/>
            </a:pPr>
            <a:r>
              <a:rPr lang="ar-SA" sz="4000" dirty="0">
                <a:solidFill>
                  <a:schemeClr val="tx2"/>
                </a:solidFill>
                <a:effectLst>
                  <a:glow rad="127000">
                    <a:schemeClr val="bg1"/>
                  </a:glow>
                </a:effectLst>
                <a:ea typeface="ＭＳ Ｐゴシック" charset="0"/>
                <a:cs typeface="ＭＳ Ｐゴシック" charset="0"/>
              </a:rPr>
              <a:t>لماذا عليك ان لا تكون مساوم في ايمانك بالمسيح؟ </a:t>
            </a:r>
            <a:endParaRPr lang="en-US" sz="4000" dirty="0">
              <a:solidFill>
                <a:schemeClr val="tx2"/>
              </a:solidFill>
              <a:effectLst>
                <a:glow rad="127000">
                  <a:schemeClr val="bg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CD9217A5-C312-8247-B17B-18525680401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10864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9" name="Rectangle 3"/>
          <p:cNvSpPr>
            <a:spLocks noGrp="1" noChangeArrowheads="1"/>
          </p:cNvSpPr>
          <p:nvPr>
            <p:ph type="ctrTitle"/>
          </p:nvPr>
        </p:nvSpPr>
        <p:spPr>
          <a:xfrm>
            <a:off x="0" y="30348"/>
            <a:ext cx="9180512" cy="1349375"/>
          </a:xfrm>
          <a:effectLst/>
        </p:spPr>
        <p:txBody>
          <a:bodyPr/>
          <a:lstStyle/>
          <a:p>
            <a:pPr eaLnBrk="1" hangingPunct="1"/>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I.  </a:t>
            </a:r>
            <a: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يسوع افضل من اي حد او اي شيء </a:t>
            </a:r>
            <a:br>
              <a:rPr lang="ar-SA"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br>
            <a:r>
              <a:rPr lang="en-US" dirty="0">
                <a:effectLst>
                  <a:glow rad="152400">
                    <a:srgbClr val="000000"/>
                  </a:glow>
                  <a:outerShdw blurRad="44450" dist="88900" dir="2700000" algn="tl" rotWithShape="0">
                    <a:srgbClr val="000000">
                      <a:alpha val="92000"/>
                    </a:srgbClr>
                  </a:outerShdw>
                </a:effectLst>
                <a:ea typeface="ＭＳ Ｐゴシック" charset="0"/>
                <a:cs typeface="ＭＳ Ｐゴシック" charset="0"/>
              </a:rPr>
              <a:t>(10:18–1:1). </a:t>
            </a:r>
          </a:p>
        </p:txBody>
      </p:sp>
      <p:grpSp>
        <p:nvGrpSpPr>
          <p:cNvPr id="23" name="Group 22">
            <a:extLst>
              <a:ext uri="{FF2B5EF4-FFF2-40B4-BE49-F238E27FC236}">
                <a16:creationId xmlns:a16="http://schemas.microsoft.com/office/drawing/2014/main" id="{7628CE8B-807D-A647-8D19-ED2DFA1D2C18}"/>
              </a:ext>
            </a:extLst>
          </p:cNvPr>
          <p:cNvGrpSpPr/>
          <p:nvPr/>
        </p:nvGrpSpPr>
        <p:grpSpPr>
          <a:xfrm>
            <a:off x="62217" y="1628800"/>
            <a:ext cx="3789703" cy="4531559"/>
            <a:chOff x="0" y="1899577"/>
            <a:chExt cx="3789703" cy="4531559"/>
          </a:xfrm>
        </p:grpSpPr>
        <p:grpSp>
          <p:nvGrpSpPr>
            <p:cNvPr id="19" name="Group 18">
              <a:extLst>
                <a:ext uri="{FF2B5EF4-FFF2-40B4-BE49-F238E27FC236}">
                  <a16:creationId xmlns:a16="http://schemas.microsoft.com/office/drawing/2014/main" id="{02492B17-2094-3D40-BB6D-ADE578414EAE}"/>
                </a:ext>
              </a:extLst>
            </p:cNvPr>
            <p:cNvGrpSpPr/>
            <p:nvPr/>
          </p:nvGrpSpPr>
          <p:grpSpPr>
            <a:xfrm>
              <a:off x="4067" y="1988840"/>
              <a:ext cx="3785636" cy="4442296"/>
              <a:chOff x="4067" y="1988840"/>
              <a:chExt cx="3785636" cy="4442296"/>
            </a:xfrm>
          </p:grpSpPr>
          <p:pic>
            <p:nvPicPr>
              <p:cNvPr id="3" name="Picture 2">
                <a:extLst>
                  <a:ext uri="{FF2B5EF4-FFF2-40B4-BE49-F238E27FC236}">
                    <a16:creationId xmlns:a16="http://schemas.microsoft.com/office/drawing/2014/main" id="{499D688F-DB78-1449-8DCE-C5AAA0B4074A}"/>
                  </a:ext>
                </a:extLst>
              </p:cNvPr>
              <p:cNvPicPr>
                <a:picLocks noChangeAspect="1"/>
              </p:cNvPicPr>
              <p:nvPr/>
            </p:nvPicPr>
            <p:blipFill rotWithShape="1">
              <a:blip r:embed="rId4"/>
              <a:srcRect r="58790"/>
              <a:stretch/>
            </p:blipFill>
            <p:spPr>
              <a:xfrm>
                <a:off x="4067" y="1988840"/>
                <a:ext cx="3713628" cy="4442296"/>
              </a:xfrm>
              <a:prstGeom prst="rect">
                <a:avLst/>
              </a:prstGeom>
            </p:spPr>
          </p:pic>
          <p:sp>
            <p:nvSpPr>
              <p:cNvPr id="4" name="Rectangle 3">
                <a:extLst>
                  <a:ext uri="{FF2B5EF4-FFF2-40B4-BE49-F238E27FC236}">
                    <a16:creationId xmlns:a16="http://schemas.microsoft.com/office/drawing/2014/main" id="{43AB926D-5675-E14C-B4A7-66CF591637BD}"/>
                  </a:ext>
                </a:extLst>
              </p:cNvPr>
              <p:cNvSpPr/>
              <p:nvPr/>
            </p:nvSpPr>
            <p:spPr bwMode="auto">
              <a:xfrm>
                <a:off x="1115616" y="2132856"/>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0" name="Rectangle 9">
                <a:extLst>
                  <a:ext uri="{FF2B5EF4-FFF2-40B4-BE49-F238E27FC236}">
                    <a16:creationId xmlns:a16="http://schemas.microsoft.com/office/drawing/2014/main" id="{7DBC16BC-D535-8B44-BF71-B30CE09E5821}"/>
                  </a:ext>
                </a:extLst>
              </p:cNvPr>
              <p:cNvSpPr/>
              <p:nvPr/>
            </p:nvSpPr>
            <p:spPr bwMode="auto">
              <a:xfrm>
                <a:off x="1207894" y="5782067"/>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7" name="Rectangle 16">
                <a:extLst>
                  <a:ext uri="{FF2B5EF4-FFF2-40B4-BE49-F238E27FC236}">
                    <a16:creationId xmlns:a16="http://schemas.microsoft.com/office/drawing/2014/main" id="{F32E3F85-7C90-2E4C-8EB4-3D0587028741}"/>
                  </a:ext>
                </a:extLst>
              </p:cNvPr>
              <p:cNvSpPr/>
              <p:nvPr/>
            </p:nvSpPr>
            <p:spPr bwMode="auto">
              <a:xfrm>
                <a:off x="402552" y="3140968"/>
                <a:ext cx="294531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0" name="Rectangle 19">
                <a:extLst>
                  <a:ext uri="{FF2B5EF4-FFF2-40B4-BE49-F238E27FC236}">
                    <a16:creationId xmlns:a16="http://schemas.microsoft.com/office/drawing/2014/main" id="{AA9F2B39-C5A4-FA4E-8458-E7855446700E}"/>
                  </a:ext>
                </a:extLst>
              </p:cNvPr>
              <p:cNvSpPr/>
              <p:nvPr/>
            </p:nvSpPr>
            <p:spPr bwMode="auto">
              <a:xfrm>
                <a:off x="2348857" y="4574113"/>
                <a:ext cx="1440846"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6" name="Rectangle 3">
              <a:extLst>
                <a:ext uri="{FF2B5EF4-FFF2-40B4-BE49-F238E27FC236}">
                  <a16:creationId xmlns:a16="http://schemas.microsoft.com/office/drawing/2014/main" id="{902887B1-68FD-2444-B0F6-BC217917D206}"/>
                </a:ext>
              </a:extLst>
            </p:cNvPr>
            <p:cNvSpPr txBox="1">
              <a:spLocks noChangeArrowheads="1"/>
            </p:cNvSpPr>
            <p:nvPr/>
          </p:nvSpPr>
          <p:spPr bwMode="auto">
            <a:xfrm>
              <a:off x="0"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2" name="Rectangle 3">
              <a:extLst>
                <a:ext uri="{FF2B5EF4-FFF2-40B4-BE49-F238E27FC236}">
                  <a16:creationId xmlns:a16="http://schemas.microsoft.com/office/drawing/2014/main" id="{AAB26F60-6A5B-224E-A75D-0240DFD516E9}"/>
                </a:ext>
              </a:extLst>
            </p:cNvPr>
            <p:cNvSpPr txBox="1">
              <a:spLocks noChangeArrowheads="1"/>
            </p:cNvSpPr>
            <p:nvPr/>
          </p:nvSpPr>
          <p:spPr bwMode="auto">
            <a:xfrm>
              <a:off x="125760" y="3140968"/>
              <a:ext cx="3240360"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لقد انفصلنا عن الله بسبب الخطية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4" name="Rectangle 3">
              <a:extLst>
                <a:ext uri="{FF2B5EF4-FFF2-40B4-BE49-F238E27FC236}">
                  <a16:creationId xmlns:a16="http://schemas.microsoft.com/office/drawing/2014/main" id="{FF9D9513-5C72-284F-ABD0-9429BD1AE2EA}"/>
                </a:ext>
              </a:extLst>
            </p:cNvPr>
            <p:cNvSpPr txBox="1">
              <a:spLocks noChangeArrowheads="1"/>
            </p:cNvSpPr>
            <p:nvPr/>
          </p:nvSpPr>
          <p:spPr bwMode="auto">
            <a:xfrm>
              <a:off x="0"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grpSp>
        <p:nvGrpSpPr>
          <p:cNvPr id="27" name="Group 26">
            <a:extLst>
              <a:ext uri="{FF2B5EF4-FFF2-40B4-BE49-F238E27FC236}">
                <a16:creationId xmlns:a16="http://schemas.microsoft.com/office/drawing/2014/main" id="{09B800E7-979A-ED4C-A7D9-264C171C3F7E}"/>
              </a:ext>
            </a:extLst>
          </p:cNvPr>
          <p:cNvGrpSpPr/>
          <p:nvPr/>
        </p:nvGrpSpPr>
        <p:grpSpPr>
          <a:xfrm>
            <a:off x="2843808" y="1628800"/>
            <a:ext cx="6324172" cy="4531559"/>
            <a:chOff x="2843808" y="1899577"/>
            <a:chExt cx="6324172" cy="4531559"/>
          </a:xfrm>
        </p:grpSpPr>
        <p:grpSp>
          <p:nvGrpSpPr>
            <p:cNvPr id="22" name="Group 21">
              <a:extLst>
                <a:ext uri="{FF2B5EF4-FFF2-40B4-BE49-F238E27FC236}">
                  <a16:creationId xmlns:a16="http://schemas.microsoft.com/office/drawing/2014/main" id="{142C5CCA-78C0-D844-BAC5-879017D4C4EE}"/>
                </a:ext>
              </a:extLst>
            </p:cNvPr>
            <p:cNvGrpSpPr/>
            <p:nvPr/>
          </p:nvGrpSpPr>
          <p:grpSpPr>
            <a:xfrm>
              <a:off x="3840507" y="1988840"/>
              <a:ext cx="5327473" cy="4442296"/>
              <a:chOff x="3840507" y="1988840"/>
              <a:chExt cx="5327473" cy="4442296"/>
            </a:xfrm>
          </p:grpSpPr>
          <p:pic>
            <p:nvPicPr>
              <p:cNvPr id="18" name="Picture 17">
                <a:extLst>
                  <a:ext uri="{FF2B5EF4-FFF2-40B4-BE49-F238E27FC236}">
                    <a16:creationId xmlns:a16="http://schemas.microsoft.com/office/drawing/2014/main" id="{B8908E74-6DCE-184E-AE99-371A4C3856C5}"/>
                  </a:ext>
                </a:extLst>
              </p:cNvPr>
              <p:cNvPicPr>
                <a:picLocks noChangeAspect="1"/>
              </p:cNvPicPr>
              <p:nvPr/>
            </p:nvPicPr>
            <p:blipFill rotWithShape="1">
              <a:blip r:embed="rId4"/>
              <a:srcRect l="41008"/>
              <a:stretch/>
            </p:blipFill>
            <p:spPr>
              <a:xfrm>
                <a:off x="3851919" y="1988840"/>
                <a:ext cx="5316061" cy="4442296"/>
              </a:xfrm>
              <a:prstGeom prst="rect">
                <a:avLst/>
              </a:prstGeom>
            </p:spPr>
          </p:pic>
          <p:sp>
            <p:nvSpPr>
              <p:cNvPr id="8" name="Rectangle 7">
                <a:extLst>
                  <a:ext uri="{FF2B5EF4-FFF2-40B4-BE49-F238E27FC236}">
                    <a16:creationId xmlns:a16="http://schemas.microsoft.com/office/drawing/2014/main" id="{122ED2F8-0A32-724B-B8F6-D7E825CA1B8F}"/>
                  </a:ext>
                </a:extLst>
              </p:cNvPr>
              <p:cNvSpPr/>
              <p:nvPr/>
            </p:nvSpPr>
            <p:spPr bwMode="auto">
              <a:xfrm>
                <a:off x="6012160" y="2060848"/>
                <a:ext cx="1152128"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 name="Rectangle 8">
                <a:extLst>
                  <a:ext uri="{FF2B5EF4-FFF2-40B4-BE49-F238E27FC236}">
                    <a16:creationId xmlns:a16="http://schemas.microsoft.com/office/drawing/2014/main" id="{92EF8E1C-9700-6F48-93C0-E36D56172017}"/>
                  </a:ext>
                </a:extLst>
              </p:cNvPr>
              <p:cNvSpPr/>
              <p:nvPr/>
            </p:nvSpPr>
            <p:spPr bwMode="auto">
              <a:xfrm>
                <a:off x="4619587" y="3284984"/>
                <a:ext cx="1152128" cy="324000"/>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rot="0" spcFirstLastPara="0" vertOverflow="overflow" horzOverflow="overflow" vert="horz" wrap="square" lIns="90000" tIns="46800" rIns="90000" bIns="4680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1" name="Rectangle 10">
                <a:extLst>
                  <a:ext uri="{FF2B5EF4-FFF2-40B4-BE49-F238E27FC236}">
                    <a16:creationId xmlns:a16="http://schemas.microsoft.com/office/drawing/2014/main" id="{D81624F7-4AEA-4446-8BB4-C76A723CE96C}"/>
                  </a:ext>
                </a:extLst>
              </p:cNvPr>
              <p:cNvSpPr/>
              <p:nvPr/>
            </p:nvSpPr>
            <p:spPr bwMode="auto">
              <a:xfrm>
                <a:off x="5888415" y="5589240"/>
                <a:ext cx="1275873" cy="50405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5" name="Rectangle 14">
                <a:extLst>
                  <a:ext uri="{FF2B5EF4-FFF2-40B4-BE49-F238E27FC236}">
                    <a16:creationId xmlns:a16="http://schemas.microsoft.com/office/drawing/2014/main" id="{F74886A2-EB7B-6C49-8EFE-EB892F332550}"/>
                  </a:ext>
                </a:extLst>
              </p:cNvPr>
              <p:cNvSpPr/>
              <p:nvPr/>
            </p:nvSpPr>
            <p:spPr bwMode="auto">
              <a:xfrm>
                <a:off x="7280361" y="2845920"/>
                <a:ext cx="1859572"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6" name="Rectangle 15">
                <a:extLst>
                  <a:ext uri="{FF2B5EF4-FFF2-40B4-BE49-F238E27FC236}">
                    <a16:creationId xmlns:a16="http://schemas.microsoft.com/office/drawing/2014/main" id="{E8DB37B8-D521-C744-A2C8-4178EA63A529}"/>
                  </a:ext>
                </a:extLst>
              </p:cNvPr>
              <p:cNvSpPr/>
              <p:nvPr/>
            </p:nvSpPr>
            <p:spPr bwMode="auto">
              <a:xfrm>
                <a:off x="3840507" y="4437112"/>
                <a:ext cx="1163541" cy="87111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grpSp>
        <p:sp>
          <p:nvSpPr>
            <p:cNvPr id="14" name="Rectangle 3">
              <a:extLst>
                <a:ext uri="{FF2B5EF4-FFF2-40B4-BE49-F238E27FC236}">
                  <a16:creationId xmlns:a16="http://schemas.microsoft.com/office/drawing/2014/main" id="{8F7B8907-4C69-9646-9D66-A638CB7841EF}"/>
                </a:ext>
              </a:extLst>
            </p:cNvPr>
            <p:cNvSpPr txBox="1">
              <a:spLocks noChangeArrowheads="1"/>
            </p:cNvSpPr>
            <p:nvPr/>
          </p:nvSpPr>
          <p:spPr bwMode="auto">
            <a:xfrm>
              <a:off x="7280361" y="3131294"/>
              <a:ext cx="1859572" cy="93234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تواصل معنا من خلال يسوع المسيح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13" name="Rectangle 3">
              <a:extLst>
                <a:ext uri="{FF2B5EF4-FFF2-40B4-BE49-F238E27FC236}">
                  <a16:creationId xmlns:a16="http://schemas.microsoft.com/office/drawing/2014/main" id="{1CCE9E52-ACE3-404B-A452-264F20974E6B}"/>
                </a:ext>
              </a:extLst>
            </p:cNvPr>
            <p:cNvSpPr txBox="1">
              <a:spLocks noChangeArrowheads="1"/>
            </p:cNvSpPr>
            <p:nvPr/>
          </p:nvSpPr>
          <p:spPr bwMode="auto">
            <a:xfrm>
              <a:off x="2843808" y="4453769"/>
              <a:ext cx="2252266" cy="70342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المسيح هو الجسر نحو والى الله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5" name="Rectangle 3">
              <a:extLst>
                <a:ext uri="{FF2B5EF4-FFF2-40B4-BE49-F238E27FC236}">
                  <a16:creationId xmlns:a16="http://schemas.microsoft.com/office/drawing/2014/main" id="{1B1A7F23-9D2B-4743-9115-0A777BC6539D}"/>
                </a:ext>
              </a:extLst>
            </p:cNvPr>
            <p:cNvSpPr txBox="1">
              <a:spLocks noChangeArrowheads="1"/>
            </p:cNvSpPr>
            <p:nvPr/>
          </p:nvSpPr>
          <p:spPr bwMode="auto">
            <a:xfrm>
              <a:off x="4320331" y="1899577"/>
              <a:ext cx="3419872"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الله القدوس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sp>
          <p:nvSpPr>
            <p:cNvPr id="26" name="Rectangle 3">
              <a:extLst>
                <a:ext uri="{FF2B5EF4-FFF2-40B4-BE49-F238E27FC236}">
                  <a16:creationId xmlns:a16="http://schemas.microsoft.com/office/drawing/2014/main" id="{ADF064AF-CC3B-7F48-8E54-1B6D871F7A62}"/>
                </a:ext>
              </a:extLst>
            </p:cNvPr>
            <p:cNvSpPr txBox="1">
              <a:spLocks noChangeArrowheads="1"/>
            </p:cNvSpPr>
            <p:nvPr/>
          </p:nvSpPr>
          <p:spPr bwMode="auto">
            <a:xfrm>
              <a:off x="4320331" y="5969755"/>
              <a:ext cx="3491880" cy="4601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الانسان </a:t>
              </a:r>
              <a:r>
                <a:rPr kumimoji="0" lang="ar-SA" sz="2000" b="1" u="none" strike="noStrike" kern="0" cap="none" spc="0" normalizeH="0" baseline="0" noProof="0" dirty="0" err="1">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الخاطىء</a:t>
              </a:r>
              <a:r>
                <a:rPr kumimoji="0" lang="ar-SA"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rPr>
                <a:t> </a:t>
              </a:r>
              <a:endParaRPr kumimoji="0" lang="en-US" sz="2000" b="1" u="none" strike="noStrike" kern="0" cap="none" spc="0" normalizeH="0" baseline="0" noProof="0" dirty="0">
                <a:ln>
                  <a:noFill/>
                </a:ln>
                <a:solidFill>
                  <a:srgbClr val="FFFFFF"/>
                </a:solidFill>
                <a:effectLst>
                  <a:glow rad="152400">
                    <a:srgbClr val="000000"/>
                  </a:glow>
                  <a:outerShdw blurRad="44450" dist="88900" dir="2700000" algn="tl" rotWithShape="0">
                    <a:srgbClr val="000000">
                      <a:alpha val="92000"/>
                    </a:srgbClr>
                  </a:outerShdw>
                </a:effectLst>
                <a:uLnTx/>
                <a:uFillTx/>
                <a:latin typeface="Arial" panose="020B0604020202020204" pitchFamily="34" charset="0"/>
                <a:ea typeface="ＭＳ Ｐゴシック" charset="0"/>
                <a:cs typeface="ＭＳ Ｐゴシック" charset="0"/>
              </a:endParaRPr>
            </a:p>
          </p:txBody>
        </p:sp>
      </p:grpSp>
      <p:sp>
        <p:nvSpPr>
          <p:cNvPr id="28" name="Rectangle 2">
            <a:extLst>
              <a:ext uri="{FF2B5EF4-FFF2-40B4-BE49-F238E27FC236}">
                <a16:creationId xmlns:a16="http://schemas.microsoft.com/office/drawing/2014/main" id="{1782A474-DEC8-1F4D-B6B1-6DA6489364C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112633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linds(horizontal)">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blinds(horizontal)">
                                      <p:cBhvr>
                                        <p:cTn id="12" dur="500"/>
                                        <p:tgtEl>
                                          <p:spTgt spid="2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p:tgtEl>
                                          <p:spTgt spid="28"/>
                                        </p:tgtEl>
                                        <p:attrNameLst>
                                          <p:attrName>ppt_y</p:attrName>
                                        </p:attrNameLst>
                                      </p:cBhvr>
                                      <p:tavLst>
                                        <p:tav tm="0">
                                          <p:val>
                                            <p:strVal val="#ppt_y+#ppt_h*1.125000"/>
                                          </p:val>
                                        </p:tav>
                                        <p:tav tm="100000">
                                          <p:val>
                                            <p:strVal val="#ppt_y"/>
                                          </p:val>
                                        </p:tav>
                                      </p:tavLst>
                                    </p:anim>
                                    <p:animEffect transition="in" filter="wipe(up)">
                                      <p:cBhvr>
                                        <p:cTn id="1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507008"/>
          </a:xfrm>
          <a:effectLst>
            <a:outerShdw blurRad="63500" dist="35921" dir="2700000" algn="ctr" rotWithShape="0">
              <a:schemeClr val="tx2">
                <a:alpha val="74998"/>
              </a:schemeClr>
            </a:outerShdw>
          </a:effectLst>
        </p:spPr>
        <p:txBody>
          <a:bodyPr anchor="t"/>
          <a:lstStyle/>
          <a:p>
            <a:pPr marL="762000" indent="-749300">
              <a:defRPr/>
            </a:pPr>
            <a:r>
              <a:rPr lang="en-US" sz="4000" dirty="0">
                <a:effectLst>
                  <a:glow rad="127000">
                    <a:schemeClr val="tx1"/>
                  </a:glow>
                </a:effectLst>
                <a:ea typeface="ＭＳ Ｐゴシック" charset="0"/>
                <a:cs typeface="ＭＳ Ｐゴシック" charset="0"/>
              </a:rPr>
              <a:t>II. </a:t>
            </a:r>
            <a:r>
              <a:rPr lang="ar-SA" sz="4000" dirty="0">
                <a:effectLst>
                  <a:glow rad="127000">
                    <a:schemeClr val="tx1"/>
                  </a:glow>
                </a:effectLst>
                <a:ea typeface="ＭＳ Ｐゴシック" charset="0"/>
                <a:cs typeface="ＭＳ Ｐゴシック" charset="0"/>
              </a:rPr>
              <a:t>لا تساوم بل ثابر واستمر بالإيمان </a:t>
            </a:r>
            <a:br>
              <a:rPr lang="ar-SA" sz="4000" dirty="0">
                <a:effectLst>
                  <a:glow rad="127000">
                    <a:schemeClr val="tx1"/>
                  </a:glow>
                </a:effectLst>
                <a:ea typeface="ＭＳ Ｐゴシック" charset="0"/>
                <a:cs typeface="ＭＳ Ｐゴシック" charset="0"/>
              </a:rPr>
            </a:br>
            <a:r>
              <a:rPr lang="ar-SA" sz="4000" dirty="0">
                <a:effectLst>
                  <a:glow rad="127000">
                    <a:schemeClr val="tx1"/>
                  </a:glow>
                </a:effectLst>
                <a:ea typeface="ＭＳ Ｐゴシック" charset="0"/>
                <a:cs typeface="ＭＳ Ｐゴシック" charset="0"/>
              </a:rPr>
              <a:t> </a:t>
            </a:r>
            <a:r>
              <a:rPr lang="en-US" sz="4000" dirty="0">
                <a:effectLst>
                  <a:glow rad="127000">
                    <a:schemeClr val="tx1"/>
                  </a:glow>
                </a:effectLst>
                <a:ea typeface="ＭＳ Ｐゴシック" charset="0"/>
                <a:cs typeface="ＭＳ Ｐゴシック" charset="0"/>
              </a:rPr>
              <a:t> (10:19–13:25).</a:t>
            </a:r>
          </a:p>
        </p:txBody>
      </p:sp>
      <p:pic>
        <p:nvPicPr>
          <p:cNvPr id="3" name="Picture 2">
            <a:extLst>
              <a:ext uri="{FF2B5EF4-FFF2-40B4-BE49-F238E27FC236}">
                <a16:creationId xmlns:a16="http://schemas.microsoft.com/office/drawing/2014/main" id="{38E00A71-F938-5846-961B-BBEFCC19E1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4000" y="1796876"/>
            <a:ext cx="5080000" cy="508000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57C513D7-23A8-B946-AE4E-80E7996AE1D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8792847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9898EF4-C930-5F4B-87E1-F3A1B352F765}"/>
              </a:ext>
            </a:extLst>
          </p:cNvPr>
          <p:cNvPicPr>
            <a:picLocks noChangeAspect="1"/>
          </p:cNvPicPr>
          <p:nvPr/>
        </p:nvPicPr>
        <p:blipFill>
          <a:blip r:embed="rId3"/>
          <a:stretch>
            <a:fillRect/>
          </a:stretch>
        </p:blipFill>
        <p:spPr>
          <a:xfrm>
            <a:off x="0" y="760095"/>
            <a:ext cx="9144000" cy="6097905"/>
          </a:xfrm>
          <a:prstGeom prst="rect">
            <a:avLst/>
          </a:prstGeom>
        </p:spPr>
      </p:pic>
      <p:sp>
        <p:nvSpPr>
          <p:cNvPr id="900098" name="Rectangle 2"/>
          <p:cNvSpPr>
            <a:spLocks noGrp="1" noChangeArrowheads="1"/>
          </p:cNvSpPr>
          <p:nvPr>
            <p:ph type="ctrTitle"/>
          </p:nvPr>
        </p:nvSpPr>
        <p:spPr>
          <a:xfrm>
            <a:off x="0" y="-27384"/>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يسوع هو الوسيط بينك وبين الله </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26CA80B5-AFD9-944D-B1B4-75E6442CFA58}"/>
              </a:ext>
            </a:extLst>
          </p:cNvPr>
          <p:cNvSpPr txBox="1">
            <a:spLocks noChangeArrowheads="1"/>
          </p:cNvSpPr>
          <p:nvPr/>
        </p:nvSpPr>
        <p:spPr bwMode="auto">
          <a:xfrm>
            <a:off x="1279200" y="6060428"/>
            <a:ext cx="7512021" cy="76935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26011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4503" name="Rectangle 2"/>
          <p:cNvSpPr txBox="1">
            <a:spLocks noGrp="1"/>
          </p:cNvSpPr>
          <p:nvPr>
            <p:ph type="title"/>
          </p:nvPr>
        </p:nvSpPr>
        <p:spPr>
          <a:xfrm>
            <a:off x="0" y="529705"/>
            <a:ext cx="9144000" cy="570550"/>
          </a:xfrm>
          <a:prstGeom prst="rect">
            <a:avLst/>
          </a:prstGeom>
          <a:effectLst>
            <a:outerShdw blurRad="63500" dist="35921" dir="2700000" rotWithShape="0">
              <a:srgbClr val="000000">
                <a:alpha val="74998"/>
              </a:srgbClr>
            </a:outerShdw>
          </a:effectLst>
        </p:spPr>
        <p:txBody>
          <a:bodyPr/>
          <a:lstStyle>
            <a:lvl1pPr defTabSz="777240">
              <a:defRPr sz="3060" b="1" i="1"/>
            </a:lvl1pPr>
          </a:lstStyle>
          <a:p>
            <a:pPr rtl="0">
              <a:defRPr/>
            </a:pPr>
            <a:r>
              <a:rPr i="0" dirty="0" err="1"/>
              <a:t>كيف</a:t>
            </a:r>
            <a:r>
              <a:rPr i="0" dirty="0"/>
              <a:t> </a:t>
            </a:r>
            <a:r>
              <a:rPr i="0" dirty="0" err="1"/>
              <a:t>تكون</a:t>
            </a:r>
            <a:r>
              <a:rPr i="0" dirty="0"/>
              <a:t> </a:t>
            </a:r>
            <a:r>
              <a:rPr i="0" dirty="0" err="1"/>
              <a:t>تلميذاً</a:t>
            </a:r>
            <a:r>
              <a:rPr i="0" dirty="0"/>
              <a:t> </a:t>
            </a:r>
            <a:r>
              <a:rPr i="0" dirty="0" err="1"/>
              <a:t>في</a:t>
            </a:r>
            <a:r>
              <a:rPr i="0" dirty="0"/>
              <a:t> </a:t>
            </a:r>
            <a:r>
              <a:rPr i="0" dirty="0" err="1"/>
              <a:t>عالم</a:t>
            </a:r>
            <a:r>
              <a:rPr i="0" dirty="0"/>
              <a:t> </a:t>
            </a:r>
            <a:r>
              <a:rPr i="0" dirty="0" err="1"/>
              <a:t>عدائي</a:t>
            </a:r>
            <a:endParaRPr i="0" dirty="0"/>
          </a:p>
        </p:txBody>
      </p:sp>
      <p:grpSp>
        <p:nvGrpSpPr>
          <p:cNvPr id="4506" name="Rectangle 2"/>
          <p:cNvGrpSpPr/>
          <p:nvPr/>
        </p:nvGrpSpPr>
        <p:grpSpPr>
          <a:xfrm>
            <a:off x="110286" y="1730157"/>
            <a:ext cx="2101296" cy="3219143"/>
            <a:chOff x="0" y="0"/>
            <a:chExt cx="2101294" cy="3219142"/>
          </a:xfrm>
        </p:grpSpPr>
        <p:sp>
          <p:nvSpPr>
            <p:cNvPr id="4504"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5" name="لا تتشبث بالسلطة"/>
            <p:cNvSpPr txBox="1"/>
            <p:nvPr/>
          </p:nvSpPr>
          <p:spPr>
            <a:xfrm>
              <a:off x="45720" y="890519"/>
              <a:ext cx="2009856" cy="14381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لا تتشبث </a:t>
              </a: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بالسلطة</a:t>
              </a:r>
            </a:p>
          </p:txBody>
        </p:sp>
      </p:grpSp>
      <p:grpSp>
        <p:nvGrpSpPr>
          <p:cNvPr id="4509" name="Rectangle 2"/>
          <p:cNvGrpSpPr/>
          <p:nvPr/>
        </p:nvGrpSpPr>
        <p:grpSpPr>
          <a:xfrm>
            <a:off x="2390443" y="1730156"/>
            <a:ext cx="2101297" cy="3219145"/>
            <a:chOff x="0" y="-1"/>
            <a:chExt cx="2101295" cy="3219144"/>
          </a:xfrm>
        </p:grpSpPr>
        <p:sp>
          <p:nvSpPr>
            <p:cNvPr id="4507"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08" name="أخدم…"/>
            <p:cNvSpPr txBox="1"/>
            <p:nvPr/>
          </p:nvSpPr>
          <p:spPr>
            <a:xfrm>
              <a:off x="45720" y="640076"/>
              <a:ext cx="2009856"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ا</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خدم</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grpSp>
        <p:nvGrpSpPr>
          <p:cNvPr id="4512" name="Rectangle 2"/>
          <p:cNvGrpSpPr/>
          <p:nvPr/>
        </p:nvGrpSpPr>
        <p:grpSpPr>
          <a:xfrm>
            <a:off x="4670599" y="1730156"/>
            <a:ext cx="2101297" cy="3219145"/>
            <a:chOff x="0" y="-1"/>
            <a:chExt cx="2101295" cy="3219144"/>
          </a:xfrm>
        </p:grpSpPr>
        <p:sp>
          <p:nvSpPr>
            <p:cNvPr id="4510"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11" name="تآلم…"/>
            <p:cNvSpPr txBox="1"/>
            <p:nvPr/>
          </p:nvSpPr>
          <p:spPr>
            <a:xfrm>
              <a:off x="45720" y="947853"/>
              <a:ext cx="2009856" cy="132343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C000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ت</a:t>
              </a:r>
              <a:r>
                <a:rPr kumimoji="0" lang="ar-JO" sz="4000" b="0" i="0" u="none" strike="noStrike" kern="0" cap="none" spc="-100" normalizeH="0" baseline="0" noProof="0">
                  <a:ln>
                    <a:noFill/>
                  </a:ln>
                  <a:solidFill>
                    <a:srgbClr val="C00000"/>
                  </a:solidFill>
                  <a:effectLst/>
                  <a:uLnTx/>
                  <a:uFillTx/>
                  <a:latin typeface="Helvetica Neue Black Condensed"/>
                  <a:ea typeface="Helvetica Neue Black Condensed"/>
                  <a:sym typeface="Helvetica Neue Black Condensed"/>
                </a:rPr>
                <a:t>أ</a:t>
              </a:r>
              <a:r>
                <a:rPr kumimoji="0" sz="4000" b="0" i="0" u="none" strike="noStrike" kern="0" cap="none" spc="-100" normalizeH="0" baseline="0" noProof="0" err="1">
                  <a:ln>
                    <a:noFill/>
                  </a:ln>
                  <a:solidFill>
                    <a:srgbClr val="C00000"/>
                  </a:solidFill>
                  <a:effectLst/>
                  <a:uLnTx/>
                  <a:uFillTx/>
                  <a:latin typeface="Helvetica Neue Black Condensed"/>
                  <a:ea typeface="Helvetica Neue Black Condensed"/>
                  <a:cs typeface="Helvetica Neue Black Condensed"/>
                  <a:sym typeface="Helvetica Neue Black Condensed"/>
                </a:rPr>
                <a:t>لم</a:t>
              </a:r>
              <a:r>
                <a:rPr kumimoji="0" sz="4000" b="0" i="0" u="none" strike="noStrike" kern="0" cap="none" spc="-100" normalizeH="0" baseline="0" noProof="0">
                  <a:ln>
                    <a:noFill/>
                  </a:ln>
                  <a:solidFill>
                    <a:srgbClr val="C00000"/>
                  </a:solidFill>
                  <a:effectLst/>
                  <a:uLnTx/>
                  <a:uFillTx/>
                  <a:latin typeface="Helvetica Neue Black Condensed"/>
                  <a:ea typeface="Helvetica Neue Black Condensed"/>
                  <a:cs typeface="Helvetica Neue Black Condensed"/>
                  <a:sym typeface="Helvetica Neue Black Condensed"/>
                </a:rPr>
                <a:t> </a:t>
              </a:r>
              <a:endParaRPr kumimoji="0" sz="4400" b="0" i="0" u="none" strike="noStrike" kern="0" cap="none" spc="-110" normalizeH="0" baseline="0" noProof="0">
                <a:ln>
                  <a:noFill/>
                </a:ln>
                <a:solidFill>
                  <a:srgbClr val="FFFFFF"/>
                </a:solidFill>
                <a:effectLst/>
                <a:uLnTx/>
                <a:uFillTx/>
                <a:latin typeface="Helvetica Neue Black Condensed"/>
                <a:ea typeface="Helvetica Neue Black Condensed"/>
                <a:cs typeface="Helvetica Neue Black Condensed"/>
                <a:sym typeface="Helvetica Neue Black Condensed"/>
              </a:endParaRP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مثل</a:t>
              </a: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  </a:t>
              </a:r>
              <a:r>
                <a:rPr kumimoji="0" sz="4000" b="0" i="0" u="none" strike="noStrike" kern="0" cap="none" spc="-100" normalizeH="0" baseline="0" noProof="0" err="1">
                  <a:ln>
                    <a:noFill/>
                  </a:ln>
                  <a:solidFill>
                    <a:srgbClr val="000090"/>
                  </a:solidFill>
                  <a:effectLst/>
                  <a:uLnTx/>
                  <a:uFillTx/>
                  <a:latin typeface="Helvetica Neue Black Condensed"/>
                  <a:ea typeface="Helvetica Neue Black Condensed"/>
                  <a:cs typeface="Helvetica Neue Black Condensed"/>
                  <a:sym typeface="Helvetica Neue Black Condensed"/>
                </a:rPr>
                <a:t>يسوع</a:t>
              </a:r>
              <a:endPar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endParaRPr>
            </a:p>
          </p:txBody>
        </p:sp>
      </p:grpSp>
      <p:sp>
        <p:nvSpPr>
          <p:cNvPr id="4513" name="Notched Right Arrow 1"/>
          <p:cNvSpPr/>
          <p:nvPr/>
        </p:nvSpPr>
        <p:spPr>
          <a:xfrm>
            <a:off x="1979711"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sp>
        <p:nvSpPr>
          <p:cNvPr id="4514" name="Notched Right Arrow 6"/>
          <p:cNvSpPr/>
          <p:nvPr/>
        </p:nvSpPr>
        <p:spPr>
          <a:xfrm>
            <a:off x="4211959"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pSp>
        <p:nvGrpSpPr>
          <p:cNvPr id="4517" name="Rectangle 2"/>
          <p:cNvGrpSpPr/>
          <p:nvPr/>
        </p:nvGrpSpPr>
        <p:grpSpPr>
          <a:xfrm>
            <a:off x="6950756" y="1730157"/>
            <a:ext cx="2101296" cy="3219143"/>
            <a:chOff x="0" y="0"/>
            <a:chExt cx="2101294" cy="3219142"/>
          </a:xfrm>
        </p:grpSpPr>
        <p:sp>
          <p:nvSpPr>
            <p:cNvPr id="4515" name="Rectangle"/>
            <p:cNvSpPr/>
            <p:nvPr/>
          </p:nvSpPr>
          <p:spPr>
            <a:xfrm>
              <a:off x="0" y="-1"/>
              <a:ext cx="2101295" cy="3219144"/>
            </a:xfrm>
            <a:prstGeom prst="rect">
              <a:avLst/>
            </a:prstGeom>
            <a:solidFill>
              <a:srgbClr val="FFFFFF"/>
            </a:solidFill>
            <a:ln w="12700" cap="flat">
              <a:noFill/>
              <a:miter lim="400000"/>
            </a:ln>
            <a:effectLst/>
          </p:spPr>
          <p:txBody>
            <a:bodyPr wrap="square" lIns="45719" tIns="45719" rIns="45719" bIns="4571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FFFFFF"/>
                  </a:solidFill>
                </a:defRPr>
              </a:pPr>
              <a:endParaRPr kumimoji="0" sz="44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4516" name="سوف…"/>
            <p:cNvSpPr txBox="1"/>
            <p:nvPr/>
          </p:nvSpPr>
          <p:spPr>
            <a:xfrm>
              <a:off x="45720" y="890519"/>
              <a:ext cx="2009856" cy="143810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00009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000090"/>
                  </a:solidFill>
                  <a:effectLst/>
                  <a:uLnTx/>
                  <a:uFillTx/>
                  <a:latin typeface="Helvetica Neue Black Condensed"/>
                  <a:ea typeface="Helvetica Neue Black Condensed"/>
                  <a:cs typeface="Helvetica Neue Black Condensed"/>
                  <a:sym typeface="Helvetica Neue Black Condensed"/>
                </a:rPr>
                <a:t>سوف </a:t>
              </a:r>
            </a:p>
            <a:p>
              <a:pPr marL="0" marR="0" lvl="0" indent="0" algn="ctr" defTabSz="914400" rtl="0" eaLnBrk="1" fontAlgn="auto" latinLnBrk="0" hangingPunct="0">
                <a:lnSpc>
                  <a:spcPct val="100000"/>
                </a:lnSpc>
                <a:spcBef>
                  <a:spcPts val="0"/>
                </a:spcBef>
                <a:spcAft>
                  <a:spcPts val="0"/>
                </a:spcAft>
                <a:buClrTx/>
                <a:buSzTx/>
                <a:buFontTx/>
                <a:buNone/>
                <a:tabLst/>
                <a:defRPr sz="4000" spc="-100">
                  <a:solidFill>
                    <a:srgbClr val="FF2600"/>
                  </a:solidFill>
                  <a:latin typeface="Helvetica Neue Black Condensed"/>
                  <a:ea typeface="Helvetica Neue Black Condensed"/>
                  <a:cs typeface="Helvetica Neue Black Condensed"/>
                  <a:sym typeface="Helvetica Neue Black Condensed"/>
                </a:defRPr>
              </a:pPr>
              <a:r>
                <a:rPr kumimoji="0" sz="4000" b="0" i="0" u="none" strike="noStrike" kern="0" cap="none" spc="-100" normalizeH="0" baseline="0" noProof="0">
                  <a:ln>
                    <a:noFill/>
                  </a:ln>
                  <a:solidFill>
                    <a:srgbClr val="FF2600"/>
                  </a:solidFill>
                  <a:effectLst/>
                  <a:uLnTx/>
                  <a:uFillTx/>
                  <a:latin typeface="Helvetica Neue Black Condensed"/>
                  <a:ea typeface="Helvetica Neue Black Condensed"/>
                  <a:cs typeface="Helvetica Neue Black Condensed"/>
                  <a:sym typeface="Helvetica Neue Black Condensed"/>
                </a:rPr>
                <a:t>ترتفع</a:t>
              </a:r>
            </a:p>
          </p:txBody>
        </p:sp>
      </p:grpSp>
      <p:sp>
        <p:nvSpPr>
          <p:cNvPr id="4518" name="Notched Right Arrow 8"/>
          <p:cNvSpPr/>
          <p:nvPr/>
        </p:nvSpPr>
        <p:spPr>
          <a:xfrm>
            <a:off x="6491328" y="2652775"/>
            <a:ext cx="816976" cy="1381349"/>
          </a:xfrm>
          <a:custGeom>
            <a:avLst/>
            <a:gdLst/>
            <a:ahLst/>
            <a:cxnLst>
              <a:cxn ang="0">
                <a:pos x="wd2" y="hd2"/>
              </a:cxn>
              <a:cxn ang="5400000">
                <a:pos x="wd2" y="hd2"/>
              </a:cxn>
              <a:cxn ang="10800000">
                <a:pos x="wd2" y="hd2"/>
              </a:cxn>
              <a:cxn ang="16200000">
                <a:pos x="wd2" y="hd2"/>
              </a:cxn>
            </a:cxnLst>
            <a:rect l="0" t="0" r="r" b="b"/>
            <a:pathLst>
              <a:path w="21600" h="21600" extrusionOk="0">
                <a:moveTo>
                  <a:pt x="0" y="5400"/>
                </a:moveTo>
                <a:lnTo>
                  <a:pt x="10800" y="5400"/>
                </a:lnTo>
                <a:lnTo>
                  <a:pt x="10800" y="0"/>
                </a:lnTo>
                <a:lnTo>
                  <a:pt x="21600" y="10800"/>
                </a:lnTo>
                <a:lnTo>
                  <a:pt x="10800" y="21600"/>
                </a:lnTo>
                <a:lnTo>
                  <a:pt x="10800" y="16200"/>
                </a:lnTo>
                <a:lnTo>
                  <a:pt x="0" y="16200"/>
                </a:lnTo>
                <a:lnTo>
                  <a:pt x="5400" y="10800"/>
                </a:lnTo>
                <a:close/>
              </a:path>
            </a:pathLst>
          </a:custGeom>
          <a:solidFill>
            <a:srgbClr val="FFFF00"/>
          </a:solidFill>
          <a:ln w="38100">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solidFill>
                  <a:srgbClr val="000000"/>
                </a:solidFill>
                <a:latin typeface="Comic Sans MS"/>
                <a:ea typeface="Comic Sans MS"/>
                <a:cs typeface="Comic Sans MS"/>
                <a:sym typeface="Comic Sans MS"/>
              </a:defRPr>
            </a:pPr>
            <a:endParaRPr kumimoji="0" sz="2400" b="0" i="0" u="none" strike="noStrike" kern="0" cap="none" spc="0" normalizeH="0" baseline="0" noProof="0">
              <a:ln>
                <a:noFill/>
              </a:ln>
              <a:solidFill>
                <a:srgbClr val="000000"/>
              </a:solidFill>
              <a:effectLst/>
              <a:uLnTx/>
              <a:uFillTx/>
              <a:latin typeface="Comic Sans MS"/>
              <a:sym typeface="Comic Sans MS"/>
            </a:endParaRPr>
          </a:p>
        </p:txBody>
      </p:sp>
      <p:graphicFrame>
        <p:nvGraphicFramePr>
          <p:cNvPr id="4519" name="Table 2"/>
          <p:cNvGraphicFramePr/>
          <p:nvPr/>
        </p:nvGraphicFramePr>
        <p:xfrm>
          <a:off x="1" y="4941168"/>
          <a:ext cx="9052050" cy="570549"/>
        </p:xfrm>
        <a:graphic>
          <a:graphicData uri="http://schemas.openxmlformats.org/drawingml/2006/table">
            <a:tbl>
              <a:tblPr/>
              <a:tblGrid>
                <a:gridCol w="2244939">
                  <a:extLst>
                    <a:ext uri="{9D8B030D-6E8A-4147-A177-3AD203B41FA5}">
                      <a16:colId xmlns:a16="http://schemas.microsoft.com/office/drawing/2014/main" val="20000"/>
                    </a:ext>
                  </a:extLst>
                </a:gridCol>
                <a:gridCol w="2281085">
                  <a:extLst>
                    <a:ext uri="{9D8B030D-6E8A-4147-A177-3AD203B41FA5}">
                      <a16:colId xmlns:a16="http://schemas.microsoft.com/office/drawing/2014/main" val="20001"/>
                    </a:ext>
                  </a:extLst>
                </a:gridCol>
                <a:gridCol w="2281085">
                  <a:extLst>
                    <a:ext uri="{9D8B030D-6E8A-4147-A177-3AD203B41FA5}">
                      <a16:colId xmlns:a16="http://schemas.microsoft.com/office/drawing/2014/main" val="20002"/>
                    </a:ext>
                  </a:extLst>
                </a:gridCol>
                <a:gridCol w="2244941">
                  <a:extLst>
                    <a:ext uri="{9D8B030D-6E8A-4147-A177-3AD203B41FA5}">
                      <a16:colId xmlns:a16="http://schemas.microsoft.com/office/drawing/2014/main" val="20003"/>
                    </a:ext>
                  </a:extLst>
                </a:gridCol>
              </a:tblGrid>
              <a:tr h="570549">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 ١٣</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 ١٤ - ١٠ : ٥٢</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sz="2400" b="1">
                          <a:solidFill>
                            <a:srgbClr val="FFFFFF"/>
                          </a:solidFill>
                          <a:effectLst>
                            <a:outerShdw blurRad="38100" dist="38100" dir="2700000" rotWithShape="0">
                              <a:srgbClr val="000000">
                                <a:alpha val="43137"/>
                              </a:srgbClr>
                            </a:outerShdw>
                          </a:effectLst>
                          <a:sym typeface="Arial"/>
                        </a:rPr>
                        <a:t>١١- ١٥</a:t>
                      </a:r>
                    </a:p>
                  </a:txBody>
                  <a:tcPr marL="45724" marR="45724" marT="45724" marB="45724" anchor="ctr" horzOverflow="overflow">
                    <a:lnL w="12700">
                      <a:miter lim="400000"/>
                    </a:lnL>
                    <a:lnR w="12700">
                      <a:miter lim="400000"/>
                    </a:lnR>
                    <a:lnT w="12700">
                      <a:miter lim="400000"/>
                    </a:lnT>
                    <a:lnB w="12700">
                      <a:miter lim="400000"/>
                    </a:lnB>
                    <a:noFill/>
                  </a:tcPr>
                </a:tc>
                <a:tc>
                  <a:txBody>
                    <a:bodyPr/>
                    <a:lstStyle/>
                    <a:p>
                      <a:pPr algn="ctr" defTabSz="457200">
                        <a:defRPr sz="1800">
                          <a:solidFill>
                            <a:srgbClr val="000000"/>
                          </a:solidFill>
                        </a:defRPr>
                      </a:pPr>
                      <a:r>
                        <a:rPr lang="ar-JO" sz="2400" b="1">
                          <a:solidFill>
                            <a:srgbClr val="FFFFFF"/>
                          </a:solidFill>
                          <a:effectLst>
                            <a:outerShdw blurRad="38100" dist="38100" dir="2700000" rotWithShape="0">
                              <a:srgbClr val="000000">
                                <a:alpha val="43137"/>
                              </a:srgbClr>
                            </a:outerShdw>
                          </a:effectLst>
                          <a:sym typeface="Arial"/>
                        </a:rPr>
                        <a:t>١٦</a:t>
                      </a:r>
                      <a:endParaRPr sz="2400" b="1">
                        <a:solidFill>
                          <a:srgbClr val="FFFFFF"/>
                        </a:solidFill>
                        <a:effectLst>
                          <a:outerShdw blurRad="38100" dist="38100" dir="2700000" rotWithShape="0">
                            <a:srgbClr val="000000">
                              <a:alpha val="43137"/>
                            </a:srgbClr>
                          </a:outerShdw>
                        </a:effectLst>
                        <a:sym typeface="Arial"/>
                      </a:endParaRPr>
                    </a:p>
                  </a:txBody>
                  <a:tcPr marL="45724" marR="45724" marT="45724" marB="45724" anchor="ctr" horzOverflow="overflow">
                    <a:lnL w="12700">
                      <a:miter lim="400000"/>
                    </a:lnL>
                    <a:lnR w="12700">
                      <a:miter lim="400000"/>
                    </a:lnR>
                    <a:lnT w="12700">
                      <a:miter lim="400000"/>
                    </a:lnT>
                    <a:lnB w="12700">
                      <a:miter lim="400000"/>
                    </a:lnB>
                    <a:noFill/>
                  </a:tcPr>
                </a:tc>
                <a:extLst>
                  <a:ext uri="{0D108BD9-81ED-4DB2-BD59-A6C34878D82A}">
                    <a16:rowId xmlns:a16="http://schemas.microsoft.com/office/drawing/2014/main" val="10000"/>
                  </a:ext>
                </a:extLst>
              </a:tr>
            </a:tbl>
          </a:graphicData>
        </a:graphic>
      </p:graphicFrame>
      <p:sp>
        <p:nvSpPr>
          <p:cNvPr id="4520"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p:tmAbs val="0"/>
                                  </p:iterate>
                                  <p:childTnLst>
                                    <p:set>
                                      <p:cBhvr>
                                        <p:cTn id="6" fill="hold"/>
                                        <p:tgtEl>
                                          <p:spTgt spid="4513"/>
                                        </p:tgtEl>
                                        <p:attrNameLst>
                                          <p:attrName>style.visibility</p:attrName>
                                        </p:attrNameLst>
                                      </p:cBhvr>
                                      <p:to>
                                        <p:strVal val="visible"/>
                                      </p:to>
                                    </p:set>
                                    <p:animEffect transition="in" filter="wipe(left)">
                                      <p:cBhvr>
                                        <p:cTn id="7" dur="500"/>
                                        <p:tgtEl>
                                          <p:spTgt spid="4513"/>
                                        </p:tgtEl>
                                      </p:cBhvr>
                                    </p:animEffect>
                                  </p:childTnLst>
                                </p:cTn>
                              </p:par>
                            </p:childTnLst>
                          </p:cTn>
                        </p:par>
                        <p:par>
                          <p:cTn id="8" fill="hold">
                            <p:stCondLst>
                              <p:cond delay="500"/>
                            </p:stCondLst>
                            <p:childTnLst>
                              <p:par>
                                <p:cTn id="9" presetID="22" presetClass="entr" presetSubtype="8" fill="hold" grpId="0" nodeType="afterEffect">
                                  <p:stCondLst>
                                    <p:cond delay="0"/>
                                  </p:stCondLst>
                                  <p:iterate>
                                    <p:tmAbs val="0"/>
                                  </p:iterate>
                                  <p:childTnLst>
                                    <p:set>
                                      <p:cBhvr>
                                        <p:cTn id="10" fill="hold"/>
                                        <p:tgtEl>
                                          <p:spTgt spid="4509"/>
                                        </p:tgtEl>
                                        <p:attrNameLst>
                                          <p:attrName>style.visibility</p:attrName>
                                        </p:attrNameLst>
                                      </p:cBhvr>
                                      <p:to>
                                        <p:strVal val="visible"/>
                                      </p:to>
                                    </p:set>
                                    <p:animEffect transition="in" filter="wipe(left)">
                                      <p:cBhvr>
                                        <p:cTn id="11" dur="500"/>
                                        <p:tgtEl>
                                          <p:spTgt spid="450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p:tmAbs val="0"/>
                                  </p:iterate>
                                  <p:childTnLst>
                                    <p:set>
                                      <p:cBhvr>
                                        <p:cTn id="15" fill="hold"/>
                                        <p:tgtEl>
                                          <p:spTgt spid="4514"/>
                                        </p:tgtEl>
                                        <p:attrNameLst>
                                          <p:attrName>style.visibility</p:attrName>
                                        </p:attrNameLst>
                                      </p:cBhvr>
                                      <p:to>
                                        <p:strVal val="visible"/>
                                      </p:to>
                                    </p:set>
                                    <p:animEffect transition="in" filter="wipe(left)">
                                      <p:cBhvr>
                                        <p:cTn id="16" dur="500"/>
                                        <p:tgtEl>
                                          <p:spTgt spid="4514"/>
                                        </p:tgtEl>
                                      </p:cBhvr>
                                    </p:animEffect>
                                  </p:childTnLst>
                                </p:cTn>
                              </p:par>
                            </p:childTnLst>
                          </p:cTn>
                        </p:par>
                        <p:par>
                          <p:cTn id="17" fill="hold">
                            <p:stCondLst>
                              <p:cond delay="500"/>
                            </p:stCondLst>
                            <p:childTnLst>
                              <p:par>
                                <p:cTn id="18" presetID="22" presetClass="entr" presetSubtype="8" fill="hold" grpId="0" nodeType="afterEffect">
                                  <p:stCondLst>
                                    <p:cond delay="0"/>
                                  </p:stCondLst>
                                  <p:iterate>
                                    <p:tmAbs val="0"/>
                                  </p:iterate>
                                  <p:childTnLst>
                                    <p:set>
                                      <p:cBhvr>
                                        <p:cTn id="19" fill="hold"/>
                                        <p:tgtEl>
                                          <p:spTgt spid="4512"/>
                                        </p:tgtEl>
                                        <p:attrNameLst>
                                          <p:attrName>style.visibility</p:attrName>
                                        </p:attrNameLst>
                                      </p:cBhvr>
                                      <p:to>
                                        <p:strVal val="visible"/>
                                      </p:to>
                                    </p:set>
                                    <p:animEffect transition="in" filter="wipe(left)">
                                      <p:cBhvr>
                                        <p:cTn id="20" dur="500"/>
                                        <p:tgtEl>
                                          <p:spTgt spid="45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p:tmAbs val="0"/>
                                  </p:iterate>
                                  <p:childTnLst>
                                    <p:set>
                                      <p:cBhvr>
                                        <p:cTn id="24" fill="hold"/>
                                        <p:tgtEl>
                                          <p:spTgt spid="4518"/>
                                        </p:tgtEl>
                                        <p:attrNameLst>
                                          <p:attrName>style.visibility</p:attrName>
                                        </p:attrNameLst>
                                      </p:cBhvr>
                                      <p:to>
                                        <p:strVal val="visible"/>
                                      </p:to>
                                    </p:set>
                                    <p:animEffect transition="in" filter="wipe(left)">
                                      <p:cBhvr>
                                        <p:cTn id="25" dur="500"/>
                                        <p:tgtEl>
                                          <p:spTgt spid="451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p:tmAbs val="0"/>
                                  </p:iterate>
                                  <p:childTnLst>
                                    <p:set>
                                      <p:cBhvr>
                                        <p:cTn id="28" fill="hold"/>
                                        <p:tgtEl>
                                          <p:spTgt spid="4517"/>
                                        </p:tgtEl>
                                        <p:attrNameLst>
                                          <p:attrName>style.visibility</p:attrName>
                                        </p:attrNameLst>
                                      </p:cBhvr>
                                      <p:to>
                                        <p:strVal val="visible"/>
                                      </p:to>
                                    </p:set>
                                    <p:animEffect transition="in" filter="wipe(left)">
                                      <p:cBhvr>
                                        <p:cTn id="29" dur="500"/>
                                        <p:tgtEl>
                                          <p:spTgt spid="451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iterate>
                                    <p:tmAbs val="0"/>
                                  </p:iterate>
                                  <p:childTnLst>
                                    <p:set>
                                      <p:cBhvr>
                                        <p:cTn id="33" fill="hold"/>
                                        <p:tgtEl>
                                          <p:spTgt spid="4520"/>
                                        </p:tgtEl>
                                        <p:attrNameLst>
                                          <p:attrName>style.visibility</p:attrName>
                                        </p:attrNameLst>
                                      </p:cBhvr>
                                      <p:to>
                                        <p:strVal val="visible"/>
                                      </p:to>
                                    </p:set>
                                    <p:anim calcmode="lin" valueType="num">
                                      <p:cBhvr>
                                        <p:cTn id="34" dur="500" fill="hold"/>
                                        <p:tgtEl>
                                          <p:spTgt spid="4520"/>
                                        </p:tgtEl>
                                        <p:attrNameLst>
                                          <p:attrName>ppt_x</p:attrName>
                                        </p:attrNameLst>
                                      </p:cBhvr>
                                      <p:tavLst>
                                        <p:tav tm="0">
                                          <p:val>
                                            <p:strVal val="#ppt_x"/>
                                          </p:val>
                                        </p:tav>
                                        <p:tav tm="100000">
                                          <p:val>
                                            <p:strVal val="#ppt_x"/>
                                          </p:val>
                                        </p:tav>
                                      </p:tavLst>
                                    </p:anim>
                                    <p:anim calcmode="lin" valueType="num">
                                      <p:cBhvr>
                                        <p:cTn id="35" dur="500" fill="hold"/>
                                        <p:tgtEl>
                                          <p:spTgt spid="45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9" grpId="0" animBg="1" advAuto="0"/>
      <p:bldP spid="4512" grpId="0" animBg="1" advAuto="0"/>
      <p:bldP spid="4513" grpId="0" animBg="1" advAuto="0"/>
      <p:bldP spid="4514" grpId="0" animBg="1" advAuto="0"/>
      <p:bldP spid="4517" grpId="0" animBg="1" advAuto="0"/>
      <p:bldP spid="4518" grpId="0" animBg="1" advAuto="0"/>
      <p:bldP spid="4520" grpId="0" animBg="1" advAuto="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05844A-A5F1-B449-9BA0-C8F46E1375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260"/>
            <a:ext cx="9152163" cy="6107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SA" dirty="0">
                <a:effectLst>
                  <a:glow rad="127000">
                    <a:schemeClr val="tx1"/>
                  </a:glow>
                </a:effectLst>
                <a:ea typeface="ＭＳ Ｐゴシック" charset="0"/>
                <a:cs typeface="ＭＳ Ｐゴシック" charset="0"/>
              </a:rPr>
              <a:t>اين تريد المضي قدما؟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6FD9961E-0E0D-874A-9905-140943C8BE8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العبرانيين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2038723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027474816"/>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6514" name="Picture 2" descr="Image result for faith that works">
            <a:extLst>
              <a:ext uri="{FF2B5EF4-FFF2-40B4-BE49-F238E27FC236}">
                <a16:creationId xmlns:a16="http://schemas.microsoft.com/office/drawing/2014/main" id="{D42630DF-048F-BE4A-BB86-F257524ECA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56114"/>
            <a:ext cx="9144000" cy="5140325"/>
          </a:xfrm>
          <a:prstGeom prst="rect">
            <a:avLst/>
          </a:prstGeom>
          <a:noFill/>
          <a:extLst>
            <a:ext uri="{909E8E84-426E-40DD-AFC4-6F175D3DCCD1}">
              <a14:hiddenFill xmlns:a14="http://schemas.microsoft.com/office/drawing/2010/main">
                <a:solidFill>
                  <a:srgbClr val="FFFFFF"/>
                </a:solidFill>
              </a14:hiddenFill>
            </a:ext>
          </a:extLst>
        </p:spPr>
      </p:pic>
      <p:sp>
        <p:nvSpPr>
          <p:cNvPr id="185347" name="Rectangle 3"/>
          <p:cNvSpPr>
            <a:spLocks noGrp="1" noChangeArrowheads="1"/>
          </p:cNvSpPr>
          <p:nvPr>
            <p:ph type="ctrTitle"/>
          </p:nvPr>
        </p:nvSpPr>
        <p:spPr>
          <a:xfrm>
            <a:off x="519734" y="3627332"/>
            <a:ext cx="4095345" cy="437744"/>
          </a:xfrm>
          <a:solidFill>
            <a:schemeClr val="bg1"/>
          </a:solidFill>
          <a:effectLst>
            <a:outerShdw blurRad="63500" dist="35921" dir="2700000" algn="ctr" rotWithShape="0">
              <a:srgbClr val="000000">
                <a:alpha val="74998"/>
              </a:srgbClr>
            </a:outerShdw>
          </a:effectLst>
        </p:spPr>
        <p:txBody>
          <a:bodyPr anchor="ctr"/>
          <a:lstStyle/>
          <a:p>
            <a:pPr algn="ctr" eaLnBrk="1" hangingPunct="1">
              <a:defRPr/>
            </a:pPr>
            <a:r>
              <a:rPr lang="ar-JO" sz="2800" b="1">
                <a:solidFill>
                  <a:schemeClr val="tx1"/>
                </a:solidFill>
                <a:latin typeface="Accordance" panose="00000400000000000000" pitchFamily="2" charset="-78"/>
                <a:ea typeface="Accordance" panose="00000400000000000000" pitchFamily="2" charset="-78"/>
                <a:cs typeface="Accordance" panose="00000400000000000000" pitchFamily="2" charset="-78"/>
              </a:rPr>
              <a:t>رسالة يعقوب</a:t>
            </a:r>
            <a:endParaRPr lang="en-US" sz="2800" b="1">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4"/>
          <p:cNvSpPr>
            <a:spLocks noChangeArrowheads="1"/>
          </p:cNvSpPr>
          <p:nvPr/>
        </p:nvSpPr>
        <p:spPr bwMode="auto">
          <a:xfrm>
            <a:off x="0" y="6096439"/>
            <a:ext cx="9144000" cy="77269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6" name="Rectangle 3">
            <a:extLst>
              <a:ext uri="{FF2B5EF4-FFF2-40B4-BE49-F238E27FC236}">
                <a16:creationId xmlns:a16="http://schemas.microsoft.com/office/drawing/2014/main" id="{730E9D35-C068-D44D-B273-6F005D2F6557}"/>
              </a:ext>
            </a:extLst>
          </p:cNvPr>
          <p:cNvSpPr txBox="1">
            <a:spLocks noChangeArrowheads="1"/>
          </p:cNvSpPr>
          <p:nvPr/>
        </p:nvSpPr>
        <p:spPr bwMode="auto">
          <a:xfrm>
            <a:off x="224431" y="1119404"/>
            <a:ext cx="4620640" cy="2320382"/>
          </a:xfrm>
          <a:prstGeom prst="rect">
            <a:avLst/>
          </a:prstGeom>
          <a:solidFill>
            <a:schemeClr val="accent5">
              <a:lumMod val="50000"/>
            </a:schemeClr>
          </a:solidFill>
          <a:ln>
            <a:noFill/>
          </a:ln>
          <a:effectLst>
            <a:outerShdw blurRad="63500" dist="266700"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lvl1pPr algn="r" rtl="0" eaLnBrk="0" fontAlgn="base" hangingPunct="0">
              <a:spcBef>
                <a:spcPct val="0"/>
              </a:spcBef>
              <a:spcAft>
                <a:spcPct val="0"/>
              </a:spcAft>
              <a:defRPr sz="4400" i="1">
                <a:solidFill>
                  <a:schemeClr val="tx2"/>
                </a:solidFill>
                <a:latin typeface="+mj-lt"/>
                <a:ea typeface="ＭＳ Ｐゴシック" charset="0"/>
                <a:cs typeface="Geneva"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0"/>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i="0" u="none" strike="noStrike" kern="0" cap="none" spc="0" normalizeH="0" baseline="0" noProof="0">
                <a:ln>
                  <a:noFill/>
                </a:ln>
                <a:solidFill>
                  <a:srgbClr val="FFFFCC"/>
                </a:solidFill>
                <a:effectLst>
                  <a:glow rad="342900">
                    <a:srgbClr val="000000">
                      <a:alpha val="40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الإيمان الذي يعمل</a:t>
            </a:r>
          </a:p>
        </p:txBody>
      </p:sp>
    </p:spTree>
    <p:extLst>
      <p:ext uri="{BB962C8B-B14F-4D97-AF65-F5344CB8AC3E}">
        <p14:creationId xmlns:p14="http://schemas.microsoft.com/office/powerpoint/2010/main" val="785127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85347"/>
                                        </p:tgtEl>
                                        <p:attrNameLst>
                                          <p:attrName>style.visibility</p:attrName>
                                        </p:attrNameLst>
                                      </p:cBhvr>
                                      <p:to>
                                        <p:strVal val="visible"/>
                                      </p:to>
                                    </p:set>
                                    <p:animEffect transition="in" filter="checkerboard(across)">
                                      <p:cBhvr>
                                        <p:cTn id="7" dur="500"/>
                                        <p:tgtEl>
                                          <p:spTgt spid="1853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4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5590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الأعمال</a:t>
            </a:r>
            <a:endParaRPr kumimoji="0" lang="en-US" sz="7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72262"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Tree>
    <p:extLst>
      <p:ext uri="{BB962C8B-B14F-4D97-AF65-F5344CB8AC3E}">
        <p14:creationId xmlns:p14="http://schemas.microsoft.com/office/powerpoint/2010/main" val="16639809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200377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الإعلان عن الإيمان</a:t>
            </a:r>
            <a:br>
              <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من خلال الأعمال</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893782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1602008"/>
            <a:ext cx="9144000" cy="3150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ولكن كونوا عامِلينَ بالكلِمَةِ، لا سامِعينَ فقط خادِعينَ نُفوسكُمْ (١: ٢٢) .</a:t>
            </a:r>
          </a:p>
        </p:txBody>
      </p:sp>
      <p:sp>
        <p:nvSpPr>
          <p:cNvPr id="7" name="Text Box 24"/>
          <p:cNvSpPr txBox="1">
            <a:spLocks noChangeArrowheads="1"/>
          </p:cNvSpPr>
          <p:nvPr/>
        </p:nvSpPr>
        <p:spPr bwMode="auto">
          <a:xfrm>
            <a:off x="8472410" y="65344"/>
            <a:ext cx="679994"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ccordance" panose="00000400000000000000" pitchFamily="2" charset="-78"/>
                <a:ea typeface="Accordance" panose="00000400000000000000" pitchFamily="2" charset="-78"/>
                <a:cs typeface="Accordance" panose="00000400000000000000" pitchFamily="2" charset="-78"/>
              </a:rPr>
              <a:t>٢٥٤</a:t>
            </a:r>
          </a:p>
        </p:txBody>
      </p:sp>
      <p:sp>
        <p:nvSpPr>
          <p:cNvPr id="8" name="Rectangle 2">
            <a:extLst>
              <a:ext uri="{FF2B5EF4-FFF2-40B4-BE49-F238E27FC236}">
                <a16:creationId xmlns:a16="http://schemas.microsoft.com/office/drawing/2014/main" id="{42B6DCA8-65B0-1648-B8CB-04CE3DB980F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354129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8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accent2"/>
            </a:gs>
            <a:gs pos="100000">
              <a:srgbClr val="000000"/>
            </a:gs>
          </a:gsLst>
          <a:lin ang="2700000" scaled="1"/>
        </a:gra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ctrTitle"/>
          </p:nvPr>
        </p:nvSpPr>
        <p:spPr>
          <a:xfrm>
            <a:off x="0" y="0"/>
            <a:ext cx="9144000" cy="765175"/>
          </a:xfrm>
          <a:solidFill>
            <a:schemeClr val="accent6">
              <a:lumMod val="50000"/>
            </a:schemeClr>
          </a:solidFill>
        </p:spPr>
        <p:txBody>
          <a:bodyPr anchor="ctr"/>
          <a:lstStyle/>
          <a:p>
            <a:pPr eaLnBrk="1" hangingPunct="1">
              <a:defRPr/>
            </a:pPr>
            <a:r>
              <a:rPr lang="ar-JO" sz="36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a:latin typeface="Accordance" panose="00000400000000000000" pitchFamily="2" charset="-78"/>
              <a:ea typeface="Accordance" panose="00000400000000000000" pitchFamily="2" charset="-78"/>
              <a:cs typeface="Accordance" panose="00000400000000000000" pitchFamily="2" charset="-78"/>
            </a:endParaRPr>
          </a:p>
        </p:txBody>
      </p:sp>
      <p:sp>
        <p:nvSpPr>
          <p:cNvPr id="271365" name="Text Box 5"/>
          <p:cNvSpPr txBox="1">
            <a:spLocks noChangeArrowheads="1"/>
          </p:cNvSpPr>
          <p:nvPr/>
        </p:nvSpPr>
        <p:spPr bwMode="auto">
          <a:xfrm>
            <a:off x="8388350" y="87313"/>
            <a:ext cx="679994"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2" name="Rectangle 1"/>
          <p:cNvSpPr/>
          <p:nvPr/>
        </p:nvSpPr>
        <p:spPr>
          <a:xfrm>
            <a:off x="217217" y="2017067"/>
            <a:ext cx="8738807" cy="2554545"/>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000" b="1" i="0" u="none" strike="noStrike" kern="1200" cap="none" spc="0" normalizeH="0" baseline="0" noProof="0">
                <a:ln>
                  <a:noFill/>
                </a:ln>
                <a:solidFill>
                  <a:srgbClr val="FFFF00"/>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000" b="1"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لإستبدال نفاقهم بالأعمال الصالحة في النضج والقداسة.</a:t>
            </a:r>
            <a:endParaRPr kumimoji="0" lang="en-US" sz="4000" b="0" i="0" u="none" strike="noStrike" kern="1200" cap="none" spc="0" normalizeH="0" baseline="0" noProof="0">
              <a:ln>
                <a:noFill/>
              </a:ln>
              <a:solidFill>
                <a:srgbClr val="FFFFFF"/>
              </a:solidFill>
              <a:effectLst>
                <a:glow rad="2286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D06DF0A-7AAC-264E-AB52-C8C74B92024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0160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1602008"/>
            <a:ext cx="9144000" cy="37428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القرّاء كانوا مؤمنين لأنهم يعتبرون "إخوة" (١: ٢، ١٦، ١٩؛ ٢: ١، ٥، ١٤؛ ٣: ١، ١٠، ١٢؛ ٤: ١١؛ ٥: ٧، ٩، ١٠، ١٢، ١٩). كانت حاجتهم الأساسية هي إظهار حكم ملكوت المسيح في سلوكهم.</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2">
            <a:extLst>
              <a:ext uri="{FF2B5EF4-FFF2-40B4-BE49-F238E27FC236}">
                <a16:creationId xmlns:a16="http://schemas.microsoft.com/office/drawing/2014/main" id="{6F9A9A8D-9656-0142-91DF-902CDC44887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978307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8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187" y="1539443"/>
            <a:ext cx="7983625"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يُطلق على مجتمع العهد الجديد (الكنيسة) اسم "مجمع يهودي" (’’ الاجتماع،‘‘ ٢: ٢) لأن جميع المؤمنين الأوائل كانوا يهودًا عندما كُتبت هذه الرسالة المبكرة (١: ١).</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2B58FBB-6855-9E47-B6FA-FF13DA1A06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32694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تظهر كلمات "خلاص" خمس مرات (١: ٢١؛ ٢: ١٤؛ ٤: ١٢؛ ٥: ١٥، ٢٠). لا شيء يتعلق بالخلاص ولكن بدلاً من ذلك "إنقاذ الحياة" من الموت المبكر.</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p:txBody>
      </p:sp>
      <p:sp>
        <p:nvSpPr>
          <p:cNvPr id="7" name="Rectangle 2">
            <a:extLst>
              <a:ext uri="{FF2B5EF4-FFF2-40B4-BE49-F238E27FC236}">
                <a16:creationId xmlns:a16="http://schemas.microsoft.com/office/drawing/2014/main" id="{403EBB53-D2DB-EF40-982A-C1D64A70D8E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46072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4" name="Picture 2" descr="Picture 2"/>
          <p:cNvPicPr>
            <a:picLocks noChangeAspect="1"/>
          </p:cNvPicPr>
          <p:nvPr/>
        </p:nvPicPr>
        <p:blipFill>
          <a:blip r:embed="rId3" cstate="print"/>
          <a:stretch>
            <a:fillRect/>
          </a:stretch>
        </p:blipFill>
        <p:spPr>
          <a:xfrm>
            <a:off x="0" y="1143000"/>
            <a:ext cx="9144000" cy="4572000"/>
          </a:xfrm>
          <a:prstGeom prst="rect">
            <a:avLst/>
          </a:prstGeom>
          <a:ln w="12700">
            <a:miter lim="400000"/>
          </a:ln>
        </p:spPr>
      </p:pic>
      <p:sp>
        <p:nvSpPr>
          <p:cNvPr id="4525" name="Rectangle 2"/>
          <p:cNvSpPr txBox="1">
            <a:spLocks noGrp="1"/>
          </p:cNvSpPr>
          <p:nvPr>
            <p:ph type="ctrTitle"/>
          </p:nvPr>
        </p:nvSpPr>
        <p:spPr>
          <a:xfrm>
            <a:off x="0" y="232008"/>
            <a:ext cx="9144000" cy="769350"/>
          </a:xfrm>
          <a:prstGeom prst="rect">
            <a:avLst/>
          </a:prstGeom>
          <a:effectLst>
            <a:outerShdw blurRad="63500" dist="35921" dir="2700000" rotWithShape="0">
              <a:srgbClr val="000000">
                <a:alpha val="74998"/>
              </a:srgbClr>
            </a:outerShdw>
          </a:effectLst>
        </p:spPr>
        <p:txBody>
          <a:bodyPr>
            <a:normAutofit fontScale="90000"/>
          </a:bodyPr>
          <a:lstStyle>
            <a:lvl1pPr defTabSz="804672">
              <a:defRPr sz="4752" b="1"/>
            </a:lvl1pPr>
          </a:lstStyle>
          <a:p>
            <a:pPr rtl="0">
              <a:defRPr/>
            </a:pPr>
            <a:r>
              <a:rPr dirty="0" err="1"/>
              <a:t>الفكرة</a:t>
            </a:r>
            <a:r>
              <a:rPr dirty="0"/>
              <a:t> </a:t>
            </a:r>
            <a:r>
              <a:rPr dirty="0" err="1"/>
              <a:t>الرئيسية</a:t>
            </a:r>
            <a:r>
              <a:rPr dirty="0"/>
              <a:t> </a:t>
            </a:r>
          </a:p>
        </p:txBody>
      </p:sp>
      <p:sp>
        <p:nvSpPr>
          <p:cNvPr id="4526" name="Rectangle 2"/>
          <p:cNvSpPr txBox="1"/>
          <p:nvPr/>
        </p:nvSpPr>
        <p:spPr>
          <a:xfrm>
            <a:off x="26284" y="1831490"/>
            <a:ext cx="9052560" cy="9233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5400" b="1">
                <a:solidFill>
                  <a:srgbClr val="000000"/>
                </a:solidFill>
              </a:defRPr>
            </a:pP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أخدم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وت</a:t>
            </a:r>
            <a:r>
              <a:rPr kumimoji="0" lang="ar-JO"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لم</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a:rPr>
              <a:t>مثل</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sz="5400" b="1" u="none" strike="noStrike" kern="0" cap="none" spc="0" normalizeH="0" baseline="0" noProof="0" dirty="0">
                <a:ln>
                  <a:noFill/>
                </a:ln>
                <a:solidFill>
                  <a:srgbClr val="FF2600"/>
                </a:solidFill>
                <a:effectLst/>
                <a:uLnTx/>
                <a:uFillTx/>
                <a:latin typeface="Arial" panose="020B0604020202020204" pitchFamily="34" charset="0"/>
                <a:cs typeface="Arial" panose="020B0604020202020204" pitchFamily="34" charset="0"/>
                <a:sym typeface="Arial"/>
              </a:rPr>
              <a:t>يسوع</a:t>
            </a:r>
            <a:r>
              <a:rPr kumimoji="0" sz="5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p>
        </p:txBody>
      </p:sp>
      <p:sp>
        <p:nvSpPr>
          <p:cNvPr id="4527"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27"/>
                                        </p:tgtEl>
                                        <p:attrNameLst>
                                          <p:attrName>style.visibility</p:attrName>
                                        </p:attrNameLst>
                                      </p:cBhvr>
                                      <p:to>
                                        <p:strVal val="visible"/>
                                      </p:to>
                                    </p:set>
                                    <p:anim calcmode="lin" valueType="num">
                                      <p:cBhvr>
                                        <p:cTn id="7" dur="500" fill="hold"/>
                                        <p:tgtEl>
                                          <p:spTgt spid="4527"/>
                                        </p:tgtEl>
                                        <p:attrNameLst>
                                          <p:attrName>ppt_x</p:attrName>
                                        </p:attrNameLst>
                                      </p:cBhvr>
                                      <p:tavLst>
                                        <p:tav tm="0">
                                          <p:val>
                                            <p:strVal val="#ppt_x"/>
                                          </p:val>
                                        </p:tav>
                                        <p:tav tm="100000">
                                          <p:val>
                                            <p:strVal val="#ppt_x"/>
                                          </p:val>
                                        </p:tav>
                                      </p:tavLst>
                                    </p:anim>
                                    <p:anim calcmode="lin" valueType="num">
                                      <p:cBhvr>
                                        <p:cTn id="8" dur="500" fill="hold"/>
                                        <p:tgtEl>
                                          <p:spTgt spid="45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7" grpId="0" animBg="1" advAuto="0"/>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النبوءة</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الرب، الإلوهية</a:t>
            </a:r>
            <a: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R="0" lvl="0" indent="0" algn="ctr"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كان لدى المتلقين إيمان بـ "ربنا يسوع المسيح" (٢: ١) لكنهم احتاجوا إلى التخلي عن شخصيتهم المُنافقة والمزدوجة التفكير (١: ٨؛ ٣: ١٠) من أجل النمو في النضج والقداسة. في الواقع ، يقول المؤلف ، "إذا كان يسوع هو الرب حقًا ، فتصرف على هذا النحو!"</a:t>
            </a:r>
          </a:p>
        </p:txBody>
      </p:sp>
      <p:sp>
        <p:nvSpPr>
          <p:cNvPr id="5"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٢٧أ</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1907602-51D9-4A46-8E5F-94612E470B1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3895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1.xml><?xml version="1.0" encoding="utf-8"?>
<p:sld xmlns:a="http://schemas.openxmlformats.org/drawingml/2006/main" xmlns:r="http://schemas.openxmlformats.org/officeDocument/2006/relationships" xmlns:p="http://schemas.openxmlformats.org/presentationml/2006/main">
  <p:cSld>
    <p:bg>
      <p:bgPr shadeToTitle="1">
        <a:solidFill>
          <a:schemeClr val="tx1"/>
        </a:solidFill>
        <a:effectLst/>
      </p:bgPr>
    </p:bg>
    <p:spTree>
      <p:nvGrpSpPr>
        <p:cNvPr id="1" name=""/>
        <p:cNvGrpSpPr/>
        <p:nvPr/>
      </p:nvGrpSpPr>
      <p:grpSpPr>
        <a:xfrm>
          <a:off x="0" y="0"/>
          <a:ext cx="0" cy="0"/>
          <a:chOff x="0" y="0"/>
          <a:chExt cx="0" cy="0"/>
        </a:xfrm>
      </p:grpSpPr>
      <p:sp>
        <p:nvSpPr>
          <p:cNvPr id="939009" name="Rectangle 2"/>
          <p:cNvSpPr>
            <a:spLocks noGrp="1" noChangeArrowheads="1"/>
          </p:cNvSpPr>
          <p:nvPr>
            <p:ph type="title" idx="4294967295"/>
          </p:nvPr>
        </p:nvSpPr>
        <p:spPr>
          <a:xfrm>
            <a:off x="0" y="-20214"/>
            <a:ext cx="9144000" cy="630444"/>
          </a:xfrm>
          <a:noFill/>
          <a:extLst>
            <a:ext uri="{91240B29-F687-4f45-9708-019B960494DF}">
              <a14:hiddenLine xmlns="" xmlns:a14="http://schemas.microsoft.com/office/drawing/2010/main" w="9525">
                <a:solidFill>
                  <a:srgbClr val="000000"/>
                </a:solidFill>
                <a:miter lim="800000"/>
                <a:headEnd/>
                <a:tailEnd/>
              </a14:hiddenLine>
            </a:ext>
          </a:extLst>
        </p:spPr>
        <p:txBody>
          <a:bodyPr/>
          <a:lstStyle/>
          <a:p>
            <a:r>
              <a:rPr lang="ar-SA" sz="2800" dirty="0">
                <a:solidFill>
                  <a:srgbClr val="EAEAEA"/>
                </a:solidFill>
                <a:effectLst/>
                <a:ea typeface="ＭＳ Ｐゴシック" charset="0"/>
              </a:rPr>
              <a:t>طرق رؤية الإيمان</a:t>
            </a:r>
            <a:endParaRPr lang="en-US" sz="2800" dirty="0">
              <a:solidFill>
                <a:srgbClr val="EAEAEA"/>
              </a:solidFill>
              <a:effectLst/>
              <a:ea typeface="ＭＳ Ｐゴシック" charset="0"/>
            </a:endParaRPr>
          </a:p>
        </p:txBody>
      </p:sp>
      <p:graphicFrame>
        <p:nvGraphicFramePr>
          <p:cNvPr id="72825" name="Group 121"/>
          <p:cNvGraphicFramePr>
            <a:graphicFrameLocks noGrp="1"/>
          </p:cNvGraphicFramePr>
          <p:nvPr/>
        </p:nvGraphicFramePr>
        <p:xfrm>
          <a:off x="-2" y="707608"/>
          <a:ext cx="9144002" cy="6177521"/>
        </p:xfrm>
        <a:graphic>
          <a:graphicData uri="http://schemas.openxmlformats.org/drawingml/2006/table">
            <a:tbl>
              <a:tblPr/>
              <a:tblGrid>
                <a:gridCol w="1153888">
                  <a:extLst>
                    <a:ext uri="{9D8B030D-6E8A-4147-A177-3AD203B41FA5}">
                      <a16:colId xmlns:a16="http://schemas.microsoft.com/office/drawing/2014/main" val="20000"/>
                    </a:ext>
                  </a:extLst>
                </a:gridCol>
                <a:gridCol w="1164771">
                  <a:extLst>
                    <a:ext uri="{9D8B030D-6E8A-4147-A177-3AD203B41FA5}">
                      <a16:colId xmlns:a16="http://schemas.microsoft.com/office/drawing/2014/main" val="20001"/>
                    </a:ext>
                  </a:extLst>
                </a:gridCol>
                <a:gridCol w="1589314">
                  <a:extLst>
                    <a:ext uri="{9D8B030D-6E8A-4147-A177-3AD203B41FA5}">
                      <a16:colId xmlns:a16="http://schemas.microsoft.com/office/drawing/2014/main" val="20002"/>
                    </a:ext>
                  </a:extLst>
                </a:gridCol>
                <a:gridCol w="1556658">
                  <a:extLst>
                    <a:ext uri="{9D8B030D-6E8A-4147-A177-3AD203B41FA5}">
                      <a16:colId xmlns:a16="http://schemas.microsoft.com/office/drawing/2014/main" val="20003"/>
                    </a:ext>
                  </a:extLst>
                </a:gridCol>
                <a:gridCol w="1066799">
                  <a:extLst>
                    <a:ext uri="{9D8B030D-6E8A-4147-A177-3AD203B41FA5}">
                      <a16:colId xmlns:a16="http://schemas.microsoft.com/office/drawing/2014/main" val="20004"/>
                    </a:ext>
                  </a:extLst>
                </a:gridCol>
                <a:gridCol w="1415143">
                  <a:extLst>
                    <a:ext uri="{9D8B030D-6E8A-4147-A177-3AD203B41FA5}">
                      <a16:colId xmlns:a16="http://schemas.microsoft.com/office/drawing/2014/main" val="4106026199"/>
                    </a:ext>
                  </a:extLst>
                </a:gridCol>
                <a:gridCol w="1197429">
                  <a:extLst>
                    <a:ext uri="{9D8B030D-6E8A-4147-A177-3AD203B41FA5}">
                      <a16:colId xmlns:a16="http://schemas.microsoft.com/office/drawing/2014/main" val="2789372222"/>
                    </a:ext>
                  </a:extLst>
                </a:gridCol>
              </a:tblGrid>
              <a:tr h="611404">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SA" sz="3200" b="1" i="0" dirty="0">
                          <a:solidFill>
                            <a:srgbClr val="EAEAEA"/>
                          </a:solidFill>
                          <a:effectLst/>
                          <a:latin typeface="Arial" panose="020B0604020202020204" pitchFamily="34" charset="0"/>
                          <a:ea typeface="ＭＳ Ｐゴシック" charset="0"/>
                          <a:cs typeface="Arial" panose="020B0604020202020204" pitchFamily="34" charset="0"/>
                        </a:rPr>
                        <a:t>يعلن الإيمان من خلال الأعمال لأن الإيمان ...</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outerShdw blurRad="38100" dist="38100" dir="2700000" algn="tl">
                              <a:srgbClr val="808080"/>
                            </a:outerShdw>
                          </a:effectLst>
                          <a:latin typeface="Arial" charset="0"/>
                          <a:ea typeface="ＭＳ Ｐゴシック" charset="0"/>
                          <a:cs typeface="Arial" charset="0"/>
                        </a:rPr>
                        <a:t>Text</a:t>
                      </a:r>
                    </a:p>
                  </a:txBody>
                  <a:tcPr anchor="ctr" anchorCtr="1" horzOverflow="overflow">
                    <a:lnL>
                      <a:noFill/>
                    </a:lnL>
                    <a:lnR>
                      <a:noFill/>
                    </a:lnR>
                    <a:lnT>
                      <a:noFill/>
                    </a:lnT>
                    <a:lnB>
                      <a:noFill/>
                    </a:lnB>
                    <a:lnTlToBr>
                      <a:noFill/>
                    </a:lnTlToBr>
                    <a:lnBlToTr>
                      <a:noFill/>
                    </a:lnBlToTr>
                    <a:solidFill>
                      <a:schemeClr val="tx2"/>
                    </a:solidFill>
                  </a:tcPr>
                </a:tc>
                <a:extLst>
                  <a:ext uri="{0D108BD9-81ED-4DB2-BD59-A6C34878D82A}">
                    <a16:rowId xmlns:a16="http://schemas.microsoft.com/office/drawing/2014/main" val="10000"/>
                  </a:ext>
                </a:extLst>
              </a:tr>
              <a:tr h="1041929">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انتصارات في نهاية المطاف</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التواضع</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يتحدث</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بحكمة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تنتج</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الأعمال</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يتجنب المحاباة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en-US" sz="2400" b="1" i="0" dirty="0">
                          <a:solidFill>
                            <a:srgbClr val="FFFFFF"/>
                          </a:solidFill>
                          <a:effectLst/>
                          <a:latin typeface="Arial" panose="020B0604020202020204" pitchFamily="34" charset="0"/>
                          <a:cs typeface="Arial" panose="020B0604020202020204" pitchFamily="34" charset="0"/>
                        </a:rPr>
                        <a:t>يطيع</a:t>
                      </a:r>
                      <a:br>
                        <a:rPr lang="en-US" sz="2400" b="1" i="0" dirty="0">
                          <a:solidFill>
                            <a:srgbClr val="FFFFFF"/>
                          </a:solidFill>
                          <a:effectLst/>
                          <a:latin typeface="Arial" panose="020B0604020202020204" pitchFamily="34" charset="0"/>
                          <a:cs typeface="Arial" panose="020B0604020202020204" pitchFamily="34" charset="0"/>
                        </a:rPr>
                      </a:br>
                      <a:r>
                        <a:rPr lang="en-US" sz="2400" b="1" i="0" dirty="0">
                          <a:solidFill>
                            <a:srgbClr val="FFFFFF"/>
                          </a:solidFill>
                          <a:effectLst/>
                          <a:latin typeface="Arial" panose="020B0604020202020204" pitchFamily="34" charset="0"/>
                          <a:cs typeface="Arial" panose="020B0604020202020204" pitchFamily="34" charset="0"/>
                        </a:rPr>
                        <a:t> الكلمة</a:t>
                      </a:r>
                      <a:r>
                        <a:rPr lang="en-US" sz="1100" b="1" i="0" dirty="0">
                          <a:effectLst/>
                          <a:latin typeface="Arial" panose="020B0604020202020204" pitchFamily="34" charset="0"/>
                          <a:cs typeface="Arial" panose="020B0604020202020204" pitchFamily="34" charset="0"/>
                        </a:rPr>
                        <a:t> </a:t>
                      </a:r>
                      <a:r>
                        <a:rPr lang="en-US" sz="1600" b="1" i="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 </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a:spcBef>
                          <a:spcPts val="0"/>
                        </a:spcBef>
                        <a:spcAft>
                          <a:spcPts val="0"/>
                        </a:spcAft>
                      </a:pPr>
                      <a:r>
                        <a:rPr lang="ar-JO" sz="2400" b="1" i="0" dirty="0">
                          <a:solidFill>
                            <a:srgbClr val="FFFFFF"/>
                          </a:solidFill>
                          <a:effectLst/>
                          <a:latin typeface="Arial" panose="020B0604020202020204" pitchFamily="34" charset="0"/>
                          <a:cs typeface="Arial" panose="020B0604020202020204" pitchFamily="34" charset="0"/>
                        </a:rPr>
                        <a:t>يبتهج في التجارب</a:t>
                      </a:r>
                      <a:endParaRPr lang="en-US" sz="1600" b="1" i="0" dirty="0">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993088">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٥: ٧- ٢٠</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٤: ١- ٥: 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١٤- ٢٦</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٢ ١- ١٣</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١: ١٩- ٢٧</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indent="9525" algn="ctr" defTabSz="457200" rtl="1" eaLnBrk="1" latinLnBrk="0" hangingPunct="1">
                        <a:lnSpc>
                          <a:spcPct val="200000"/>
                        </a:lnSpc>
                        <a:spcBef>
                          <a:spcPts val="0"/>
                        </a:spcBef>
                        <a:spcAft>
                          <a:spcPts val="0"/>
                        </a:spcAft>
                        <a:tabLst/>
                      </a:pPr>
                      <a:r>
                        <a:rPr lang="ar-SA" sz="2000" b="1" i="0"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١: ١-١٨</a:t>
                      </a:r>
                      <a:endParaRPr lang="en-US" sz="20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597577">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معاناة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دعاء</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المواجهة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صراع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الحكم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افتراض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تأثير</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غير قابل للترويض</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يستخدم</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احتياجات الاجتماع</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فاعلية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التمييز</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المادية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المساواة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أطع</a:t>
                      </a: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إستعد</a:t>
                      </a: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تحية</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المحاكمات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p>
                      <a:pPr marL="0" marR="0" algn="ctr" defTabSz="457200" rtl="0" eaLnBrk="1" latinLnBrk="0" hangingPunct="1">
                        <a:spcBef>
                          <a:spcPts val="0"/>
                        </a:spcBef>
                        <a:spcAft>
                          <a:spcPts val="0"/>
                        </a:spcAft>
                      </a:pPr>
                      <a:r>
                        <a:rPr lang="ar-SA"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rPr>
                        <a:t>الإغراءات</a:t>
                      </a:r>
                      <a:endParaRPr lang="en-US" sz="1800" b="1" i="0" kern="1200" dirty="0">
                        <a:solidFill>
                          <a:srgbClr val="FFFFFF"/>
                        </a:solidFill>
                        <a:effectLst/>
                        <a:latin typeface="Arial" panose="020B0604020202020204" pitchFamily="34" charset="0"/>
                        <a:ea typeface="Times New Roman" panose="02020603050405020304" pitchFamily="18" charset="0"/>
                        <a:cs typeface="Arial" panose="020B0604020202020204" pitchFamily="34" charset="0"/>
                      </a:endParaRPr>
                    </a:p>
                  </a:txBody>
                  <a:tcPr marL="50800" marR="50800" marT="0" marB="0" anchor="ctr">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أورشليم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4"/>
                  </a:ext>
                </a:extLst>
              </a:tr>
              <a:tr h="939086">
                <a:tc gridSpan="7">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altLang="zh-CN" sz="24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٤٤- ٤٧  ب. م</a:t>
                      </a: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2000" b="1" i="1" u="none" strike="noStrike" cap="none" normalizeH="0" baseline="0" dirty="0">
                          <a:ln>
                            <a:noFill/>
                          </a:ln>
                          <a:solidFill>
                            <a:srgbClr val="FFFFFF"/>
                          </a:solidFill>
                          <a:effectLst/>
                          <a:latin typeface="Arial Narrow" charset="0"/>
                          <a:ea typeface="SimSun" charset="0"/>
                          <a:cs typeface="SimSun" charset="0"/>
                        </a:rPr>
                        <a:t>Text</a:t>
                      </a:r>
                      <a:endParaRPr kumimoji="0" lang="en-US" altLang="zh-CN" sz="2000" b="0" i="0" u="none" strike="noStrike" cap="none" normalizeH="0" baseline="0" dirty="0">
                        <a:ln>
                          <a:noFill/>
                        </a:ln>
                        <a:solidFill>
                          <a:schemeClr val="tx1"/>
                        </a:solidFill>
                        <a:effectLst/>
                        <a:latin typeface="Arial Narrow" charset="0"/>
                        <a:ea typeface="SimSun" charset="0"/>
                        <a:cs typeface="SimSun" charset="0"/>
                      </a:endParaRPr>
                    </a:p>
                  </a:txBody>
                  <a:tcPr anchor="ctr" anchorCtr="1" horzOverflow="overflow">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5"/>
                  </a:ext>
                </a:extLst>
              </a:tr>
            </a:tbl>
          </a:graphicData>
        </a:graphic>
      </p:graphicFrame>
      <p:sp>
        <p:nvSpPr>
          <p:cNvPr id="939041"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9042" name="Text Box 123"/>
          <p:cNvSpPr txBox="1">
            <a:spLocks noChangeArrowheads="1"/>
          </p:cNvSpPr>
          <p:nvPr/>
        </p:nvSpPr>
        <p:spPr bwMode="auto">
          <a:xfrm>
            <a:off x="8336360" y="-34307"/>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٢٦٧</a:t>
            </a:r>
          </a:p>
        </p:txBody>
      </p:sp>
      <p:sp>
        <p:nvSpPr>
          <p:cNvPr id="6" name="Rectangle 2">
            <a:extLst>
              <a:ext uri="{FF2B5EF4-FFF2-40B4-BE49-F238E27FC236}">
                <a16:creationId xmlns:a16="http://schemas.microsoft.com/office/drawing/2014/main" id="{181C2C1B-693B-CA41-B82C-FB24C8F50E24}"/>
              </a:ext>
            </a:extLst>
          </p:cNvPr>
          <p:cNvSpPr txBox="1">
            <a:spLocks noChangeArrowheads="1"/>
          </p:cNvSpPr>
          <p:nvPr/>
        </p:nvSpPr>
        <p:spPr bwMode="auto">
          <a:xfrm>
            <a:off x="5772150" y="5920006"/>
            <a:ext cx="301907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2701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3">
            <a:extLst>
              <a:ext uri="{28A0092B-C50C-407E-A947-70E740481C1C}">
                <a14:useLocalDpi xmlns:a14="http://schemas.microsoft.com/office/drawing/2010/main" val="0"/>
              </a:ext>
            </a:extLst>
          </a:blip>
          <a:srcRect l="22550" t="17909" r="15475" b="17674"/>
          <a:stretch/>
        </p:blipFill>
        <p:spPr bwMode="auto">
          <a:xfrm>
            <a:off x="33418" y="-66848"/>
            <a:ext cx="4680025" cy="6883158"/>
          </a:xfrm>
          <a:prstGeom prst="rect">
            <a:avLst/>
          </a:prstGeom>
          <a:noFill/>
          <a:ln>
            <a:noFill/>
          </a:ln>
        </p:spPr>
      </p:pic>
      <p:sp>
        <p:nvSpPr>
          <p:cNvPr id="5" name="TextBox 3"/>
          <p:cNvSpPr txBox="1">
            <a:spLocks noChangeArrowheads="1"/>
          </p:cNvSpPr>
          <p:nvPr/>
        </p:nvSpPr>
        <p:spPr bwMode="auto">
          <a:xfrm>
            <a:off x="2971800" y="100012"/>
            <a:ext cx="6172200" cy="2862322"/>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١ </a:t>
            </a:r>
            <a:r>
              <a:rPr kumimoji="0" lang="ar-JO" sz="3600" b="0"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العمل</a:t>
            </a: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بالصبر خلال المحاكمات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٢ الطاعة التي ترافق الإيمان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  كبح اللسان المطلق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٤ الحفاظ على الهدوء في النزاعات</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٥ القديسين المتألمين والمرضى</a:t>
            </a:r>
          </a:p>
        </p:txBody>
      </p:sp>
      <p:sp>
        <p:nvSpPr>
          <p:cNvPr id="2" name="Title 1"/>
          <p:cNvSpPr>
            <a:spLocks noGrp="1"/>
          </p:cNvSpPr>
          <p:nvPr>
            <p:ph type="title" idx="4294967295"/>
          </p:nvPr>
        </p:nvSpPr>
        <p:spPr>
          <a:xfrm>
            <a:off x="613638" y="3967889"/>
            <a:ext cx="8229600" cy="1143000"/>
          </a:xfrm>
        </p:spPr>
        <p:txBody>
          <a:bodyPr/>
          <a:lstStyle/>
          <a:p>
            <a:pPr algn="r"/>
            <a:r>
              <a:rPr lang="ar-JO" sz="8800" b="1">
                <a:latin typeface="Accordance" panose="00000400000000000000" pitchFamily="2" charset="-78"/>
                <a:ea typeface="Accordance" panose="00000400000000000000" pitchFamily="2" charset="-78"/>
                <a:cs typeface="Accordance" panose="00000400000000000000" pitchFamily="2" charset="-78"/>
              </a:rPr>
              <a:t>يعقوب</a:t>
            </a:r>
            <a:endParaRPr lang="en-US" sz="8800"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p>
        </p:txBody>
      </p:sp>
    </p:spTree>
    <p:extLst>
      <p:ext uri="{BB962C8B-B14F-4D97-AF65-F5344CB8AC3E}">
        <p14:creationId xmlns:p14="http://schemas.microsoft.com/office/powerpoint/2010/main" val="3903305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16514" name="Picture 2" descr="Image result for work for jesus">
            <a:extLst>
              <a:ext uri="{FF2B5EF4-FFF2-40B4-BE49-F238E27FC236}">
                <a16:creationId xmlns:a16="http://schemas.microsoft.com/office/drawing/2014/main" id="{C6A6E967-3F81-FE42-ABC8-B8D9B4A76F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23812"/>
            <a:ext cx="9144000" cy="6069013"/>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2361087"/>
            <a:ext cx="3276598" cy="18961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رسالة يعقوب</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23813" y="367613"/>
            <a:ext cx="9120187" cy="1228299"/>
          </a:xfrm>
          <a:effectLst>
            <a:outerShdw blurRad="63500" dist="35921" dir="2700000" algn="ctr" rotWithShape="0">
              <a:schemeClr val="tx2">
                <a:alpha val="74998"/>
              </a:schemeClr>
            </a:outerShdw>
          </a:effectLst>
        </p:spPr>
        <p:txBody>
          <a:bodyPr/>
          <a:lstStyle/>
          <a:p>
            <a:pPr>
              <a:defRPr/>
            </a:pPr>
            <a:r>
              <a:rPr lang="ar-JO" sz="9600" dirty="0">
                <a:effectLst>
                  <a:glow rad="127000">
                    <a:schemeClr val="tx1"/>
                  </a:glow>
                </a:effectLst>
                <a:ea typeface="Accordance" panose="00000400000000000000" pitchFamily="2" charset="-78"/>
              </a:rPr>
              <a:t>كُن عامل</a:t>
            </a:r>
            <a:endParaRPr lang="en-US" sz="96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40661309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anim calcmode="lin" valueType="num">
                                      <p:cBhvr>
                                        <p:cTn id="8" dur="2000" fill="hold"/>
                                        <p:tgtEl>
                                          <p:spTgt spid="8"/>
                                        </p:tgtEl>
                                        <p:attrNameLst>
                                          <p:attrName>ppt_w</p:attrName>
                                        </p:attrNameLst>
                                      </p:cBhvr>
                                      <p:tavLst>
                                        <p:tav tm="0" fmla="#ppt_w*sin(2.5*pi*$)">
                                          <p:val>
                                            <p:fltVal val="0"/>
                                          </p:val>
                                        </p:tav>
                                        <p:tav tm="100000">
                                          <p:val>
                                            <p:fltVal val="1"/>
                                          </p:val>
                                        </p:tav>
                                      </p:tavLst>
                                    </p:anim>
                                    <p:anim calcmode="lin" valueType="num">
                                      <p:cBhvr>
                                        <p:cTn id="9" dur="2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9890" name="Picture 2" descr="Image result for How will others know you are a Christian?">
            <a:extLst>
              <a:ext uri="{FF2B5EF4-FFF2-40B4-BE49-F238E27FC236}">
                <a16:creationId xmlns:a16="http://schemas.microsoft.com/office/drawing/2014/main" id="{AC8A6C30-CA22-0A45-A775-157711DA3B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975"/>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82539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p>
        </p:txBody>
      </p:sp>
      <p:sp>
        <p:nvSpPr>
          <p:cNvPr id="4" name="Rectangle 2">
            <a:extLst>
              <a:ext uri="{FF2B5EF4-FFF2-40B4-BE49-F238E27FC236}">
                <a16:creationId xmlns:a16="http://schemas.microsoft.com/office/drawing/2014/main" id="{F348690C-7A0B-1A47-9CD6-1AF9A08B4F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14067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3986" name="Picture 2" descr="Image result for How will others know you are a Christian?">
            <a:extLst>
              <a:ext uri="{FF2B5EF4-FFF2-40B4-BE49-F238E27FC236}">
                <a16:creationId xmlns:a16="http://schemas.microsoft.com/office/drawing/2014/main" id="{E67040CC-3028-4F41-85E8-AC4633E6F2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920240"/>
            <a:ext cx="9144000" cy="493776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1688232"/>
          </a:xfrm>
          <a:effectLst>
            <a:outerShdw blurRad="63500" dist="35921" dir="2700000" algn="ctr" rotWithShape="0">
              <a:schemeClr val="tx2">
                <a:alpha val="74998"/>
              </a:schemeClr>
            </a:outerShdw>
          </a:effectLst>
        </p:spPr>
        <p:txBody>
          <a:bodyPr anchor="t"/>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سيعرف الآخرون أنك مسيحي؟</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735B554E-6F33-F445-80B5-1AD8BB893B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946687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608B0DEF-DD4A-B54E-9387-87791C9BA29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1343025" y="2168599"/>
            <a:ext cx="6457950" cy="2436057"/>
          </a:xfrm>
          <a:effectLst>
            <a:outerShdw blurRad="63500" dist="35921" dir="2700000" algn="ctr" rotWithShape="0">
              <a:schemeClr val="tx2">
                <a:alpha val="74998"/>
              </a:schemeClr>
            </a:outerShdw>
          </a:effectLst>
        </p:spPr>
        <p:txBody>
          <a:bodyPr anchor="ct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ما هي صفات الايمان؟</a:t>
            </a:r>
          </a:p>
        </p:txBody>
      </p:sp>
      <p:sp>
        <p:nvSpPr>
          <p:cNvPr id="3" name="Rectangle 2">
            <a:extLst>
              <a:ext uri="{FF2B5EF4-FFF2-40B4-BE49-F238E27FC236}">
                <a16:creationId xmlns:a16="http://schemas.microsoft.com/office/drawing/2014/main" id="{79F7CB48-6A2E-724B-A496-61CF724767C2}"/>
              </a:ext>
            </a:extLst>
          </p:cNvPr>
          <p:cNvSpPr txBox="1">
            <a:spLocks noChangeArrowheads="1"/>
          </p:cNvSpPr>
          <p:nvPr/>
        </p:nvSpPr>
        <p:spPr bwMode="auto">
          <a:xfrm rot="20665404">
            <a:off x="4746037" y="2256427"/>
            <a:ext cx="2952006" cy="1819031"/>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0" cap="none" spc="0" normalizeH="0" baseline="0" noProof="0" dirty="0">
                <a:ln>
                  <a:noFill/>
                </a:ln>
                <a:solidFill>
                  <a:srgbClr val="FFFF00"/>
                </a:solidFill>
                <a:effectLst>
                  <a:glow rad="736600">
                    <a:srgbClr val="000000">
                      <a:satMod val="175000"/>
                    </a:srgbClr>
                  </a:glow>
                </a:effectLst>
                <a:uLnTx/>
                <a:uFillTx/>
                <a:latin typeface="Accordance" panose="00000400000000000000" pitchFamily="2" charset="-78"/>
                <a:ea typeface="Accordance" panose="00000400000000000000" pitchFamily="2" charset="-78"/>
                <a:cs typeface="Accordance" panose="00000400000000000000" pitchFamily="2" charset="-78"/>
              </a:rPr>
              <a:t>٧</a:t>
            </a:r>
          </a:p>
        </p:txBody>
      </p:sp>
    </p:spTree>
    <p:extLst>
      <p:ext uri="{BB962C8B-B14F-4D97-AF65-F5344CB8AC3E}">
        <p14:creationId xmlns:p14="http://schemas.microsoft.com/office/powerpoint/2010/main" val="28532216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iterate type="lt">
                                    <p:tmPct val="0"/>
                                  </p:iterate>
                                  <p:childTnLst>
                                    <p:set>
                                      <p:cBhvr>
                                        <p:cTn id="6" dur="1" fill="hold">
                                          <p:stCondLst>
                                            <p:cond delay="0"/>
                                          </p:stCondLst>
                                        </p:cTn>
                                        <p:tgtEl>
                                          <p:spTgt spid="3"/>
                                        </p:tgtEl>
                                        <p:attrNameLst>
                                          <p:attrName>style.visibility</p:attrName>
                                        </p:attrNameLst>
                                      </p:cBhvr>
                                      <p:to>
                                        <p:strVal val="visible"/>
                                      </p:to>
                                    </p:set>
                                    <p:animEffect transition="in" filter="wipe(down)">
                                      <p:cBhvr>
                                        <p:cTn id="7" dur="580">
                                          <p:stCondLst>
                                            <p:cond delay="0"/>
                                          </p:stCondLst>
                                        </p:cTn>
                                        <p:tgtEl>
                                          <p:spTgt spid="3"/>
                                        </p:tgtEl>
                                      </p:cBhvr>
                                    </p:animEffect>
                                    <p:anim calcmode="lin" valueType="num">
                                      <p:cBhvr>
                                        <p:cTn id="8"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13" dur="26">
                                          <p:stCondLst>
                                            <p:cond delay="650"/>
                                          </p:stCondLst>
                                        </p:cTn>
                                        <p:tgtEl>
                                          <p:spTgt spid="3"/>
                                        </p:tgtEl>
                                      </p:cBhvr>
                                      <p:to x="100000" y="60000"/>
                                    </p:animScale>
                                    <p:animScale>
                                      <p:cBhvr>
                                        <p:cTn id="14" dur="166" decel="50000">
                                          <p:stCondLst>
                                            <p:cond delay="676"/>
                                          </p:stCondLst>
                                        </p:cTn>
                                        <p:tgtEl>
                                          <p:spTgt spid="3"/>
                                        </p:tgtEl>
                                      </p:cBhvr>
                                      <p:to x="100000" y="100000"/>
                                    </p:animScale>
                                    <p:animScale>
                                      <p:cBhvr>
                                        <p:cTn id="15" dur="26">
                                          <p:stCondLst>
                                            <p:cond delay="1312"/>
                                          </p:stCondLst>
                                        </p:cTn>
                                        <p:tgtEl>
                                          <p:spTgt spid="3"/>
                                        </p:tgtEl>
                                      </p:cBhvr>
                                      <p:to x="100000" y="80000"/>
                                    </p:animScale>
                                    <p:animScale>
                                      <p:cBhvr>
                                        <p:cTn id="16" dur="166" decel="50000">
                                          <p:stCondLst>
                                            <p:cond delay="1338"/>
                                          </p:stCondLst>
                                        </p:cTn>
                                        <p:tgtEl>
                                          <p:spTgt spid="3"/>
                                        </p:tgtEl>
                                      </p:cBhvr>
                                      <p:to x="100000" y="100000"/>
                                    </p:animScale>
                                    <p:animScale>
                                      <p:cBhvr>
                                        <p:cTn id="17" dur="26">
                                          <p:stCondLst>
                                            <p:cond delay="1642"/>
                                          </p:stCondLst>
                                        </p:cTn>
                                        <p:tgtEl>
                                          <p:spTgt spid="3"/>
                                        </p:tgtEl>
                                      </p:cBhvr>
                                      <p:to x="100000" y="90000"/>
                                    </p:animScale>
                                    <p:animScale>
                                      <p:cBhvr>
                                        <p:cTn id="18" dur="166" decel="50000">
                                          <p:stCondLst>
                                            <p:cond delay="1668"/>
                                          </p:stCondLst>
                                        </p:cTn>
                                        <p:tgtEl>
                                          <p:spTgt spid="3"/>
                                        </p:tgtEl>
                                      </p:cBhvr>
                                      <p:to x="100000" y="100000"/>
                                    </p:animScale>
                                    <p:animScale>
                                      <p:cBhvr>
                                        <p:cTn id="19" dur="26">
                                          <p:stCondLst>
                                            <p:cond delay="1808"/>
                                          </p:stCondLst>
                                        </p:cTn>
                                        <p:tgtEl>
                                          <p:spTgt spid="3"/>
                                        </p:tgtEl>
                                      </p:cBhvr>
                                      <p:to x="100000" y="95000"/>
                                    </p:animScale>
                                    <p:animScale>
                                      <p:cBhvr>
                                        <p:cTn id="20" dur="166" decel="50000">
                                          <p:stCondLst>
                                            <p:cond delay="1834"/>
                                          </p:stCondLst>
                                        </p:cTn>
                                        <p:tgtEl>
                                          <p:spTgt spid="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5" name="Text Box 4"/>
          <p:cNvSpPr txBox="1">
            <a:spLocks noChangeArrowheads="1"/>
          </p:cNvSpPr>
          <p:nvPr/>
        </p:nvSpPr>
        <p:spPr bwMode="auto">
          <a:xfrm>
            <a:off x="147637" y="1725706"/>
            <a:ext cx="7620000" cy="3477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يجب على المؤمنين اليهود الأوائل في العالم الروماني </a:t>
            </a:r>
            <a:r>
              <a:rPr kumimoji="0" lang="ar-JO" sz="4400" b="1" i="0" u="none" strike="noStrike" kern="1200" cap="none" spc="0" normalizeH="0" baseline="0" noProof="0" dirty="0">
                <a:ln>
                  <a:noFill/>
                </a:ln>
                <a:solidFill>
                  <a:srgbClr val="FFFF00"/>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إظهار إيمانهم من خلال الأعمال </a:t>
            </a:r>
            <a:r>
              <a:rPr kumimoji="0" lang="ar-JO" sz="44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rPr>
              <a:t>لاستبدال نفاقهم بالأعمال الصالحة في النضج والقداسة.</a:t>
            </a:r>
            <a:endParaRPr kumimoji="0" lang="en-US" sz="3200" b="1" i="0" u="none" strike="noStrike" kern="1200" cap="none" spc="0" normalizeH="0" baseline="0" noProof="0" dirty="0">
              <a:ln>
                <a:noFill/>
              </a:ln>
              <a:solidFill>
                <a:srgbClr val="FFFFFF"/>
              </a:solidFill>
              <a:effectLst>
                <a:glow rad="228600">
                  <a:srgbClr val="000000">
                    <a:alpha val="71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7" name="WordArt 5"/>
          <p:cNvSpPr>
            <a:spLocks noChangeArrowheads="1" noChangeShapeType="1" noTextEdit="1"/>
          </p:cNvSpPr>
          <p:nvPr/>
        </p:nvSpPr>
        <p:spPr bwMode="auto">
          <a:xfrm rot="-773093">
            <a:off x="492582" y="2172449"/>
            <a:ext cx="5943600" cy="31242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العمل</a:t>
            </a:r>
            <a:endParaRPr kumimoji="0" lang="en-US" sz="3600" b="0" i="0" u="none" strike="noStrike" kern="10" cap="none" spc="0" normalizeH="0" baseline="0" noProof="0" dirty="0">
              <a:ln w="9525">
                <a:solidFill>
                  <a:srgbClr val="CC0000"/>
                </a:solidFill>
                <a:round/>
                <a:headEnd/>
                <a:tailEnd/>
              </a:ln>
              <a:solidFill>
                <a:srgbClr val="FF3300"/>
              </a:solidFill>
              <a:effectLst>
                <a:outerShdw blurRad="63500" dist="563972" dir="14049741" sx="125000" sy="125000" algn="tl" rotWithShape="0">
                  <a:srgbClr val="C7DFD3">
                    <a:alpha val="79999"/>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78" name="Rectangle 6"/>
          <p:cNvSpPr>
            <a:spLocks noGrp="1" noChangeArrowheads="1"/>
          </p:cNvSpPr>
          <p:nvPr>
            <p:ph type="title" idx="4294967295"/>
          </p:nvPr>
        </p:nvSpPr>
        <p:spPr>
          <a:effectLst>
            <a:outerShdw blurRad="63500" dist="107763" dir="13500000" algn="ctr" rotWithShape="0">
              <a:schemeClr val="bg2">
                <a:alpha val="74998"/>
              </a:schemeClr>
            </a:outerShdw>
          </a:effectLst>
        </p:spPr>
        <p:txBody>
          <a:bodyPr/>
          <a:lstStyle/>
          <a:p>
            <a:pPr algn="r" eaLnBrk="1" hangingPunct="1">
              <a:defRPr/>
            </a:pPr>
            <a:r>
              <a:rPr lang="ar-JO" sz="4400" b="1">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dirty="0">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5"/>
          <p:cNvSpPr txBox="1">
            <a:spLocks noChangeArrowheads="1"/>
          </p:cNvSpPr>
          <p:nvPr/>
        </p:nvSpPr>
        <p:spPr bwMode="auto">
          <a:xfrm>
            <a:off x="8388350" y="87313"/>
            <a:ext cx="679994" cy="461665"/>
          </a:xfrm>
          <a:prstGeom prst="rect">
            <a:avLst/>
          </a:prstGeom>
          <a:solidFill>
            <a:srgbClr val="000000"/>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٢٦٧</a:t>
            </a:r>
          </a:p>
        </p:txBody>
      </p:sp>
      <p:sp>
        <p:nvSpPr>
          <p:cNvPr id="6" name="Rectangle 2">
            <a:extLst>
              <a:ext uri="{FF2B5EF4-FFF2-40B4-BE49-F238E27FC236}">
                <a16:creationId xmlns:a16="http://schemas.microsoft.com/office/drawing/2014/main" id="{C88CBACD-F9E8-4644-B837-F229E93D5FF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4054115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p:cTn id="7" dur="500" fill="hold"/>
                                        <p:tgtEl>
                                          <p:spTgt spid="3077"/>
                                        </p:tgtEl>
                                        <p:attrNameLst>
                                          <p:attrName>ppt_w</p:attrName>
                                        </p:attrNameLst>
                                      </p:cBhvr>
                                      <p:tavLst>
                                        <p:tav tm="0">
                                          <p:val>
                                            <p:fltVal val="0"/>
                                          </p:val>
                                        </p:tav>
                                        <p:tav tm="100000">
                                          <p:val>
                                            <p:strVal val="#ppt_w"/>
                                          </p:val>
                                        </p:tav>
                                      </p:tavLst>
                                    </p:anim>
                                    <p:anim calcmode="lin" valueType="num">
                                      <p:cBhvr>
                                        <p:cTn id="8" dur="500" fill="hold"/>
                                        <p:tgtEl>
                                          <p:spTgt spid="3077"/>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6" grpId="0"/>
    </p:bldLst>
  </p:timing>
</p:sld>
</file>

<file path=ppt/slides/slide39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effectLst>
            <a:outerShdw blurRad="63500" dist="35921" dir="2700000" algn="ctr" rotWithShape="0">
              <a:schemeClr val="tx2">
                <a:alpha val="74998"/>
              </a:schemeClr>
            </a:outerShdw>
          </a:effectLst>
        </p:spPr>
        <p:txBody>
          <a:bodyPr/>
          <a:lstStyle/>
          <a:p>
            <a:pPr>
              <a:defRPr/>
            </a:pPr>
            <a:r>
              <a:rPr lang="ar-JO" b="1" i="1">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الرئيسة لرسالة يعقوب</a:t>
            </a:r>
            <a:endParaRPr lang="en-US" b="1" i="1" dirty="0">
              <a:effectLst>
                <a:glow rad="8763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5806595"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إذاكنت تؤمن</a:t>
            </a:r>
          </a:p>
        </p:txBody>
      </p:sp>
      <p:sp>
        <p:nvSpPr>
          <p:cNvPr id="5" name="Rectangle 2"/>
          <p:cNvSpPr txBox="1">
            <a:spLocks noChangeArrowheads="1"/>
          </p:cNvSpPr>
          <p:nvPr/>
        </p:nvSpPr>
        <p:spPr bwMode="auto">
          <a:xfrm>
            <a:off x="334637" y="1819429"/>
            <a:ext cx="3082450" cy="321914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100" normalizeH="0" baseline="0" noProof="0" dirty="0">
                <a:ln>
                  <a:noFill/>
                </a:ln>
                <a:solidFill>
                  <a:srgbClr val="000090"/>
                </a:solidFill>
                <a:effectLst/>
                <a:uLnTx/>
                <a:uFillTx/>
                <a:latin typeface="Arial" panose="020B0604020202020204" pitchFamily="34" charset="0"/>
                <a:ea typeface="Accordance" panose="00000400000000000000" pitchFamily="2" charset="-78"/>
                <a:cs typeface="Arial" panose="020B0604020202020204" pitchFamily="34" charset="0"/>
              </a:rPr>
              <a:t>اظهره</a:t>
            </a:r>
          </a:p>
        </p:txBody>
      </p:sp>
      <p:sp>
        <p:nvSpPr>
          <p:cNvPr id="2" name="Notched Right Arrow 1"/>
          <p:cNvSpPr/>
          <p:nvPr/>
        </p:nvSpPr>
        <p:spPr bwMode="auto">
          <a:xfrm flipH="1">
            <a:off x="3417087" y="2922103"/>
            <a:ext cx="2389508"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0593099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28418"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21603" name="Group 99"/>
          <p:cNvGraphicFramePr>
            <a:graphicFrameLocks noGrp="1"/>
          </p:cNvGraphicFramePr>
          <p:nvPr/>
        </p:nvGraphicFramePr>
        <p:xfrm>
          <a:off x="76200" y="318145"/>
          <a:ext cx="8915400" cy="6510590"/>
        </p:xfrm>
        <a:graphic>
          <a:graphicData uri="http://schemas.openxmlformats.org/drawingml/2006/table">
            <a:tbl>
              <a:tblPr/>
              <a:tblGrid>
                <a:gridCol w="9906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724400">
                  <a:extLst>
                    <a:ext uri="{9D8B030D-6E8A-4147-A177-3AD203B41FA5}">
                      <a16:colId xmlns:a16="http://schemas.microsoft.com/office/drawing/2014/main" val="20002"/>
                    </a:ext>
                  </a:extLst>
                </a:gridCol>
              </a:tblGrid>
              <a:tr h="396192">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016">
                <a:tc>
                  <a:txBody>
                    <a:bodyPr/>
                    <a:lstStyle/>
                    <a:p>
                      <a:pPr algn="r" rtl="1"/>
                      <a:r>
                        <a:rPr lang="ar-JO" sz="1800" kern="1200">
                          <a:solidFill>
                            <a:schemeClr val="tx1"/>
                          </a:solidFill>
                          <a:effectLst/>
                          <a:latin typeface="+mn-lt"/>
                          <a:ea typeface="+mn-ea"/>
                          <a:cs typeface="+mn-cs"/>
                        </a:rPr>
                        <a:t>١: ١٣، ١٦</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تنخدع</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عندما أُجرب ، يجب ألا أخدع نفسي وأقول إن الله يغريني.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318">
                <a:tc>
                  <a:txBody>
                    <a:bodyPr/>
                    <a:lstStyle/>
                    <a:p>
                      <a:pPr algn="r" rtl="1"/>
                      <a:r>
                        <a:rPr lang="ar-JO" sz="1800" kern="1200">
                          <a:solidFill>
                            <a:schemeClr val="tx1"/>
                          </a:solidFill>
                          <a:effectLst/>
                          <a:latin typeface="+mn-lt"/>
                          <a:ea typeface="+mn-ea"/>
                          <a:cs typeface="+mn-cs"/>
                        </a:rPr>
                        <a:t>١: ٢١</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تخلص من القذارة الأخلاقية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ألا أدع قذارة الغضب الأخلاقية تجعلني أقول كلمات لا مبالية ولكن أدع كلمة الله لتكون مغروسة فيَّ بقوة.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016">
                <a:tc>
                  <a:txBody>
                    <a:bodyPr/>
                    <a:lstStyle/>
                    <a:p>
                      <a:pPr algn="r" rtl="1"/>
                      <a:r>
                        <a:rPr lang="ar-JO" sz="1800" kern="1200">
                          <a:solidFill>
                            <a:schemeClr val="tx1"/>
                          </a:solidFill>
                          <a:effectLst/>
                          <a:latin typeface="+mn-lt"/>
                          <a:ea typeface="+mn-ea"/>
                          <a:cs typeface="+mn-cs"/>
                        </a:rPr>
                        <a:t>١: ٢٢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تستمع فقط</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أفعل ما تقوله الكلمة وألا أصغي فقط.</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14318">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defRPr/>
                      </a:pPr>
                      <a:r>
                        <a:rPr lang="ar-JO" sz="1800" kern="1200">
                          <a:solidFill>
                            <a:schemeClr val="tx1"/>
                          </a:solidFill>
                          <a:effectLst/>
                          <a:latin typeface="+mn-lt"/>
                          <a:ea typeface="+mn-ea"/>
                          <a:cs typeface="+mn-cs"/>
                        </a:rPr>
                        <a:t>٢: ١، ٥</a:t>
                      </a:r>
                      <a:endParaRPr lang="en-US" sz="1800" kern="1200" dirty="0">
                        <a:solidFill>
                          <a:schemeClr val="tx1"/>
                        </a:solidFill>
                        <a:effectLst/>
                        <a:latin typeface="+mn-lt"/>
                        <a:ea typeface="+mn-ea"/>
                        <a:cs typeface="+mn-cs"/>
                      </a:endParaRPr>
                    </a:p>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a:t>
                      </a: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تظهر المحاباة</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أعامل الجميع بإنصاف بغض النظر عن الثروة أو العرق أو السُلطة في عملي وخدمتي.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016">
                <a:tc>
                  <a:txBody>
                    <a:bodyPr/>
                    <a:lstStyle/>
                    <a:p>
                      <a:pPr algn="r" rtl="1"/>
                      <a:r>
                        <a:rPr lang="ar-JO" sz="1800" kern="1200">
                          <a:solidFill>
                            <a:schemeClr val="tx1"/>
                          </a:solidFill>
                          <a:effectLst/>
                          <a:latin typeface="+mn-lt"/>
                          <a:ea typeface="+mn-ea"/>
                          <a:cs typeface="+mn-cs"/>
                        </a:rPr>
                        <a:t>٢: ١٢</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تحدث وتصرف كما سيتم الحكم عليهما</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أتحدث وأعمل برأفة مدركًا أن الله سيدين.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11198">
                <a:tc>
                  <a:txBody>
                    <a:bodyPr/>
                    <a:lstStyle/>
                    <a:p>
                      <a:pPr algn="r" rtl="1"/>
                      <a:r>
                        <a:rPr lang="ar-JO" sz="1800" kern="1200">
                          <a:solidFill>
                            <a:schemeClr val="tx1"/>
                          </a:solidFill>
                          <a:effectLst/>
                          <a:latin typeface="+mn-lt"/>
                          <a:ea typeface="+mn-ea"/>
                          <a:cs typeface="+mn-cs"/>
                        </a:rPr>
                        <a:t>٢: ١٨</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أرني إيمانك</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أظهر إيماني في الأعمال الصالحة ، مثل مساعدة الفقراء والمحتاجين.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318">
                <a:tc>
                  <a:txBody>
                    <a:bodyPr/>
                    <a:lstStyle/>
                    <a:p>
                      <a:pPr algn="r" rtl="1"/>
                      <a:r>
                        <a:rPr lang="ar-JO" sz="1800" kern="1200">
                          <a:solidFill>
                            <a:schemeClr val="tx1"/>
                          </a:solidFill>
                          <a:effectLst/>
                          <a:latin typeface="+mn-lt"/>
                          <a:ea typeface="+mn-ea"/>
                          <a:cs typeface="+mn-cs"/>
                        </a:rPr>
                        <a:t>٣: ١٠</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التسبيح واللعنة من نفس الفم. هذا لا ينبغي أن يكون</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أكون مدركًا للكلمات التي أتحدثها وبالتالي أتحكم في لساني.</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016">
                <a:tc>
                  <a:txBody>
                    <a:bodyPr/>
                    <a:lstStyle/>
                    <a:p>
                      <a:pPr algn="r" rtl="1"/>
                      <a:r>
                        <a:rPr lang="ar-JO" sz="1800" kern="1200">
                          <a:solidFill>
                            <a:schemeClr val="tx1"/>
                          </a:solidFill>
                          <a:effectLst/>
                          <a:latin typeface="+mn-lt"/>
                          <a:ea typeface="+mn-ea"/>
                          <a:cs typeface="+mn-cs"/>
                        </a:rPr>
                        <a:t>٤: ٧</a:t>
                      </a:r>
                      <a:endParaRPr lang="en-US" sz="1800" kern="1200" dirty="0">
                        <a:solidFill>
                          <a:schemeClr val="tx1"/>
                        </a:solidFill>
                        <a:effectLst/>
                        <a:latin typeface="+mn-lt"/>
                        <a:ea typeface="+mn-ea"/>
                        <a:cs typeface="+mn-cs"/>
                      </a:endParaRPr>
                    </a:p>
                  </a:txBody>
                  <a:tcPr marT="45706" marB="45706"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سلموا أنفسكم إلى الله</a:t>
                      </a:r>
                    </a:p>
                  </a:txBody>
                  <a:tcPr marT="45706" marB="4570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يجب أن أخضع لله كلما يجربني العالم ويهرب الشيطان.</a:t>
                      </a:r>
                    </a:p>
                  </a:txBody>
                  <a:tcPr marT="45706" marB="45706"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71BF09C8-B2C1-0845-8B84-4A336B2D3837}"/>
              </a:ext>
            </a:extLst>
          </p:cNvPr>
          <p:cNvSpPr txBox="1">
            <a:spLocks noChangeArrowheads="1"/>
          </p:cNvSpPr>
          <p:nvPr/>
        </p:nvSpPr>
        <p:spPr bwMode="auto">
          <a:xfrm>
            <a:off x="8123713" y="347340"/>
            <a:ext cx="750526"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٢٧٤أ</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0FD7755B-AFE4-1D41-9275-4CC55806A5C4}"/>
              </a:ext>
            </a:extLst>
          </p:cNvPr>
          <p:cNvSpPr txBox="1">
            <a:spLocks noChangeArrowheads="1"/>
          </p:cNvSpPr>
          <p:nvPr/>
        </p:nvSpPr>
        <p:spPr bwMode="auto">
          <a:xfrm>
            <a:off x="1362218" y="5530270"/>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13798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dirty="0">
                <a:effectLst>
                  <a:glow rad="101600">
                    <a:schemeClr val="tx1">
                      <a:alpha val="99000"/>
                    </a:schemeClr>
                  </a:glow>
                </a:effectLst>
              </a:rPr>
              <a:t>الموضوع الرئيسي</a:t>
            </a:r>
            <a:endParaRPr lang="en-US"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700808"/>
            <a:ext cx="9144000" cy="367327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المسيّا مع سلطته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الكنيسة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508832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29" name="Picture 1" descr="Picture 1"/>
          <p:cNvPicPr>
            <a:picLocks noChangeAspect="1"/>
          </p:cNvPicPr>
          <p:nvPr/>
        </p:nvPicPr>
        <p:blipFill>
          <a:blip r:embed="rId3" cstate="print"/>
          <a:stretch>
            <a:fillRect/>
          </a:stretch>
        </p:blipFill>
        <p:spPr>
          <a:xfrm>
            <a:off x="-13387" y="1454898"/>
            <a:ext cx="9144001" cy="6097906"/>
          </a:xfrm>
          <a:prstGeom prst="rect">
            <a:avLst/>
          </a:prstGeom>
          <a:ln w="12700">
            <a:miter lim="400000"/>
          </a:ln>
        </p:spPr>
      </p:pic>
      <p:sp>
        <p:nvSpPr>
          <p:cNvPr id="4530" name="Rectangle 2"/>
          <p:cNvSpPr txBox="1">
            <a:spLocks noGrp="1"/>
          </p:cNvSpPr>
          <p:nvPr>
            <p:ph type="ctrTitle"/>
          </p:nvPr>
        </p:nvSpPr>
        <p:spPr>
          <a:xfrm>
            <a:off x="0" y="49784"/>
            <a:ext cx="9144000" cy="1086599"/>
          </a:xfrm>
          <a:prstGeom prst="rect">
            <a:avLst/>
          </a:prstGeom>
          <a:effectLst>
            <a:outerShdw blurRad="63500" dist="35921" dir="2700000" rotWithShape="0">
              <a:srgbClr val="000000">
                <a:alpha val="74998"/>
              </a:srgbClr>
            </a:outerShdw>
          </a:effectLst>
        </p:spPr>
        <p:txBody>
          <a:bodyPr anchor="t"/>
          <a:lstStyle>
            <a:lvl1pPr>
              <a:defRPr sz="4000" b="1"/>
            </a:lvl1pPr>
          </a:lstStyle>
          <a:p>
            <a:pPr rtl="0">
              <a:defRPr/>
            </a:pPr>
            <a:r>
              <a:rPr dirty="0" err="1"/>
              <a:t>كيف</a:t>
            </a:r>
            <a:r>
              <a:rPr dirty="0"/>
              <a:t> </a:t>
            </a:r>
            <a:r>
              <a:rPr dirty="0" err="1"/>
              <a:t>يمكنك</a:t>
            </a:r>
            <a:r>
              <a:rPr dirty="0"/>
              <a:t> أن </a:t>
            </a:r>
            <a:r>
              <a:rPr dirty="0" err="1"/>
              <a:t>تكون</a:t>
            </a:r>
            <a:r>
              <a:rPr dirty="0"/>
              <a:t> </a:t>
            </a:r>
            <a:r>
              <a:rPr dirty="0" err="1"/>
              <a:t>تلميذاً</a:t>
            </a:r>
            <a:r>
              <a:rPr dirty="0"/>
              <a:t> </a:t>
            </a:r>
            <a:r>
              <a:rPr dirty="0" err="1"/>
              <a:t>يتألم</a:t>
            </a:r>
            <a:r>
              <a:rPr dirty="0"/>
              <a:t> على </a:t>
            </a:r>
            <a:r>
              <a:rPr dirty="0" err="1"/>
              <a:t>غرار</a:t>
            </a:r>
            <a:r>
              <a:rPr dirty="0"/>
              <a:t> يسوع؟</a:t>
            </a:r>
          </a:p>
        </p:txBody>
      </p:sp>
      <p:sp>
        <p:nvSpPr>
          <p:cNvPr id="4531" name="Rectangle 2"/>
          <p:cNvSpPr txBox="1"/>
          <p:nvPr/>
        </p:nvSpPr>
        <p:spPr>
          <a:xfrm>
            <a:off x="1324919" y="5951409"/>
            <a:ext cx="7420583" cy="846967"/>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r" defTabSz="457200" rtl="1">
              <a:defRPr sz="4800">
                <a:solidFill>
                  <a:srgbClr val="FFFFFF"/>
                </a:solidFill>
                <a:latin typeface="ＭＳ Ｐゴシック"/>
                <a:ea typeface="ＭＳ Ｐゴシック"/>
                <a:cs typeface="ＭＳ Ｐゴシック"/>
                <a:sym typeface="ＭＳ Ｐゴシック"/>
              </a:defRPr>
            </a:lvl1pPr>
          </a:lstStyle>
          <a:p>
            <a:pPr marL="0" marR="0" lvl="0" indent="0" algn="r" defTabSz="457200" rtl="1" eaLnBrk="1" fontAlgn="auto" latinLnBrk="0" hangingPunct="0">
              <a:lnSpc>
                <a:spcPct val="100000"/>
              </a:lnSpc>
              <a:spcBef>
                <a:spcPts val="0"/>
              </a:spcBef>
              <a:spcAft>
                <a:spcPts val="0"/>
              </a:spcAft>
              <a:buClrTx/>
              <a:buSzTx/>
              <a:buFontTx/>
              <a:buNone/>
              <a:tabLst/>
              <a:defRPr b="1">
                <a:latin typeface="+mj-lt"/>
                <a:ea typeface="+mj-ea"/>
                <a:cs typeface="+mj-cs"/>
                <a:sym typeface="Arial"/>
              </a:defRPr>
            </a:pPr>
            <a:r>
              <a:rPr kumimoji="0" sz="4800" b="0" i="0" u="none" strike="noStrike" kern="0" cap="none" spc="0" normalizeH="0" baseline="0" noProof="0">
                <a:ln>
                  <a:noFill/>
                </a:ln>
                <a:solidFill>
                  <a:srgbClr val="FFFFFF"/>
                </a:solidFill>
                <a:effectLst/>
                <a:uLnTx/>
                <a:uFillTx/>
                <a:latin typeface="ＭＳ Ｐゴシック"/>
                <a:ea typeface="ＭＳ Ｐゴシック"/>
                <a:cs typeface="ＭＳ Ｐゴシック"/>
                <a:sym typeface="ＭＳ Ｐゴシック"/>
              </a:rPr>
              <a:t>مرقس</a:t>
            </a: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4531"/>
                                        </p:tgtEl>
                                        <p:attrNameLst>
                                          <p:attrName>style.visibility</p:attrName>
                                        </p:attrNameLst>
                                      </p:cBhvr>
                                      <p:to>
                                        <p:strVal val="visible"/>
                                      </p:to>
                                    </p:set>
                                    <p:anim calcmode="lin" valueType="num">
                                      <p:cBhvr>
                                        <p:cTn id="7" dur="500" fill="hold"/>
                                        <p:tgtEl>
                                          <p:spTgt spid="4531"/>
                                        </p:tgtEl>
                                        <p:attrNameLst>
                                          <p:attrName>ppt_x</p:attrName>
                                        </p:attrNameLst>
                                      </p:cBhvr>
                                      <p:tavLst>
                                        <p:tav tm="0">
                                          <p:val>
                                            <p:strVal val="#ppt_x"/>
                                          </p:val>
                                        </p:tav>
                                        <p:tav tm="100000">
                                          <p:val>
                                            <p:strVal val="#ppt_x"/>
                                          </p:val>
                                        </p:tav>
                                      </p:tavLst>
                                    </p:anim>
                                    <p:anim calcmode="lin" valueType="num">
                                      <p:cBhvr>
                                        <p:cTn id="8" dur="500" fill="hold"/>
                                        <p:tgtEl>
                                          <p:spTgt spid="45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1" grpId="0" animBg="1" advAuto="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gradFill flip="none" rotWithShape="1">
            <a:gsLst>
              <a:gs pos="0">
                <a:schemeClr val="accent5">
                  <a:lumMod val="25000"/>
                </a:schemeClr>
              </a:gs>
              <a:gs pos="100000">
                <a:srgbClr val="000000"/>
              </a:gs>
            </a:gsLst>
            <a:path path="rect">
              <a:fillToRect l="100000" t="100000"/>
            </a:path>
            <a:tileRect r="-100000" b="-100000"/>
          </a:gradFill>
          <a:ln w="12700" cap="flat" cmpd="sng" algn="ctr">
            <a:no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ＭＳ Ｐゴシック" charset="0"/>
            </a:endParaRPr>
          </a:p>
        </p:txBody>
      </p:sp>
      <p:sp>
        <p:nvSpPr>
          <p:cNvPr id="830466" name="Text Box 2"/>
          <p:cNvSpPr txBox="1">
            <a:spLocks noChangeArrowheads="1"/>
          </p:cNvSpPr>
          <p:nvPr/>
        </p:nvSpPr>
        <p:spPr bwMode="auto">
          <a:xfrm>
            <a:off x="609600" y="838200"/>
            <a:ext cx="800100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Verdana" charset="0"/>
                <a:ea typeface="ＭＳ Ｐゴシック" charset="0"/>
                <a:cs typeface="ＭＳ Ｐゴシック" charset="0"/>
              </a:defRPr>
            </a:lvl1pPr>
            <a:lvl2pPr marL="742950" indent="-285750">
              <a:defRPr sz="2400">
                <a:solidFill>
                  <a:schemeClr val="tx1"/>
                </a:solidFill>
                <a:latin typeface="Verdana" charset="0"/>
                <a:ea typeface="ＭＳ Ｐゴシック" charset="0"/>
              </a:defRPr>
            </a:lvl2pPr>
            <a:lvl3pPr marL="1143000" indent="-228600">
              <a:defRPr sz="2400">
                <a:solidFill>
                  <a:schemeClr val="tx1"/>
                </a:solidFill>
                <a:latin typeface="Verdana" charset="0"/>
                <a:ea typeface="ＭＳ Ｐゴシック" charset="0"/>
              </a:defRPr>
            </a:lvl3pPr>
            <a:lvl4pPr marL="1600200" indent="-228600">
              <a:defRPr sz="2400">
                <a:solidFill>
                  <a:schemeClr val="tx1"/>
                </a:solidFill>
                <a:latin typeface="Verdana" charset="0"/>
                <a:ea typeface="ＭＳ Ｐゴシック" charset="0"/>
              </a:defRPr>
            </a:lvl4pPr>
            <a:lvl5pPr marL="2057400" indent="-228600">
              <a:defRPr sz="2400">
                <a:solidFill>
                  <a:schemeClr val="tx1"/>
                </a:solidFill>
                <a:latin typeface="Verdana" charset="0"/>
                <a:ea typeface="ＭＳ Ｐゴシック" charset="0"/>
              </a:defRPr>
            </a:lvl5pPr>
            <a:lvl6pPr marL="2514600" indent="-228600" eaLnBrk="0" fontAlgn="base" hangingPunct="0">
              <a:spcBef>
                <a:spcPct val="0"/>
              </a:spcBef>
              <a:spcAft>
                <a:spcPct val="0"/>
              </a:spcAft>
              <a:defRPr sz="2400">
                <a:solidFill>
                  <a:schemeClr val="tx1"/>
                </a:solidFill>
                <a:latin typeface="Verdana" charset="0"/>
                <a:ea typeface="ＭＳ Ｐゴシック" charset="0"/>
              </a:defRPr>
            </a:lvl6pPr>
            <a:lvl7pPr marL="2971800" indent="-228600" eaLnBrk="0" fontAlgn="base" hangingPunct="0">
              <a:spcBef>
                <a:spcPct val="0"/>
              </a:spcBef>
              <a:spcAft>
                <a:spcPct val="0"/>
              </a:spcAft>
              <a:defRPr sz="2400">
                <a:solidFill>
                  <a:schemeClr val="tx1"/>
                </a:solidFill>
                <a:latin typeface="Verdana" charset="0"/>
                <a:ea typeface="ＭＳ Ｐゴシック" charset="0"/>
              </a:defRPr>
            </a:lvl7pPr>
            <a:lvl8pPr marL="3429000" indent="-228600" eaLnBrk="0" fontAlgn="base" hangingPunct="0">
              <a:spcBef>
                <a:spcPct val="0"/>
              </a:spcBef>
              <a:spcAft>
                <a:spcPct val="0"/>
              </a:spcAft>
              <a:defRPr sz="2400">
                <a:solidFill>
                  <a:schemeClr val="tx1"/>
                </a:solidFill>
                <a:latin typeface="Verdana" charset="0"/>
                <a:ea typeface="ＭＳ Ｐゴシック" charset="0"/>
              </a:defRPr>
            </a:lvl8pPr>
            <a:lvl9pPr marL="3886200" indent="-228600" eaLnBrk="0" fontAlgn="base" hangingPunct="0">
              <a:spcBef>
                <a:spcPct val="0"/>
              </a:spcBef>
              <a:spcAft>
                <a:spcPct val="0"/>
              </a:spcAft>
              <a:defRPr sz="2400">
                <a:solidFill>
                  <a:schemeClr val="tx1"/>
                </a:solidFill>
                <a:latin typeface="Verdan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aphicFrame>
        <p:nvGraphicFramePr>
          <p:cNvPr id="23630" name="Group 78"/>
          <p:cNvGraphicFramePr>
            <a:graphicFrameLocks noGrp="1"/>
          </p:cNvGraphicFramePr>
          <p:nvPr/>
        </p:nvGraphicFramePr>
        <p:xfrm>
          <a:off x="0" y="76200"/>
          <a:ext cx="8991600" cy="6065841"/>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181600">
                  <a:extLst>
                    <a:ext uri="{9D8B030D-6E8A-4147-A177-3AD203B41FA5}">
                      <a16:colId xmlns:a16="http://schemas.microsoft.com/office/drawing/2014/main" val="20002"/>
                    </a:ext>
                  </a:extLst>
                </a:gridCol>
              </a:tblGrid>
              <a:tr h="396261">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الضرورات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tc>
                  <a:txBody>
                    <a:bodyPr/>
                    <a:lstStyle/>
                    <a:p>
                      <a:pPr marL="0" marR="0" lvl="0" indent="0" algn="ct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التطبيق الشخصي</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340072"/>
                    </a:solidFill>
                  </a:tcPr>
                </a:tc>
                <a:extLst>
                  <a:ext uri="{0D108BD9-81ED-4DB2-BD59-A6C34878D82A}">
                    <a16:rowId xmlns:a16="http://schemas.microsoft.com/office/drawing/2014/main" val="10000"/>
                  </a:ext>
                </a:extLst>
              </a:tr>
              <a:tr h="640114">
                <a:tc>
                  <a:txBody>
                    <a:bodyPr/>
                    <a:lstStyle/>
                    <a:p>
                      <a:pPr algn="r" rtl="1"/>
                      <a:r>
                        <a:rPr lang="ar-JO" sz="1800" kern="1200">
                          <a:solidFill>
                            <a:schemeClr val="tx1"/>
                          </a:solidFill>
                          <a:effectLst/>
                          <a:latin typeface="+mn-lt"/>
                          <a:ea typeface="+mn-ea"/>
                          <a:cs typeface="+mn-cs"/>
                        </a:rPr>
                        <a:t>٤: ٨</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إقترب الى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بد لي من الاقتراب من الله في تعالي اليومية حتى يقترب مني.</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14448">
                <a:tc>
                  <a:txBody>
                    <a:bodyPr/>
                    <a:lstStyle/>
                    <a:p>
                      <a:pPr algn="r" rtl="1"/>
                      <a:r>
                        <a:rPr lang="ar-JO" sz="1800" kern="1200">
                          <a:solidFill>
                            <a:schemeClr val="tx1"/>
                          </a:solidFill>
                          <a:effectLst/>
                          <a:latin typeface="+mn-lt"/>
                          <a:ea typeface="+mn-ea"/>
                          <a:cs typeface="+mn-cs"/>
                        </a:rPr>
                        <a:t>٤: ١٠</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تواضعوا</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ندما أكون في مركز سُلطة لا يجب أن أكون متكبر بل أتضع أمام الله</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40114">
                <a:tc>
                  <a:txBody>
                    <a:bodyPr/>
                    <a:lstStyle/>
                    <a:p>
                      <a:pPr algn="r" rtl="1"/>
                      <a:r>
                        <a:rPr lang="ar-JO" sz="1800" kern="1200">
                          <a:solidFill>
                            <a:schemeClr val="tx1"/>
                          </a:solidFill>
                          <a:effectLst/>
                          <a:latin typeface="+mn-lt"/>
                          <a:ea typeface="+mn-ea"/>
                          <a:cs typeface="+mn-cs"/>
                        </a:rPr>
                        <a:t>٤: ١١</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تشتم ولا يجب أن أتكلم ضد أحد و لكن أحاول الحفاظ على وحدة القديسين.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40114">
                <a:tc>
                  <a:txBody>
                    <a:bodyPr/>
                    <a:lstStyle/>
                    <a:p>
                      <a:pPr algn="r" rtl="1"/>
                      <a:r>
                        <a:rPr lang="ar-JO" sz="1800" kern="1200">
                          <a:solidFill>
                            <a:schemeClr val="tx1"/>
                          </a:solidFill>
                          <a:effectLst/>
                          <a:latin typeface="+mn-lt"/>
                          <a:ea typeface="+mn-ea"/>
                          <a:cs typeface="+mn-cs"/>
                        </a:rPr>
                        <a:t>٤: ١٥</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تفتخر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بأي خطط أضعها يجب أن تلتزم بها الله في الصلاة.</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40114">
                <a:tc>
                  <a:txBody>
                    <a:bodyPr/>
                    <a:lstStyle/>
                    <a:p>
                      <a:pPr algn="r" rtl="1"/>
                      <a:r>
                        <a:rPr lang="ar-JO" sz="1800" kern="1200">
                          <a:solidFill>
                            <a:schemeClr val="tx1"/>
                          </a:solidFill>
                          <a:effectLst/>
                          <a:latin typeface="+mn-lt"/>
                          <a:ea typeface="+mn-ea"/>
                          <a:cs typeface="+mn-cs"/>
                        </a:rPr>
                        <a:t>٥: ٧</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أصبر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و يجب أن أصبر عند المعاناة و انتظر رجاء المسيح المبارك.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640114">
                <a:tc>
                  <a:txBody>
                    <a:bodyPr/>
                    <a:lstStyle/>
                    <a:p>
                      <a:pPr algn="r" rtl="1"/>
                      <a:r>
                        <a:rPr lang="ar-JO" sz="1800" kern="1200">
                          <a:solidFill>
                            <a:schemeClr val="tx1"/>
                          </a:solidFill>
                          <a:effectLst/>
                          <a:latin typeface="+mn-lt"/>
                          <a:ea typeface="+mn-ea"/>
                          <a:cs typeface="+mn-cs"/>
                        </a:rPr>
                        <a:t>٥: ٩</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تتذمر</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إذا كنت حزينًا على شيء ما ، فلن أتذمر وأنشر الخلاف بين الآخرين.</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914448">
                <a:tc>
                  <a:txBody>
                    <a:bodyPr/>
                    <a:lstStyle/>
                    <a:p>
                      <a:pPr algn="r" rtl="1"/>
                      <a:r>
                        <a:rPr lang="ar-JO" sz="1800" kern="1200">
                          <a:solidFill>
                            <a:schemeClr val="tx1"/>
                          </a:solidFill>
                          <a:effectLst/>
                          <a:latin typeface="+mn-lt"/>
                          <a:ea typeface="+mn-ea"/>
                          <a:cs typeface="+mn-cs"/>
                        </a:rPr>
                        <a:t>٥: ١٢</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لا تحلف</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 عليّ أن أتخذ قرارات سليمة وخيارات مسؤولة دون الحاجة إلى القسم.</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40114">
                <a:tc>
                  <a:txBody>
                    <a:bodyPr/>
                    <a:lstStyle/>
                    <a:p>
                      <a:pPr algn="r" rtl="1"/>
                      <a:r>
                        <a:rPr lang="ar-JO" sz="1800" kern="1200">
                          <a:solidFill>
                            <a:schemeClr val="tx1"/>
                          </a:solidFill>
                          <a:effectLst/>
                          <a:latin typeface="+mn-lt"/>
                          <a:ea typeface="+mn-ea"/>
                          <a:cs typeface="+mn-cs"/>
                        </a:rPr>
                        <a:t>٥: ١٦</a:t>
                      </a:r>
                      <a:endParaRPr lang="en-US" sz="1800" kern="1200" dirty="0">
                        <a:solidFill>
                          <a:schemeClr val="tx1"/>
                        </a:solidFill>
                        <a:effectLst/>
                        <a:latin typeface="+mn-lt"/>
                        <a:ea typeface="+mn-ea"/>
                        <a:cs typeface="+mn-cs"/>
                      </a:endParaRP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إعترف بخطاياك</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chemeClr val="hlink"/>
                        </a:buClr>
                        <a:buSzPct val="80000"/>
                        <a:buFont typeface="Arial" charset="0"/>
                        <a:buNone/>
                        <a:tabLst/>
                      </a:pPr>
                      <a:r>
                        <a:rPr kumimoji="0" lang="ar-JO" sz="18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كلما وقعت في الخطيئة ، يجب أن أعترف بخطاياي وأطلب الصلوات لأستعيد.</a:t>
                      </a:r>
                      <a:endParaRPr kumimoji="0" lang="en-US" sz="18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5">
            <a:extLst>
              <a:ext uri="{FF2B5EF4-FFF2-40B4-BE49-F238E27FC236}">
                <a16:creationId xmlns:a16="http://schemas.microsoft.com/office/drawing/2014/main" id="{DD5E50C4-1B97-6A4D-ADC2-7D18A2C7AE5A}"/>
              </a:ext>
            </a:extLst>
          </p:cNvPr>
          <p:cNvSpPr txBox="1">
            <a:spLocks noChangeArrowheads="1"/>
          </p:cNvSpPr>
          <p:nvPr/>
        </p:nvSpPr>
        <p:spPr bwMode="auto">
          <a:xfrm>
            <a:off x="8074020" y="87313"/>
            <a:ext cx="771365"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٢٧٤أ</a:t>
            </a:r>
          </a:p>
        </p:txBody>
      </p:sp>
      <p:sp>
        <p:nvSpPr>
          <p:cNvPr id="6" name="Rectangle 2">
            <a:extLst>
              <a:ext uri="{FF2B5EF4-FFF2-40B4-BE49-F238E27FC236}">
                <a16:creationId xmlns:a16="http://schemas.microsoft.com/office/drawing/2014/main" id="{F18A2DAC-661C-9B4B-B717-CDF777638CC0}"/>
              </a:ext>
            </a:extLst>
          </p:cNvPr>
          <p:cNvSpPr txBox="1">
            <a:spLocks noChangeArrowheads="1"/>
          </p:cNvSpPr>
          <p:nvPr/>
        </p:nvSpPr>
        <p:spPr bwMode="auto">
          <a:xfrm>
            <a:off x="1479579" y="5994269"/>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يعقوب</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08811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844349406"/>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1953" name="Picture 5" descr="persecution"/>
          <p:cNvPicPr>
            <a:picLocks noChangeAspect="1" noChangeArrowheads="1"/>
          </p:cNvPicPr>
          <p:nvPr/>
        </p:nvPicPr>
        <p:blipFill rotWithShape="1">
          <a:blip r:embed="rId2">
            <a:extLst>
              <a:ext uri="{28A0092B-C50C-407E-A947-70E740481C1C}">
                <a14:useLocalDpi xmlns:a14="http://schemas.microsoft.com/office/drawing/2010/main" val="0"/>
              </a:ext>
            </a:extLst>
          </a:blip>
          <a:srcRect r="827" b="1472"/>
          <a:stretch/>
        </p:blipFill>
        <p:spPr bwMode="auto">
          <a:xfrm>
            <a:off x="0" y="0"/>
            <a:ext cx="9144000" cy="6813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9810" name="Rectangle 2"/>
          <p:cNvSpPr>
            <a:spLocks noGrp="1" noChangeArrowheads="1"/>
          </p:cNvSpPr>
          <p:nvPr>
            <p:ph type="title"/>
          </p:nvPr>
        </p:nvSpPr>
        <p:spPr>
          <a:xfrm>
            <a:off x="685800" y="381000"/>
            <a:ext cx="7924800" cy="1752600"/>
          </a:xfrm>
          <a:effectLst>
            <a:outerShdw blurRad="63500" dist="170861" dir="13319233" algn="ctr" rotWithShape="0">
              <a:srgbClr val="000000">
                <a:alpha val="74998"/>
              </a:srgbClr>
            </a:outerShdw>
          </a:effectLst>
        </p:spPr>
        <p:txBody>
          <a:bodyPr/>
          <a:lstStyle/>
          <a:p>
            <a:pPr eaLnBrk="1" hangingPunct="1">
              <a:defRPr/>
            </a:pPr>
            <a:r>
              <a:rPr lang="ar-JO" sz="17200">
                <a:solidFill>
                  <a:schemeClr val="bg1"/>
                </a:solidFill>
                <a:latin typeface="Times New Roman" charset="0"/>
                <a:ea typeface="ＭＳ Ｐゴシック" charset="0"/>
                <a:cs typeface="ＭＳ Ｐゴシック" charset="0"/>
              </a:rPr>
              <a:t>١ ب</a:t>
            </a:r>
            <a:r>
              <a:rPr lang="ar-SA" sz="17200" dirty="0">
                <a:solidFill>
                  <a:schemeClr val="bg1"/>
                </a:solidFill>
                <a:latin typeface="Times New Roman" charset="0"/>
                <a:ea typeface="ＭＳ Ｐゴシック" charset="0"/>
                <a:cs typeface="ＭＳ Ｐゴシック" charset="0"/>
              </a:rPr>
              <a:t>طرس</a:t>
            </a:r>
            <a:endParaRPr lang="en-US" sz="10600" dirty="0">
              <a:solidFill>
                <a:schemeClr val="bg1"/>
              </a:solidFill>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0" y="1916832"/>
            <a:ext cx="9252520" cy="1752600"/>
          </a:xfrm>
          <a:prstGeom prst="rect">
            <a:avLst/>
          </a:prstGeom>
          <a:noFill/>
          <a:ln>
            <a:noFill/>
          </a:ln>
          <a:effectLst>
            <a:outerShdw blurRad="63500" dist="170861" dir="13319233"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rPr>
              <a:t>النعمة وسط المعاناة</a:t>
            </a:r>
            <a:endParaRPr kumimoji="0" lang="en-US" sz="5400" b="1" u="none" strike="noStrike" kern="1200" cap="none" spc="0" normalizeH="0" baseline="0" noProof="0" dirty="0">
              <a:ln>
                <a:noFill/>
              </a:ln>
              <a:solidFill>
                <a:srgbClr val="FFFFFF"/>
              </a:solidFill>
              <a:effectLst/>
              <a:uLnTx/>
              <a:uFillTx/>
              <a:latin typeface="Times New Roman" charset="0"/>
              <a:ea typeface="ＭＳ Ｐゴシック" charset="0"/>
              <a:cs typeface="Arial" panose="020B0604020202020204" pitchFamily="34" charset="0"/>
            </a:endParaRPr>
          </a:p>
        </p:txBody>
      </p:sp>
      <p:sp>
        <p:nvSpPr>
          <p:cNvPr id="7" name="Rectangle 6">
            <a:extLst>
              <a:ext uri="{FF2B5EF4-FFF2-40B4-BE49-F238E27FC236}">
                <a16:creationId xmlns:a16="http://schemas.microsoft.com/office/drawing/2014/main" id="{0B1DB161-6215-044C-87B7-C4466B291BF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9889172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9810"/>
                                        </p:tgtEl>
                                        <p:attrNameLst>
                                          <p:attrName>style.visibility</p:attrName>
                                        </p:attrNameLst>
                                      </p:cBhvr>
                                      <p:to>
                                        <p:strVal val="visible"/>
                                      </p:to>
                                    </p:set>
                                    <p:animEffect transition="in" filter="blinds(horizontal)">
                                      <p:cBhvr>
                                        <p:cTn id="7" dur="500"/>
                                        <p:tgtEl>
                                          <p:spTgt spid="119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p:bldLst>
  </p:timing>
</p:sld>
</file>

<file path=ppt/slides/slide40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56490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المعاناة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5591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988840"/>
            <a:ext cx="9144000" cy="338524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كيف تجذب الآخرين</a:t>
            </a:r>
            <a:b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b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وسط المعاناة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7974937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mj-cs"/>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38432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a:defRPr sz="48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"أَيُّهَا ٱلْأَحِبَّاءُ، لَا تَسْتَغْرِبُوا ٱلْبَلْوَى ٱلْمُحْرِقَةَ ٱلَّتِي بَيْنَكُمْ حَادِثَةٌ، لِأَجْلِ ٱمْتِحَانِكُمْ، كَأَنَّهُ أَصَابَكُمْ أَمْرٌ غَرِيبٌ، بَلْ كَمَا ٱشْتَرَكْتُمْ فِي آلَامِ ٱلْمَسِيحِ، ٱفْرَحُوا لِكَيْ تَفْرَحُوا فِي ٱسْتِعْلَانِ مَجْدِهِ أَيْضًا مُبْتَهِجِينَ. ... كَتَبْتُ إِلَيْكُمْ بِكَلِمَاتٍ قَلِيلَةٍ وَاعِظًا وَشَاهِدًا، أَنَّ هَذِهِ هِيَ نِعْمَةُ ٱللهِ ٱلْحَقِيقِيَّةُ ٱلَّتِي فِيهَا تَقُومُونَ."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(4: 12-13؛ 5: 12)</a:t>
            </a:r>
            <a:endParaRPr kumimoji="0" lang="en-US" sz="36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655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rPr>
              <a:t>275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mj-cs"/>
            </a:endParaRPr>
          </a:p>
        </p:txBody>
      </p:sp>
    </p:spTree>
    <p:extLst>
      <p:ext uri="{BB962C8B-B14F-4D97-AF65-F5344CB8AC3E}">
        <p14:creationId xmlns:p14="http://schemas.microsoft.com/office/powerpoint/2010/main" val="37055103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12726" name="Text Box 55"/>
          <p:cNvSpPr txBox="1">
            <a:spLocks noChangeArrowheads="1"/>
          </p:cNvSpPr>
          <p:nvPr/>
        </p:nvSpPr>
        <p:spPr bwMode="auto">
          <a:xfrm>
            <a:off x="8388350" y="60325"/>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a:solidFill>
            <a:srgbClr val="1C0137"/>
          </a:solidFill>
          <a:ln>
            <a:solidFill>
              <a:schemeClr val="tx1"/>
            </a:solidFill>
          </a:ln>
        </p:spPr>
        <p:txBody>
          <a:bodyPr/>
          <a:lstStyle/>
          <a:p>
            <a:pPr algn="ctr" eaLnBrk="1" hangingPunct="1">
              <a:defRPr/>
            </a:pPr>
            <a:r>
              <a:rPr lang="ar-JO" b="1">
                <a:solidFill>
                  <a:srgbClr val="FFFFFF"/>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p:nvPr/>
        </p:nvSpPr>
        <p:spPr>
          <a:xfrm>
            <a:off x="681308" y="1997838"/>
            <a:ext cx="7628984" cy="3375377"/>
          </a:xfrm>
          <a:prstGeom prst="rect">
            <a:avLst/>
          </a:prstGeom>
          <a:noFill/>
          <a:ln>
            <a:noFill/>
          </a:ln>
          <a:effectLst/>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يجب أن يعاني المؤمنون في شمال آسية الصغرى بشكل لائق لأجل المسيح كمثال مقدس، خاضع، وشهود غير أنانيين مدفوعين بمثال المسيح والرجاء في المجد المستقبلي لجذب الآخرين لقلب رسالتهم.</a:t>
            </a:r>
          </a:p>
        </p:txBody>
      </p:sp>
      <p:sp>
        <p:nvSpPr>
          <p:cNvPr id="6" name="Rectangle 2">
            <a:extLst>
              <a:ext uri="{FF2B5EF4-FFF2-40B4-BE49-F238E27FC236}">
                <a16:creationId xmlns:a16="http://schemas.microsoft.com/office/drawing/2014/main" id="{5FD3971D-59CB-2C4F-91C0-9347FC0E201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07237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بيان الملكوت</a:t>
            </a:r>
            <a:endPar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p:cNvSpPr txBox="1">
            <a:spLocks noChangeArrowheads="1"/>
          </p:cNvSpPr>
          <p:nvPr/>
        </p:nvSpPr>
        <p:spPr bwMode="auto">
          <a:xfrm>
            <a:off x="0" y="2492896"/>
            <a:ext cx="9144000" cy="14797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نيرون يستحق الإكرام (2: 17)،</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فكم بالأحرى يستحق المسيح!</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375FE2E7-1BD7-864B-A7F1-11258F0014C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6048274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2060848"/>
            <a:ext cx="7569177" cy="36377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endPar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الكنيسة، كإسرائيل، هي شعب الله مع امتيازات خاصة (2: 4-12).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D1269234-F019-6540-BF4B-DF8C14481DA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229715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335727"/>
            <a:ext cx="9144000" cy="336290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موت يسوع يعطي شفاء روحي لأنه "بِجَلْدَتِهِ شُفِيتُمْ" (2: 24).</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159AA4B-51EE-7248-A2DD-A01998AFF9D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26418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3" name="Rectangle 2"/>
          <p:cNvSpPr txBox="1">
            <a:spLocks noGrp="1"/>
          </p:cNvSpPr>
          <p:nvPr>
            <p:ph type="title" idx="4294967295"/>
          </p:nvPr>
        </p:nvSpPr>
        <p:spPr>
          <a:xfrm>
            <a:off x="0" y="609600"/>
            <a:ext cx="9144000" cy="1143000"/>
          </a:xfrm>
          <a:prstGeom prst="rect">
            <a:avLst/>
          </a:prstGeom>
          <a:noFill/>
        </p:spPr>
        <p:txBody>
          <a:bodyPr/>
          <a:lstStyle>
            <a:lvl1pPr>
              <a:defRPr sz="4400" b="0">
                <a:solidFill>
                  <a:srgbClr val="220011"/>
                </a:solidFill>
                <a:latin typeface="Times New Roman"/>
                <a:ea typeface="Times New Roman"/>
                <a:cs typeface="Times New Roman"/>
                <a:sym typeface="Times New Roman"/>
              </a:defRPr>
            </a:lvl1pPr>
          </a:lstStyle>
          <a:p>
            <a:pPr rtl="0">
              <a:defRPr/>
            </a:pPr>
            <a:r>
              <a:rPr>
                <a:solidFill>
                  <a:srgbClr val="000000"/>
                </a:solidFill>
              </a:rPr>
              <a:t>Black</a:t>
            </a:r>
          </a:p>
        </p:txBody>
      </p:sp>
    </p:spTree>
  </p:cSld>
  <p:clrMapOvr>
    <a:masterClrMapping/>
  </p:clrMapOvr>
  <p:transition spd="med"/>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النبوة</a:t>
            </a:r>
            <a:b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رب، إله</a:t>
            </a:r>
            <a:r>
              <a:rPr lang="en-US" sz="3600" b="1" dirty="0">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3600" b="1">
                <a:solidFill>
                  <a:srgbClr val="FFFFFF"/>
                </a:solidFill>
                <a:effectLst>
                  <a:glow rad="127000">
                    <a:srgbClr val="000000"/>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أعلن يسوع نفسه ربًا للأرواح المسجونة بعد موته (3: 18-22).</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27ح</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C33C91FF-2B63-BE48-B19A-3D9EE2952C2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432660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aphicFrame>
        <p:nvGraphicFramePr>
          <p:cNvPr id="77882" name="Group 58"/>
          <p:cNvGraphicFramePr>
            <a:graphicFrameLocks noGrp="1"/>
          </p:cNvGraphicFramePr>
          <p:nvPr>
            <p:ph type="dgm" idx="1"/>
          </p:nvPr>
        </p:nvGraphicFramePr>
        <p:xfrm>
          <a:off x="0" y="2286000"/>
          <a:ext cx="9144000" cy="4572001"/>
        </p:xfrm>
        <a:graphic>
          <a:graphicData uri="http://schemas.openxmlformats.org/drawingml/2006/table">
            <a:tbl>
              <a:tblPr/>
              <a:tblGrid>
                <a:gridCol w="625475">
                  <a:extLst>
                    <a:ext uri="{9D8B030D-6E8A-4147-A177-3AD203B41FA5}">
                      <a16:colId xmlns:a16="http://schemas.microsoft.com/office/drawing/2014/main" val="20000"/>
                    </a:ext>
                  </a:extLst>
                </a:gridCol>
                <a:gridCol w="625475">
                  <a:extLst>
                    <a:ext uri="{9D8B030D-6E8A-4147-A177-3AD203B41FA5}">
                      <a16:colId xmlns:a16="http://schemas.microsoft.com/office/drawing/2014/main" val="20001"/>
                    </a:ext>
                  </a:extLst>
                </a:gridCol>
                <a:gridCol w="703263">
                  <a:extLst>
                    <a:ext uri="{9D8B030D-6E8A-4147-A177-3AD203B41FA5}">
                      <a16:colId xmlns:a16="http://schemas.microsoft.com/office/drawing/2014/main" val="20002"/>
                    </a:ext>
                  </a:extLst>
                </a:gridCol>
                <a:gridCol w="623887">
                  <a:extLst>
                    <a:ext uri="{9D8B030D-6E8A-4147-A177-3AD203B41FA5}">
                      <a16:colId xmlns:a16="http://schemas.microsoft.com/office/drawing/2014/main" val="20003"/>
                    </a:ext>
                  </a:extLst>
                </a:gridCol>
                <a:gridCol w="703263">
                  <a:extLst>
                    <a:ext uri="{9D8B030D-6E8A-4147-A177-3AD203B41FA5}">
                      <a16:colId xmlns:a16="http://schemas.microsoft.com/office/drawing/2014/main" val="20004"/>
                    </a:ext>
                  </a:extLst>
                </a:gridCol>
                <a:gridCol w="625475">
                  <a:extLst>
                    <a:ext uri="{9D8B030D-6E8A-4147-A177-3AD203B41FA5}">
                      <a16:colId xmlns:a16="http://schemas.microsoft.com/office/drawing/2014/main" val="20005"/>
                    </a:ext>
                  </a:extLst>
                </a:gridCol>
                <a:gridCol w="725487">
                  <a:extLst>
                    <a:ext uri="{9D8B030D-6E8A-4147-A177-3AD203B41FA5}">
                      <a16:colId xmlns:a16="http://schemas.microsoft.com/office/drawing/2014/main" val="20006"/>
                    </a:ext>
                  </a:extLst>
                </a:gridCol>
                <a:gridCol w="838200">
                  <a:extLst>
                    <a:ext uri="{9D8B030D-6E8A-4147-A177-3AD203B41FA5}">
                      <a16:colId xmlns:a16="http://schemas.microsoft.com/office/drawing/2014/main" val="20007"/>
                    </a:ext>
                  </a:extLst>
                </a:gridCol>
                <a:gridCol w="703263">
                  <a:extLst>
                    <a:ext uri="{9D8B030D-6E8A-4147-A177-3AD203B41FA5}">
                      <a16:colId xmlns:a16="http://schemas.microsoft.com/office/drawing/2014/main" val="20008"/>
                    </a:ext>
                  </a:extLst>
                </a:gridCol>
                <a:gridCol w="623887">
                  <a:extLst>
                    <a:ext uri="{9D8B030D-6E8A-4147-A177-3AD203B41FA5}">
                      <a16:colId xmlns:a16="http://schemas.microsoft.com/office/drawing/2014/main" val="20009"/>
                    </a:ext>
                  </a:extLst>
                </a:gridCol>
                <a:gridCol w="703263">
                  <a:extLst>
                    <a:ext uri="{9D8B030D-6E8A-4147-A177-3AD203B41FA5}">
                      <a16:colId xmlns:a16="http://schemas.microsoft.com/office/drawing/2014/main" val="20010"/>
                    </a:ext>
                  </a:extLst>
                </a:gridCol>
                <a:gridCol w="782637">
                  <a:extLst>
                    <a:ext uri="{9D8B030D-6E8A-4147-A177-3AD203B41FA5}">
                      <a16:colId xmlns:a16="http://schemas.microsoft.com/office/drawing/2014/main" val="20011"/>
                    </a:ext>
                  </a:extLst>
                </a:gridCol>
                <a:gridCol w="860425">
                  <a:extLst>
                    <a:ext uri="{9D8B030D-6E8A-4147-A177-3AD203B41FA5}">
                      <a16:colId xmlns:a16="http://schemas.microsoft.com/office/drawing/2014/main" val="20012"/>
                    </a:ext>
                  </a:extLst>
                </a:gridCol>
              </a:tblGrid>
              <a:tr h="64928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الخضوع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انكار الذات</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9450">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1:1 – 2: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 – 3: 12</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5: 14</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681038">
                <a:tc gridSpan="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القداسة</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gridSpan="4">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gridSpan="6">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0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إكرام الآخرين</a:t>
                      </a:r>
                      <a:endParaRPr kumimoji="0" lang="en-US" sz="20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1203325">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تحية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شكر على الرجاء</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3-12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الحض على حياة القداسة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13 – 2: 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السُلطة</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13-17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مكان العمل</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2: 18-25</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الزواج</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1-7</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الكنيسة وكل الحياة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8-12</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endParaRPr kumimoji="0" lang="en-US" sz="12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SA"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غلَبت المسيح</a:t>
                      </a:r>
                      <a:endParaRPr kumimoji="0" lang="en-US" altLang="ja-JP"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05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3: 13 – 4: 6</a:t>
                      </a:r>
                      <a:endParaRPr kumimoji="0" lang="en-US" sz="105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تهيئة الآخرين</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4: 7-19</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الشيوخ</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الأحداث</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5أ</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التواضع واليقظة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5ب-11</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الغاية</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1100" b="1"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5: 12-14</a:t>
                      </a:r>
                      <a:endParaRPr kumimoji="0" lang="en-US" sz="1100" b="1"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من روما إلى شمال آسيا</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79450">
                <a:tc gridSpan="13">
                  <a:txBody>
                    <a:bodyPr/>
                    <a:lstStyle/>
                    <a:p>
                      <a:pPr marL="0" marR="0" lvl="0" indent="0" algn="ct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أوائل سنة 64م</a:t>
                      </a:r>
                      <a:endParaRPr kumimoji="0" lang="en-US" sz="2400" b="0" i="0" u="none" strike="noStrike" cap="none" normalizeH="0" baseline="0" dirty="0">
                        <a:ln>
                          <a:noFill/>
                        </a:ln>
                        <a:solidFill>
                          <a:schemeClr val="tx1"/>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bl>
          </a:graphicData>
        </a:graphic>
      </p:graphicFrame>
      <p:graphicFrame>
        <p:nvGraphicFramePr>
          <p:cNvPr id="77880" name="Group 56"/>
          <p:cNvGraphicFramePr>
            <a:graphicFrameLocks noGrp="1"/>
          </p:cNvGraphicFramePr>
          <p:nvPr/>
        </p:nvGraphicFramePr>
        <p:xfrm>
          <a:off x="0" y="1331913"/>
          <a:ext cx="9144000" cy="1030287"/>
        </p:xfrm>
        <a:graphic>
          <a:graphicData uri="http://schemas.openxmlformats.org/drawingml/2006/table">
            <a:tbl>
              <a:tblPr/>
              <a:tblGrid>
                <a:gridCol w="9144000">
                  <a:extLst>
                    <a:ext uri="{9D8B030D-6E8A-4147-A177-3AD203B41FA5}">
                      <a16:colId xmlns:a16="http://schemas.microsoft.com/office/drawing/2014/main" val="20000"/>
                    </a:ext>
                  </a:extLst>
                </a:gridCol>
              </a:tblGrid>
              <a:tr h="1030287">
                <a:tc>
                  <a:txBody>
                    <a:bodyPr/>
                    <a:lstStyle/>
                    <a:p>
                      <a:pPr algn="ctr" defTabSz="457200" rtl="1">
                        <a:defRPr/>
                      </a:pPr>
                      <a:r>
                        <a:rPr lang="ar-JO" sz="2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كيف تجذب الآخرين وسط المعاناة الصالحة</a:t>
                      </a:r>
                      <a:endParaRPr lang="en-US" sz="2800" b="1" dirty="0">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a:txBody>
                  <a:tcPr marT="45627" marB="45627"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bl>
          </a:graphicData>
        </a:graphic>
      </p:graphicFrame>
      <p:sp>
        <p:nvSpPr>
          <p:cNvPr id="412726" name="Text Box 55"/>
          <p:cNvSpPr txBox="1">
            <a:spLocks noChangeArrowheads="1"/>
          </p:cNvSpPr>
          <p:nvPr/>
        </p:nvSpPr>
        <p:spPr bwMode="auto">
          <a:xfrm>
            <a:off x="8358854" y="104569"/>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83" name="Rectangle 59"/>
          <p:cNvSpPr>
            <a:spLocks noGrp="1" noChangeArrowheads="1"/>
          </p:cNvSpPr>
          <p:nvPr>
            <p:ph type="title"/>
          </p:nvPr>
        </p:nvSpPr>
        <p:spPr>
          <a:xfrm>
            <a:off x="1066800" y="215900"/>
            <a:ext cx="6858000" cy="850900"/>
          </a:xfrm>
        </p:spPr>
        <p:txBody>
          <a:bodyPr/>
          <a:lstStyle/>
          <a:p>
            <a:pPr algn="ctr" rtl="1" eaLnBrk="1" hangingPunct="1">
              <a:defRPr/>
            </a:pPr>
            <a:r>
              <a:rPr lang="ar-JO" b="1" dirty="0">
                <a:latin typeface="Accordance" panose="00000400000000000000" pitchFamily="2" charset="-78"/>
                <a:ea typeface="Accordance" panose="00000400000000000000" pitchFamily="2" charset="-78"/>
                <a:cs typeface="Accordance" panose="00000400000000000000" pitchFamily="2" charset="-78"/>
              </a:rPr>
              <a:t>١ بطرس</a:t>
            </a:r>
            <a:r>
              <a:rPr lang="en-US" b="1" dirty="0">
                <a:latin typeface="Accordance" panose="00000400000000000000" pitchFamily="2" charset="-78"/>
                <a:ea typeface="Accordance" panose="00000400000000000000" pitchFamily="2" charset="-78"/>
                <a:cs typeface="Accordance" panose="00000400000000000000" pitchFamily="2" charset="-78"/>
              </a:rPr>
              <a:t> </a:t>
            </a:r>
            <a:r>
              <a:rPr lang="ar-JO" b="1" dirty="0">
                <a:latin typeface="Accordance" panose="00000400000000000000" pitchFamily="2" charset="-78"/>
                <a:ea typeface="Accordance" panose="00000400000000000000" pitchFamily="2" charset="-78"/>
                <a:cs typeface="Accordance" panose="00000400000000000000" pitchFamily="2" charset="-78"/>
              </a:rPr>
              <a:t>مخطط</a:t>
            </a:r>
            <a:endParaRPr lang="en-US"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17967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7883"/>
                                        </p:tgtEl>
                                        <p:attrNameLst>
                                          <p:attrName>style.visibility</p:attrName>
                                        </p:attrNameLst>
                                      </p:cBhvr>
                                      <p:to>
                                        <p:strVal val="visible"/>
                                      </p:to>
                                    </p:set>
                                    <p:animEffect transition="in" filter="blinds(horizontal)">
                                      <p:cBhvr>
                                        <p:cTn id="7" dur="500"/>
                                        <p:tgtEl>
                                          <p:spTgt spid="77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83"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t="38096"/>
          <a:stretch/>
        </p:blipFill>
        <p:spPr bwMode="auto">
          <a:xfrm>
            <a:off x="3573872" y="1090088"/>
            <a:ext cx="5570128" cy="5767912"/>
          </a:xfrm>
          <a:prstGeom prst="rect">
            <a:avLst/>
          </a:prstGeom>
          <a:noFill/>
          <a:ln>
            <a:noFill/>
          </a:ln>
        </p:spPr>
      </p:pic>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Text Box 6"/>
          <p:cNvSpPr txBox="1">
            <a:spLocks noChangeArrowheads="1"/>
          </p:cNvSpPr>
          <p:nvPr/>
        </p:nvSpPr>
        <p:spPr bwMode="auto">
          <a:xfrm>
            <a:off x="-1260648" y="301370"/>
            <a:ext cx="5724030"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التجارب تثبت إيمانك</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التجاوب مثل المسيح</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الضمير البريء يهدئ الخصومات</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سلوكيات ترضي الله</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prstClr val="black"/>
                </a:solidFill>
                <a:effectLst/>
                <a:uLnTx/>
                <a:uFillTx/>
                <a:latin typeface="Accordance" panose="00000400000000000000" pitchFamily="2" charset="-78"/>
                <a:ea typeface="Accordance" panose="00000400000000000000" pitchFamily="2" charset="-78"/>
                <a:cs typeface="Accordance" panose="00000400000000000000" pitchFamily="2" charset="-78"/>
              </a:rPr>
              <a:t>القادة يخدمون بتواضع</a:t>
            </a:r>
          </a:p>
        </p:txBody>
      </p:sp>
      <p:sp>
        <p:nvSpPr>
          <p:cNvPr id="6" name="Title 1"/>
          <p:cNvSpPr txBox="1">
            <a:spLocks/>
          </p:cNvSpPr>
          <p:nvPr/>
        </p:nvSpPr>
        <p:spPr bwMode="auto">
          <a:xfrm>
            <a:off x="1" y="3630479"/>
            <a:ext cx="4281904" cy="845752"/>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ctr" defTabSz="914400" eaLnBrk="1" hangingPunct="1">
              <a:defRPr/>
            </a:pPr>
            <a:r>
              <a:rPr lang="ar-JO" dirty="0">
                <a:solidFill>
                  <a:srgbClr val="070000"/>
                </a:solidFill>
                <a:latin typeface="Arial" panose="020B0604020202020204" pitchFamily="34" charset="0"/>
                <a:ea typeface="ＭＳ Ｐゴシック"/>
                <a:cs typeface="Arial" panose="020B0604020202020204" pitchFamily="34" charset="0"/>
              </a:rPr>
              <a:t>١ بطرس</a:t>
            </a:r>
          </a:p>
        </p:txBody>
      </p:sp>
      <p:sp>
        <p:nvSpPr>
          <p:cNvPr id="7" name="Text Box 6"/>
          <p:cNvSpPr txBox="1">
            <a:spLocks noChangeArrowheads="1"/>
          </p:cNvSpPr>
          <p:nvPr/>
        </p:nvSpPr>
        <p:spPr bwMode="auto">
          <a:xfrm>
            <a:off x="4355306" y="328347"/>
            <a:ext cx="433388" cy="25238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1</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2</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3</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4</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rPr>
              <a:t>5</a:t>
            </a:r>
            <a:endParaRPr kumimoji="0" lang="en-US" sz="2800" b="1" u="none" strike="noStrike" kern="1200" cap="none" spc="0" normalizeH="0" baseline="0" noProof="0" dirty="0">
              <a:ln>
                <a:noFill/>
              </a:ln>
              <a:solidFill>
                <a:srgbClr val="07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85988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 name="Picture 2">
            <a:extLst>
              <a:ext uri="{FF2B5EF4-FFF2-40B4-BE49-F238E27FC236}">
                <a16:creationId xmlns:a16="http://schemas.microsoft.com/office/drawing/2014/main" id="{73E7D590-8CAE-3849-935B-FB7CF1C39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01737" y="1916832"/>
            <a:ext cx="6692900" cy="37592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191683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١ بطرس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88640"/>
            <a:ext cx="9120187" cy="1446653"/>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كن جذّابًا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5949280"/>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د. ريك غريفث – مؤسسة الدراسات اللاهوتية الأردنية </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mj-cs"/>
              </a:rPr>
              <a:t>BibleStudyDownloads.org</a:t>
            </a:r>
          </a:p>
        </p:txBody>
      </p:sp>
    </p:spTree>
    <p:extLst>
      <p:ext uri="{BB962C8B-B14F-4D97-AF65-F5344CB8AC3E}">
        <p14:creationId xmlns:p14="http://schemas.microsoft.com/office/powerpoint/2010/main" val="37879033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525314" name="Picture 2">
            <a:extLst>
              <a:ext uri="{FF2B5EF4-FFF2-40B4-BE49-F238E27FC236}">
                <a16:creationId xmlns:a16="http://schemas.microsoft.com/office/drawing/2014/main" id="{4E00FD9B-9129-BC4B-B3D1-9FC4CA543E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27" y="1524000"/>
            <a:ext cx="8890000" cy="5334000"/>
          </a:xfrm>
          <a:prstGeom prst="rect">
            <a:avLst/>
          </a:prstGeom>
          <a:noFill/>
          <a:extLst>
            <a:ext uri="{909E8E84-426E-40DD-AFC4-6F175D3DCCD1}">
              <a14:hiddenFill xmlns:a14="http://schemas.microsoft.com/office/drawing/2010/main">
                <a:solidFill>
                  <a:srgbClr val="FFFFFF"/>
                </a:solidFill>
              </a14:hiddenFill>
            </a:ext>
          </a:extLst>
        </p:spPr>
      </p:pic>
      <p:sp>
        <p:nvSpPr>
          <p:cNvPr id="87042" name="Rectangle 2"/>
          <p:cNvSpPr>
            <a:spLocks noGrp="1" noChangeArrowheads="1"/>
          </p:cNvSpPr>
          <p:nvPr>
            <p:ph type="title"/>
          </p:nvPr>
        </p:nvSpPr>
        <p:spPr>
          <a:xfrm>
            <a:off x="882419" y="0"/>
            <a:ext cx="8261581" cy="1524000"/>
          </a:xfrm>
          <a:solidFill>
            <a:schemeClr val="bg2"/>
          </a:solidFill>
        </p:spPr>
        <p:txBody>
          <a:bodyPr/>
          <a:lstStyle/>
          <a:p>
            <a:pPr marL="180975" algn="r" rtl="1" eaLnBrk="1" hangingPunct="1">
              <a:defRPr/>
            </a:pPr>
            <a:r>
              <a:rPr lang="ar-JO" sz="4000" b="1" dirty="0">
                <a:latin typeface="Arial" panose="020B0604020202020204" pitchFamily="34" charset="0"/>
                <a:ea typeface="ＭＳ Ｐゴシック" charset="0"/>
                <a:cs typeface="Arial" panose="020B0604020202020204" pitchFamily="34" charset="0"/>
              </a:rPr>
              <a:t>هل تعاني ظلمًا حاليًا؟</a:t>
            </a:r>
            <a:endParaRPr lang="en-US" sz="4000" b="1" dirty="0">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body" idx="1"/>
          </p:nvPr>
        </p:nvSpPr>
        <p:spPr>
          <a:xfrm>
            <a:off x="5076056" y="1602754"/>
            <a:ext cx="4067944" cy="3429000"/>
          </a:xfrm>
        </p:spPr>
        <p:txBody>
          <a:bodyPr/>
          <a:lstStyle/>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المدرسة؟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البيت؟</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العمل؟</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الكنيسة؟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الأصدقاء؟</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lnSpc>
                <a:spcPct val="90000"/>
              </a:lnSpc>
              <a:defRPr/>
            </a:pPr>
            <a:r>
              <a:rPr lang="ar-JO" b="1">
                <a:solidFill>
                  <a:schemeClr val="bg2"/>
                </a:solidFill>
                <a:latin typeface="Accordance" panose="00000400000000000000" pitchFamily="2" charset="-78"/>
                <a:ea typeface="Accordance" panose="00000400000000000000" pitchFamily="2" charset="-78"/>
                <a:cs typeface="Accordance" panose="00000400000000000000" pitchFamily="2" charset="-78"/>
              </a:rPr>
              <a:t>الحكومة؟</a:t>
            </a:r>
            <a:endParaRPr lang="en-US" b="1" dirty="0">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45">
            <a:extLst>
              <a:ext uri="{FF2B5EF4-FFF2-40B4-BE49-F238E27FC236}">
                <a16:creationId xmlns:a16="http://schemas.microsoft.com/office/drawing/2014/main" id="{E03357C1-D65C-FC46-B646-D23697B2CCD7}"/>
              </a:ext>
            </a:extLst>
          </p:cNvPr>
          <p:cNvSpPr txBox="1">
            <a:spLocks noChangeArrowheads="1"/>
          </p:cNvSpPr>
          <p:nvPr/>
        </p:nvSpPr>
        <p:spPr bwMode="auto">
          <a:xfrm>
            <a:off x="-31981" y="6165304"/>
            <a:ext cx="8890000" cy="457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lvl="0" algn="r" defTabSz="914400" eaLnBrk="1" hangingPunct="1">
              <a:defRPr/>
            </a:pPr>
            <a:r>
              <a:rPr lang="ar-JO" sz="4800" b="1" kern="0" dirty="0">
                <a:solidFill>
                  <a:srgbClr val="000099"/>
                </a:solidFill>
                <a:effectLst/>
                <a:latin typeface="Arial" panose="020B0604020202020204" pitchFamily="34" charset="0"/>
                <a:ea typeface="ＭＳ Ｐゴシック" charset="0"/>
                <a:cs typeface="Arial" panose="020B0604020202020204" pitchFamily="34" charset="0"/>
              </a:rPr>
              <a:t>١ بطرس</a:t>
            </a:r>
          </a:p>
        </p:txBody>
      </p:sp>
    </p:spTree>
    <p:extLst>
      <p:ext uri="{BB962C8B-B14F-4D97-AF65-F5344CB8AC3E}">
        <p14:creationId xmlns:p14="http://schemas.microsoft.com/office/powerpoint/2010/main" val="3157673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704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704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7043">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704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704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704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ppt_x"/>
                                          </p:val>
                                        </p:tav>
                                        <p:tav tm="100000">
                                          <p:val>
                                            <p:strVal val="#ppt_x"/>
                                          </p:val>
                                        </p:tav>
                                      </p:tavLst>
                                    </p:anim>
                                    <p:anim calcmode="lin" valueType="num">
                                      <p:cBhvr additive="base">
                                        <p:cTn id="3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3" grpId="0" uiExpand="1" build="p"/>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showMasterPhAnim="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410626" name="Picture 15" descr="Purp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 y="0"/>
            <a:ext cx="9177091" cy="68828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2" name="Text Box 4"/>
          <p:cNvSpPr txBox="1">
            <a:spLocks noChangeArrowheads="1"/>
          </p:cNvSpPr>
          <p:nvPr/>
        </p:nvSpPr>
        <p:spPr bwMode="auto">
          <a:xfrm>
            <a:off x="990600" y="533400"/>
            <a:ext cx="66294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الحجة</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7947" name="Text Box 59"/>
          <p:cNvSpPr txBox="1">
            <a:spLocks noChangeArrowheads="1"/>
          </p:cNvSpPr>
          <p:nvPr/>
        </p:nvSpPr>
        <p:spPr bwMode="auto">
          <a:xfrm>
            <a:off x="304800" y="1295400"/>
            <a:ext cx="8610600" cy="1077218"/>
          </a:xfrm>
          <a:prstGeom prst="rect">
            <a:avLst/>
          </a:prstGeom>
          <a:solidFill>
            <a:schemeClr val="bg2"/>
          </a:solidFill>
          <a:ln w="9525">
            <a:solidFill>
              <a:schemeClr val="tx1"/>
            </a:solidFill>
            <a:miter lim="800000"/>
            <a:headEnd/>
            <a:tailEnd/>
          </a:ln>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"...كَتَبْتُ إِلَيْكُمْ بِكَلِمَاتٍ قَلِيلَةٍ وَاعِظًا وَشَاهِدًا، </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أَنَّ هَذِهِ هِيَ نِعْمَةُ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ٱللهِ</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ٱلْحَقِيقِيَّةُ</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ja-JP" sz="3200" b="0" i="0" u="none" strike="noStrike" kern="1200" cap="none" spc="0" normalizeH="0" baseline="0" noProof="0" err="1">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ٱلَّتِي</a:t>
            </a:r>
            <a:r>
              <a:rPr kumimoji="0" lang="ar-JO" altLang="ja-JP" sz="3200" b="0" i="0" u="none" strike="noStrike" kern="1200" cap="none" spc="0" normalizeH="0" baseline="0" noProof="0">
                <a:ln>
                  <a:noFill/>
                </a:ln>
                <a:solidFill>
                  <a:srgbClr val="00B300">
                    <a:lumMod val="60000"/>
                    <a:lumOff val="40000"/>
                  </a:srgbClr>
                </a:solidFill>
                <a:effectLst/>
                <a:uLnTx/>
                <a:uFillTx/>
                <a:latin typeface="Accordance" panose="00000400000000000000" pitchFamily="2" charset="-78"/>
                <a:ea typeface="Accordance" panose="00000400000000000000" pitchFamily="2" charset="-78"/>
                <a:cs typeface="Accordance" panose="00000400000000000000" pitchFamily="2" charset="-78"/>
              </a:rPr>
              <a:t> فِيهَا تَقُومُونَ</a:t>
            </a:r>
            <a:r>
              <a:rPr kumimoji="0" lang="ar-JO" altLang="ja-JP" sz="3200" b="0"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(5: 12)</a:t>
            </a:r>
            <a:endParaRPr kumimoji="0" lang="en-US" sz="3200" b="0"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467984" name="Group 16"/>
          <p:cNvGraphicFramePr>
            <a:graphicFrameLocks noGrp="1"/>
          </p:cNvGraphicFramePr>
          <p:nvPr>
            <p:ph/>
          </p:nvPr>
        </p:nvGraphicFramePr>
        <p:xfrm>
          <a:off x="0" y="3811588"/>
          <a:ext cx="9144000" cy="3017837"/>
        </p:xfrm>
        <a:graphic>
          <a:graphicData uri="http://schemas.openxmlformats.org/drawingml/2006/table">
            <a:tbl>
              <a:tblPr/>
              <a:tblGrid>
                <a:gridCol w="4923693">
                  <a:extLst>
                    <a:ext uri="{9D8B030D-6E8A-4147-A177-3AD203B41FA5}">
                      <a16:colId xmlns:a16="http://schemas.microsoft.com/office/drawing/2014/main" val="20000"/>
                    </a:ext>
                  </a:extLst>
                </a:gridCol>
                <a:gridCol w="4220307">
                  <a:extLst>
                    <a:ext uri="{9D8B030D-6E8A-4147-A177-3AD203B41FA5}">
                      <a16:colId xmlns:a16="http://schemas.microsoft.com/office/drawing/2014/main" val="20001"/>
                    </a:ext>
                  </a:extLst>
                </a:gridCol>
              </a:tblGrid>
              <a:tr h="3017837">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"هذِهِ هِيَ نِعْمَةُ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ٱللهِ</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 </a:t>
                      </a:r>
                      <a:r>
                        <a:rPr lang="ar-JO" altLang="ja-JP" sz="2400" b="1" u="sng" err="1">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ٱلْحَقِيقِيَّةُ</a:t>
                      </a:r>
                      <a:r>
                        <a:rPr lang="ar-JO" altLang="ja-JP" sz="2400" b="1" u="sng">
                          <a:solidFill>
                            <a:schemeClr val="tx1"/>
                          </a:solidFill>
                          <a:effectLst>
                            <a:outerShdw blurRad="38100" dist="38100" dir="2700000" algn="tl">
                              <a:srgbClr val="000000">
                                <a:alpha val="43137"/>
                              </a:srgbClr>
                            </a:outerShdw>
                          </a:effectLst>
                          <a:latin typeface="Accordance" panose="00000400000000000000" pitchFamily="2" charset="-78"/>
                          <a:ea typeface="Accordance" panose="00000400000000000000" pitchFamily="2" charset="-78"/>
                          <a:cs typeface="Accordance" panose="00000400000000000000" pitchFamily="2" charset="-78"/>
                        </a:rPr>
                        <a:t>"</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1-12</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الاختيار</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سيادة الله</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المقامي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مبادرة إلهية (1: 2)</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tc>
                  <a:txBody>
                    <a:bodyPr/>
                    <a:lstStyle/>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altLang="ja-JP" sz="2400" b="1" i="0" u="sng" strike="noStrike" cap="none" normalizeH="0" baseline="0">
                          <a:ln>
                            <a:noFill/>
                          </a:ln>
                          <a:solidFill>
                            <a:schemeClr val="tx2"/>
                          </a:solidFill>
                          <a:effectLst>
                            <a:outerShdw blurRad="38100" dist="38100" dir="2700000" algn="tl">
                              <a:srgbClr val="000000"/>
                            </a:outerShdw>
                          </a:effectLst>
                          <a:latin typeface="Tahoma" charset="0"/>
                          <a:ea typeface="Accordance" panose="00000400000000000000" pitchFamily="2" charset="-78"/>
                          <a:cs typeface="Accordance" panose="00000400000000000000" pitchFamily="2" charset="-78"/>
                        </a:rPr>
                        <a:t>"فِيهَا تَقُومُونَ"</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1 بط 1: 13 – 5: 14</a:t>
                      </a: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احتمال</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مسؤولية الإنسان</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التقديس العملي</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p>
                      <a:pPr marL="0" marR="0" lvl="0" indent="0" algn="r" defTabSz="914400" rtl="1" eaLnBrk="1" fontAlgn="base" latinLnBrk="0" hangingPunct="1">
                        <a:lnSpc>
                          <a:spcPct val="100000"/>
                        </a:lnSpc>
                        <a:spcBef>
                          <a:spcPct val="20000"/>
                        </a:spcBef>
                        <a:spcAft>
                          <a:spcPct val="0"/>
                        </a:spcAft>
                        <a:buClr>
                          <a:schemeClr val="hlink"/>
                        </a:buClr>
                        <a:buSzPct val="120000"/>
                        <a:buFontTx/>
                        <a:buNone/>
                        <a:tabLst/>
                      </a:pPr>
                      <a:r>
                        <a:rPr kumimoji="0" lang="ar-JO" sz="2400" b="1" i="0" u="none" strike="noStrike" cap="none" normalizeH="0" baseline="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rPr>
                        <a:t>فاعلة في الحياة الصالحة (1: 13)</a:t>
                      </a:r>
                      <a:endParaRPr kumimoji="0" lang="en-US" sz="2400" b="1" i="0" u="none" strike="noStrike" cap="none" normalizeH="0" baseline="0" dirty="0">
                        <a:ln>
                          <a:noFill/>
                        </a:ln>
                        <a:solidFill>
                          <a:schemeClr val="tx2"/>
                        </a:solidFill>
                        <a:effectLst>
                          <a:outerShdw blurRad="38100" dist="38100" dir="2700000" algn="tl">
                            <a:srgbClr val="000000"/>
                          </a:outerShdw>
                        </a:effectLst>
                        <a:latin typeface="Accordance" panose="00000400000000000000" pitchFamily="2" charset="-78"/>
                        <a:ea typeface="Accordance" panose="00000400000000000000" pitchFamily="2" charset="-78"/>
                        <a:cs typeface="Accordance" panose="00000400000000000000" pitchFamily="2" charset="-78"/>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105D13"/>
                        </a:gs>
                        <a:gs pos="100000">
                          <a:srgbClr val="072B09"/>
                        </a:gs>
                      </a:gsLst>
                      <a:path path="shape">
                        <a:fillToRect l="50000" t="50000" r="50000" b="50000"/>
                      </a:path>
                    </a:gradFill>
                  </a:tcPr>
                </a:tc>
                <a:extLst>
                  <a:ext uri="{0D108BD9-81ED-4DB2-BD59-A6C34878D82A}">
                    <a16:rowId xmlns:a16="http://schemas.microsoft.com/office/drawing/2014/main" val="10000"/>
                  </a:ext>
                </a:extLst>
              </a:tr>
            </a:tbl>
          </a:graphicData>
        </a:graphic>
      </p:graphicFrame>
      <p:sp>
        <p:nvSpPr>
          <p:cNvPr id="38124" name="Text Box 236"/>
          <p:cNvSpPr txBox="1">
            <a:spLocks noChangeArrowheads="1"/>
          </p:cNvSpPr>
          <p:nvPr/>
        </p:nvSpPr>
        <p:spPr bwMode="auto">
          <a:xfrm>
            <a:off x="838200" y="3068638"/>
            <a:ext cx="70104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3200">
                <a:solidFill>
                  <a:srgbClr val="FFFF00"/>
                </a:solidFill>
                <a:latin typeface="Georgia" charset="0"/>
                <a:ea typeface="ＭＳ Ｐゴシック" charset="0"/>
                <a:cs typeface="ＭＳ Ｐゴシック" charset="0"/>
              </a:defRPr>
            </a:lvl1pPr>
            <a:lvl2pPr marL="742950" indent="-285750">
              <a:defRPr sz="3200">
                <a:solidFill>
                  <a:srgbClr val="FFFF00"/>
                </a:solidFill>
                <a:latin typeface="Georgia" charset="0"/>
                <a:ea typeface="ＭＳ Ｐゴシック" charset="0"/>
              </a:defRPr>
            </a:lvl2pPr>
            <a:lvl3pPr marL="1143000" indent="-228600">
              <a:defRPr sz="3200">
                <a:solidFill>
                  <a:srgbClr val="FFFF00"/>
                </a:solidFill>
                <a:latin typeface="Georgia" charset="0"/>
                <a:ea typeface="ＭＳ Ｐゴシック" charset="0"/>
              </a:defRPr>
            </a:lvl3pPr>
            <a:lvl4pPr marL="1600200" indent="-228600">
              <a:defRPr sz="3200">
                <a:solidFill>
                  <a:srgbClr val="FFFF00"/>
                </a:solidFill>
                <a:latin typeface="Georgia" charset="0"/>
                <a:ea typeface="ＭＳ Ｐゴシック" charset="0"/>
              </a:defRPr>
            </a:lvl4pPr>
            <a:lvl5pPr marL="2057400" indent="-228600">
              <a:defRPr sz="3200">
                <a:solidFill>
                  <a:srgbClr val="FFFF00"/>
                </a:solidFill>
                <a:latin typeface="Georgia" charset="0"/>
                <a:ea typeface="ＭＳ Ｐゴシック" charset="0"/>
              </a:defRPr>
            </a:lvl5pPr>
            <a:lvl6pPr marL="2514600" indent="-228600" eaLnBrk="0" fontAlgn="base" hangingPunct="0">
              <a:spcBef>
                <a:spcPct val="0"/>
              </a:spcBef>
              <a:spcAft>
                <a:spcPct val="0"/>
              </a:spcAft>
              <a:defRPr sz="3200">
                <a:solidFill>
                  <a:srgbClr val="FFFF00"/>
                </a:solidFill>
                <a:latin typeface="Georgia" charset="0"/>
                <a:ea typeface="ＭＳ Ｐゴシック" charset="0"/>
              </a:defRPr>
            </a:lvl6pPr>
            <a:lvl7pPr marL="2971800" indent="-228600" eaLnBrk="0" fontAlgn="base" hangingPunct="0">
              <a:spcBef>
                <a:spcPct val="0"/>
              </a:spcBef>
              <a:spcAft>
                <a:spcPct val="0"/>
              </a:spcAft>
              <a:defRPr sz="3200">
                <a:solidFill>
                  <a:srgbClr val="FFFF00"/>
                </a:solidFill>
                <a:latin typeface="Georgia" charset="0"/>
                <a:ea typeface="ＭＳ Ｐゴシック" charset="0"/>
              </a:defRPr>
            </a:lvl7pPr>
            <a:lvl8pPr marL="3429000" indent="-228600" eaLnBrk="0" fontAlgn="base" hangingPunct="0">
              <a:spcBef>
                <a:spcPct val="0"/>
              </a:spcBef>
              <a:spcAft>
                <a:spcPct val="0"/>
              </a:spcAft>
              <a:defRPr sz="3200">
                <a:solidFill>
                  <a:srgbClr val="FFFF00"/>
                </a:solidFill>
                <a:latin typeface="Georgia" charset="0"/>
                <a:ea typeface="ＭＳ Ｐゴシック" charset="0"/>
              </a:defRPr>
            </a:lvl8pPr>
            <a:lvl9pPr marL="3886200" indent="-228600" eaLnBrk="0" fontAlgn="base" hangingPunct="0">
              <a:spcBef>
                <a:spcPct val="0"/>
              </a:spcBef>
              <a:spcAft>
                <a:spcPct val="0"/>
              </a:spcAft>
              <a:defRPr sz="3200">
                <a:solidFill>
                  <a:srgbClr val="FFFF00"/>
                </a:solidFill>
                <a:latin typeface="Georgi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0" i="0" u="sng"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الموضوع الثنائي</a:t>
            </a:r>
            <a:endParaRPr kumimoji="0" lang="en-US" sz="3200" b="0" i="0" u="sng"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10638" name="Rectangle 243"/>
          <p:cNvSpPr>
            <a:spLocks noChangeArrowheads="1"/>
          </p:cNvSpPr>
          <p:nvPr/>
        </p:nvSpPr>
        <p:spPr bwMode="auto">
          <a:xfrm>
            <a:off x="8578850" y="0"/>
            <a:ext cx="59824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278</a:t>
            </a:r>
            <a:endParaRPr kumimoji="0" lang="en-US" sz="2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8133" name="Rectangle 245"/>
          <p:cNvSpPr>
            <a:spLocks noGrp="1" noChangeArrowheads="1"/>
          </p:cNvSpPr>
          <p:nvPr>
            <p:ph type="title" idx="4294967295"/>
          </p:nvPr>
        </p:nvSpPr>
        <p:spPr>
          <a:xfrm>
            <a:off x="0" y="0"/>
            <a:ext cx="8501090" cy="457200"/>
          </a:xfrm>
        </p:spPr>
        <p:txBody>
          <a:bodyPr/>
          <a:lstStyle/>
          <a:p>
            <a:pPr algn="ctr" eaLnBrk="1" hangingPunct="1">
              <a:defRPr/>
            </a:pPr>
            <a:r>
              <a:rPr lang="ar-JO" sz="3200" b="1" dirty="0">
                <a:latin typeface="Accordance" panose="00000400000000000000" pitchFamily="2" charset="-78"/>
                <a:ea typeface="Accordance" panose="00000400000000000000" pitchFamily="2" charset="-78"/>
                <a:cs typeface="Accordance" panose="00000400000000000000" pitchFamily="2" charset="-78"/>
              </a:rPr>
              <a:t>الحجة والفكرة الرئيسية من ١ بطرس</a:t>
            </a:r>
            <a:endParaRPr lang="en-US" sz="3200" b="1" dirty="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4696704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ppt_x"/>
                                          </p:val>
                                        </p:tav>
                                        <p:tav tm="100000">
                                          <p:val>
                                            <p:strVal val="#ppt_x"/>
                                          </p:val>
                                        </p:tav>
                                      </p:tavLst>
                                    </p:anim>
                                    <p:anim calcmode="lin" valueType="num">
                                      <p:cBhvr additive="base">
                                        <p:cTn id="8" dur="500" fill="hold"/>
                                        <p:tgtEl>
                                          <p:spTgt spid="3789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0" presetClass="entr" presetSubtype="0" fill="hold" grpId="0" nodeType="clickEffect">
                                  <p:stCondLst>
                                    <p:cond delay="0"/>
                                  </p:stCondLst>
                                  <p:childTnLst>
                                    <p:set>
                                      <p:cBhvr>
                                        <p:cTn id="12" dur="1" fill="hold">
                                          <p:stCondLst>
                                            <p:cond delay="0"/>
                                          </p:stCondLst>
                                        </p:cTn>
                                        <p:tgtEl>
                                          <p:spTgt spid="37947"/>
                                        </p:tgtEl>
                                        <p:attrNameLst>
                                          <p:attrName>style.visibility</p:attrName>
                                        </p:attrNameLst>
                                      </p:cBhvr>
                                      <p:to>
                                        <p:strVal val="visible"/>
                                      </p:to>
                                    </p:set>
                                    <p:animEffect transition="in" filter="wedge">
                                      <p:cBhvr>
                                        <p:cTn id="13" dur="500"/>
                                        <p:tgtEl>
                                          <p:spTgt spid="3794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8124"/>
                                        </p:tgtEl>
                                        <p:attrNameLst>
                                          <p:attrName>style.visibility</p:attrName>
                                        </p:attrNameLst>
                                      </p:cBhvr>
                                      <p:to>
                                        <p:strVal val="visible"/>
                                      </p:to>
                                    </p:set>
                                    <p:anim calcmode="lin" valueType="num">
                                      <p:cBhvr additive="base">
                                        <p:cTn id="18" dur="500" fill="hold"/>
                                        <p:tgtEl>
                                          <p:spTgt spid="38124"/>
                                        </p:tgtEl>
                                        <p:attrNameLst>
                                          <p:attrName>ppt_x</p:attrName>
                                        </p:attrNameLst>
                                      </p:cBhvr>
                                      <p:tavLst>
                                        <p:tav tm="0">
                                          <p:val>
                                            <p:strVal val="0-#ppt_w/2"/>
                                          </p:val>
                                        </p:tav>
                                        <p:tav tm="100000">
                                          <p:val>
                                            <p:strVal val="#ppt_x"/>
                                          </p:val>
                                        </p:tav>
                                      </p:tavLst>
                                    </p:anim>
                                    <p:anim calcmode="lin" valueType="num">
                                      <p:cBhvr additive="base">
                                        <p:cTn id="19" dur="500" fill="hold"/>
                                        <p:tgtEl>
                                          <p:spTgt spid="38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nodeType="clickEffect">
                                  <p:stCondLst>
                                    <p:cond delay="0"/>
                                  </p:stCondLst>
                                  <p:childTnLst>
                                    <p:set>
                                      <p:cBhvr>
                                        <p:cTn id="23" dur="1" fill="hold">
                                          <p:stCondLst>
                                            <p:cond delay="0"/>
                                          </p:stCondLst>
                                        </p:cTn>
                                        <p:tgtEl>
                                          <p:spTgt spid="467984"/>
                                        </p:tgtEl>
                                        <p:attrNameLst>
                                          <p:attrName>style.visibility</p:attrName>
                                        </p:attrNameLst>
                                      </p:cBhvr>
                                      <p:to>
                                        <p:strVal val="visible"/>
                                      </p:to>
                                    </p:set>
                                    <p:anim calcmode="lin" valueType="num">
                                      <p:cBhvr additive="base">
                                        <p:cTn id="24" dur="500" fill="hold"/>
                                        <p:tgtEl>
                                          <p:spTgt spid="467984"/>
                                        </p:tgtEl>
                                        <p:attrNameLst>
                                          <p:attrName>ppt_x</p:attrName>
                                        </p:attrNameLst>
                                      </p:cBhvr>
                                      <p:tavLst>
                                        <p:tav tm="0">
                                          <p:val>
                                            <p:strVal val="#ppt_x"/>
                                          </p:val>
                                        </p:tav>
                                        <p:tav tm="100000">
                                          <p:val>
                                            <p:strVal val="#ppt_x"/>
                                          </p:val>
                                        </p:tav>
                                      </p:tavLst>
                                    </p:anim>
                                    <p:anim calcmode="lin" valueType="num">
                                      <p:cBhvr additive="base">
                                        <p:cTn id="25" dur="500" fill="hold"/>
                                        <p:tgtEl>
                                          <p:spTgt spid="467984"/>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8133"/>
                                        </p:tgtEl>
                                        <p:attrNameLst>
                                          <p:attrName>style.visibility</p:attrName>
                                        </p:attrNameLst>
                                      </p:cBhvr>
                                      <p:to>
                                        <p:strVal val="visible"/>
                                      </p:to>
                                    </p:set>
                                    <p:anim calcmode="lin" valueType="num">
                                      <p:cBhvr additive="base">
                                        <p:cTn id="30" dur="500" fill="hold"/>
                                        <p:tgtEl>
                                          <p:spTgt spid="38133"/>
                                        </p:tgtEl>
                                        <p:attrNameLst>
                                          <p:attrName>ppt_x</p:attrName>
                                        </p:attrNameLst>
                                      </p:cBhvr>
                                      <p:tavLst>
                                        <p:tav tm="0">
                                          <p:val>
                                            <p:strVal val="#ppt_x"/>
                                          </p:val>
                                        </p:tav>
                                        <p:tav tm="100000">
                                          <p:val>
                                            <p:strVal val="#ppt_x"/>
                                          </p:val>
                                        </p:tav>
                                      </p:tavLst>
                                    </p:anim>
                                    <p:anim calcmode="lin" valueType="num">
                                      <p:cBhvr additive="base">
                                        <p:cTn id="31" dur="500" fill="hold"/>
                                        <p:tgtEl>
                                          <p:spTgt spid="381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utoUpdateAnimBg="0"/>
      <p:bldP spid="37947" grpId="0" animBg="1" autoUpdateAnimBg="0"/>
      <p:bldP spid="38124" grpId="0" autoUpdateAnimBg="0"/>
      <p:bldP spid="38133"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5F1E16D-BAFF-8F4F-917F-E073A163F308}"/>
              </a:ext>
            </a:extLst>
          </p:cNvPr>
          <p:cNvGrpSpPr/>
          <p:nvPr/>
        </p:nvGrpSpPr>
        <p:grpSpPr>
          <a:xfrm>
            <a:off x="36003" y="1745320"/>
            <a:ext cx="9071994" cy="5280777"/>
            <a:chOff x="36003" y="1745320"/>
            <a:chExt cx="9071994" cy="5280777"/>
          </a:xfrm>
        </p:grpSpPr>
        <p:pic>
          <p:nvPicPr>
            <p:cNvPr id="532482" name="Picture 2">
              <a:extLst>
                <a:ext uri="{FF2B5EF4-FFF2-40B4-BE49-F238E27FC236}">
                  <a16:creationId xmlns:a16="http://schemas.microsoft.com/office/drawing/2014/main" id="{B164BD6D-F53A-FC45-894C-DCEFC4E23E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1745320"/>
              <a:ext cx="9071994" cy="511268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E0CE8183-E2BD-1340-A18D-7B820AF46D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3857" t="49361"/>
            <a:stretch/>
          </p:blipFill>
          <p:spPr bwMode="auto">
            <a:xfrm>
              <a:off x="3275856" y="4437112"/>
              <a:ext cx="3278909" cy="25889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1. إظهار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القداسة</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والرجاء</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(1: 1-2: 12).</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710" y="54396"/>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F7E46A28-AD6B-BD46-A75E-43C7EFE03169}"/>
              </a:ext>
            </a:extLst>
          </p:cNvPr>
          <p:cNvSpPr txBox="1">
            <a:spLocks noChangeArrowheads="1"/>
          </p:cNvSpPr>
          <p:nvPr/>
        </p:nvSpPr>
        <p:spPr bwMode="auto">
          <a:xfrm>
            <a:off x="323528" y="4221088"/>
            <a:ext cx="8568952" cy="220465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الرجاء</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في الظلمة</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5803E375-3D14-0F46-AE8D-215936970B78}"/>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8525190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5554" name="Picture 2">
            <a:extLst>
              <a:ext uri="{FF2B5EF4-FFF2-40B4-BE49-F238E27FC236}">
                <a16:creationId xmlns:a16="http://schemas.microsoft.com/office/drawing/2014/main" id="{D7369A46-2936-104F-8AE3-49D0D05E7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03" y="764704"/>
            <a:ext cx="9201207" cy="551723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2. أظهر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الخضوع</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لكل من لله والناس</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(2: 13-3: 12).</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534421" y="74968"/>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BA5A77D1-EC90-D54A-BE8D-8FAC2EEBF86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5626302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6003" y="980728"/>
            <a:ext cx="9144000" cy="2011064"/>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أظهر حياة </a:t>
            </a:r>
            <a:r>
              <a:rPr lang="ar-JO" sz="48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غير أنانية </a:t>
            </a: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مثل يسوع </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(3: 13-5: 14).</a:t>
            </a:r>
            <a:b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b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a:extLst>
              <a:ext uri="{FF2B5EF4-FFF2-40B4-BE49-F238E27FC236}">
                <a16:creationId xmlns:a16="http://schemas.microsoft.com/office/drawing/2014/main" id="{E88B64DE-1233-D144-B46B-2BCC02E34ABB}"/>
              </a:ext>
            </a:extLst>
          </p:cNvPr>
          <p:cNvSpPr txBox="1">
            <a:spLocks noChangeArrowheads="1"/>
          </p:cNvSpPr>
          <p:nvPr/>
        </p:nvSpPr>
        <p:spPr bwMode="auto">
          <a:xfrm>
            <a:off x="310370" y="113657"/>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534530" name="Picture 2">
            <a:extLst>
              <a:ext uri="{FF2B5EF4-FFF2-40B4-BE49-F238E27FC236}">
                <a16:creationId xmlns:a16="http://schemas.microsoft.com/office/drawing/2014/main" id="{CD3E93D2-00C9-2C49-B366-C8232DEE99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6387"/>
          <a:stretch/>
        </p:blipFill>
        <p:spPr bwMode="auto">
          <a:xfrm>
            <a:off x="-1" y="2564904"/>
            <a:ext cx="9189695" cy="3528392"/>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C51E7A72-F51C-E343-B6EE-B8B3D6174263}"/>
              </a:ext>
            </a:extLst>
          </p:cNvPr>
          <p:cNvSpPr txBox="1">
            <a:spLocks noChangeArrowheads="1"/>
          </p:cNvSpPr>
          <p:nvPr/>
        </p:nvSpPr>
        <p:spPr bwMode="auto">
          <a:xfrm>
            <a:off x="1279200" y="6093296"/>
            <a:ext cx="7512021" cy="7364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JO"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FFE4D272-DC7A-ED40-9073-ABA544B146E8}"/>
              </a:ext>
            </a:extLst>
          </p:cNvPr>
          <p:cNvSpPr txBox="1">
            <a:spLocks noChangeArrowheads="1"/>
          </p:cNvSpPr>
          <p:nvPr/>
        </p:nvSpPr>
        <p:spPr bwMode="auto">
          <a:xfrm>
            <a:off x="-18001" y="5445224"/>
            <a:ext cx="9180002" cy="467531"/>
          </a:xfrm>
          <a:prstGeom prst="rect">
            <a:avLst/>
          </a:prstGeom>
          <a:solidFill>
            <a:srgbClr val="90000B"/>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أَحِب </a:t>
            </a:r>
            <a:r>
              <a:rPr kumimoji="0" lang="ar-JO" sz="36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الله</a:t>
            </a:r>
            <a:r>
              <a:rPr kumimoji="0" lang="ar-JO" sz="3600" b="0"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أَحِب الناس.</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3997759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769349"/>
          </a:xfrm>
          <a:effectLst>
            <a:outerShdw blurRad="63500" dist="35921" dir="2700000" algn="ctr" rotWithShape="0">
              <a:schemeClr val="tx2">
                <a:alpha val="74998"/>
              </a:schemeClr>
            </a:outerShdw>
          </a:effectLst>
        </p:spPr>
        <p:txBody>
          <a:bodyPr/>
          <a:lstStyle/>
          <a:p>
            <a:pPr>
              <a:defRPr/>
            </a:pPr>
            <a:r>
              <a:rPr lang="ar-SA"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الفكرة الرئيسية لبطرس الأولى</a:t>
            </a:r>
            <a:endPar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Rectangle 2"/>
          <p:cNvSpPr txBox="1">
            <a:spLocks noChangeArrowheads="1"/>
          </p:cNvSpPr>
          <p:nvPr/>
        </p:nvSpPr>
        <p:spPr bwMode="auto">
          <a:xfrm>
            <a:off x="215556" y="2192364"/>
            <a:ext cx="8388424" cy="2048790"/>
          </a:xfrm>
          <a:prstGeom prst="rect">
            <a:avLst/>
          </a:prstGeom>
          <a:gradFill flip="none" rotWithShape="1">
            <a:gsLst>
              <a:gs pos="0">
                <a:schemeClr val="accent1">
                  <a:shade val="30000"/>
                  <a:satMod val="115000"/>
                </a:schemeClr>
              </a:gs>
              <a:gs pos="50000">
                <a:schemeClr val="tx1"/>
              </a:gs>
              <a:gs pos="100000">
                <a:schemeClr val="accent2"/>
              </a:gs>
            </a:gsLst>
            <a:path path="circle">
              <a:fillToRect l="50000" t="50000" r="50000" b="50000"/>
            </a:path>
            <a:tileRect/>
          </a:gra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أظهِر تواضعًا مقدسًا يُكرم الآخرين.</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a:extLst>
              <a:ext uri="{FF2B5EF4-FFF2-40B4-BE49-F238E27FC236}">
                <a16:creationId xmlns:a16="http://schemas.microsoft.com/office/drawing/2014/main" id="{DC8568BF-9A40-3A42-82E7-595242C9141F}"/>
              </a:ext>
            </a:extLst>
          </p:cNvPr>
          <p:cNvSpPr txBox="1">
            <a:spLocks noChangeArrowheads="1"/>
          </p:cNvSpPr>
          <p:nvPr/>
        </p:nvSpPr>
        <p:spPr bwMode="auto">
          <a:xfrm>
            <a:off x="377788" y="154543"/>
            <a:ext cx="8568952" cy="6897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3600" b="1" i="1"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كيف أجذب الآخرين إلى يسوع...</a:t>
            </a:r>
            <a:endParaRPr kumimoji="0" lang="en-US" sz="3600" b="1" i="1"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043907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 calcmode="lin" valueType="num">
                                      <p:cBhvr additive="base">
                                        <p:cTn id="7" dur="500"/>
                                        <p:tgtEl>
                                          <p:spTgt spid="900098"/>
                                        </p:tgtEl>
                                        <p:attrNameLst>
                                          <p:attrName>ppt_y</p:attrName>
                                        </p:attrNameLst>
                                      </p:cBhvr>
                                      <p:tavLst>
                                        <p:tav tm="0">
                                          <p:val>
                                            <p:strVal val="#ppt_y+#ppt_h*1.125000"/>
                                          </p:val>
                                        </p:tav>
                                        <p:tav tm="100000">
                                          <p:val>
                                            <p:strVal val="#ppt_y"/>
                                          </p:val>
                                        </p:tav>
                                      </p:tavLst>
                                    </p:anim>
                                    <p:animEffect transition="in" filter="wipe(up)">
                                      <p:cBhvr>
                                        <p:cTn id="8"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63170" name="Rectangle 4"/>
          <p:cNvSpPr>
            <a:spLocks noGrp="1" noChangeArrowheads="1"/>
          </p:cNvSpPr>
          <p:nvPr>
            <p:ph type="title"/>
          </p:nvPr>
        </p:nvSpPr>
        <p:spPr/>
        <p:txBody>
          <a:bodyPr/>
          <a:lstStyle/>
          <a:p>
            <a:pPr eaLnBrk="1" hangingPunct="1"/>
            <a:r>
              <a:rPr lang="ar-SA" dirty="0">
                <a:solidFill>
                  <a:srgbClr val="000000"/>
                </a:solidFill>
                <a:latin typeface="Times New Roman" charset="0"/>
              </a:rPr>
              <a:t>لوقا</a:t>
            </a:r>
            <a:r>
              <a:rPr lang="en-US" dirty="0">
                <a:solidFill>
                  <a:srgbClr val="000000"/>
                </a:solidFill>
                <a:latin typeface="Times New Roman" charset="0"/>
              </a:rPr>
              <a:t> Title Slide</a:t>
            </a:r>
            <a:endParaRPr lang="en-US" dirty="0">
              <a:latin typeface="Times New Roman" charset="0"/>
            </a:endParaRPr>
          </a:p>
        </p:txBody>
      </p:sp>
      <p:sp>
        <p:nvSpPr>
          <p:cNvPr id="263172" name="Picture 1"/>
          <p:cNvSpPr>
            <a:spLocks noChangeAspect="1"/>
          </p:cNvSpPr>
          <p:nvPr/>
        </p:nvSpPr>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3" name="Picture 2"/>
          <p:cNvSpPr>
            <a:spLocks noChangeAspect="1"/>
          </p:cNvSpPr>
          <p:nvPr/>
        </p:nvSpPr>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sp>
        <p:nvSpPr>
          <p:cNvPr id="263174" name="Picture 3"/>
          <p:cNvSpPr>
            <a:spLocks noChangeAspect="1"/>
          </p:cNvSpPr>
          <p:nvPr/>
        </p:nvSpPr>
        <p:spPr bwMode="auto">
          <a:xfrm>
            <a:off x="179389" y="188914"/>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mn-cs"/>
            </a:endParaRPr>
          </a:p>
        </p:txBody>
      </p:sp>
      <p:pic>
        <p:nvPicPr>
          <p:cNvPr id="263176"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24301" y="115888"/>
            <a:ext cx="5080000" cy="356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7"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62450" y="3519489"/>
            <a:ext cx="38100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8" name="Picture 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79389" y="260350"/>
            <a:ext cx="5080000" cy="331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3175" name="WordArt 3"/>
          <p:cNvSpPr>
            <a:spLocks noChangeArrowheads="1" noChangeShapeType="1" noTextEdit="1"/>
          </p:cNvSpPr>
          <p:nvPr/>
        </p:nvSpPr>
        <p:spPr bwMode="auto">
          <a:xfrm>
            <a:off x="395288" y="3645025"/>
            <a:ext cx="3810000" cy="2743200"/>
          </a:xfrm>
          <a:prstGeom prst="rect">
            <a:avLst/>
          </a:prstGeom>
        </p:spPr>
        <p:txBody>
          <a:bodyPr wrap="none" lIns="91427" tIns="45714" rIns="91427" bIns="45714" fromWordArt="1">
            <a:prstTxWarp prst="textDoubleWave1">
              <a:avLst>
                <a:gd name="adj1" fmla="val 6500"/>
                <a:gd name="adj2" fmla="val 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rPr>
              <a:t>لوقا</a:t>
            </a:r>
            <a:endParaRPr kumimoji="0" lang="en-US" sz="3600" b="0" i="0" u="none" strike="noStrike" kern="10" cap="none" spc="0" normalizeH="0" baseline="0" noProof="0">
              <a:ln w="12700" cap="sq">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uLnTx/>
              <a:uFillTx/>
              <a:latin typeface="Impact"/>
              <a:ea typeface="Impact"/>
              <a:cs typeface="Impact"/>
            </a:endParaRPr>
          </a:p>
        </p:txBody>
      </p:sp>
      <p:sp>
        <p:nvSpPr>
          <p:cNvPr id="11" name="Rectangle 10">
            <a:extLst>
              <a:ext uri="{FF2B5EF4-FFF2-40B4-BE49-F238E27FC236}">
                <a16:creationId xmlns:a16="http://schemas.microsoft.com/office/drawing/2014/main" id="{50BAB21C-F950-B942-9FAF-0C499E4C3C65}"/>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3404411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3175"/>
                                        </p:tgtEl>
                                        <p:attrNameLst>
                                          <p:attrName>style.visibility</p:attrName>
                                        </p:attrNameLst>
                                      </p:cBhvr>
                                      <p:to>
                                        <p:strVal val="visible"/>
                                      </p:to>
                                    </p:set>
                                    <p:animEffect transition="in" filter="checkerboard(across)">
                                      <p:cBhvr>
                                        <p:cTn id="7" dur="500"/>
                                        <p:tgtEl>
                                          <p:spTgt spid="263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7384"/>
            <a:ext cx="9144000" cy="1507008"/>
          </a:xfrm>
          <a:solidFill>
            <a:schemeClr val="tx1"/>
          </a:solidFill>
          <a:effectLst>
            <a:outerShdw blurRad="63500" dist="35921" dir="2700000" algn="ctr" rotWithShape="0">
              <a:schemeClr val="tx2">
                <a:alpha val="74998"/>
              </a:schemeClr>
            </a:outerShdw>
          </a:effectLst>
        </p:spPr>
        <p:txBody>
          <a:bodyPr anchor="t"/>
          <a:lstStyle/>
          <a:p>
            <a:pPr>
              <a:defRPr/>
            </a:pPr>
            <a:r>
              <a:rPr lang="ar-JO"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أي من هذه الصفات الثلاثة يشكل التحدي الأكبر لك؟</a:t>
            </a:r>
          </a:p>
        </p:txBody>
      </p:sp>
      <p:sp>
        <p:nvSpPr>
          <p:cNvPr id="5" name="Rectangle 2">
            <a:extLst>
              <a:ext uri="{FF2B5EF4-FFF2-40B4-BE49-F238E27FC236}">
                <a16:creationId xmlns:a16="http://schemas.microsoft.com/office/drawing/2014/main" id="{F004E373-37F6-C04C-9A50-2EDEB1A89ED9}"/>
              </a:ext>
            </a:extLst>
          </p:cNvPr>
          <p:cNvSpPr txBox="1">
            <a:spLocks noChangeArrowheads="1"/>
          </p:cNvSpPr>
          <p:nvPr/>
        </p:nvSpPr>
        <p:spPr bwMode="auto">
          <a:xfrm>
            <a:off x="-1120" y="5277690"/>
            <a:ext cx="9144000" cy="151216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0"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انكار الذات</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 معركة عليك أن تخسرها؟</a:t>
            </a:r>
          </a:p>
          <a:p>
            <a:pPr marL="3473450" marR="0" lvl="0" indent="-3465513" algn="r" defTabSz="914400" rtl="1"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381C3112-7A5C-2441-BF20-C660B29633B8}"/>
              </a:ext>
            </a:extLst>
          </p:cNvPr>
          <p:cNvSpPr txBox="1">
            <a:spLocks noChangeArrowheads="1"/>
          </p:cNvSpPr>
          <p:nvPr/>
        </p:nvSpPr>
        <p:spPr bwMode="auto">
          <a:xfrm>
            <a:off x="-1120" y="1735086"/>
            <a:ext cx="9144000" cy="137180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القداسة</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هل كانت مقاييسك أقل من المستوى؟</a:t>
            </a:r>
          </a:p>
          <a:p>
            <a:pPr marL="3473450" marR="0" lvl="3" indent="-3465513" algn="l" defTabSz="914400" rtl="0" eaLnBrk="0" fontAlgn="base" latinLnBrk="0" hangingPunct="0">
              <a:lnSpc>
                <a:spcPct val="100000"/>
              </a:lnSpc>
              <a:spcBef>
                <a:spcPct val="0"/>
              </a:spcBef>
              <a:spcAft>
                <a:spcPct val="0"/>
              </a:spcAft>
              <a:buClrTx/>
              <a:buSzTx/>
              <a:buFontTx/>
              <a:buNone/>
              <a:tabLst/>
              <a:defRPr/>
            </a:pPr>
            <a:endParaRPr kumimoji="0" lang="en-US" sz="4400" b="0"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2425D8D8-B224-AF49-8745-1563A903F458}"/>
              </a:ext>
            </a:extLst>
          </p:cNvPr>
          <p:cNvSpPr txBox="1">
            <a:spLocks noChangeArrowheads="1"/>
          </p:cNvSpPr>
          <p:nvPr/>
        </p:nvSpPr>
        <p:spPr bwMode="auto">
          <a:xfrm>
            <a:off x="-1120" y="3175038"/>
            <a:ext cx="9144000" cy="2007391"/>
          </a:xfrm>
          <a:prstGeom prst="rect">
            <a:avLst/>
          </a:prstGeom>
          <a:solidFill>
            <a:schemeClr val="tx1"/>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a:defRPr sz="4000" b="1">
                <a:solidFill>
                  <a:schemeClr val="bg1"/>
                </a:solidFill>
                <a:effectLst>
                  <a:glow rad="127000">
                    <a:schemeClr val="tx1"/>
                  </a:glow>
                </a:effectLst>
                <a:latin typeface="Arial" charset="0"/>
              </a:defRPr>
            </a:lvl1pPr>
            <a:lvl2pPr algn="ctr">
              <a:defRPr sz="4400">
                <a:solidFill>
                  <a:schemeClr val="bg1"/>
                </a:solidFill>
                <a:latin typeface="Arial" charset="0"/>
                <a:ea typeface="ＭＳ Ｐゴシック" pitchFamily="-108" charset="-128"/>
                <a:cs typeface="ＭＳ Ｐゴシック" pitchFamily="-108" charset="-128"/>
              </a:defRPr>
            </a:lvl2pPr>
            <a:lvl3pPr algn="ctr">
              <a:defRPr sz="4400">
                <a:solidFill>
                  <a:schemeClr val="bg1"/>
                </a:solidFill>
                <a:latin typeface="Arial" charset="0"/>
                <a:ea typeface="ＭＳ Ｐゴシック" pitchFamily="-108" charset="-128"/>
                <a:cs typeface="ＭＳ Ｐゴシック" pitchFamily="-108" charset="-128"/>
              </a:defRPr>
            </a:lvl3pPr>
            <a:lvl4pPr algn="ctr">
              <a:defRPr sz="4400">
                <a:solidFill>
                  <a:schemeClr val="bg1"/>
                </a:solidFill>
                <a:latin typeface="Arial" charset="0"/>
                <a:ea typeface="ＭＳ Ｐゴシック" pitchFamily="-108" charset="-128"/>
                <a:cs typeface="ＭＳ Ｐゴシック" pitchFamily="-108" charset="-128"/>
              </a:defRPr>
            </a:lvl4pPr>
            <a:lvl5pPr algn="ctr">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3473450" marR="0" lvl="3" indent="-3465513" algn="r" defTabSz="9144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00"/>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الخضوع</a:t>
            </a:r>
            <a:r>
              <a:rPr kumimoji="0" lang="en-US" sz="40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أين تريد أن تكون متسيدًا لكن الله يريدك أن تخضع؟</a:t>
            </a:r>
          </a:p>
        </p:txBody>
      </p:sp>
      <p:sp>
        <p:nvSpPr>
          <p:cNvPr id="8" name="Rectangle 2">
            <a:extLst>
              <a:ext uri="{FF2B5EF4-FFF2-40B4-BE49-F238E27FC236}">
                <a16:creationId xmlns:a16="http://schemas.microsoft.com/office/drawing/2014/main" id="{42E3E88A-FB6D-6445-9417-50812153BC82}"/>
              </a:ext>
            </a:extLst>
          </p:cNvPr>
          <p:cNvSpPr txBox="1">
            <a:spLocks noChangeArrowheads="1"/>
          </p:cNvSpPr>
          <p:nvPr/>
        </p:nvSpPr>
        <p:spPr bwMode="auto">
          <a:xfrm>
            <a:off x="343123" y="5926003"/>
            <a:ext cx="302433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JO" sz="40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١ بطرس</a:t>
            </a:r>
            <a:endParaRPr lang="en-US" sz="40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83746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8"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Black</a:t>
            </a:r>
          </a:p>
        </p:txBody>
      </p:sp>
    </p:spTree>
    <p:extLst>
      <p:ext uri="{BB962C8B-B14F-4D97-AF65-F5344CB8AC3E}">
        <p14:creationId xmlns:p14="http://schemas.microsoft.com/office/powerpoint/2010/main" val="2159264868"/>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showMasterPhAnim="0">
  <p:cSld>
    <p:bg>
      <p:bgPr>
        <a:solidFill>
          <a:srgbClr val="000000"/>
        </a:solidFill>
        <a:effectLst/>
      </p:bgPr>
    </p:bg>
    <p:spTree>
      <p:nvGrpSpPr>
        <p:cNvPr id="1" name=""/>
        <p:cNvGrpSpPr/>
        <p:nvPr/>
      </p:nvGrpSpPr>
      <p:grpSpPr>
        <a:xfrm>
          <a:off x="0" y="0"/>
          <a:ext cx="0" cy="0"/>
          <a:chOff x="0" y="0"/>
          <a:chExt cx="0" cy="0"/>
        </a:xfrm>
      </p:grpSpPr>
      <p:pic>
        <p:nvPicPr>
          <p:cNvPr id="238594" name="Picture 1"/>
          <p:cNvPicPr>
            <a:picLocks noChangeAspect="1"/>
          </p:cNvPicPr>
          <p:nvPr/>
        </p:nvPicPr>
        <p:blipFill rotWithShape="1">
          <a:blip r:embed="rId3">
            <a:extLst>
              <a:ext uri="{28A0092B-C50C-407E-A947-70E740481C1C}">
                <a14:useLocalDpi xmlns:a14="http://schemas.microsoft.com/office/drawing/2010/main" val="0"/>
              </a:ext>
            </a:extLst>
          </a:blip>
          <a:srcRect t="8799"/>
          <a:stretch/>
        </p:blipFill>
        <p:spPr bwMode="auto">
          <a:xfrm>
            <a:off x="12700" y="0"/>
            <a:ext cx="5405438" cy="6254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8" name="Rectangle 2"/>
          <p:cNvSpPr>
            <a:spLocks noGrp="1" noChangeArrowheads="1"/>
          </p:cNvSpPr>
          <p:nvPr>
            <p:ph type="subTitle" idx="1"/>
          </p:nvPr>
        </p:nvSpPr>
        <p:spPr>
          <a:xfrm>
            <a:off x="3657600" y="3505200"/>
            <a:ext cx="5334000" cy="1600200"/>
          </a:xfrm>
        </p:spPr>
        <p:txBody>
          <a:bodyPr/>
          <a:lstStyle/>
          <a:p>
            <a:pPr eaLnBrk="1" hangingPunct="1"/>
            <a:r>
              <a:rPr lang="ar-JO" sz="4800" dirty="0">
                <a:solidFill>
                  <a:srgbClr val="FFFFFF"/>
                </a:solidFill>
                <a:ea typeface="ＭＳ Ｐゴシック" charset="0"/>
                <a:cs typeface="Arial" panose="020B0604020202020204" pitchFamily="34" charset="0"/>
              </a:rPr>
              <a:t>لا يمكنك الذهاب</a:t>
            </a:r>
          </a:p>
          <a:p>
            <a:pPr eaLnBrk="1" hangingPunct="1"/>
            <a:r>
              <a:rPr lang="ar-JO" sz="4800" dirty="0">
                <a:solidFill>
                  <a:srgbClr val="FFFFFF"/>
                </a:solidFill>
                <a:ea typeface="ＭＳ Ｐゴシック" charset="0"/>
                <a:cs typeface="Arial" panose="020B0604020202020204" pitchFamily="34" charset="0"/>
              </a:rPr>
              <a:t>أبعد من معرفتك</a:t>
            </a:r>
            <a:endParaRPr lang="en-US" sz="4800" dirty="0">
              <a:solidFill>
                <a:srgbClr val="FFFFFF"/>
              </a:solidFill>
              <a:ea typeface="ＭＳ Ｐゴシック" charset="0"/>
              <a:cs typeface="Arial" panose="020B0604020202020204" pitchFamily="34" charset="0"/>
            </a:endParaRPr>
          </a:p>
        </p:txBody>
      </p:sp>
      <p:sp>
        <p:nvSpPr>
          <p:cNvPr id="50180" name="WordArt 4"/>
          <p:cNvSpPr>
            <a:spLocks noChangeArrowheads="1" noChangeShapeType="1" noTextEdit="1"/>
          </p:cNvSpPr>
          <p:nvPr/>
        </p:nvSpPr>
        <p:spPr bwMode="auto">
          <a:xfrm>
            <a:off x="3810000" y="1828800"/>
            <a:ext cx="4800600" cy="1371600"/>
          </a:xfrm>
          <a:prstGeom prst="rect">
            <a:avLst/>
          </a:prstGeom>
        </p:spPr>
        <p:txBody>
          <a:bodyPr wrap="none" fromWordArt="1">
            <a:prstTxWarp prst="textPlain">
              <a:avLst>
                <a:gd name="adj" fmla="val 46981"/>
              </a:avLst>
            </a:prstTxWarp>
            <a:scene3d>
              <a:camera prst="legacyPerspectiveTopLeft"/>
              <a:lightRig rig="legacyNormal3" dir="r"/>
            </a:scene3d>
            <a:sp3d extrusionH="201600" prstMaterial="legacyMetal">
              <a:extrusionClr>
                <a:srgbClr val="FFFFFF"/>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rPr>
              <a:t>٢ بطرس </a:t>
            </a:r>
            <a:endParaRPr kumimoji="0" lang="en-US" sz="3600" b="1" u="none" strike="noStrike" kern="10" cap="none" spc="0" normalizeH="0" baseline="0" noProof="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effectLst/>
              <a:uLnTx/>
              <a:uFillTx/>
              <a:latin typeface="Arial" panose="020B0604020202020204" pitchFamily="34" charset="0"/>
              <a:ea typeface="Arial"/>
              <a:cs typeface="Arial" panose="020B0604020202020204" pitchFamily="34" charset="0"/>
            </a:endParaRPr>
          </a:p>
        </p:txBody>
      </p:sp>
      <p:sp>
        <p:nvSpPr>
          <p:cNvPr id="238597" name="Rectangle 5"/>
          <p:cNvSpPr>
            <a:spLocks noGrp="1" noChangeArrowheads="1"/>
          </p:cNvSpPr>
          <p:nvPr>
            <p:ph type="ctrTitle"/>
          </p:nvPr>
        </p:nvSpPr>
        <p:spPr>
          <a:xfrm>
            <a:off x="3810000" y="108148"/>
            <a:ext cx="7772400" cy="1143000"/>
          </a:xfrm>
        </p:spPr>
        <p:txBody>
          <a:bodyPr/>
          <a:lstStyle/>
          <a:p>
            <a:pPr algn="r" eaLnBrk="1" hangingPunct="1"/>
            <a:r>
              <a:rPr lang="ar-SA" dirty="0">
                <a:solidFill>
                  <a:schemeClr val="bg1"/>
                </a:solidFill>
                <a:ea typeface="ＭＳ Ｐゴシック" charset="0"/>
                <a:cs typeface="ＭＳ Ｐゴシック" charset="0"/>
              </a:rPr>
              <a:t>بطرس 2</a:t>
            </a:r>
            <a:endParaRPr lang="en-US" dirty="0">
              <a:solidFill>
                <a:schemeClr val="bg1"/>
              </a:solidFill>
              <a:ea typeface="ＭＳ Ｐゴシック" charset="0"/>
              <a:cs typeface="ＭＳ Ｐゴシック" charset="0"/>
            </a:endParaRPr>
          </a:p>
        </p:txBody>
      </p:sp>
      <p:sp>
        <p:nvSpPr>
          <p:cNvPr id="8" name="Rectangle 7">
            <a:extLst>
              <a:ext uri="{FF2B5EF4-FFF2-40B4-BE49-F238E27FC236}">
                <a16:creationId xmlns:a16="http://schemas.microsoft.com/office/drawing/2014/main" id="{7BF569E0-A6FA-D843-9A68-9A73F508FE84}"/>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202802616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Effect transition="in" filter="fade">
                                      <p:cBhvr>
                                        <p:cTn id="7" dur="770" decel="100000"/>
                                        <p:tgtEl>
                                          <p:spTgt spid="50180"/>
                                        </p:tgtEl>
                                      </p:cBhvr>
                                    </p:animEffect>
                                    <p:animScale>
                                      <p:cBhvr>
                                        <p:cTn id="8" dur="770" decel="100000"/>
                                        <p:tgtEl>
                                          <p:spTgt spid="50180"/>
                                        </p:tgtEl>
                                      </p:cBhvr>
                                      <p:from x="10000" y="10000"/>
                                      <p:to x="200000" y="450000"/>
                                    </p:animScale>
                                    <p:animScale>
                                      <p:cBhvr>
                                        <p:cTn id="9" dur="1230" accel="100000" fill="hold">
                                          <p:stCondLst>
                                            <p:cond delay="770"/>
                                          </p:stCondLst>
                                        </p:cTn>
                                        <p:tgtEl>
                                          <p:spTgt spid="50180"/>
                                        </p:tgtEl>
                                      </p:cBhvr>
                                      <p:from x="200000" y="450000"/>
                                      <p:to x="100000" y="100000"/>
                                    </p:animScale>
                                    <p:set>
                                      <p:cBhvr>
                                        <p:cTn id="10" dur="770" fill="hold"/>
                                        <p:tgtEl>
                                          <p:spTgt spid="50180"/>
                                        </p:tgtEl>
                                        <p:attrNameLst>
                                          <p:attrName>ppt_x</p:attrName>
                                        </p:attrNameLst>
                                      </p:cBhvr>
                                      <p:to>
                                        <p:strVal val="(0.5)"/>
                                      </p:to>
                                    </p:set>
                                    <p:anim from="(0.5)" to="(#ppt_x)" calcmode="lin" valueType="num">
                                      <p:cBhvr>
                                        <p:cTn id="11" dur="1230" accel="100000" fill="hold">
                                          <p:stCondLst>
                                            <p:cond delay="770"/>
                                          </p:stCondLst>
                                        </p:cTn>
                                        <p:tgtEl>
                                          <p:spTgt spid="50180"/>
                                        </p:tgtEl>
                                        <p:attrNameLst>
                                          <p:attrName>ppt_x</p:attrName>
                                        </p:attrNameLst>
                                      </p:cBhvr>
                                    </p:anim>
                                    <p:set>
                                      <p:cBhvr>
                                        <p:cTn id="12" dur="770" fill="hold"/>
                                        <p:tgtEl>
                                          <p:spTgt spid="50180"/>
                                        </p:tgtEl>
                                        <p:attrNameLst>
                                          <p:attrName>ppt_y</p:attrName>
                                        </p:attrNameLst>
                                      </p:cBhvr>
                                      <p:to>
                                        <p:strVal val="(#ppt_y+0.4)"/>
                                      </p:to>
                                    </p:set>
                                    <p:anim from="(#ppt_y+0.4)" to="(#ppt_y)" calcmode="lin" valueType="num">
                                      <p:cBhvr>
                                        <p:cTn id="13" dur="1230" accel="100000" fill="hold">
                                          <p:stCondLst>
                                            <p:cond delay="770"/>
                                          </p:stCondLst>
                                        </p:cTn>
                                        <p:tgtEl>
                                          <p:spTgt spid="50180"/>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Lst>
  </p:timing>
</p:sld>
</file>

<file path=ppt/slides/slide4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1740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لمكافحة التعليم الباطل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420872653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602008"/>
            <a:ext cx="9144000" cy="4059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فَأَنْتُمْ أَيُّهَا ٱلْأَحِبَّاءُ، إِذْ قَدْ سَبَقْتُمْ فَعَرَفْتُمُ،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ٱحْتَرِسُوا مِنْ أَنْ تَنْقَادُوا بِضَلَالِ ٱلْأَرْدِيَاءِ،</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فَتَسْقُطُوا مِنْ ثَبَاتِكُمْ.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وَلَكِنِ ٱنْمُوا فِي ٱلنِّعْمَةِ وَفِي مَعْرِفَةِ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رَبِّنَا وَمُخَلِّصِنَا يَسُوعَ ٱلْمَسِيحِ. لَهُ ٱلْمَجْدُ ٱلْآنَ وَإِلَى يَوْمِ ٱلدَّهْرِ. آمِينَ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(3: 17- 18).</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284</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2810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Statement</a:t>
            </a:r>
          </a:p>
        </p:txBody>
      </p:sp>
      <p:sp>
        <p:nvSpPr>
          <p:cNvPr id="444418" name="Rectangle 2"/>
          <p:cNvSpPr>
            <a:spLocks noChangeArrowheads="1"/>
          </p:cNvSpPr>
          <p:nvPr/>
        </p:nvSpPr>
        <p:spPr bwMode="auto">
          <a:xfrm>
            <a:off x="0" y="609600"/>
            <a:ext cx="9144000" cy="624840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dirty="0">
                <a:ln>
                  <a:noFill/>
                </a:ln>
                <a:solidFill>
                  <a:srgbClr val="5B5249"/>
                </a:solidFill>
                <a:effectLst/>
                <a:uLnTx/>
                <a:uFillTx/>
                <a:latin typeface="Times" charset="0"/>
                <a:ea typeface="SimSun" charset="0"/>
                <a:cs typeface="SimSun" charset="0"/>
              </a:rPr>
              <a:t> </a:t>
            </a:r>
          </a:p>
        </p:txBody>
      </p:sp>
      <p:sp>
        <p:nvSpPr>
          <p:cNvPr id="444419" name="Rectangle 3"/>
          <p:cNvSpPr>
            <a:spLocks noChangeArrowheads="1"/>
          </p:cNvSpPr>
          <p:nvPr/>
        </p:nvSpPr>
        <p:spPr bwMode="auto">
          <a:xfrm>
            <a:off x="2014538" y="-947738"/>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
        <p:nvSpPr>
          <p:cNvPr id="444420" name="Rectangle 4"/>
          <p:cNvSpPr>
            <a:spLocks noChangeArrowheads="1"/>
          </p:cNvSpPr>
          <p:nvPr/>
        </p:nvSpPr>
        <p:spPr bwMode="auto">
          <a:xfrm>
            <a:off x="1981200" y="288607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
        <p:nvSpPr>
          <p:cNvPr id="444421" name="Text Box 5"/>
          <p:cNvSpPr txBox="1">
            <a:spLocks noChangeArrowheads="1"/>
          </p:cNvSpPr>
          <p:nvPr/>
        </p:nvSpPr>
        <p:spPr bwMode="auto">
          <a:xfrm>
            <a:off x="8164287" y="228600"/>
            <a:ext cx="670376"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284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44422" name="Text Box 6"/>
          <p:cNvSpPr txBox="1">
            <a:spLocks noChangeArrowheads="1"/>
          </p:cNvSpPr>
          <p:nvPr/>
        </p:nvSpPr>
        <p:spPr bwMode="auto">
          <a:xfrm>
            <a:off x="3754599" y="76200"/>
            <a:ext cx="1739579"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البيان الموجز</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36875" name="Text Box 11"/>
          <p:cNvSpPr txBox="1">
            <a:spLocks noChangeArrowheads="1"/>
          </p:cNvSpPr>
          <p:nvPr/>
        </p:nvSpPr>
        <p:spPr bwMode="auto">
          <a:xfrm>
            <a:off x="342900" y="1324035"/>
            <a:ext cx="8458200" cy="1569660"/>
          </a:xfrm>
          <a:prstGeom prst="rect">
            <a:avLst/>
          </a:prstGeom>
          <a:solidFill>
            <a:srgbClr val="E2DED6"/>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لكي ننمو في النعمة، بدلاً من الاستسلام للتعاليم الكاذبة،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نحتاج أن نعرف أن يسوع قد اختارنا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وسيدين المرتدين عند عودته. </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444424" name="WordArt 13"/>
          <p:cNvSpPr>
            <a:spLocks noChangeArrowheads="1" noChangeShapeType="1" noTextEdit="1"/>
          </p:cNvSpPr>
          <p:nvPr/>
        </p:nvSpPr>
        <p:spPr bwMode="auto">
          <a:xfrm>
            <a:off x="0" y="0"/>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round/>
                  <a:headEnd/>
                  <a:tailEnd/>
                </a:ln>
                <a:gradFill rotWithShape="1">
                  <a:gsLst>
                    <a:gs pos="0">
                      <a:srgbClr val="FFE701"/>
                    </a:gs>
                    <a:gs pos="100000">
                      <a:srgbClr val="FE3E02"/>
                    </a:gs>
                  </a:gsLst>
                  <a:lin ang="5400000" scaled="1"/>
                </a:gradFill>
                <a:effectLst/>
                <a:uLnTx/>
                <a:uFillTx/>
                <a:latin typeface="Impact"/>
                <a:ea typeface="Impact"/>
                <a:cs typeface="Impact"/>
              </a:rPr>
              <a:t>2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pic>
        <p:nvPicPr>
          <p:cNvPr id="36879" name="Picture 15" descr="j01996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898" y="3587694"/>
            <a:ext cx="3593761" cy="3194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880" name="Picture 16" descr="j020029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1282" y="3486151"/>
            <a:ext cx="3590616" cy="320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256822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36875"/>
                                        </p:tgtEl>
                                        <p:attrNameLst>
                                          <p:attrName>style.visibility</p:attrName>
                                        </p:attrNameLst>
                                      </p:cBhvr>
                                      <p:to>
                                        <p:strVal val="visible"/>
                                      </p:to>
                                    </p:set>
                                    <p:anim calcmode="lin" valueType="num">
                                      <p:cBhvr>
                                        <p:cTn id="7" dur="500" fill="hold"/>
                                        <p:tgtEl>
                                          <p:spTgt spid="36875"/>
                                        </p:tgtEl>
                                        <p:attrNameLst>
                                          <p:attrName>ppt_w</p:attrName>
                                        </p:attrNameLst>
                                      </p:cBhvr>
                                      <p:tavLst>
                                        <p:tav tm="0">
                                          <p:val>
                                            <p:fltVal val="0"/>
                                          </p:val>
                                        </p:tav>
                                        <p:tav tm="100000">
                                          <p:val>
                                            <p:strVal val="#ppt_w"/>
                                          </p:val>
                                        </p:tav>
                                      </p:tavLst>
                                    </p:anim>
                                    <p:anim calcmode="lin" valueType="num">
                                      <p:cBhvr>
                                        <p:cTn id="8" dur="500" fill="hold"/>
                                        <p:tgtEl>
                                          <p:spTgt spid="36875"/>
                                        </p:tgtEl>
                                        <p:attrNameLst>
                                          <p:attrName>ppt_h</p:attrName>
                                        </p:attrNameLst>
                                      </p:cBhvr>
                                      <p:tavLst>
                                        <p:tav tm="0">
                                          <p:val>
                                            <p:fltVal val="0"/>
                                          </p:val>
                                        </p:tav>
                                        <p:tav tm="100000">
                                          <p:val>
                                            <p:strVal val="#ppt_h"/>
                                          </p:val>
                                        </p:tav>
                                      </p:tavLst>
                                    </p:anim>
                                  </p:childTnLst>
                                </p:cTn>
                              </p:par>
                            </p:childTnLst>
                          </p:cTn>
                        </p:par>
                        <p:par>
                          <p:cTn id="9" fill="hold" nodeType="withGroup">
                            <p:stCondLst>
                              <p:cond delay="500"/>
                            </p:stCondLst>
                            <p:childTnLst>
                              <p:par>
                                <p:cTn id="10" presetID="51" presetClass="entr" presetSubtype="0" fill="hold" nodeType="afterEffect">
                                  <p:stCondLst>
                                    <p:cond delay="0"/>
                                  </p:stCondLst>
                                  <p:childTnLst>
                                    <p:set>
                                      <p:cBhvr>
                                        <p:cTn id="11" dur="1" fill="hold">
                                          <p:stCondLst>
                                            <p:cond delay="0"/>
                                          </p:stCondLst>
                                        </p:cTn>
                                        <p:tgtEl>
                                          <p:spTgt spid="36879"/>
                                        </p:tgtEl>
                                        <p:attrNameLst>
                                          <p:attrName>style.visibility</p:attrName>
                                        </p:attrNameLst>
                                      </p:cBhvr>
                                      <p:to>
                                        <p:strVal val="visible"/>
                                      </p:to>
                                    </p:set>
                                    <p:animEffect transition="in" filter="fade">
                                      <p:cBhvr>
                                        <p:cTn id="12" dur="770" decel="100000"/>
                                        <p:tgtEl>
                                          <p:spTgt spid="36879"/>
                                        </p:tgtEl>
                                      </p:cBhvr>
                                    </p:animEffect>
                                    <p:animScale>
                                      <p:cBhvr>
                                        <p:cTn id="13" dur="770" decel="100000"/>
                                        <p:tgtEl>
                                          <p:spTgt spid="36879"/>
                                        </p:tgtEl>
                                      </p:cBhvr>
                                      <p:from x="10000" y="10000"/>
                                      <p:to x="200000" y="450000"/>
                                    </p:animScale>
                                    <p:animScale>
                                      <p:cBhvr>
                                        <p:cTn id="14" dur="1230" accel="100000" fill="hold">
                                          <p:stCondLst>
                                            <p:cond delay="770"/>
                                          </p:stCondLst>
                                        </p:cTn>
                                        <p:tgtEl>
                                          <p:spTgt spid="36879"/>
                                        </p:tgtEl>
                                      </p:cBhvr>
                                      <p:from x="200000" y="450000"/>
                                      <p:to x="100000" y="100000"/>
                                    </p:animScale>
                                    <p:set>
                                      <p:cBhvr>
                                        <p:cTn id="15" dur="770" fill="hold"/>
                                        <p:tgtEl>
                                          <p:spTgt spid="36879"/>
                                        </p:tgtEl>
                                        <p:attrNameLst>
                                          <p:attrName>ppt_x</p:attrName>
                                        </p:attrNameLst>
                                      </p:cBhvr>
                                      <p:to>
                                        <p:strVal val="(0.5)"/>
                                      </p:to>
                                    </p:set>
                                    <p:anim from="(0.5)" to="(#ppt_x)" calcmode="lin" valueType="num">
                                      <p:cBhvr>
                                        <p:cTn id="16" dur="1230" accel="100000" fill="hold">
                                          <p:stCondLst>
                                            <p:cond delay="770"/>
                                          </p:stCondLst>
                                        </p:cTn>
                                        <p:tgtEl>
                                          <p:spTgt spid="36879"/>
                                        </p:tgtEl>
                                        <p:attrNameLst>
                                          <p:attrName>ppt_x</p:attrName>
                                        </p:attrNameLst>
                                      </p:cBhvr>
                                    </p:anim>
                                    <p:set>
                                      <p:cBhvr>
                                        <p:cTn id="17" dur="770" fill="hold"/>
                                        <p:tgtEl>
                                          <p:spTgt spid="36879"/>
                                        </p:tgtEl>
                                        <p:attrNameLst>
                                          <p:attrName>ppt_y</p:attrName>
                                        </p:attrNameLst>
                                      </p:cBhvr>
                                      <p:to>
                                        <p:strVal val="(#ppt_y+0.4)"/>
                                      </p:to>
                                    </p:set>
                                    <p:anim from="(#ppt_y+0.4)" to="(#ppt_y)" calcmode="lin" valueType="num">
                                      <p:cBhvr>
                                        <p:cTn id="18" dur="1230" accel="100000" fill="hold">
                                          <p:stCondLst>
                                            <p:cond delay="770"/>
                                          </p:stCondLst>
                                        </p:cTn>
                                        <p:tgtEl>
                                          <p:spTgt spid="36879"/>
                                        </p:tgtEl>
                                        <p:attrNameLst>
                                          <p:attrName>ppt_y</p:attrName>
                                        </p:attrNameLst>
                                      </p:cBhvr>
                                    </p:anim>
                                  </p:childTnLst>
                                </p:cTn>
                              </p:par>
                            </p:childTnLst>
                          </p:cTn>
                        </p:par>
                        <p:par>
                          <p:cTn id="19" fill="hold">
                            <p:stCondLst>
                              <p:cond delay="2500"/>
                            </p:stCondLst>
                            <p:childTnLst>
                              <p:par>
                                <p:cTn id="20" presetID="51" presetClass="entr" presetSubtype="0" fill="hold" nodeType="afterEffect">
                                  <p:stCondLst>
                                    <p:cond delay="0"/>
                                  </p:stCondLst>
                                  <p:childTnLst>
                                    <p:set>
                                      <p:cBhvr>
                                        <p:cTn id="21" dur="1" fill="hold">
                                          <p:stCondLst>
                                            <p:cond delay="0"/>
                                          </p:stCondLst>
                                        </p:cTn>
                                        <p:tgtEl>
                                          <p:spTgt spid="36880"/>
                                        </p:tgtEl>
                                        <p:attrNameLst>
                                          <p:attrName>style.visibility</p:attrName>
                                        </p:attrNameLst>
                                      </p:cBhvr>
                                      <p:to>
                                        <p:strVal val="visible"/>
                                      </p:to>
                                    </p:set>
                                    <p:animEffect transition="in" filter="fade">
                                      <p:cBhvr>
                                        <p:cTn id="22" dur="770" decel="100000"/>
                                        <p:tgtEl>
                                          <p:spTgt spid="36880"/>
                                        </p:tgtEl>
                                      </p:cBhvr>
                                    </p:animEffect>
                                    <p:animScale>
                                      <p:cBhvr>
                                        <p:cTn id="23" dur="770" decel="100000"/>
                                        <p:tgtEl>
                                          <p:spTgt spid="36880"/>
                                        </p:tgtEl>
                                      </p:cBhvr>
                                      <p:from x="10000" y="10000"/>
                                      <p:to x="200000" y="450000"/>
                                    </p:animScale>
                                    <p:animScale>
                                      <p:cBhvr>
                                        <p:cTn id="24" dur="1230" accel="100000" fill="hold">
                                          <p:stCondLst>
                                            <p:cond delay="770"/>
                                          </p:stCondLst>
                                        </p:cTn>
                                        <p:tgtEl>
                                          <p:spTgt spid="36880"/>
                                        </p:tgtEl>
                                      </p:cBhvr>
                                      <p:from x="200000" y="450000"/>
                                      <p:to x="100000" y="100000"/>
                                    </p:animScale>
                                    <p:set>
                                      <p:cBhvr>
                                        <p:cTn id="25" dur="770" fill="hold"/>
                                        <p:tgtEl>
                                          <p:spTgt spid="36880"/>
                                        </p:tgtEl>
                                        <p:attrNameLst>
                                          <p:attrName>ppt_x</p:attrName>
                                        </p:attrNameLst>
                                      </p:cBhvr>
                                      <p:to>
                                        <p:strVal val="(0.5)"/>
                                      </p:to>
                                    </p:set>
                                    <p:anim from="(0.5)" to="(#ppt_x)" calcmode="lin" valueType="num">
                                      <p:cBhvr>
                                        <p:cTn id="26" dur="1230" accel="100000" fill="hold">
                                          <p:stCondLst>
                                            <p:cond delay="770"/>
                                          </p:stCondLst>
                                        </p:cTn>
                                        <p:tgtEl>
                                          <p:spTgt spid="36880"/>
                                        </p:tgtEl>
                                        <p:attrNameLst>
                                          <p:attrName>ppt_x</p:attrName>
                                        </p:attrNameLst>
                                      </p:cBhvr>
                                    </p:anim>
                                    <p:set>
                                      <p:cBhvr>
                                        <p:cTn id="27" dur="770" fill="hold"/>
                                        <p:tgtEl>
                                          <p:spTgt spid="36880"/>
                                        </p:tgtEl>
                                        <p:attrNameLst>
                                          <p:attrName>ppt_y</p:attrName>
                                        </p:attrNameLst>
                                      </p:cBhvr>
                                      <p:to>
                                        <p:strVal val="(#ppt_y+0.4)"/>
                                      </p:to>
                                    </p:set>
                                    <p:anim from="(#ppt_y+0.4)" to="(#ppt_y)" calcmode="lin" valueType="num">
                                      <p:cBhvr>
                                        <p:cTn id="28" dur="1230" accel="100000" fill="hold">
                                          <p:stCondLst>
                                            <p:cond delay="770"/>
                                          </p:stCondLst>
                                        </p:cTn>
                                        <p:tgtEl>
                                          <p:spTgt spid="36880"/>
                                        </p:tgtEl>
                                        <p:attrNameLst>
                                          <p:attrName>ppt_y</p:attrName>
                                        </p:attrNameLst>
                                      </p:cBhvr>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44424"/>
                                        </p:tgtEl>
                                        <p:attrNameLst>
                                          <p:attrName>style.visibility</p:attrName>
                                        </p:attrNameLst>
                                      </p:cBhvr>
                                      <p:to>
                                        <p:strVal val="visible"/>
                                      </p:to>
                                    </p:set>
                                    <p:anim calcmode="lin" valueType="num">
                                      <p:cBhvr additive="base">
                                        <p:cTn id="33" dur="500" fill="hold"/>
                                        <p:tgtEl>
                                          <p:spTgt spid="444424"/>
                                        </p:tgtEl>
                                        <p:attrNameLst>
                                          <p:attrName>ppt_x</p:attrName>
                                        </p:attrNameLst>
                                      </p:cBhvr>
                                      <p:tavLst>
                                        <p:tav tm="0">
                                          <p:val>
                                            <p:strVal val="#ppt_x"/>
                                          </p:val>
                                        </p:tav>
                                        <p:tav tm="100000">
                                          <p:val>
                                            <p:strVal val="#ppt_x"/>
                                          </p:val>
                                        </p:tav>
                                      </p:tavLst>
                                    </p:anim>
                                    <p:anim calcmode="lin" valueType="num">
                                      <p:cBhvr additive="base">
                                        <p:cTn id="34" dur="500" fill="hold"/>
                                        <p:tgtEl>
                                          <p:spTgt spid="4444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5" grpId="0" animBg="1" autoUpdateAnimBg="0"/>
      <p:bldP spid="444424" grpId="0"/>
    </p:bldLst>
  </p:timing>
</p:sld>
</file>

<file path=ppt/slides/slide42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627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8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ＭＳ Ｐゴシック" charset="0"/>
              </a:rPr>
              <a:t>يكافأ المؤمنون المخلصون:</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ＭＳ Ｐゴシック" charset="0"/>
              </a:rPr>
              <a:t>"لأنه هكذا يقدم لكم بسعة دخول إلى ملكوت ربنا ومخلصنا يسوع المسيح الأبدي." (1: 11).</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30701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heckerboard(across)">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سوف يسخر المستهزئون من عصر الكنيسة من الكتاب المقدس ومن عودة المسيح، والخليقة والطوفان الكوني (3: 3- 6).  </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7541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يبيّن مصير جميع المرتدين في الجحيم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أن المؤمنين سيتم حمايتهم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بالقدر الذي سيتم به إدانة المرتدين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(2: 3 ب – 10أ).  </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36920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١</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rPr>
              <a:t>لوقا</a:t>
            </a:r>
            <a:endParaRPr lang="en-US" sz="48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63617401"/>
      </p:ext>
    </p:extLst>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3179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36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لم يخطئ أي من أنبياء العهد القديم أو أساء تفسير نبوته لأنها لم تنشأ بمشيئته الخاصة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بل جاءت من الله الذي استخدم فمه كأداة ذات إرادة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srgbClr val="000000"/>
                  </a:glow>
                </a:effectLst>
                <a:uLnTx/>
                <a:uFillTx/>
                <a:ea typeface="ＭＳ Ｐゴシック" charset="0"/>
              </a:rPr>
              <a:t> لرسالة الروح (1: 20- 21).</a:t>
            </a:r>
            <a:endParaRPr kumimoji="0" lang="en-US" sz="36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8008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Summary Chart</a:t>
            </a:r>
          </a:p>
        </p:txBody>
      </p:sp>
      <p:sp>
        <p:nvSpPr>
          <p:cNvPr id="273410" name="Rectangle 3"/>
          <p:cNvSpPr>
            <a:spLocks noChangeArrowheads="1"/>
          </p:cNvSpPr>
          <p:nvPr/>
        </p:nvSpPr>
        <p:spPr bwMode="auto">
          <a:xfrm>
            <a:off x="0" y="609600"/>
            <a:ext cx="9144000" cy="6248400"/>
          </a:xfrm>
          <a:prstGeom prst="rect">
            <a:avLst/>
          </a:prstGeom>
          <a:solidFill>
            <a:srgbClr val="CCFFFF"/>
          </a:solidFill>
          <a:ln w="9525">
            <a:solidFill>
              <a:srgbClr val="B2B2B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nvGrpSpPr>
          <p:cNvPr id="273411" name="Group 4"/>
          <p:cNvGrpSpPr>
            <a:grpSpLocks/>
          </p:cNvGrpSpPr>
          <p:nvPr/>
        </p:nvGrpSpPr>
        <p:grpSpPr bwMode="auto">
          <a:xfrm>
            <a:off x="-152400" y="-125815"/>
            <a:ext cx="9372599" cy="6983815"/>
            <a:chOff x="864" y="608"/>
            <a:chExt cx="2979" cy="3275"/>
          </a:xfrm>
        </p:grpSpPr>
        <p:grpSp>
          <p:nvGrpSpPr>
            <p:cNvPr id="273416" name="Group 5"/>
            <p:cNvGrpSpPr>
              <a:grpSpLocks/>
            </p:cNvGrpSpPr>
            <p:nvPr/>
          </p:nvGrpSpPr>
          <p:grpSpPr bwMode="auto">
            <a:xfrm>
              <a:off x="864" y="608"/>
              <a:ext cx="2979" cy="410"/>
              <a:chOff x="0" y="-110"/>
              <a:chExt cx="4477" cy="763"/>
            </a:xfrm>
          </p:grpSpPr>
          <p:sp>
            <p:nvSpPr>
              <p:cNvPr id="273498" name="Rectangle 6"/>
              <p:cNvSpPr>
                <a:spLocks noChangeArrowheads="1"/>
              </p:cNvSpPr>
              <p:nvPr/>
            </p:nvSpPr>
            <p:spPr bwMode="auto">
              <a:xfrm>
                <a:off x="32" y="0"/>
                <a:ext cx="4413" cy="653"/>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SimSun" charset="0"/>
                  </a:rPr>
                  <a:t> </a:t>
                </a:r>
                <a:r>
                  <a:rPr kumimoji="0" lang="ar-JO"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المعرفة لمكافحة التعليم الباطل</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73499" name="Rectangle 7"/>
              <p:cNvSpPr>
                <a:spLocks noChangeArrowheads="1"/>
              </p:cNvSpPr>
              <p:nvPr/>
            </p:nvSpPr>
            <p:spPr bwMode="auto">
              <a:xfrm>
                <a:off x="0" y="-110"/>
                <a:ext cx="4477" cy="763"/>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7" name="Group 8"/>
            <p:cNvGrpSpPr>
              <a:grpSpLocks/>
            </p:cNvGrpSpPr>
            <p:nvPr/>
          </p:nvGrpSpPr>
          <p:grpSpPr bwMode="auto">
            <a:xfrm>
              <a:off x="864" y="1018"/>
              <a:ext cx="951" cy="331"/>
              <a:chOff x="0" y="653"/>
              <a:chExt cx="1429" cy="615"/>
            </a:xfrm>
          </p:grpSpPr>
          <p:sp>
            <p:nvSpPr>
              <p:cNvPr id="273496" name="Rectangle 9"/>
              <p:cNvSpPr>
                <a:spLocks noChangeArrowheads="1"/>
              </p:cNvSpPr>
              <p:nvPr/>
            </p:nvSpPr>
            <p:spPr bwMode="auto">
              <a:xfrm>
                <a:off x="32" y="65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اختيار الله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7" name="Rectangle 10"/>
              <p:cNvSpPr>
                <a:spLocks noChangeArrowheads="1"/>
              </p:cNvSpPr>
              <p:nvPr/>
            </p:nvSpPr>
            <p:spPr bwMode="auto">
              <a:xfrm>
                <a:off x="0" y="65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8" name="Group 11"/>
            <p:cNvGrpSpPr>
              <a:grpSpLocks/>
            </p:cNvGrpSpPr>
            <p:nvPr/>
          </p:nvGrpSpPr>
          <p:grpSpPr bwMode="auto">
            <a:xfrm>
              <a:off x="1815" y="1018"/>
              <a:ext cx="840" cy="331"/>
              <a:chOff x="1429" y="653"/>
              <a:chExt cx="1263" cy="615"/>
            </a:xfrm>
          </p:grpSpPr>
          <p:sp>
            <p:nvSpPr>
              <p:cNvPr id="273494" name="Rectangle 12"/>
              <p:cNvSpPr>
                <a:spLocks noChangeArrowheads="1"/>
              </p:cNvSpPr>
              <p:nvPr/>
            </p:nvSpPr>
            <p:spPr bwMode="auto">
              <a:xfrm>
                <a:off x="1461" y="65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الارتداد مستقبلاً</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5" name="Rectangle 13"/>
              <p:cNvSpPr>
                <a:spLocks noChangeArrowheads="1"/>
              </p:cNvSpPr>
              <p:nvPr/>
            </p:nvSpPr>
            <p:spPr bwMode="auto">
              <a:xfrm>
                <a:off x="1429" y="65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19" name="Group 14"/>
            <p:cNvGrpSpPr>
              <a:grpSpLocks/>
            </p:cNvGrpSpPr>
            <p:nvPr/>
          </p:nvGrpSpPr>
          <p:grpSpPr bwMode="auto">
            <a:xfrm>
              <a:off x="2655" y="1018"/>
              <a:ext cx="1188" cy="331"/>
              <a:chOff x="2692" y="653"/>
              <a:chExt cx="1785" cy="615"/>
            </a:xfrm>
          </p:grpSpPr>
          <p:sp>
            <p:nvSpPr>
              <p:cNvPr id="273492" name="Rectangle 15"/>
              <p:cNvSpPr>
                <a:spLocks noChangeArrowheads="1"/>
              </p:cNvSpPr>
              <p:nvPr/>
            </p:nvSpPr>
            <p:spPr bwMode="auto">
              <a:xfrm>
                <a:off x="2724" y="65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عودة 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3" name="Rectangle 16"/>
              <p:cNvSpPr>
                <a:spLocks noChangeArrowheads="1"/>
              </p:cNvSpPr>
              <p:nvPr/>
            </p:nvSpPr>
            <p:spPr bwMode="auto">
              <a:xfrm>
                <a:off x="2692" y="65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0" name="Group 17"/>
            <p:cNvGrpSpPr>
              <a:grpSpLocks/>
            </p:cNvGrpSpPr>
            <p:nvPr/>
          </p:nvGrpSpPr>
          <p:grpSpPr bwMode="auto">
            <a:xfrm>
              <a:off x="864" y="1349"/>
              <a:ext cx="951" cy="330"/>
              <a:chOff x="0" y="1268"/>
              <a:chExt cx="1429" cy="615"/>
            </a:xfrm>
          </p:grpSpPr>
          <p:sp>
            <p:nvSpPr>
              <p:cNvPr id="273490" name="Rectangle 18"/>
              <p:cNvSpPr>
                <a:spLocks noChangeArrowheads="1"/>
              </p:cNvSpPr>
              <p:nvPr/>
            </p:nvSpPr>
            <p:spPr bwMode="auto">
              <a:xfrm>
                <a:off x="32" y="126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1</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91" name="Rectangle 19"/>
              <p:cNvSpPr>
                <a:spLocks noChangeArrowheads="1"/>
              </p:cNvSpPr>
              <p:nvPr/>
            </p:nvSpPr>
            <p:spPr bwMode="auto">
              <a:xfrm>
                <a:off x="0" y="126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1" name="Group 20"/>
            <p:cNvGrpSpPr>
              <a:grpSpLocks/>
            </p:cNvGrpSpPr>
            <p:nvPr/>
          </p:nvGrpSpPr>
          <p:grpSpPr bwMode="auto">
            <a:xfrm>
              <a:off x="1815" y="1349"/>
              <a:ext cx="840" cy="330"/>
              <a:chOff x="1429" y="1268"/>
              <a:chExt cx="1263" cy="615"/>
            </a:xfrm>
          </p:grpSpPr>
          <p:sp>
            <p:nvSpPr>
              <p:cNvPr id="273488" name="Rectangle 21"/>
              <p:cNvSpPr>
                <a:spLocks noChangeArrowheads="1"/>
              </p:cNvSpPr>
              <p:nvPr/>
            </p:nvSpPr>
            <p:spPr bwMode="auto">
              <a:xfrm>
                <a:off x="1461" y="126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89" name="Rectangle 22"/>
              <p:cNvSpPr>
                <a:spLocks noChangeArrowheads="1"/>
              </p:cNvSpPr>
              <p:nvPr/>
            </p:nvSpPr>
            <p:spPr bwMode="auto">
              <a:xfrm>
                <a:off x="1429" y="126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2" name="Group 23"/>
            <p:cNvGrpSpPr>
              <a:grpSpLocks/>
            </p:cNvGrpSpPr>
            <p:nvPr/>
          </p:nvGrpSpPr>
          <p:grpSpPr bwMode="auto">
            <a:xfrm>
              <a:off x="2655" y="1349"/>
              <a:ext cx="1188" cy="330"/>
              <a:chOff x="2692" y="1268"/>
              <a:chExt cx="1785" cy="615"/>
            </a:xfrm>
          </p:grpSpPr>
          <p:sp>
            <p:nvSpPr>
              <p:cNvPr id="273486" name="Rectangle 24"/>
              <p:cNvSpPr>
                <a:spLocks noChangeArrowheads="1"/>
              </p:cNvSpPr>
              <p:nvPr/>
            </p:nvSpPr>
            <p:spPr bwMode="auto">
              <a:xfrm>
                <a:off x="2724" y="126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الاصحاح 3</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7" name="Rectangle 25"/>
              <p:cNvSpPr>
                <a:spLocks noChangeArrowheads="1"/>
              </p:cNvSpPr>
              <p:nvPr/>
            </p:nvSpPr>
            <p:spPr bwMode="auto">
              <a:xfrm>
                <a:off x="2692" y="126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3" name="Group 26"/>
            <p:cNvGrpSpPr>
              <a:grpSpLocks/>
            </p:cNvGrpSpPr>
            <p:nvPr/>
          </p:nvGrpSpPr>
          <p:grpSpPr bwMode="auto">
            <a:xfrm>
              <a:off x="864" y="1679"/>
              <a:ext cx="303" cy="494"/>
              <a:chOff x="0" y="1883"/>
              <a:chExt cx="456" cy="919"/>
            </a:xfrm>
          </p:grpSpPr>
          <p:sp>
            <p:nvSpPr>
              <p:cNvPr id="273484" name="Rectangle 27"/>
              <p:cNvSpPr>
                <a:spLocks noChangeArrowheads="1"/>
              </p:cNvSpPr>
              <p:nvPr/>
            </p:nvSpPr>
            <p:spPr bwMode="auto">
              <a:xfrm>
                <a:off x="32" y="1883"/>
                <a:ext cx="39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تحية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5" name="Rectangle 28"/>
              <p:cNvSpPr>
                <a:spLocks noChangeArrowheads="1"/>
              </p:cNvSpPr>
              <p:nvPr/>
            </p:nvSpPr>
            <p:spPr bwMode="auto">
              <a:xfrm>
                <a:off x="0" y="1883"/>
                <a:ext cx="456"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4" name="Group 29"/>
            <p:cNvGrpSpPr>
              <a:grpSpLocks/>
            </p:cNvGrpSpPr>
            <p:nvPr/>
          </p:nvGrpSpPr>
          <p:grpSpPr bwMode="auto">
            <a:xfrm>
              <a:off x="1167" y="1679"/>
              <a:ext cx="283" cy="494"/>
              <a:chOff x="456" y="1883"/>
              <a:chExt cx="424" cy="919"/>
            </a:xfrm>
          </p:grpSpPr>
          <p:sp>
            <p:nvSpPr>
              <p:cNvPr id="273482" name="Rectangle 30"/>
              <p:cNvSpPr>
                <a:spLocks noChangeArrowheads="1"/>
              </p:cNvSpPr>
              <p:nvPr/>
            </p:nvSpPr>
            <p:spPr bwMode="auto">
              <a:xfrm>
                <a:off x="488" y="1883"/>
                <a:ext cx="360"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يوّفر 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احتياج</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3- 11</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3" name="Rectangle 31"/>
              <p:cNvSpPr>
                <a:spLocks noChangeArrowheads="1"/>
              </p:cNvSpPr>
              <p:nvPr/>
            </p:nvSpPr>
            <p:spPr bwMode="auto">
              <a:xfrm>
                <a:off x="456" y="1883"/>
                <a:ext cx="424"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5" name="Group 32"/>
            <p:cNvGrpSpPr>
              <a:grpSpLocks/>
            </p:cNvGrpSpPr>
            <p:nvPr/>
          </p:nvGrpSpPr>
          <p:grpSpPr bwMode="auto">
            <a:xfrm>
              <a:off x="1450" y="1679"/>
              <a:ext cx="365" cy="494"/>
              <a:chOff x="880" y="1883"/>
              <a:chExt cx="549" cy="919"/>
            </a:xfrm>
          </p:grpSpPr>
          <p:sp>
            <p:nvSpPr>
              <p:cNvPr id="273480" name="Rectangle 33"/>
              <p:cNvSpPr>
                <a:spLocks noChangeArrowheads="1"/>
              </p:cNvSpPr>
              <p:nvPr/>
            </p:nvSpPr>
            <p:spPr bwMode="auto">
              <a:xfrm>
                <a:off x="912" y="1883"/>
                <a:ext cx="48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أساس</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المعرفة</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12- 21</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81" name="Rectangle 34"/>
              <p:cNvSpPr>
                <a:spLocks noChangeArrowheads="1"/>
              </p:cNvSpPr>
              <p:nvPr/>
            </p:nvSpPr>
            <p:spPr bwMode="auto">
              <a:xfrm>
                <a:off x="880" y="1883"/>
                <a:ext cx="549"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6" name="Group 35"/>
            <p:cNvGrpSpPr>
              <a:grpSpLocks/>
            </p:cNvGrpSpPr>
            <p:nvPr/>
          </p:nvGrpSpPr>
          <p:grpSpPr bwMode="auto">
            <a:xfrm>
              <a:off x="1815" y="1679"/>
              <a:ext cx="291" cy="494"/>
              <a:chOff x="1429" y="1883"/>
              <a:chExt cx="437" cy="919"/>
            </a:xfrm>
          </p:grpSpPr>
          <p:sp>
            <p:nvSpPr>
              <p:cNvPr id="273478" name="Rectangle 36"/>
              <p:cNvSpPr>
                <a:spLocks noChangeArrowheads="1"/>
              </p:cNvSpPr>
              <p:nvPr/>
            </p:nvSpPr>
            <p:spPr bwMode="auto">
              <a:xfrm>
                <a:off x="1461" y="1883"/>
                <a:ext cx="373"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مجيء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المعلمين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rPr>
                  <a:t>الكذبة</a:t>
                </a:r>
                <a:endParaRPr kumimoji="0" lang="en-US" altLang="zh-CN" sz="1600" b="0" i="0" u="none" strike="noStrike" kern="1200" cap="none" spc="0" normalizeH="0" baseline="0" noProof="0" dirty="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1- 3أ</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9" name="Rectangle 37"/>
              <p:cNvSpPr>
                <a:spLocks noChangeArrowheads="1"/>
              </p:cNvSpPr>
              <p:nvPr/>
            </p:nvSpPr>
            <p:spPr bwMode="auto">
              <a:xfrm>
                <a:off x="1429" y="1883"/>
                <a:ext cx="437"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7" name="Group 38"/>
            <p:cNvGrpSpPr>
              <a:grpSpLocks/>
            </p:cNvGrpSpPr>
            <p:nvPr/>
          </p:nvGrpSpPr>
          <p:grpSpPr bwMode="auto">
            <a:xfrm>
              <a:off x="2099" y="1679"/>
              <a:ext cx="248" cy="494"/>
              <a:chOff x="1859" y="1883"/>
              <a:chExt cx="374" cy="919"/>
            </a:xfrm>
          </p:grpSpPr>
          <p:sp>
            <p:nvSpPr>
              <p:cNvPr id="273476" name="Rectangle 39"/>
              <p:cNvSpPr>
                <a:spLocks noChangeArrowheads="1"/>
              </p:cNvSpPr>
              <p:nvPr/>
            </p:nvSpPr>
            <p:spPr bwMode="auto">
              <a:xfrm>
                <a:off x="1859" y="1883"/>
                <a:ext cx="37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النهاية 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الجحيم</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3ب -10أ</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7" name="Rectangle 40"/>
              <p:cNvSpPr>
                <a:spLocks noChangeArrowheads="1"/>
              </p:cNvSpPr>
              <p:nvPr/>
            </p:nvSpPr>
            <p:spPr bwMode="auto">
              <a:xfrm>
                <a:off x="1866" y="1883"/>
                <a:ext cx="35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8" name="Group 41"/>
            <p:cNvGrpSpPr>
              <a:grpSpLocks/>
            </p:cNvGrpSpPr>
            <p:nvPr/>
          </p:nvGrpSpPr>
          <p:grpSpPr bwMode="auto">
            <a:xfrm>
              <a:off x="2344" y="1679"/>
              <a:ext cx="311" cy="494"/>
              <a:chOff x="2224" y="1883"/>
              <a:chExt cx="468" cy="919"/>
            </a:xfrm>
          </p:grpSpPr>
          <p:sp>
            <p:nvSpPr>
              <p:cNvPr id="273474" name="Rectangle 42"/>
              <p:cNvSpPr>
                <a:spLocks noChangeArrowheads="1"/>
              </p:cNvSpPr>
              <p:nvPr/>
            </p:nvSpPr>
            <p:spPr bwMode="auto">
              <a:xfrm>
                <a:off x="2256" y="1883"/>
                <a:ext cx="404"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وصف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الشخصية</a:t>
                </a:r>
                <a:endParaRPr kumimoji="0" lang="ar-JO" altLang="zh-CN" sz="1600" b="1" u="none" strike="noStrike" kern="1200" cap="none" spc="0" normalizeH="0" baseline="0" noProof="0" dirty="0">
                  <a:ln>
                    <a:noFill/>
                  </a:ln>
                  <a:solidFill>
                    <a:srgbClr val="000000"/>
                  </a:solidFill>
                  <a:effectLst/>
                  <a:uLnTx/>
                  <a:uFillTx/>
                  <a:latin typeface="Arial Narrow"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10 ب-22</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5" name="Rectangle 43"/>
              <p:cNvSpPr>
                <a:spLocks noChangeArrowheads="1"/>
              </p:cNvSpPr>
              <p:nvPr/>
            </p:nvSpPr>
            <p:spPr bwMode="auto">
              <a:xfrm>
                <a:off x="2224" y="1883"/>
                <a:ext cx="468"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29" name="Group 44"/>
            <p:cNvGrpSpPr>
              <a:grpSpLocks/>
            </p:cNvGrpSpPr>
            <p:nvPr/>
          </p:nvGrpSpPr>
          <p:grpSpPr bwMode="auto">
            <a:xfrm>
              <a:off x="2654" y="1679"/>
              <a:ext cx="331" cy="494"/>
              <a:chOff x="2692" y="1883"/>
              <a:chExt cx="551" cy="919"/>
            </a:xfrm>
          </p:grpSpPr>
          <p:sp>
            <p:nvSpPr>
              <p:cNvPr id="273472" name="Rectangle 45"/>
              <p:cNvSpPr>
                <a:spLocks noChangeArrowheads="1"/>
              </p:cNvSpPr>
              <p:nvPr/>
            </p:nvSpPr>
            <p:spPr bwMode="auto">
              <a:xfrm>
                <a:off x="2818" y="1883"/>
                <a:ext cx="425"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المستهزئون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قبل الاختطاف</a:t>
                </a:r>
                <a:endParaRPr kumimoji="0" lang="en-US" altLang="zh-CN" sz="1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1- 7</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73" name="Rectangle 46"/>
              <p:cNvSpPr>
                <a:spLocks noChangeArrowheads="1"/>
              </p:cNvSpPr>
              <p:nvPr/>
            </p:nvSpPr>
            <p:spPr bwMode="auto">
              <a:xfrm>
                <a:off x="2692" y="1883"/>
                <a:ext cx="489"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sp>
          <p:nvSpPr>
            <p:cNvPr id="273471" name="Rectangle 49"/>
            <p:cNvSpPr>
              <a:spLocks noChangeArrowheads="1"/>
            </p:cNvSpPr>
            <p:nvPr/>
          </p:nvSpPr>
          <p:spPr bwMode="auto">
            <a:xfrm>
              <a:off x="2953" y="1675"/>
              <a:ext cx="294" cy="4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nvGrpSpPr>
            <p:cNvPr id="273431" name="Group 50"/>
            <p:cNvGrpSpPr>
              <a:grpSpLocks/>
            </p:cNvGrpSpPr>
            <p:nvPr/>
          </p:nvGrpSpPr>
          <p:grpSpPr bwMode="auto">
            <a:xfrm>
              <a:off x="3033" y="1675"/>
              <a:ext cx="518" cy="494"/>
              <a:chOff x="3253" y="1883"/>
              <a:chExt cx="1009" cy="919"/>
            </a:xfrm>
          </p:grpSpPr>
          <p:sp>
            <p:nvSpPr>
              <p:cNvPr id="273468" name="Rectangle 51"/>
              <p:cNvSpPr>
                <a:spLocks noChangeArrowheads="1"/>
              </p:cNvSpPr>
              <p:nvPr/>
            </p:nvSpPr>
            <p:spPr bwMode="auto">
              <a:xfrm>
                <a:off x="3253" y="1883"/>
                <a:ext cx="85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العالم المؤقت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يحفّز للقداسة</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8- 16</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9" name="Rectangle 52"/>
              <p:cNvSpPr>
                <a:spLocks noChangeArrowheads="1"/>
              </p:cNvSpPr>
              <p:nvPr/>
            </p:nvSpPr>
            <p:spPr bwMode="auto">
              <a:xfrm>
                <a:off x="3680" y="1883"/>
                <a:ext cx="582"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2" name="Group 53"/>
            <p:cNvGrpSpPr>
              <a:grpSpLocks/>
            </p:cNvGrpSpPr>
            <p:nvPr/>
          </p:nvGrpSpPr>
          <p:grpSpPr bwMode="auto">
            <a:xfrm>
              <a:off x="3495" y="1679"/>
              <a:ext cx="341" cy="516"/>
              <a:chOff x="4207" y="1883"/>
              <a:chExt cx="501" cy="960"/>
            </a:xfrm>
          </p:grpSpPr>
          <p:sp>
            <p:nvSpPr>
              <p:cNvPr id="273466" name="Rectangle 54"/>
              <p:cNvSpPr>
                <a:spLocks noChangeArrowheads="1"/>
              </p:cNvSpPr>
              <p:nvPr/>
            </p:nvSpPr>
            <p:spPr bwMode="auto">
              <a:xfrm>
                <a:off x="4211" y="1924"/>
                <a:ext cx="463" cy="9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تشجيع الحماية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والنمو</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3: 17- 18</a:t>
                </a:r>
                <a:endParaRPr kumimoji="0" lang="en-US"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7" name="Rectangle 55"/>
              <p:cNvSpPr>
                <a:spLocks noChangeArrowheads="1"/>
              </p:cNvSpPr>
              <p:nvPr/>
            </p:nvSpPr>
            <p:spPr bwMode="auto">
              <a:xfrm>
                <a:off x="4207" y="1883"/>
                <a:ext cx="501" cy="919"/>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3" name="Group 56"/>
            <p:cNvGrpSpPr>
              <a:grpSpLocks/>
            </p:cNvGrpSpPr>
            <p:nvPr/>
          </p:nvGrpSpPr>
          <p:grpSpPr bwMode="auto">
            <a:xfrm>
              <a:off x="864" y="2173"/>
              <a:ext cx="951" cy="388"/>
              <a:chOff x="0" y="2802"/>
              <a:chExt cx="1429" cy="721"/>
            </a:xfrm>
          </p:grpSpPr>
          <p:sp>
            <p:nvSpPr>
              <p:cNvPr id="273464" name="Rectangle 57"/>
              <p:cNvSpPr>
                <a:spLocks noChangeArrowheads="1"/>
              </p:cNvSpPr>
              <p:nvPr/>
            </p:nvSpPr>
            <p:spPr bwMode="auto">
              <a:xfrm>
                <a:off x="32" y="2802"/>
                <a:ext cx="1365"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5" name="Rectangle 58"/>
              <p:cNvSpPr>
                <a:spLocks noChangeArrowheads="1"/>
              </p:cNvSpPr>
              <p:nvPr/>
            </p:nvSpPr>
            <p:spPr bwMode="auto">
              <a:xfrm>
                <a:off x="0" y="2802"/>
                <a:ext cx="1429"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4" name="Group 59"/>
            <p:cNvGrpSpPr>
              <a:grpSpLocks/>
            </p:cNvGrpSpPr>
            <p:nvPr/>
          </p:nvGrpSpPr>
          <p:grpSpPr bwMode="auto">
            <a:xfrm>
              <a:off x="1815" y="2173"/>
              <a:ext cx="840" cy="388"/>
              <a:chOff x="1429" y="2802"/>
              <a:chExt cx="1263" cy="721"/>
            </a:xfrm>
          </p:grpSpPr>
          <p:sp>
            <p:nvSpPr>
              <p:cNvPr id="273462" name="Rectangle 60"/>
              <p:cNvSpPr>
                <a:spLocks noChangeArrowheads="1"/>
              </p:cNvSpPr>
              <p:nvPr/>
            </p:nvSpPr>
            <p:spPr bwMode="auto">
              <a:xfrm>
                <a:off x="1461" y="2802"/>
                <a:ext cx="1199"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كفاية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غير 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3" name="Rectangle 61"/>
              <p:cNvSpPr>
                <a:spLocks noChangeArrowheads="1"/>
              </p:cNvSpPr>
              <p:nvPr/>
            </p:nvSpPr>
            <p:spPr bwMode="auto">
              <a:xfrm>
                <a:off x="1429" y="2802"/>
                <a:ext cx="1263"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5" name="Group 62"/>
            <p:cNvGrpSpPr>
              <a:grpSpLocks/>
            </p:cNvGrpSpPr>
            <p:nvPr/>
          </p:nvGrpSpPr>
          <p:grpSpPr bwMode="auto">
            <a:xfrm>
              <a:off x="2655" y="2173"/>
              <a:ext cx="1188" cy="388"/>
              <a:chOff x="2692" y="2802"/>
              <a:chExt cx="1785" cy="721"/>
            </a:xfrm>
          </p:grpSpPr>
          <p:sp>
            <p:nvSpPr>
              <p:cNvPr id="273460" name="Rectangle 63"/>
              <p:cNvSpPr>
                <a:spLocks noChangeArrowheads="1"/>
              </p:cNvSpPr>
              <p:nvPr/>
            </p:nvSpPr>
            <p:spPr bwMode="auto">
              <a:xfrm>
                <a:off x="2724" y="2802"/>
                <a:ext cx="1721"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توّقع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المؤمنين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61" name="Rectangle 64"/>
              <p:cNvSpPr>
                <a:spLocks noChangeArrowheads="1"/>
              </p:cNvSpPr>
              <p:nvPr/>
            </p:nvSpPr>
            <p:spPr bwMode="auto">
              <a:xfrm>
                <a:off x="2692" y="2802"/>
                <a:ext cx="1785" cy="721"/>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6" name="Group 65"/>
            <p:cNvGrpSpPr>
              <a:grpSpLocks/>
            </p:cNvGrpSpPr>
            <p:nvPr/>
          </p:nvGrpSpPr>
          <p:grpSpPr bwMode="auto">
            <a:xfrm>
              <a:off x="864" y="2561"/>
              <a:ext cx="951" cy="330"/>
              <a:chOff x="0" y="3523"/>
              <a:chExt cx="1429" cy="615"/>
            </a:xfrm>
          </p:grpSpPr>
          <p:sp>
            <p:nvSpPr>
              <p:cNvPr id="273458" name="Rectangle 66"/>
              <p:cNvSpPr>
                <a:spLocks noChangeArrowheads="1"/>
              </p:cNvSpPr>
              <p:nvPr/>
            </p:nvSpPr>
            <p:spPr bwMode="auto">
              <a:xfrm>
                <a:off x="32" y="3523"/>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القداسة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9" name="Rectangle 67"/>
              <p:cNvSpPr>
                <a:spLocks noChangeArrowheads="1"/>
              </p:cNvSpPr>
              <p:nvPr/>
            </p:nvSpPr>
            <p:spPr bwMode="auto">
              <a:xfrm>
                <a:off x="0" y="3523"/>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7" name="Group 68"/>
            <p:cNvGrpSpPr>
              <a:grpSpLocks/>
            </p:cNvGrpSpPr>
            <p:nvPr/>
          </p:nvGrpSpPr>
          <p:grpSpPr bwMode="auto">
            <a:xfrm>
              <a:off x="1815" y="2561"/>
              <a:ext cx="840" cy="330"/>
              <a:chOff x="1429" y="3523"/>
              <a:chExt cx="1263" cy="615"/>
            </a:xfrm>
          </p:grpSpPr>
          <p:sp>
            <p:nvSpPr>
              <p:cNvPr id="273456" name="Rectangle 69"/>
              <p:cNvSpPr>
                <a:spLocks noChangeArrowheads="1"/>
              </p:cNvSpPr>
              <p:nvPr/>
            </p:nvSpPr>
            <p:spPr bwMode="auto">
              <a:xfrm>
                <a:off x="1461" y="3523"/>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البدعة</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7" name="Rectangle 70"/>
              <p:cNvSpPr>
                <a:spLocks noChangeArrowheads="1"/>
              </p:cNvSpPr>
              <p:nvPr/>
            </p:nvSpPr>
            <p:spPr bwMode="auto">
              <a:xfrm>
                <a:off x="1429" y="3523"/>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8" name="Group 71"/>
            <p:cNvGrpSpPr>
              <a:grpSpLocks/>
            </p:cNvGrpSpPr>
            <p:nvPr/>
          </p:nvGrpSpPr>
          <p:grpSpPr bwMode="auto">
            <a:xfrm>
              <a:off x="2655" y="2561"/>
              <a:ext cx="1188" cy="330"/>
              <a:chOff x="2692" y="3523"/>
              <a:chExt cx="1785" cy="615"/>
            </a:xfrm>
          </p:grpSpPr>
          <p:sp>
            <p:nvSpPr>
              <p:cNvPr id="273454" name="Rectangle 72"/>
              <p:cNvSpPr>
                <a:spLocks noChangeArrowheads="1"/>
              </p:cNvSpPr>
              <p:nvPr/>
            </p:nvSpPr>
            <p:spPr bwMode="auto">
              <a:xfrm>
                <a:off x="2724" y="3523"/>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 </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rPr>
                  <a:t>الرجاء</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SimSun" charset="0"/>
                </a:endParaRPr>
              </a:p>
            </p:txBody>
          </p:sp>
          <p:sp>
            <p:nvSpPr>
              <p:cNvPr id="273455" name="Rectangle 73"/>
              <p:cNvSpPr>
                <a:spLocks noChangeArrowheads="1"/>
              </p:cNvSpPr>
              <p:nvPr/>
            </p:nvSpPr>
            <p:spPr bwMode="auto">
              <a:xfrm>
                <a:off x="2692" y="3523"/>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39" name="Group 74"/>
            <p:cNvGrpSpPr>
              <a:grpSpLocks/>
            </p:cNvGrpSpPr>
            <p:nvPr/>
          </p:nvGrpSpPr>
          <p:grpSpPr bwMode="auto">
            <a:xfrm>
              <a:off x="864" y="2891"/>
              <a:ext cx="951" cy="331"/>
              <a:chOff x="0" y="4138"/>
              <a:chExt cx="1429" cy="615"/>
            </a:xfrm>
          </p:grpSpPr>
          <p:sp>
            <p:nvSpPr>
              <p:cNvPr id="273452" name="Rectangle 75"/>
              <p:cNvSpPr>
                <a:spLocks noChangeArrowheads="1"/>
              </p:cNvSpPr>
              <p:nvPr/>
            </p:nvSpPr>
            <p:spPr bwMode="auto">
              <a:xfrm>
                <a:off x="32" y="4138"/>
                <a:ext cx="1365"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تلاميذ</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3" name="Rectangle 76"/>
              <p:cNvSpPr>
                <a:spLocks noChangeArrowheads="1"/>
              </p:cNvSpPr>
              <p:nvPr/>
            </p:nvSpPr>
            <p:spPr bwMode="auto">
              <a:xfrm>
                <a:off x="0" y="4138"/>
                <a:ext cx="1429"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0" name="Group 77"/>
            <p:cNvGrpSpPr>
              <a:grpSpLocks/>
            </p:cNvGrpSpPr>
            <p:nvPr/>
          </p:nvGrpSpPr>
          <p:grpSpPr bwMode="auto">
            <a:xfrm>
              <a:off x="1815" y="2891"/>
              <a:ext cx="840" cy="331"/>
              <a:chOff x="1429" y="4138"/>
              <a:chExt cx="1263" cy="615"/>
            </a:xfrm>
          </p:grpSpPr>
          <p:sp>
            <p:nvSpPr>
              <p:cNvPr id="273450" name="Rectangle 78"/>
              <p:cNvSpPr>
                <a:spLocks noChangeArrowheads="1"/>
              </p:cNvSpPr>
              <p:nvPr/>
            </p:nvSpPr>
            <p:spPr bwMode="auto">
              <a:xfrm>
                <a:off x="1461" y="4138"/>
                <a:ext cx="1199"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القادة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الشيطانيون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51" name="Rectangle 79"/>
              <p:cNvSpPr>
                <a:spLocks noChangeArrowheads="1"/>
              </p:cNvSpPr>
              <p:nvPr/>
            </p:nvSpPr>
            <p:spPr bwMode="auto">
              <a:xfrm>
                <a:off x="1429" y="4138"/>
                <a:ext cx="1263"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1" name="Group 80"/>
            <p:cNvGrpSpPr>
              <a:grpSpLocks/>
            </p:cNvGrpSpPr>
            <p:nvPr/>
          </p:nvGrpSpPr>
          <p:grpSpPr bwMode="auto">
            <a:xfrm>
              <a:off x="2655" y="2891"/>
              <a:ext cx="1188" cy="331"/>
              <a:chOff x="2692" y="4138"/>
              <a:chExt cx="1785" cy="615"/>
            </a:xfrm>
          </p:grpSpPr>
          <p:sp>
            <p:nvSpPr>
              <p:cNvPr id="273448" name="Rectangle 81"/>
              <p:cNvSpPr>
                <a:spLocks noChangeArrowheads="1"/>
              </p:cNvSpPr>
              <p:nvPr/>
            </p:nvSpPr>
            <p:spPr bwMode="auto">
              <a:xfrm>
                <a:off x="2724" y="4138"/>
                <a:ext cx="1721"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يوم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الرب</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9" name="Rectangle 82"/>
              <p:cNvSpPr>
                <a:spLocks noChangeArrowheads="1"/>
              </p:cNvSpPr>
              <p:nvPr/>
            </p:nvSpPr>
            <p:spPr bwMode="auto">
              <a:xfrm>
                <a:off x="2692" y="4138"/>
                <a:ext cx="1785"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2" name="Group 83"/>
            <p:cNvGrpSpPr>
              <a:grpSpLocks/>
            </p:cNvGrpSpPr>
            <p:nvPr/>
          </p:nvGrpSpPr>
          <p:grpSpPr bwMode="auto">
            <a:xfrm>
              <a:off x="864" y="3222"/>
              <a:ext cx="2976" cy="330"/>
              <a:chOff x="0" y="4753"/>
              <a:chExt cx="6204" cy="615"/>
            </a:xfrm>
          </p:grpSpPr>
          <p:sp>
            <p:nvSpPr>
              <p:cNvPr id="273446" name="Rectangle 84"/>
              <p:cNvSpPr>
                <a:spLocks noChangeArrowheads="1"/>
              </p:cNvSpPr>
              <p:nvPr/>
            </p:nvSpPr>
            <p:spPr bwMode="auto">
              <a:xfrm>
                <a:off x="32" y="4753"/>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من روما إلى شمال آسيا الصغرى</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7" name="Rectangle 85"/>
              <p:cNvSpPr>
                <a:spLocks noChangeArrowheads="1"/>
              </p:cNvSpPr>
              <p:nvPr/>
            </p:nvSpPr>
            <p:spPr bwMode="auto">
              <a:xfrm>
                <a:off x="0" y="4753"/>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nvGrpSpPr>
            <p:cNvPr id="273443" name="Group 86"/>
            <p:cNvGrpSpPr>
              <a:grpSpLocks/>
            </p:cNvGrpSpPr>
            <p:nvPr/>
          </p:nvGrpSpPr>
          <p:grpSpPr bwMode="auto">
            <a:xfrm>
              <a:off x="864" y="3552"/>
              <a:ext cx="2976" cy="331"/>
              <a:chOff x="0" y="5368"/>
              <a:chExt cx="6204" cy="615"/>
            </a:xfrm>
          </p:grpSpPr>
          <p:sp>
            <p:nvSpPr>
              <p:cNvPr id="273444" name="Rectangle 87"/>
              <p:cNvSpPr>
                <a:spLocks noChangeArrowheads="1"/>
              </p:cNvSpPr>
              <p:nvPr/>
            </p:nvSpPr>
            <p:spPr bwMode="auto">
              <a:xfrm>
                <a:off x="32" y="5368"/>
                <a:ext cx="6140"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64 ب.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3445" name="Rectangle 88"/>
              <p:cNvSpPr>
                <a:spLocks noChangeArrowheads="1"/>
              </p:cNvSpPr>
              <p:nvPr/>
            </p:nvSpPr>
            <p:spPr bwMode="auto">
              <a:xfrm>
                <a:off x="0" y="5368"/>
                <a:ext cx="6204" cy="615"/>
              </a:xfrm>
              <a:prstGeom prst="rect">
                <a:avLst/>
              </a:prstGeom>
              <a:noFill/>
              <a:ln w="7">
                <a:solidFill>
                  <a:srgbClr val="A0A0A0"/>
                </a:solidFill>
                <a:miter lim="800000"/>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grpSp>
      </p:grpSp>
      <p:sp>
        <p:nvSpPr>
          <p:cNvPr id="273412" name="Text Box 89"/>
          <p:cNvSpPr txBox="1">
            <a:spLocks noChangeArrowheads="1"/>
          </p:cNvSpPr>
          <p:nvPr/>
        </p:nvSpPr>
        <p:spPr bwMode="auto">
          <a:xfrm>
            <a:off x="8403584" y="58992"/>
            <a:ext cx="704039" cy="461665"/>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3413" name="WordArt 90"/>
          <p:cNvSpPr>
            <a:spLocks noChangeArrowheads="1" noChangeShapeType="1" noTextEdit="1"/>
          </p:cNvSpPr>
          <p:nvPr/>
        </p:nvSpPr>
        <p:spPr bwMode="auto">
          <a:xfrm>
            <a:off x="40728" y="165929"/>
            <a:ext cx="1311275" cy="874713"/>
          </a:xfrm>
          <a:prstGeom prst="rect">
            <a:avLst/>
          </a:prstGeom>
        </p:spPr>
        <p:txBody>
          <a:bodyPr wrap="none" fromWordArt="1">
            <a:prstTxWarp prst="textCascadeUp">
              <a:avLst>
                <a:gd name="adj" fmla="val 44444"/>
              </a:avLst>
            </a:prstTxWarp>
            <a:scene3d>
              <a:camera prst="legacyPerspectiveFront">
                <a:rot lat="20519967" lon="1080000" rev="0"/>
              </a:camera>
              <a:lightRig rig="legacyHarsh2" dir="b"/>
            </a:scene3d>
            <a:sp3d extrusionH="430200" prstMaterial="legacyMatte">
              <a:extrusionClr>
                <a:srgbClr val="FF6600"/>
              </a:extrusionClr>
            </a:sp3d>
          </a:bodyPr>
          <a:lstStyle/>
          <a:p>
            <a:pPr lvl="0" algn="ctr" defTabSz="914400" fontAlgn="base">
              <a:spcBef>
                <a:spcPct val="0"/>
              </a:spcBef>
              <a:spcAft>
                <a:spcPct val="0"/>
              </a:spcAft>
              <a:defRPr/>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٢ بطرس</a:t>
            </a:r>
            <a:endParaRPr kumimoji="0" lang="en-US" sz="3600" b="0"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73414" name="Line 91"/>
          <p:cNvSpPr>
            <a:spLocks noChangeShapeType="1"/>
          </p:cNvSpPr>
          <p:nvPr/>
        </p:nvSpPr>
        <p:spPr bwMode="auto">
          <a:xfrm>
            <a:off x="6588224" y="2133600"/>
            <a:ext cx="0" cy="1066800"/>
          </a:xfrm>
          <a:prstGeom prst="line">
            <a:avLst/>
          </a:prstGeom>
          <a:noFill/>
          <a:ln w="9525">
            <a:solidFill>
              <a:srgbClr val="B2B2B2"/>
            </a:solidFill>
            <a:miter lim="800000"/>
            <a:headEnd/>
            <a:tailEnd/>
          </a:ln>
          <a:extLst>
            <a:ext uri="{909E8E84-426E-40dd-AFC4-6F175D3DCCD1}">
              <a14:hiddenFill xmlns:a14="http://schemas.microsoft.com/office/drawing/2010/main" xmlns="">
                <a:noFill/>
              </a14:hiddenFill>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5B5249"/>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53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dissolve">
                                      <p:cBhvr>
                                        <p:cTn id="7" dur="500"/>
                                        <p:tgtEl>
                                          <p:spTgt spid="273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3" grpId="0"/>
    </p:bldLst>
  </p:timing>
</p:sld>
</file>

<file path=ppt/slides/slide4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Picture 1"/>
          <p:cNvPicPr/>
          <p:nvPr/>
        </p:nvPicPr>
        <p:blipFill rotWithShape="1">
          <a:blip r:embed="rId3">
            <a:extLst>
              <a:ext uri="{28A0092B-C50C-407E-A947-70E740481C1C}">
                <a14:useLocalDpi xmlns:a14="http://schemas.microsoft.com/office/drawing/2010/main" val="0"/>
              </a:ext>
            </a:extLst>
          </a:blip>
          <a:srcRect l="19401" t="13197" b="22621"/>
          <a:stretch/>
        </p:blipFill>
        <p:spPr bwMode="auto">
          <a:xfrm>
            <a:off x="22281" y="404090"/>
            <a:ext cx="5392538" cy="6453909"/>
          </a:xfrm>
          <a:prstGeom prst="rect">
            <a:avLst/>
          </a:prstGeom>
          <a:noFill/>
          <a:ln>
            <a:noFill/>
          </a:ln>
        </p:spPr>
      </p:pic>
      <p:sp>
        <p:nvSpPr>
          <p:cNvPr id="5" name="Text Box 6"/>
          <p:cNvSpPr txBox="1">
            <a:spLocks noChangeArrowheads="1"/>
          </p:cNvSpPr>
          <p:nvPr/>
        </p:nvSpPr>
        <p:spPr bwMode="auto">
          <a:xfrm>
            <a:off x="3275856" y="188094"/>
            <a:ext cx="5868144" cy="23048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أضف الفضيلة إلى الإيمان</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أعمال المعلمين الكذبة</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الاجتهاد قبل عودة الرب</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باري هدلستون. الكتاب المقدس المتوازي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4559849" y="3068960"/>
            <a:ext cx="4300538" cy="1871662"/>
          </a:xfrm>
          <a:prstGeom prst="rect">
            <a:avLst/>
          </a:prstGeom>
          <a:no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lvl="0" algn="r" defTabSz="914400" eaLnBrk="1" hangingPunct="1">
              <a:defRPr/>
            </a:pPr>
            <a:r>
              <a:rPr lang="ar-JO" sz="4800" dirty="0">
                <a:solidFill>
                  <a:srgbClr val="070000"/>
                </a:solidFill>
                <a:latin typeface="Arial" panose="020B0604020202020204" pitchFamily="34" charset="0"/>
                <a:ea typeface="ＭＳ Ｐゴシック"/>
                <a:cs typeface="Arial" panose="020B0604020202020204" pitchFamily="34" charset="0"/>
              </a:rPr>
              <a:t>٢ بطرس</a:t>
            </a:r>
          </a:p>
        </p:txBody>
      </p:sp>
    </p:spTree>
    <p:extLst>
      <p:ext uri="{BB962C8B-B14F-4D97-AF65-F5344CB8AC3E}">
        <p14:creationId xmlns:p14="http://schemas.microsoft.com/office/powerpoint/2010/main" val="2410682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a:extLst>
              <a:ext uri="{FF2B5EF4-FFF2-40B4-BE49-F238E27FC236}">
                <a16:creationId xmlns:a16="http://schemas.microsoft.com/office/drawing/2014/main" id="{56830CF7-B2EE-3F4D-8ABE-63BFFD838B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8973"/>
            <a:ext cx="9096374" cy="6822281"/>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60364" y="4494406"/>
            <a:ext cx="9059862"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914400" eaLnBrk="1" hangingPunct="1">
              <a:defRPr/>
            </a:pPr>
            <a:r>
              <a:rPr lang="ar-JO" sz="7200" b="1" kern="1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latin typeface="Arial" panose="020B0604020202020204" pitchFamily="34" charset="0"/>
                <a:ea typeface="Arial"/>
                <a:cs typeface="Arial" panose="020B0604020202020204" pitchFamily="34" charset="0"/>
              </a:rPr>
              <a:t>٢ بطرس </a:t>
            </a:r>
            <a:endParaRPr lang="en-US" sz="7200" b="1" kern="10" dirty="0">
              <a:ln w="9525">
                <a:round/>
                <a:headEnd/>
                <a:tailEnd/>
              </a:ln>
              <a:gradFill rotWithShape="1">
                <a:gsLst>
                  <a:gs pos="0">
                    <a:srgbClr val="FBEAC7"/>
                  </a:gs>
                  <a:gs pos="9000">
                    <a:srgbClr val="FEE7F2"/>
                  </a:gs>
                  <a:gs pos="17999">
                    <a:srgbClr val="FAC77D"/>
                  </a:gs>
                  <a:gs pos="30499">
                    <a:srgbClr val="FBA97D"/>
                  </a:gs>
                  <a:gs pos="41000">
                    <a:srgbClr val="FBD49C"/>
                  </a:gs>
                  <a:gs pos="50000">
                    <a:srgbClr val="FEE7F2"/>
                  </a:gs>
                  <a:gs pos="59000">
                    <a:srgbClr val="FBD49C"/>
                  </a:gs>
                  <a:gs pos="69501">
                    <a:srgbClr val="FBA97D"/>
                  </a:gs>
                  <a:gs pos="82001">
                    <a:srgbClr val="FAC77D"/>
                  </a:gs>
                  <a:gs pos="91000">
                    <a:srgbClr val="FEE7F2"/>
                  </a:gs>
                  <a:gs pos="100000">
                    <a:srgbClr val="FBEAC7"/>
                  </a:gs>
                </a:gsLst>
                <a:lin ang="5400000" scaled="1"/>
              </a:gradFill>
              <a:latin typeface="Arial" panose="020B0604020202020204" pitchFamily="34" charset="0"/>
              <a:ea typeface="Arial"/>
              <a:cs typeface="Arial" panose="020B0604020202020204" pitchFamily="34" charset="0"/>
            </a:endParaRPr>
          </a:p>
        </p:txBody>
      </p:sp>
      <p:sp>
        <p:nvSpPr>
          <p:cNvPr id="900098" name="Rectangle 2"/>
          <p:cNvSpPr>
            <a:spLocks noGrp="1" noChangeArrowheads="1"/>
          </p:cNvSpPr>
          <p:nvPr>
            <p:ph type="ctrTitle"/>
          </p:nvPr>
        </p:nvSpPr>
        <p:spPr>
          <a:xfrm>
            <a:off x="-23813" y="114575"/>
            <a:ext cx="9120187" cy="1446653"/>
          </a:xfrm>
          <a:effectLst>
            <a:outerShdw blurRad="63500" dist="35921" dir="2700000" algn="ctr" rotWithShape="0">
              <a:schemeClr val="tx2">
                <a:alpha val="74998"/>
              </a:schemeClr>
            </a:outerShdw>
          </a:effectLst>
        </p:spPr>
        <p:txBody>
          <a:bodyPr/>
          <a:lstStyle/>
          <a:p>
            <a:pPr>
              <a:defRPr/>
            </a:pPr>
            <a:r>
              <a:rPr lang="ar-JO" sz="8800" dirty="0">
                <a:solidFill>
                  <a:schemeClr val="tx1"/>
                </a:solidFill>
                <a:ea typeface="ＭＳ Ｐゴシック" charset="0"/>
              </a:rPr>
              <a:t>كُن عارِفًا</a:t>
            </a:r>
            <a:endParaRPr lang="en-US" sz="88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د. ريك جريفيث</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9052386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8034" name="Picture 2">
            <a:extLst>
              <a:ext uri="{FF2B5EF4-FFF2-40B4-BE49-F238E27FC236}">
                <a16:creationId xmlns:a16="http://schemas.microsoft.com/office/drawing/2014/main" id="{F90E2268-B893-4842-A9AD-FF1E8C283A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499" y="0"/>
            <a:ext cx="9102688" cy="6830906"/>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35708" y="5679968"/>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الأشياء الخاطئة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يبدو أننا نعرف</a:t>
            </a:r>
            <a:br>
              <a:rPr lang="ar-JO" sz="6600" dirty="0">
                <a:effectLst>
                  <a:glow rad="127000">
                    <a:schemeClr val="tx1"/>
                  </a:glow>
                </a:effectLst>
                <a:ea typeface="ＭＳ Ｐゴシック" charset="0"/>
              </a:rPr>
            </a:br>
            <a:r>
              <a:rPr lang="ar-JO" sz="6600" dirty="0">
                <a:effectLst>
                  <a:glow rad="127000">
                    <a:schemeClr val="tx1"/>
                  </a:glow>
                </a:effectLst>
                <a:ea typeface="ＭＳ Ｐゴシック" charset="0"/>
              </a:rPr>
              <a:t>عن ...</a:t>
            </a:r>
            <a:endParaRPr lang="en-US" sz="6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E5DAAD13-7B26-A046-999D-378747309EE5}"/>
              </a:ext>
            </a:extLst>
          </p:cNvPr>
          <p:cNvSpPr txBox="1">
            <a:spLocks noChangeArrowheads="1"/>
          </p:cNvSpPr>
          <p:nvPr/>
        </p:nvSpPr>
        <p:spPr bwMode="auto">
          <a:xfrm>
            <a:off x="36512" y="4725144"/>
            <a:ext cx="8855968"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922797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700" name="Rectangle 12"/>
          <p:cNvSpPr>
            <a:spLocks noChangeArrowheads="1"/>
          </p:cNvSpPr>
          <p:nvPr/>
        </p:nvSpPr>
        <p:spPr bwMode="auto">
          <a:xfrm>
            <a:off x="152400" y="990600"/>
            <a:ext cx="8991600" cy="5334000"/>
          </a:xfrm>
          <a:prstGeom prst="rect">
            <a:avLst/>
          </a:prstGeom>
          <a:noFill/>
          <a:ln w="9525">
            <a:noFill/>
            <a:miter lim="800000"/>
            <a:headEnd/>
            <a:tailEnd/>
          </a:ln>
          <a:effectLst>
            <a:outerShdw blurRad="38100" dist="35921" dir="2700000" algn="ctr" rotWithShape="0">
              <a:srgbClr val="000000">
                <a:alpha val="99962"/>
              </a:srgbClr>
            </a:outerShdw>
          </a:effectLst>
        </p:spPr>
        <p:txBody>
          <a:bodyPr/>
          <a:lstStyle/>
          <a:p>
            <a:pPr marL="0" marR="0" lvl="0" indent="0" algn="r" defTabSz="914400" rtl="1" eaLnBrk="1" fontAlgn="base" latinLnBrk="0" hangingPunct="1">
              <a:lnSpc>
                <a:spcPct val="9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يرجى وضع دائرة حول م (موافق) و غ (غير متأكد) و ل (لا أتفق) أمام كل من هذه العبارات:</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90000"/>
              </a:lnSpc>
              <a:spcBef>
                <a:spcPct val="20000"/>
              </a:spcBef>
              <a:spcAft>
                <a:spcPct val="0"/>
              </a:spcAft>
              <a:buClrTx/>
              <a:buSzTx/>
              <a:buFont typeface="Times" pitchFamily="26" charset="0"/>
              <a:buNone/>
              <a:tabLst/>
              <a:defRPr/>
            </a:pPr>
            <a:endParaRPr kumimoji="0" lang="en-US" sz="18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1- يختار الله من سيذهب إلى الجنة.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 يمكن للناس على الأرض أن يعرفوا بالتأكيد إن كانوا ذاهبين إلى الجنة.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3- يقوم المعلمون الكذبة بعض الأحيان بالتعليم في الكنائس الإنجيلية.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4- لن يتوقف أحدًا وثق حقًا بالمسيح عن ثقته به حتى الموت.</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a:p>
            <a:pPr marL="419100" marR="0" lvl="0" indent="-419100" algn="l" defTabSz="914400" rtl="0" eaLnBrk="1" fontAlgn="base" latinLnBrk="0" hangingPunct="1">
              <a:lnSpc>
                <a:spcPct val="70000"/>
              </a:lnSpc>
              <a:spcBef>
                <a:spcPct val="20000"/>
              </a:spcBef>
              <a:spcAft>
                <a:spcPct val="0"/>
              </a:spcAft>
              <a:buClrTx/>
              <a:buSzTx/>
              <a:buFont typeface="Times" pitchFamily="26" charset="0"/>
              <a:buNone/>
              <a:tabLst/>
              <a:defRPr/>
            </a:pP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mn-cs"/>
            </a:endParaRPr>
          </a:p>
          <a:p>
            <a:pPr marL="419100" marR="0" lvl="0" indent="-419100" algn="r" defTabSz="914400" rtl="1" eaLnBrk="1" fontAlgn="base" latinLnBrk="0" hangingPunct="1">
              <a:lnSpc>
                <a:spcPct val="70000"/>
              </a:lnSpc>
              <a:spcBef>
                <a:spcPct val="20000"/>
              </a:spcBef>
              <a:spcAft>
                <a:spcPct val="0"/>
              </a:spcAft>
              <a:buClrTx/>
              <a:buSzTx/>
              <a:buFont typeface="Times" pitchFamily="26" charset="0"/>
              <a:buNone/>
              <a:tabLst/>
              <a:defRPr/>
            </a:pPr>
            <a:r>
              <a:rPr kumimoji="0" lang="ar-JO"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5- يمتلك المسيحيون فعلاً كل ما يحتاجون إليه من أجل حياة روحية ناجحة.</a:t>
            </a:r>
            <a:endParaRPr kumimoji="0" lang="en-US" sz="32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0" name="Rectangle 2"/>
          <p:cNvSpPr>
            <a:spLocks noGrp="1" noChangeArrowheads="1"/>
          </p:cNvSpPr>
          <p:nvPr>
            <p:ph type="title"/>
          </p:nvPr>
        </p:nvSpPr>
        <p:spPr>
          <a:xfrm>
            <a:off x="533400" y="76200"/>
            <a:ext cx="7620000" cy="838200"/>
          </a:xfrm>
          <a:solidFill>
            <a:schemeClr val="accent1"/>
          </a:solidFill>
          <a:effectLst>
            <a:outerShdw blurRad="38100" dist="35921" dir="2700000" algn="ctr" rotWithShape="0">
              <a:srgbClr val="000000">
                <a:alpha val="99962"/>
              </a:srgbClr>
            </a:outerShdw>
          </a:effectLst>
        </p:spPr>
        <p:txBody>
          <a:bodyPr/>
          <a:lstStyle/>
          <a:p>
            <a:pPr eaLnBrk="1" hangingPunct="1">
              <a:defRPr/>
            </a:pPr>
            <a:r>
              <a:rPr lang="ar-JO" dirty="0">
                <a:solidFill>
                  <a:srgbClr val="F8F6FF"/>
                </a:solidFill>
                <a:effectLst>
                  <a:outerShdw blurRad="38100" dist="38100" dir="2700000" algn="tl">
                    <a:srgbClr val="000000"/>
                  </a:outerShdw>
                </a:effectLst>
                <a:ea typeface="Osaka" charset="0"/>
              </a:rPr>
              <a:t>ماهي وجهة نظركم؟</a:t>
            </a:r>
            <a:endParaRPr lang="en-US" dirty="0">
              <a:solidFill>
                <a:srgbClr val="F8F6FF"/>
              </a:solidFill>
              <a:ea typeface="Osaka" charset="0"/>
            </a:endParaRPr>
          </a:p>
        </p:txBody>
      </p:sp>
      <p:sp>
        <p:nvSpPr>
          <p:cNvPr id="114693" name="Text Box 5"/>
          <p:cNvSpPr txBox="1">
            <a:spLocks noChangeArrowheads="1"/>
          </p:cNvSpPr>
          <p:nvPr/>
        </p:nvSpPr>
        <p:spPr bwMode="auto">
          <a:xfrm>
            <a:off x="8369706" y="76200"/>
            <a:ext cx="704039" cy="461665"/>
          </a:xfrm>
          <a:prstGeom prst="rect">
            <a:avLst/>
          </a:prstGeom>
          <a:solidFill>
            <a:schemeClr val="bg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rPr>
              <a:t>288</a:t>
            </a:r>
            <a:endParaRPr kumimoji="0" lang="en-US" sz="2400" b="1" u="none" strike="noStrike" kern="1200" cap="none" spc="0" normalizeH="0" baseline="0" noProof="0" dirty="0">
              <a:ln>
                <a:noFill/>
              </a:ln>
              <a:solidFill>
                <a:srgbClr val="F8F6FF"/>
              </a:solidFill>
              <a:effectLst/>
              <a:uLnTx/>
              <a:uFillTx/>
              <a:latin typeface="Arial" panose="020B0604020202020204" pitchFamily="34" charset="0"/>
              <a:ea typeface="Osaka"/>
              <a:cs typeface="Arial" panose="020B0604020202020204" pitchFamily="34" charset="0"/>
            </a:endParaRPr>
          </a:p>
        </p:txBody>
      </p:sp>
      <p:sp>
        <p:nvSpPr>
          <p:cNvPr id="114695" name="Text Box 7"/>
          <p:cNvSpPr txBox="1">
            <a:spLocks noChangeArrowheads="1"/>
          </p:cNvSpPr>
          <p:nvPr/>
        </p:nvSpPr>
        <p:spPr bwMode="auto">
          <a:xfrm rot="20586634" flipH="1">
            <a:off x="6632356" y="1762995"/>
            <a:ext cx="1120587" cy="655244"/>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7000"/>
              </a:lnSpc>
              <a:spcBef>
                <a:spcPts val="0"/>
              </a:spcBef>
              <a:spcAft>
                <a:spcPts val="800"/>
              </a:spcAft>
              <a:buClrTx/>
              <a:buSzTx/>
              <a:buFontTx/>
              <a:buNone/>
              <a:tabLst/>
              <a:defRPr/>
            </a:pPr>
            <a:r>
              <a:rPr kumimoji="0" lang="ar-JO" sz="3600" b="1"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rPr>
              <a:t>اختيار</a:t>
            </a:r>
            <a:endParaRPr kumimoji="0" lang="en-US" sz="3600" b="1" u="none" strike="noStrike" kern="1200" cap="none" spc="0" normalizeH="0" baseline="0" noProof="0" dirty="0">
              <a:ln>
                <a:noFill/>
              </a:ln>
              <a:solidFill>
                <a:srgbClr val="FFFF66"/>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114696" name="Text Box 8"/>
          <p:cNvSpPr txBox="1">
            <a:spLocks noChangeArrowheads="1"/>
          </p:cNvSpPr>
          <p:nvPr/>
        </p:nvSpPr>
        <p:spPr bwMode="auto">
          <a:xfrm rot="-999855">
            <a:off x="6634452" y="2771758"/>
            <a:ext cx="1351796"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تأكيد</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7" name="Text Box 9"/>
          <p:cNvSpPr txBox="1">
            <a:spLocks noChangeArrowheads="1"/>
          </p:cNvSpPr>
          <p:nvPr/>
        </p:nvSpPr>
        <p:spPr bwMode="auto">
          <a:xfrm rot="20644666">
            <a:off x="6637000" y="3833163"/>
            <a:ext cx="1117614"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ارتداد</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8" name="Text Box 10"/>
          <p:cNvSpPr txBox="1">
            <a:spLocks noChangeArrowheads="1"/>
          </p:cNvSpPr>
          <p:nvPr/>
        </p:nvSpPr>
        <p:spPr bwMode="auto">
          <a:xfrm rot="-999855">
            <a:off x="6637753" y="4894568"/>
            <a:ext cx="1194558"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مثابرة</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4699" name="Text Box 11"/>
          <p:cNvSpPr txBox="1">
            <a:spLocks noChangeArrowheads="1"/>
          </p:cNvSpPr>
          <p:nvPr/>
        </p:nvSpPr>
        <p:spPr bwMode="auto">
          <a:xfrm rot="-999855">
            <a:off x="6638763" y="5955972"/>
            <a:ext cx="1146468"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اكتفاء</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0" name="Text Box 7"/>
          <p:cNvSpPr txBox="1">
            <a:spLocks noChangeArrowheads="1"/>
          </p:cNvSpPr>
          <p:nvPr/>
        </p:nvSpPr>
        <p:spPr bwMode="auto">
          <a:xfrm rot="20401081">
            <a:off x="335390" y="2041410"/>
            <a:ext cx="417044"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1" name="Text Box 7"/>
          <p:cNvSpPr txBox="1">
            <a:spLocks noChangeArrowheads="1"/>
          </p:cNvSpPr>
          <p:nvPr/>
        </p:nvSpPr>
        <p:spPr bwMode="auto">
          <a:xfrm rot="-999855">
            <a:off x="320740" y="3014771"/>
            <a:ext cx="36901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12" name="Text Box 7"/>
          <p:cNvSpPr txBox="1">
            <a:spLocks noChangeArrowheads="1"/>
          </p:cNvSpPr>
          <p:nvPr/>
        </p:nvSpPr>
        <p:spPr bwMode="auto">
          <a:xfrm rot="20398929">
            <a:off x="335551" y="3988132"/>
            <a:ext cx="41710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66"/>
                </a:solidFill>
                <a:effectLst/>
                <a:uLnTx/>
                <a:uFillTx/>
                <a:latin typeface="Stencil" charset="0"/>
                <a:ea typeface="Osaka" charset="0"/>
                <a:cs typeface="Osaka" charset="0"/>
              </a:rPr>
              <a:t>م</a:t>
            </a:r>
            <a:endParaRPr kumimoji="0" lang="en-US" sz="3200" b="1" i="0" u="none" strike="noStrike" kern="1200" cap="none" spc="0" normalizeH="0" baseline="0" noProof="0" dirty="0">
              <a:ln>
                <a:noFill/>
              </a:ln>
              <a:solidFill>
                <a:srgbClr val="FFFF66"/>
              </a:solidFill>
              <a:effectLst/>
              <a:uLnTx/>
              <a:uFillTx/>
              <a:latin typeface="Times New Roman" charset="0"/>
              <a:ea typeface="Osaka" charset="0"/>
              <a:cs typeface="Osaka" charset="0"/>
            </a:endParaRPr>
          </a:p>
        </p:txBody>
      </p:sp>
      <p:sp>
        <p:nvSpPr>
          <p:cNvPr id="13" name="Text Box 7"/>
          <p:cNvSpPr txBox="1">
            <a:spLocks noChangeArrowheads="1"/>
          </p:cNvSpPr>
          <p:nvPr/>
        </p:nvSpPr>
        <p:spPr bwMode="auto">
          <a:xfrm rot="-999855">
            <a:off x="318754" y="4961493"/>
            <a:ext cx="463588" cy="707886"/>
          </a:xfrm>
          <a:prstGeom prst="rect">
            <a:avLst/>
          </a:prstGeom>
          <a:solidFill>
            <a:srgbClr val="FF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rPr>
              <a:t>غ</a:t>
            </a:r>
            <a:endParaRPr kumimoji="0" lang="en-US" sz="3200" b="1" u="none" strike="noStrike" kern="1200" cap="none" spc="0" normalizeH="0" baseline="0" noProof="0" dirty="0">
              <a:ln>
                <a:noFill/>
              </a:ln>
              <a:solidFill>
                <a:srgbClr val="F0FFFB"/>
              </a:solidFill>
              <a:effectLst/>
              <a:uLnTx/>
              <a:uFillTx/>
              <a:latin typeface="Arial" panose="020B0604020202020204" pitchFamily="34" charset="0"/>
              <a:ea typeface="Osaka" charset="0"/>
              <a:cs typeface="Arial" panose="020B0604020202020204" pitchFamily="34" charset="0"/>
            </a:endParaRPr>
          </a:p>
        </p:txBody>
      </p:sp>
      <p:sp>
        <p:nvSpPr>
          <p:cNvPr id="14" name="Text Box 7"/>
          <p:cNvSpPr txBox="1">
            <a:spLocks noChangeArrowheads="1"/>
          </p:cNvSpPr>
          <p:nvPr/>
        </p:nvSpPr>
        <p:spPr bwMode="auto">
          <a:xfrm rot="-999855">
            <a:off x="320740" y="5934855"/>
            <a:ext cx="369012" cy="707886"/>
          </a:xfrm>
          <a:prstGeom prst="rect">
            <a:avLst/>
          </a:prstGeom>
          <a:solidFill>
            <a:srgbClr val="0033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rPr>
              <a:t>م</a:t>
            </a:r>
            <a:endParaRPr kumimoji="0" lang="en-US" sz="3200" b="1" u="none" strike="noStrike" kern="1200" cap="none" spc="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23201057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4695"/>
                                        </p:tgtEl>
                                        <p:attrNameLst>
                                          <p:attrName>style.visibility</p:attrName>
                                        </p:attrNameLst>
                                      </p:cBhvr>
                                      <p:to>
                                        <p:strVal val="visible"/>
                                      </p:to>
                                    </p:set>
                                    <p:anim calcmode="lin" valueType="num">
                                      <p:cBhvr additive="base">
                                        <p:cTn id="7" dur="500" fill="hold"/>
                                        <p:tgtEl>
                                          <p:spTgt spid="114695"/>
                                        </p:tgtEl>
                                        <p:attrNameLst>
                                          <p:attrName>ppt_x</p:attrName>
                                        </p:attrNameLst>
                                      </p:cBhvr>
                                      <p:tavLst>
                                        <p:tav tm="0">
                                          <p:val>
                                            <p:strVal val="#ppt_x"/>
                                          </p:val>
                                        </p:tav>
                                        <p:tav tm="100000">
                                          <p:val>
                                            <p:strVal val="#ppt_x"/>
                                          </p:val>
                                        </p:tav>
                                      </p:tavLst>
                                    </p:anim>
                                    <p:anim calcmode="lin" valueType="num">
                                      <p:cBhvr additive="base">
                                        <p:cTn id="8" dur="500" fill="hold"/>
                                        <p:tgtEl>
                                          <p:spTgt spid="11469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4696"/>
                                        </p:tgtEl>
                                        <p:attrNameLst>
                                          <p:attrName>style.visibility</p:attrName>
                                        </p:attrNameLst>
                                      </p:cBhvr>
                                      <p:to>
                                        <p:strVal val="visible"/>
                                      </p:to>
                                    </p:set>
                                    <p:anim calcmode="lin" valueType="num">
                                      <p:cBhvr additive="base">
                                        <p:cTn id="13" dur="500" fill="hold"/>
                                        <p:tgtEl>
                                          <p:spTgt spid="114696"/>
                                        </p:tgtEl>
                                        <p:attrNameLst>
                                          <p:attrName>ppt_x</p:attrName>
                                        </p:attrNameLst>
                                      </p:cBhvr>
                                      <p:tavLst>
                                        <p:tav tm="0">
                                          <p:val>
                                            <p:strVal val="#ppt_x"/>
                                          </p:val>
                                        </p:tav>
                                        <p:tav tm="100000">
                                          <p:val>
                                            <p:strVal val="#ppt_x"/>
                                          </p:val>
                                        </p:tav>
                                      </p:tavLst>
                                    </p:anim>
                                    <p:anim calcmode="lin" valueType="num">
                                      <p:cBhvr additive="base">
                                        <p:cTn id="14" dur="500" fill="hold"/>
                                        <p:tgtEl>
                                          <p:spTgt spid="11469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4697"/>
                                        </p:tgtEl>
                                        <p:attrNameLst>
                                          <p:attrName>style.visibility</p:attrName>
                                        </p:attrNameLst>
                                      </p:cBhvr>
                                      <p:to>
                                        <p:strVal val="visible"/>
                                      </p:to>
                                    </p:set>
                                    <p:anim calcmode="lin" valueType="num">
                                      <p:cBhvr additive="base">
                                        <p:cTn id="19" dur="500" fill="hold"/>
                                        <p:tgtEl>
                                          <p:spTgt spid="114697"/>
                                        </p:tgtEl>
                                        <p:attrNameLst>
                                          <p:attrName>ppt_x</p:attrName>
                                        </p:attrNameLst>
                                      </p:cBhvr>
                                      <p:tavLst>
                                        <p:tav tm="0">
                                          <p:val>
                                            <p:strVal val="#ppt_x"/>
                                          </p:val>
                                        </p:tav>
                                        <p:tav tm="100000">
                                          <p:val>
                                            <p:strVal val="#ppt_x"/>
                                          </p:val>
                                        </p:tav>
                                      </p:tavLst>
                                    </p:anim>
                                    <p:anim calcmode="lin" valueType="num">
                                      <p:cBhvr additive="base">
                                        <p:cTn id="20" dur="500" fill="hold"/>
                                        <p:tgtEl>
                                          <p:spTgt spid="114697"/>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4698"/>
                                        </p:tgtEl>
                                        <p:attrNameLst>
                                          <p:attrName>style.visibility</p:attrName>
                                        </p:attrNameLst>
                                      </p:cBhvr>
                                      <p:to>
                                        <p:strVal val="visible"/>
                                      </p:to>
                                    </p:set>
                                    <p:anim calcmode="lin" valueType="num">
                                      <p:cBhvr additive="base">
                                        <p:cTn id="25" dur="500" fill="hold"/>
                                        <p:tgtEl>
                                          <p:spTgt spid="114698"/>
                                        </p:tgtEl>
                                        <p:attrNameLst>
                                          <p:attrName>ppt_x</p:attrName>
                                        </p:attrNameLst>
                                      </p:cBhvr>
                                      <p:tavLst>
                                        <p:tav tm="0">
                                          <p:val>
                                            <p:strVal val="#ppt_x"/>
                                          </p:val>
                                        </p:tav>
                                        <p:tav tm="100000">
                                          <p:val>
                                            <p:strVal val="#ppt_x"/>
                                          </p:val>
                                        </p:tav>
                                      </p:tavLst>
                                    </p:anim>
                                    <p:anim calcmode="lin" valueType="num">
                                      <p:cBhvr additive="base">
                                        <p:cTn id="26" dur="500" fill="hold"/>
                                        <p:tgtEl>
                                          <p:spTgt spid="114698"/>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699"/>
                                        </p:tgtEl>
                                        <p:attrNameLst>
                                          <p:attrName>style.visibility</p:attrName>
                                        </p:attrNameLst>
                                      </p:cBhvr>
                                      <p:to>
                                        <p:strVal val="visible"/>
                                      </p:to>
                                    </p:set>
                                    <p:anim calcmode="lin" valueType="num">
                                      <p:cBhvr additive="base">
                                        <p:cTn id="31" dur="500" fill="hold"/>
                                        <p:tgtEl>
                                          <p:spTgt spid="114699"/>
                                        </p:tgtEl>
                                        <p:attrNameLst>
                                          <p:attrName>ppt_x</p:attrName>
                                        </p:attrNameLst>
                                      </p:cBhvr>
                                      <p:tavLst>
                                        <p:tav tm="0">
                                          <p:val>
                                            <p:strVal val="#ppt_x"/>
                                          </p:val>
                                        </p:tav>
                                        <p:tav tm="100000">
                                          <p:val>
                                            <p:strVal val="#ppt_x"/>
                                          </p:val>
                                        </p:tav>
                                      </p:tavLst>
                                    </p:anim>
                                    <p:anim calcmode="lin" valueType="num">
                                      <p:cBhvr additive="base">
                                        <p:cTn id="32" dur="500" fill="hold"/>
                                        <p:tgtEl>
                                          <p:spTgt spid="11469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ppt_x"/>
                                          </p:val>
                                        </p:tav>
                                        <p:tav tm="100000">
                                          <p:val>
                                            <p:strVal val="#ppt_x"/>
                                          </p:val>
                                        </p:tav>
                                      </p:tavLst>
                                    </p:anim>
                                    <p:anim calcmode="lin" valueType="num">
                                      <p:cBhvr additive="base">
                                        <p:cTn id="3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5" grpId="0" animBg="1"/>
      <p:bldP spid="114696" grpId="0" animBg="1"/>
      <p:bldP spid="114697" grpId="0" animBg="1"/>
      <p:bldP spid="114698" grpId="0" animBg="1"/>
      <p:bldP spid="114699" grpId="0" animBg="1"/>
      <p:bldP spid="10" grpId="0" animBg="1"/>
      <p:bldP spid="11" grpId="0" animBg="1"/>
      <p:bldP spid="12" grpId="0" animBg="1"/>
      <p:bldP spid="13" grpId="0" animBg="1"/>
      <p:bldP spid="14"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E2160CE-5D18-F14A-BA13-5B0F6223A2FA}"/>
              </a:ext>
            </a:extLst>
          </p:cNvPr>
          <p:cNvGrpSpPr/>
          <p:nvPr/>
        </p:nvGrpSpPr>
        <p:grpSpPr>
          <a:xfrm>
            <a:off x="0" y="860768"/>
            <a:ext cx="9143183" cy="6069140"/>
            <a:chOff x="0" y="860768"/>
            <a:chExt cx="9143183" cy="6069140"/>
          </a:xfrm>
        </p:grpSpPr>
        <p:pic>
          <p:nvPicPr>
            <p:cNvPr id="406530" name="Picture 2">
              <a:extLst>
                <a:ext uri="{FF2B5EF4-FFF2-40B4-BE49-F238E27FC236}">
                  <a16:creationId xmlns:a16="http://schemas.microsoft.com/office/drawing/2014/main" id="{87B508F4-2117-534B-9893-18B82365BD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596385"/>
              <a:ext cx="9143183" cy="5333523"/>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26CC672C-6D34-544F-9C09-5DC5D09ADC81}"/>
                </a:ext>
              </a:extLst>
            </p:cNvPr>
            <p:cNvSpPr/>
            <p:nvPr/>
          </p:nvSpPr>
          <p:spPr bwMode="auto">
            <a:xfrm>
              <a:off x="143607" y="1651600"/>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6" name="Rectangle 5">
              <a:extLst>
                <a:ext uri="{FF2B5EF4-FFF2-40B4-BE49-F238E27FC236}">
                  <a16:creationId xmlns:a16="http://schemas.microsoft.com/office/drawing/2014/main" id="{B9A2EE19-EFAD-CF4B-B48C-FC1B7F56210C}"/>
                </a:ext>
              </a:extLst>
            </p:cNvPr>
            <p:cNvSpPr/>
            <p:nvPr/>
          </p:nvSpPr>
          <p:spPr bwMode="auto">
            <a:xfrm>
              <a:off x="835585" y="860768"/>
              <a:ext cx="4068353" cy="163338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grpSp>
      <p:sp>
        <p:nvSpPr>
          <p:cNvPr id="900098" name="Rectangle 2"/>
          <p:cNvSpPr>
            <a:spLocks noGrp="1" noChangeArrowheads="1"/>
          </p:cNvSpPr>
          <p:nvPr>
            <p:ph type="ctrTitle"/>
          </p:nvPr>
        </p:nvSpPr>
        <p:spPr>
          <a:xfrm>
            <a:off x="-1693" y="-45247"/>
            <a:ext cx="5077750" cy="4284836"/>
          </a:xfrm>
          <a:noFill/>
          <a:ln>
            <a:noFill/>
          </a:ln>
          <a:effectLst/>
        </p:spPr>
        <p:txBody>
          <a:bodyPr vert="horz" wrap="square" lIns="91440" tIns="45720" rIns="91440" bIns="45720" numCol="1" anchor="ctr" anchorCtr="0" compatLnSpc="1">
            <a:prstTxWarp prst="textNoShape">
              <a:avLst/>
            </a:prstTxWarp>
          </a:bodyPr>
          <a:lstStyle/>
          <a:p>
            <a:r>
              <a:rPr lang="ar-JO" dirty="0">
                <a:solidFill>
                  <a:srgbClr val="256102"/>
                </a:solidFill>
                <a:effectLst>
                  <a:glow rad="127000">
                    <a:schemeClr val="bg1"/>
                  </a:glow>
                </a:effectLst>
                <a:ea typeface="ＭＳ Ｐゴシック" charset="0"/>
              </a:rPr>
              <a:t>ما الذي يجب أن </a:t>
            </a:r>
            <a:r>
              <a:rPr lang="ar-JO" dirty="0">
                <a:solidFill>
                  <a:srgbClr val="FF0000"/>
                </a:solidFill>
                <a:effectLst>
                  <a:glow rad="127000">
                    <a:schemeClr val="bg1"/>
                  </a:glow>
                </a:effectLst>
                <a:ea typeface="ＭＳ Ｐゴシック" charset="0"/>
              </a:rPr>
              <a:t>تعرفه</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لتنمو في النعمة بدلاً من</a:t>
            </a:r>
            <a:br>
              <a:rPr lang="ar-JO" dirty="0">
                <a:solidFill>
                  <a:srgbClr val="256102"/>
                </a:solidFill>
                <a:effectLst>
                  <a:glow rad="127000">
                    <a:schemeClr val="bg1"/>
                  </a:glow>
                </a:effectLst>
                <a:ea typeface="ＭＳ Ｐゴシック" charset="0"/>
              </a:rPr>
            </a:br>
            <a:r>
              <a:rPr lang="ar-JO" dirty="0">
                <a:solidFill>
                  <a:srgbClr val="256102"/>
                </a:solidFill>
                <a:effectLst>
                  <a:glow rad="127000">
                    <a:schemeClr val="bg1"/>
                  </a:glow>
                </a:effectLst>
                <a:ea typeface="ＭＳ Ｐゴシック" charset="0"/>
              </a:rPr>
              <a:t>الوقوع في التعليم الكاذب؟</a:t>
            </a:r>
            <a:endParaRPr lang="en-US" dirty="0">
              <a:solidFill>
                <a:srgbClr val="256102"/>
              </a:solidFill>
              <a:effectLst>
                <a:glow rad="127000">
                  <a:schemeClr val="bg1"/>
                </a:glow>
              </a:effectLst>
              <a:ea typeface="ＭＳ Ｐゴシック" charset="0"/>
            </a:endParaRPr>
          </a:p>
        </p:txBody>
      </p:sp>
      <p:sp>
        <p:nvSpPr>
          <p:cNvPr id="8" name="Rectangle 2">
            <a:extLst>
              <a:ext uri="{FF2B5EF4-FFF2-40B4-BE49-F238E27FC236}">
                <a16:creationId xmlns:a16="http://schemas.microsoft.com/office/drawing/2014/main" id="{F66CE874-9547-4444-A3A1-2477EC8F2F1D}"/>
              </a:ext>
            </a:extLst>
          </p:cNvPr>
          <p:cNvSpPr txBox="1">
            <a:spLocks noChangeArrowheads="1"/>
          </p:cNvSpPr>
          <p:nvPr/>
        </p:nvSpPr>
        <p:spPr bwMode="auto">
          <a:xfrm>
            <a:off x="6386052" y="1222574"/>
            <a:ext cx="2757130"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rgbClr val="25610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lgn="l" defTabSz="914400" fontAlgn="base">
              <a:spcBef>
                <a:spcPct val="0"/>
              </a:spcBef>
              <a:spcAft>
                <a:spcPct val="0"/>
              </a:spcAft>
              <a:defRPr/>
            </a:pPr>
            <a:r>
              <a:rPr lang="ar-JO" dirty="0">
                <a:effectLst>
                  <a:glow rad="127000">
                    <a:srgbClr val="FFFFFF"/>
                  </a:glow>
                </a:effectLst>
                <a:latin typeface="Arial" panose="020B0604020202020204" pitchFamily="34" charset="0"/>
                <a:ea typeface="ＭＳ Ｐゴシック" charset="0"/>
                <a:cs typeface="Arial" panose="020B0604020202020204" pitchFamily="34" charset="0"/>
              </a:rPr>
              <a:t>٢ بطرس</a:t>
            </a:r>
          </a:p>
        </p:txBody>
      </p:sp>
    </p:spTree>
    <p:extLst>
      <p:ext uri="{BB962C8B-B14F-4D97-AF65-F5344CB8AC3E}">
        <p14:creationId xmlns:p14="http://schemas.microsoft.com/office/powerpoint/2010/main" val="2187540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4">
            <a:extLst>
              <a:ext uri="{FF2B5EF4-FFF2-40B4-BE49-F238E27FC236}">
                <a16:creationId xmlns:a16="http://schemas.microsoft.com/office/drawing/2014/main" id="{99127362-D27B-324D-BC1B-0F02CEB917E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196"/>
          <a:stretch/>
        </p:blipFill>
        <p:spPr bwMode="auto">
          <a:xfrm>
            <a:off x="0" y="0"/>
            <a:ext cx="9194743" cy="6885384"/>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37540953-5F87-1444-BBFF-8E1B3F8D464B}"/>
              </a:ext>
            </a:extLst>
          </p:cNvPr>
          <p:cNvSpPr txBox="1">
            <a:spLocks noChangeArrowheads="1"/>
          </p:cNvSpPr>
          <p:nvPr/>
        </p:nvSpPr>
        <p:spPr bwMode="auto">
          <a:xfrm>
            <a:off x="-50743" y="6116035"/>
            <a:ext cx="9079615"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يجب عليك معرفته لتنمو ...</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4016" y="49784"/>
            <a:ext cx="8460432" cy="1939056"/>
          </a:xfr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p>
            <a:pPr marL="762000" indent="-762000" algn="r"/>
            <a:r>
              <a:rPr lang="en-US" sz="4000" dirty="0">
                <a:effectLst>
                  <a:glow rad="127000">
                    <a:schemeClr val="tx1"/>
                  </a:glow>
                </a:effectLst>
                <a:ea typeface="ＭＳ Ｐゴシック" charset="0"/>
              </a:rPr>
              <a:t>	</a:t>
            </a:r>
            <a:r>
              <a:rPr lang="ar-JO" sz="4000" dirty="0">
                <a:effectLst>
                  <a:glow rad="127000">
                    <a:schemeClr val="tx1"/>
                  </a:glow>
                </a:effectLst>
                <a:ea typeface="ＭＳ Ｐゴシック" charset="0"/>
              </a:rPr>
              <a:t>1- أعلم أن المسيح قد </a:t>
            </a:r>
            <a:r>
              <a:rPr lang="ar-JO" sz="4000" dirty="0">
                <a:solidFill>
                  <a:srgbClr val="FFFF00"/>
                </a:solidFill>
                <a:effectLst>
                  <a:glow rad="127000">
                    <a:schemeClr val="tx1"/>
                  </a:glow>
                </a:effectLst>
                <a:ea typeface="ＭＳ Ｐゴシック" charset="0"/>
              </a:rPr>
              <a:t>اختارك</a:t>
            </a:r>
            <a:r>
              <a:rPr lang="ar-JO" sz="4000" dirty="0">
                <a:effectLst>
                  <a:glow rad="127000">
                    <a:schemeClr val="tx1"/>
                  </a:glow>
                </a:effectLst>
                <a:ea typeface="ＭＳ Ｐゴシック" charset="0"/>
              </a:rPr>
              <a:t> وجهّزك بالكامل</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     (اصحاح 1)</a:t>
            </a:r>
            <a:endParaRPr lang="en-US" sz="40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D71B3AB-874F-454B-8DEF-1A66A4C141CE}"/>
              </a:ext>
            </a:extLst>
          </p:cNvPr>
          <p:cNvSpPr txBox="1">
            <a:spLocks noChangeArrowheads="1"/>
          </p:cNvSpPr>
          <p:nvPr/>
        </p:nvSpPr>
        <p:spPr bwMode="auto">
          <a:xfrm>
            <a:off x="2016224" y="2296755"/>
            <a:ext cx="6588224"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762000" indent="-762000" eaLnBrk="0" hangingPunct="0">
              <a:defRPr sz="4000" b="1" kern="0">
                <a:solidFill>
                  <a:schemeClr val="bg1"/>
                </a:solidFill>
                <a:effectLst>
                  <a:glow rad="127000">
                    <a:schemeClr val="tx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أعرف معلمًا </a:t>
            </a:r>
            <a:r>
              <a:rPr kumimoji="0" lang="ar-JO" sz="400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كاذبًا</a:t>
            </a: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قبل أن تراه</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2)</a:t>
            </a:r>
            <a:endParaRPr kumimoji="0" lang="en-US" sz="40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E543F729-387B-054F-957D-B61287B21969}"/>
              </a:ext>
            </a:extLst>
          </p:cNvPr>
          <p:cNvSpPr txBox="1">
            <a:spLocks noChangeArrowheads="1"/>
          </p:cNvSpPr>
          <p:nvPr/>
        </p:nvSpPr>
        <p:spPr bwMode="auto">
          <a:xfrm>
            <a:off x="864096" y="4543725"/>
            <a:ext cx="7740352" cy="19390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3- أعرف أن تعيش </a:t>
            </a:r>
            <a:r>
              <a:rPr kumimoji="0" lang="ar-JO" sz="4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للأبد</a:t>
            </a: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 وليس لزمن مؤقت</a:t>
            </a:r>
          </a:p>
          <a:p>
            <a:pPr marL="762000" marR="0" lvl="0" indent="-762000" algn="r" defTabSz="914400" rtl="1"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(اصحاح 3)</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17E4D883-3878-9B44-A895-CFAF7D0CB23F}"/>
              </a:ext>
            </a:extLst>
          </p:cNvPr>
          <p:cNvSpPr txBox="1">
            <a:spLocks noChangeArrowheads="1"/>
          </p:cNvSpPr>
          <p:nvPr/>
        </p:nvSpPr>
        <p:spPr bwMode="auto">
          <a:xfrm>
            <a:off x="107504" y="5720576"/>
            <a:ext cx="4176464" cy="88266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SA"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244578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CF4954E-5DF5-844D-90C2-5257CBE1119C}"/>
              </a:ext>
            </a:extLst>
          </p:cNvPr>
          <p:cNvPicPr>
            <a:picLocks noChangeAspect="1"/>
          </p:cNvPicPr>
          <p:nvPr/>
        </p:nvPicPr>
        <p:blipFill>
          <a:blip r:embed="rId3"/>
          <a:stretch>
            <a:fillRect/>
          </a:stretch>
        </p:blipFill>
        <p:spPr>
          <a:xfrm>
            <a:off x="0" y="1395876"/>
            <a:ext cx="9144000" cy="546212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395876"/>
            <a:ext cx="9144000" cy="17450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اعلم أن المسيح قد اختارك</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وسيدين المرتدين عند عودته</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561CDB4A-1298-744B-8B2A-8DB514BF6BF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12914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3" name="Rectangle 2"/>
          <p:cNvSpPr>
            <a:spLocks noGrp="1" noChangeArrowheads="1"/>
          </p:cNvSpPr>
          <p:nvPr>
            <p:ph type="ctrTitle"/>
          </p:nvPr>
        </p:nvSpPr>
        <p:spPr>
          <a:xfrm>
            <a:off x="1089025" y="1371600"/>
            <a:ext cx="6835775" cy="3657600"/>
          </a:xfrm>
        </p:spPr>
        <p:txBody>
          <a:bodyPr/>
          <a:lstStyle/>
          <a:p>
            <a:pPr marL="0" marR="0" rtl="1">
              <a:lnSpc>
                <a:spcPct val="107000"/>
              </a:lnSpc>
              <a:spcBef>
                <a:spcPts val="0"/>
              </a:spcBef>
              <a:spcAft>
                <a:spcPts val="800"/>
              </a:spcAft>
            </a:pPr>
            <a:r>
              <a:rPr lang="ar-JO" b="1" u="sng" dirty="0">
                <a:solidFill>
                  <a:schemeClr val="tx1"/>
                </a:solidFill>
                <a:latin typeface="Arial" panose="020B0604020202020204" pitchFamily="34" charset="0"/>
                <a:ea typeface="ＭＳ Ｐゴシック" charset="0"/>
                <a:cs typeface="Arial" panose="020B0604020202020204" pitchFamily="34" charset="0"/>
              </a:rPr>
              <a:t>من أجل تغيير الحياة:</a:t>
            </a:r>
            <a:br>
              <a:rPr lang="en-US" b="1" dirty="0">
                <a:solidFill>
                  <a:schemeClr val="tx1"/>
                </a:solidFill>
                <a:latin typeface="Arial" panose="020B0604020202020204" pitchFamily="34" charset="0"/>
                <a:ea typeface="ＭＳ Ｐゴシック" charset="0"/>
                <a:cs typeface="ＭＳ Ｐゴシック" charset="0"/>
              </a:rPr>
            </a:br>
            <a:r>
              <a:rPr lang="ar-JO" sz="4400" b="1" dirty="0">
                <a:effectLst/>
                <a:latin typeface="Calibri" panose="020F0502020204030204" pitchFamily="34" charset="0"/>
                <a:ea typeface="Calibri" panose="020F0502020204030204" pitchFamily="34" charset="0"/>
                <a:cs typeface="Arial" panose="020B0604020202020204" pitchFamily="34" charset="0"/>
              </a:rPr>
              <a:t>من تجربتك أي المعلمين يجب أن تحذر نفسك وعائلتك بشأنهم؟ كيف؟</a:t>
            </a:r>
            <a:br>
              <a:rPr lang="en-US" sz="4400" b="1" dirty="0">
                <a:effectLst/>
                <a:latin typeface="Calibri" panose="020F0502020204030204" pitchFamily="34" charset="0"/>
                <a:ea typeface="Calibri" panose="020F0502020204030204" pitchFamily="34" charset="0"/>
                <a:cs typeface="Arial" panose="020B0604020202020204" pitchFamily="34" charset="0"/>
              </a:rPr>
            </a:b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FF65B4E4-2EA4-F24D-801D-EF6761C4D7F3}"/>
              </a:ext>
            </a:extLst>
          </p:cNvPr>
          <p:cNvSpPr txBox="1">
            <a:spLocks noChangeArrowheads="1"/>
          </p:cNvSpPr>
          <p:nvPr/>
        </p:nvSpPr>
        <p:spPr bwMode="auto">
          <a:xfrm>
            <a:off x="3635896" y="5920006"/>
            <a:ext cx="515532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90642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b="1">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الموضوع الرئيسي</a:t>
            </a:r>
            <a:endParaRPr lang="en-US" sz="48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14766" y="1341868"/>
            <a:ext cx="9144000" cy="42473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a:t>
            </a:r>
            <a:br>
              <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SA"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يتقدّم المملكة</a:t>
            </a:r>
            <a:endParaRPr kumimoji="0" lang="en-US" sz="5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751555918"/>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4722" name="Picture 2">
            <a:extLst>
              <a:ext uri="{FF2B5EF4-FFF2-40B4-BE49-F238E27FC236}">
                <a16:creationId xmlns:a16="http://schemas.microsoft.com/office/drawing/2014/main" id="{CD5FE9C4-AB99-8242-B346-54B8F8E55F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3014"/>
            <a:ext cx="9096947" cy="58642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47054" y="5560450"/>
            <a:ext cx="9144000" cy="1284536"/>
          </a:xfrm>
          <a:solidFill>
            <a:schemeClr val="tx1"/>
          </a:solidFill>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تشكلك كلمة الله لتنمو في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نعمة المسيح ومعرفته؟</a:t>
            </a:r>
            <a:endParaRPr lang="en-US" sz="36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13B10571-381F-A44D-AD3A-4B352C2BFD7A}"/>
              </a:ext>
            </a:extLst>
          </p:cNvPr>
          <p:cNvSpPr txBox="1">
            <a:spLocks noChangeArrowheads="1"/>
          </p:cNvSpPr>
          <p:nvPr/>
        </p:nvSpPr>
        <p:spPr bwMode="auto">
          <a:xfrm>
            <a:off x="176389" y="7095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بطرس</a:t>
            </a:r>
          </a:p>
        </p:txBody>
      </p:sp>
    </p:spTree>
    <p:extLst>
      <p:ext uri="{BB962C8B-B14F-4D97-AF65-F5344CB8AC3E}">
        <p14:creationId xmlns:p14="http://schemas.microsoft.com/office/powerpoint/2010/main" val="1155802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541849812"/>
      </p:ext>
    </p:extLst>
  </p:cSld>
  <p:clrMapOvr>
    <a:masterClrMapping/>
  </p:clrMapOvr>
  <p:transition/>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a:solidFill>
            <a:srgbClr val="FFFFFF"/>
          </a:solidFill>
        </p:spPr>
      </p:pic>
      <p:sp>
        <p:nvSpPr>
          <p:cNvPr id="4" name="Rectangle 3"/>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الدكتور ريك غريفيث • كلية سنغافورة للكتاب المقدس • BibleStudyDownloads.org</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4"/>
          <p:cNvSpPr>
            <a:spLocks noGrp="1"/>
          </p:cNvSpPr>
          <p:nvPr>
            <p:ph type="title" idx="4294967295"/>
          </p:nvPr>
        </p:nvSpPr>
        <p:spPr>
          <a:xfrm>
            <a:off x="323528" y="34531"/>
            <a:ext cx="8060432" cy="1988840"/>
          </a:xfrm>
        </p:spPr>
        <p:txBody>
          <a:bodyPr anchor="ctr"/>
          <a:lstStyle/>
          <a:p>
            <a:pPr algn="r" rtl="1"/>
            <a:r>
              <a:rPr lang="ar-SA" sz="11500" dirty="0">
                <a:solidFill>
                  <a:schemeClr val="bg1"/>
                </a:solidFill>
              </a:rPr>
              <a:t>١ يوحنا</a:t>
            </a:r>
            <a:endParaRPr lang="en-US" sz="11500" dirty="0">
              <a:solidFill>
                <a:schemeClr val="bg1"/>
              </a:solidFill>
            </a:endParaRPr>
          </a:p>
        </p:txBody>
      </p:sp>
      <p:sp>
        <p:nvSpPr>
          <p:cNvPr id="6" name="Title 4"/>
          <p:cNvSpPr txBox="1">
            <a:spLocks/>
          </p:cNvSpPr>
          <p:nvPr/>
        </p:nvSpPr>
        <p:spPr bwMode="auto">
          <a:xfrm>
            <a:off x="876400" y="1915344"/>
            <a:ext cx="8267600"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الطاعة في المحبة</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4">
            <a:extLst>
              <a:ext uri="{FF2B5EF4-FFF2-40B4-BE49-F238E27FC236}">
                <a16:creationId xmlns:a16="http://schemas.microsoft.com/office/drawing/2014/main" id="{F8DBC0AC-33FE-13C5-FC4A-5D8AC39DFA20}"/>
              </a:ext>
            </a:extLst>
          </p:cNvPr>
          <p:cNvSpPr txBox="1">
            <a:spLocks/>
          </p:cNvSpPr>
          <p:nvPr/>
        </p:nvSpPr>
        <p:spPr bwMode="auto">
          <a:xfrm>
            <a:off x="323528" y="-1954690"/>
            <a:ext cx="8060432" cy="198884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11500" b="1"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rPr>
              <a:t>يوحنا الأولى</a:t>
            </a:r>
            <a:endParaRPr kumimoji="0" lang="en-US" sz="11500" b="1" u="none" strike="noStrike" kern="0" cap="none" spc="0" normalizeH="0" baseline="0" noProof="0" dirty="0">
              <a:ln>
                <a:noFill/>
              </a:ln>
              <a:solidFill>
                <a:srgbClr val="0A0202"/>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118138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 grpId="0"/>
    </p:bldLst>
  </p:timing>
</p:sld>
</file>

<file path=ppt/slides/slide44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5400" dirty="0">
                <a:effectLst>
                  <a:glow rad="127000">
                    <a:schemeClr val="tx1"/>
                  </a:glow>
                </a:effectLst>
                <a:ea typeface="Arial" charset="0"/>
              </a:rPr>
              <a:t>الكلمة المفتاحية</a:t>
            </a:r>
            <a:endParaRPr lang="en-US" sz="5400" dirty="0">
              <a:effectLst>
                <a:glow rad="127000">
                  <a:schemeClr val="tx1"/>
                </a:glow>
              </a:effectLst>
              <a:ea typeface="Arial" charset="0"/>
            </a:endParaRPr>
          </a:p>
        </p:txBody>
      </p:sp>
      <p:sp>
        <p:nvSpPr>
          <p:cNvPr id="5" name="Rectangle 2"/>
          <p:cNvSpPr txBox="1">
            <a:spLocks noChangeArrowheads="1"/>
          </p:cNvSpPr>
          <p:nvPr/>
        </p:nvSpPr>
        <p:spPr bwMode="auto">
          <a:xfrm>
            <a:off x="4936" y="244543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13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المحبة</a:t>
            </a:r>
            <a:endParaRPr kumimoji="0" lang="en-US" sz="13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1397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pPr rtl="1"/>
            <a:r>
              <a:rPr lang="ar-SA" sz="6000" dirty="0">
                <a:solidFill>
                  <a:schemeClr val="bg1"/>
                </a:solidFill>
                <a:effectLst>
                  <a:glow rad="101600">
                    <a:schemeClr val="tx1">
                      <a:alpha val="99000"/>
                    </a:schemeClr>
                  </a:glow>
                </a:effectLst>
              </a:rPr>
              <a:t>السمة</a:t>
            </a:r>
            <a:endParaRPr lang="en-US" sz="60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الطاعة في المحبة تكافح الغنوصية المبكرة</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418462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rtl="1">
              <a:defRPr/>
            </a:pPr>
            <a:r>
              <a:rPr lang="ar-SA" sz="4800" dirty="0">
                <a:effectLst>
                  <a:glow rad="127000">
                    <a:schemeClr val="tx1"/>
                  </a:glow>
                </a:effectLst>
                <a:ea typeface="Arial" charset="0"/>
              </a:rPr>
              <a:t>الآية المفتاحية</a:t>
            </a:r>
            <a:endParaRPr lang="en-US" sz="4800" dirty="0">
              <a:effectLst>
                <a:glow rad="127000">
                  <a:schemeClr val="tx1"/>
                </a:glow>
              </a:effectLst>
              <a:ea typeface="Arial" charset="0"/>
            </a:endParaRPr>
          </a:p>
        </p:txBody>
      </p:sp>
      <p:sp>
        <p:nvSpPr>
          <p:cNvPr id="5" name="Rectangle 2"/>
          <p:cNvSpPr txBox="1">
            <a:spLocks noChangeArrowheads="1"/>
          </p:cNvSpPr>
          <p:nvPr/>
        </p:nvSpPr>
        <p:spPr bwMode="auto">
          <a:xfrm>
            <a:off x="0" y="1602007"/>
            <a:ext cx="9144000" cy="395569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defPPr>
              <a:defRPr lang="en-US"/>
            </a:defPPr>
            <a:lvl1pPr algn="r" defTabSz="457200" rtl="1" eaLnBrk="0" hangingPunct="0">
              <a:defRPr sz="4800" b="1">
                <a:solidFill>
                  <a:srgbClr val="FFFFFF"/>
                </a:solidFill>
                <a:effectLst>
                  <a:glow rad="127000">
                    <a:srgbClr val="000000"/>
                  </a:glow>
                </a:effectLst>
                <a:latin typeface="Arial" charset="0"/>
                <a:ea typeface="Arial" charset="0"/>
                <a:cs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كتَبتُ إلَيكُمْ هذا عن الّذينَ يُضِلّونَكُمْ.</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وأمّا أنتُمْ فالمَسحَةُ الّتي أخَذتُموها مِنهُ ثابِتَةٌ فيكُم، ولا حاجَةَ بكُمْ إلَى أنْ يُعَلِّمَكُمْ أحَدٌ، بل كما تُعَلِّمُكُمْ هذِهِ المَسحَةُ عَينُها عن كُلِّ شَيءٍ، وهي حَقٌّ ولَيسَتْ كذِبًا. كما عَلَّمَتكُمْ تثبُتونَ فيهِ.</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أبناء الله . والآنَ أيُّها الأولادُ، اثبُتوا فيهِ، حتَّى إذا أُظهِرَ يكونُ لنا ثِقَةٌ، ولا نَخجَلُ مِنهُ في مَجيئهِ.</a:t>
            </a:r>
          </a:p>
          <a:p>
            <a:pPr algn="ctr" fontAlgn="base">
              <a:spcBef>
                <a:spcPct val="0"/>
              </a:spcBef>
              <a:spcAft>
                <a:spcPct val="0"/>
              </a:spcAft>
              <a:defRPr/>
            </a:pPr>
            <a:r>
              <a:rPr kumimoji="0" lang="ar-SA" sz="3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(٢ : ٢٦ - ٢٨ )</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
        <p:nvSpPr>
          <p:cNvPr id="7"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926855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3574" y="609600"/>
            <a:ext cx="9385345" cy="908091"/>
          </a:xfrm>
          <a:solidFill>
            <a:srgbClr val="001933"/>
          </a:solidFill>
          <a:ln w="28575" cmpd="sng">
            <a:solidFill>
              <a:srgbClr val="FFFFFF"/>
            </a:solidFill>
          </a:ln>
        </p:spPr>
        <p:txBody>
          <a:bodyPr/>
          <a:lstStyle/>
          <a:p>
            <a:pPr rtl="1"/>
            <a:r>
              <a:rPr lang="ar-SA" dirty="0"/>
              <a:t>البيان الموجز </a:t>
            </a:r>
            <a:endParaRPr lang="en-US" dirty="0"/>
          </a:p>
        </p:txBody>
      </p:sp>
      <p:sp>
        <p:nvSpPr>
          <p:cNvPr id="3" name="Content Placeholder 2"/>
          <p:cNvSpPr>
            <a:spLocks noGrp="1"/>
          </p:cNvSpPr>
          <p:nvPr>
            <p:ph idx="1"/>
          </p:nvPr>
        </p:nvSpPr>
        <p:spPr>
          <a:xfrm>
            <a:off x="361232" y="1981200"/>
            <a:ext cx="8459240" cy="3608040"/>
          </a:xfrm>
          <a:noFill/>
          <a:ln>
            <a:noFill/>
          </a:ln>
          <a:effectLst>
            <a:outerShdw blurRad="63500" dist="35921" dir="2700000" algn="ctr" rotWithShape="0">
              <a:srgbClr val="000000">
                <a:alpha val="74998"/>
              </a:srgbClr>
            </a:outerShdw>
          </a:effectLst>
        </p:spPr>
        <p:txBody>
          <a:bodyPr vert="horz" wrap="square" lIns="91440" tIns="45720" rIns="91440" bIns="45720" numCol="1" anchor="ctr" anchorCtr="0" compatLnSpc="1">
            <a:prstTxWarp prst="textNoShape">
              <a:avLst/>
            </a:prstTxWarp>
          </a:bodyPr>
          <a:lstStyle/>
          <a:p>
            <a:pPr marL="0" indent="0" algn="ctr" defTabSz="457200" rtl="1">
              <a:spcBef>
                <a:spcPct val="0"/>
              </a:spcBef>
              <a:buNone/>
            </a:pPr>
            <a:r>
              <a:rPr lang="ar-SA" sz="4800" kern="1200" dirty="0">
                <a:effectLst>
                  <a:glow rad="127000">
                    <a:srgbClr val="000000"/>
                  </a:glow>
                </a:effectLst>
              </a:rPr>
              <a:t>إن فائدة الطاعة والمحبة هي ما نحتاجه حقًا بدلاً من الغنوصية المبكرة</a:t>
            </a:r>
            <a:r>
              <a:rPr lang="en-US" sz="4800" kern="1200" dirty="0">
                <a:effectLst>
                  <a:glow rad="127000">
                    <a:srgbClr val="000000"/>
                  </a:glow>
                </a:effectLst>
              </a:rPr>
              <a:t>.</a:t>
            </a:r>
          </a:p>
        </p:txBody>
      </p:sp>
      <p:sp>
        <p:nvSpPr>
          <p:cNvPr id="4" name="Text Box 24"/>
          <p:cNvSpPr txBox="1">
            <a:spLocks noChangeArrowheads="1"/>
          </p:cNvSpPr>
          <p:nvPr/>
        </p:nvSpPr>
        <p:spPr bwMode="auto">
          <a:xfrm>
            <a:off x="8399138"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٢٩٠</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07B90DB-4EDD-3E43-BB3E-9B17CF14DD8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44037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pPr rtl="1"/>
            <a:r>
              <a:rPr lang="ar-SA"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بيـــــان الملـــكوت</a:t>
            </a:r>
            <a:endParaRPr lang="en-US" sz="48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217602" y="1602008"/>
            <a:ext cx="8575292" cy="362719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إن الموضوعين التوأمين للطاعة (١: ١-٢: ٢٩ ؛ ٥: ٤-٢١) والمحبة (٣: ١-٥: ٣) يظهران أفضل تأثير إيجابي لملكوت المسيح على حياتنا.</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٢٩٠</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5D50EB51-413F-FD4B-B16B-ECC6AEDB538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319810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pPr rtl="1"/>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العــــهــــد</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19247" y="1772816"/>
            <a:ext cx="7569177" cy="3252173"/>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يظهر حق العهد الجديد بشكل أفضل في سلوكنا (٤: ٧-٢١)</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81C36CE-E348-BE4A-8582-166B0CBA13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045499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512" y="0"/>
            <a:ext cx="9272407" cy="6957392"/>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الخــــلاص</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85484" y="1602007"/>
            <a:ext cx="8915018"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يسوع هو "الذبيحة التي تكفر عن خطايانا - وليس فقط خطايانا ولكن خطايا كل العالم" (٢: ٢) ، مع ضمان وأمان الخلاص (٥: ١٣-١٥).</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9CCA866A-60EB-D849-AADA-7742B5A260E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718577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3"/>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7" tIns="45714" rIns="91427" bIns="45714"/>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الآية المفتاحية</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204864"/>
            <a:ext cx="9144000" cy="31231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"لِأَنَّ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ٱبْنَ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44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ٱلْإِنْسَانِ</a:t>
            </a:r>
            <a:r>
              <a:rPr kumimoji="0" lang="ar-JO"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قَدْ جَاءَ لِكَيْ يَطْلُبَ وَيُخَلِّصَ مَا قَدْ هَلَكَ"</a:t>
            </a:r>
            <a:endPar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(19: 10)</a:t>
            </a:r>
            <a:endParaRPr kumimoji="0" lang="en-US" sz="44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472413" y="65344"/>
            <a:ext cx="502034"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2">
            <a:extLst>
              <a:ext uri="{FF2B5EF4-FFF2-40B4-BE49-F238E27FC236}">
                <a16:creationId xmlns:a16="http://schemas.microsoft.com/office/drawing/2014/main" id="{E75F34DB-EC79-DA47-8117-2EB8EE0901E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430275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نبوءه </a:t>
            </a:r>
            <a:b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رب ، اله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الثقة في المسيح ربًا يجب أن تؤدي إلى الطاعة والمحبة كحماية من الغنوصية المبكرة وأي بدعة تنكر أن يسوع ربًا (٢: ٢٦).</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42B26B5-644B-D147-9CEA-0C44A52B116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405437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311298"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eaLnBrk="1" hangingPunct="1"/>
            <a:r>
              <a:rPr lang="ar-SA" sz="3200" dirty="0">
                <a:solidFill>
                  <a:schemeClr val="bg1"/>
                </a:solidFill>
                <a:ea typeface="Arial" charset="0"/>
                <a:cs typeface="Arial" panose="020B0604020202020204" pitchFamily="34" charset="0"/>
              </a:rPr>
              <a:t>١يو – المخطط الموجز</a:t>
            </a:r>
            <a:endParaRPr lang="en-US" sz="3200" dirty="0">
              <a:solidFill>
                <a:schemeClr val="bg1"/>
              </a:solidFill>
              <a:ea typeface="Arial" charset="0"/>
              <a:cs typeface="Arial" panose="020B0604020202020204" pitchFamily="34" charset="0"/>
            </a:endParaRPr>
          </a:p>
        </p:txBody>
      </p:sp>
      <p:sp>
        <p:nvSpPr>
          <p:cNvPr id="311299" name="Text Box 7"/>
          <p:cNvSpPr txBox="1">
            <a:spLocks noChangeArrowheads="1"/>
          </p:cNvSpPr>
          <p:nvPr/>
        </p:nvSpPr>
        <p:spPr bwMode="auto">
          <a:xfrm>
            <a:off x="8147457" y="22860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grpSp>
        <p:nvGrpSpPr>
          <p:cNvPr id="311300" name="Group 51"/>
          <p:cNvGrpSpPr>
            <a:grpSpLocks/>
          </p:cNvGrpSpPr>
          <p:nvPr/>
        </p:nvGrpSpPr>
        <p:grpSpPr bwMode="auto">
          <a:xfrm>
            <a:off x="76200" y="838200"/>
            <a:ext cx="9004300" cy="5867400"/>
            <a:chOff x="88" y="480"/>
            <a:chExt cx="4088" cy="3840"/>
          </a:xfrm>
        </p:grpSpPr>
        <p:grpSp>
          <p:nvGrpSpPr>
            <p:cNvPr id="311301" name="Group 25"/>
            <p:cNvGrpSpPr>
              <a:grpSpLocks/>
            </p:cNvGrpSpPr>
            <p:nvPr/>
          </p:nvGrpSpPr>
          <p:grpSpPr bwMode="auto">
            <a:xfrm>
              <a:off x="88" y="480"/>
              <a:ext cx="4072" cy="561"/>
              <a:chOff x="0" y="0"/>
              <a:chExt cx="4072" cy="653"/>
            </a:xfrm>
          </p:grpSpPr>
          <p:sp>
            <p:nvSpPr>
              <p:cNvPr id="311335" name="Rectangle 8"/>
              <p:cNvSpPr>
                <a:spLocks noChangeArrowheads="1"/>
              </p:cNvSpPr>
              <p:nvPr/>
            </p:nvSpPr>
            <p:spPr bwMode="auto">
              <a:xfrm>
                <a:off x="23" y="18"/>
                <a:ext cx="4008" cy="616"/>
              </a:xfrm>
              <a:prstGeom prst="rect">
                <a:avLst/>
              </a:prstGeom>
              <a:gradFill rotWithShape="1">
                <a:gsLst>
                  <a:gs pos="0">
                    <a:srgbClr val="FF8200"/>
                  </a:gs>
                  <a:gs pos="5000">
                    <a:srgbClr val="FF0000"/>
                  </a:gs>
                  <a:gs pos="17500">
                    <a:srgbClr val="BA0066"/>
                  </a:gs>
                  <a:gs pos="35001">
                    <a:srgbClr val="66008F"/>
                  </a:gs>
                  <a:gs pos="50000">
                    <a:srgbClr val="000082"/>
                  </a:gs>
                  <a:gs pos="64999">
                    <a:srgbClr val="66008F"/>
                  </a:gs>
                  <a:gs pos="82500">
                    <a:srgbClr val="BA0066"/>
                  </a:gs>
                  <a:gs pos="95000">
                    <a:srgbClr val="FF0000"/>
                  </a:gs>
                  <a:gs pos="100000">
                    <a:srgbClr val="FF82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الطاعة في الحب تكافح الغنوصية المبكرة </a:t>
                </a:r>
                <a:endPar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6" name="Rectangle 24"/>
              <p:cNvSpPr>
                <a:spLocks noChangeArrowheads="1"/>
              </p:cNvSpPr>
              <p:nvPr/>
            </p:nvSpPr>
            <p:spPr bwMode="auto">
              <a:xfrm>
                <a:off x="0" y="0"/>
                <a:ext cx="4072" cy="65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2" name="Group 27"/>
            <p:cNvGrpSpPr>
              <a:grpSpLocks/>
            </p:cNvGrpSpPr>
            <p:nvPr/>
          </p:nvGrpSpPr>
          <p:grpSpPr bwMode="auto">
            <a:xfrm>
              <a:off x="88" y="1041"/>
              <a:ext cx="1360" cy="619"/>
              <a:chOff x="0" y="653"/>
              <a:chExt cx="1360" cy="721"/>
            </a:xfrm>
          </p:grpSpPr>
          <p:sp>
            <p:nvSpPr>
              <p:cNvPr id="311333" name="Rectangle 10"/>
              <p:cNvSpPr>
                <a:spLocks noChangeArrowheads="1"/>
              </p:cNvSpPr>
              <p:nvPr/>
            </p:nvSpPr>
            <p:spPr bwMode="auto">
              <a:xfrm>
                <a:off x="3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ضرورة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4" name="Rectangle 26"/>
              <p:cNvSpPr>
                <a:spLocks noChangeArrowheads="1"/>
              </p:cNvSpPr>
              <p:nvPr/>
            </p:nvSpPr>
            <p:spPr bwMode="auto">
              <a:xfrm>
                <a:off x="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3" name="Group 29"/>
            <p:cNvGrpSpPr>
              <a:grpSpLocks/>
            </p:cNvGrpSpPr>
            <p:nvPr/>
          </p:nvGrpSpPr>
          <p:grpSpPr bwMode="auto">
            <a:xfrm>
              <a:off x="1448" y="1041"/>
              <a:ext cx="1360" cy="619"/>
              <a:chOff x="1360" y="653"/>
              <a:chExt cx="1360" cy="721"/>
            </a:xfrm>
          </p:grpSpPr>
          <p:sp>
            <p:nvSpPr>
              <p:cNvPr id="311331" name="Rectangle 11"/>
              <p:cNvSpPr>
                <a:spLocks noChangeArrowheads="1"/>
              </p:cNvSpPr>
              <p:nvPr/>
            </p:nvSpPr>
            <p:spPr bwMode="auto">
              <a:xfrm>
                <a:off x="1392" y="653"/>
                <a:ext cx="1296"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سمات المحبة</a:t>
                </a:r>
                <a:endParaRPr kumimoji="0" lang="en-US" altLang="zh-CN" sz="28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32" name="Rectangle 28"/>
              <p:cNvSpPr>
                <a:spLocks noChangeArrowheads="1"/>
              </p:cNvSpPr>
              <p:nvPr/>
            </p:nvSpPr>
            <p:spPr bwMode="auto">
              <a:xfrm>
                <a:off x="1360" y="653"/>
                <a:ext cx="1360"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4" name="Group 31"/>
            <p:cNvGrpSpPr>
              <a:grpSpLocks/>
            </p:cNvGrpSpPr>
            <p:nvPr/>
          </p:nvGrpSpPr>
          <p:grpSpPr bwMode="auto">
            <a:xfrm>
              <a:off x="2808" y="1041"/>
              <a:ext cx="1352" cy="619"/>
              <a:chOff x="2720" y="653"/>
              <a:chExt cx="1352" cy="721"/>
            </a:xfrm>
          </p:grpSpPr>
          <p:sp>
            <p:nvSpPr>
              <p:cNvPr id="311329" name="Rectangle 12"/>
              <p:cNvSpPr>
                <a:spLocks noChangeArrowheads="1"/>
              </p:cNvSpPr>
              <p:nvPr/>
            </p:nvSpPr>
            <p:spPr bwMode="auto">
              <a:xfrm>
                <a:off x="2752" y="653"/>
                <a:ext cx="1288" cy="72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مميزات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30" name="Rectangle 30"/>
              <p:cNvSpPr>
                <a:spLocks noChangeArrowheads="1"/>
              </p:cNvSpPr>
              <p:nvPr/>
            </p:nvSpPr>
            <p:spPr bwMode="auto">
              <a:xfrm>
                <a:off x="2720" y="653"/>
                <a:ext cx="1352" cy="72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5" name="Group 33"/>
            <p:cNvGrpSpPr>
              <a:grpSpLocks/>
            </p:cNvGrpSpPr>
            <p:nvPr/>
          </p:nvGrpSpPr>
          <p:grpSpPr bwMode="auto">
            <a:xfrm>
              <a:off x="88" y="1660"/>
              <a:ext cx="1360" cy="529"/>
              <a:chOff x="0" y="1374"/>
              <a:chExt cx="1360" cy="615"/>
            </a:xfrm>
          </p:grpSpPr>
          <p:sp>
            <p:nvSpPr>
              <p:cNvPr id="311327" name="Rectangle 14"/>
              <p:cNvSpPr>
                <a:spLocks noChangeArrowheads="1"/>
              </p:cNvSpPr>
              <p:nvPr/>
            </p:nvSpPr>
            <p:spPr bwMode="auto">
              <a:xfrm>
                <a:off x="3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أ</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صحاح ١ -٢</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8" name="Rectangle 32"/>
              <p:cNvSpPr>
                <a:spLocks noChangeArrowheads="1"/>
              </p:cNvSpPr>
              <p:nvPr/>
            </p:nvSpPr>
            <p:spPr bwMode="auto">
              <a:xfrm>
                <a:off x="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6" name="Group 35"/>
            <p:cNvGrpSpPr>
              <a:grpSpLocks/>
            </p:cNvGrpSpPr>
            <p:nvPr/>
          </p:nvGrpSpPr>
          <p:grpSpPr bwMode="auto">
            <a:xfrm>
              <a:off x="1448" y="1660"/>
              <a:ext cx="1360" cy="529"/>
              <a:chOff x="1360" y="1374"/>
              <a:chExt cx="1360" cy="615"/>
            </a:xfrm>
          </p:grpSpPr>
          <p:sp>
            <p:nvSpPr>
              <p:cNvPr id="311325" name="Rectangle 15"/>
              <p:cNvSpPr>
                <a:spLocks noChangeArrowheads="1"/>
              </p:cNvSpPr>
              <p:nvPr/>
            </p:nvSpPr>
            <p:spPr bwMode="auto">
              <a:xfrm>
                <a:off x="1392" y="1374"/>
                <a:ext cx="1296"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١-٥</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٣</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6" name="Rectangle 34"/>
              <p:cNvSpPr>
                <a:spLocks noChangeArrowheads="1"/>
              </p:cNvSpPr>
              <p:nvPr/>
            </p:nvSpPr>
            <p:spPr bwMode="auto">
              <a:xfrm>
                <a:off x="1360" y="1374"/>
                <a:ext cx="1360"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7" name="Group 37"/>
            <p:cNvGrpSpPr>
              <a:grpSpLocks/>
            </p:cNvGrpSpPr>
            <p:nvPr/>
          </p:nvGrpSpPr>
          <p:grpSpPr bwMode="auto">
            <a:xfrm>
              <a:off x="2808" y="1660"/>
              <a:ext cx="1352" cy="529"/>
              <a:chOff x="2720" y="1374"/>
              <a:chExt cx="1352" cy="615"/>
            </a:xfrm>
          </p:grpSpPr>
          <p:sp>
            <p:nvSpPr>
              <p:cNvPr id="311323" name="Rectangle 16"/>
              <p:cNvSpPr>
                <a:spLocks noChangeArrowheads="1"/>
              </p:cNvSpPr>
              <p:nvPr/>
            </p:nvSpPr>
            <p:spPr bwMode="auto">
              <a:xfrm>
                <a:off x="2752" y="1374"/>
                <a:ext cx="1288"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٥: ٤-٢١</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311324" name="Rectangle 36"/>
              <p:cNvSpPr>
                <a:spLocks noChangeArrowheads="1"/>
              </p:cNvSpPr>
              <p:nvPr/>
            </p:nvSpPr>
            <p:spPr bwMode="auto">
              <a:xfrm>
                <a:off x="2720" y="1374"/>
                <a:ext cx="1352"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8" name="Group 39"/>
            <p:cNvGrpSpPr>
              <a:grpSpLocks/>
            </p:cNvGrpSpPr>
            <p:nvPr/>
          </p:nvGrpSpPr>
          <p:grpSpPr bwMode="auto">
            <a:xfrm>
              <a:off x="88" y="2189"/>
              <a:ext cx="1360" cy="1074"/>
              <a:chOff x="0" y="1989"/>
              <a:chExt cx="1360" cy="1251"/>
            </a:xfrm>
          </p:grpSpPr>
          <p:sp>
            <p:nvSpPr>
              <p:cNvPr id="311321" name="Rectangle 18"/>
              <p:cNvSpPr>
                <a:spLocks noChangeArrowheads="1"/>
              </p:cNvSpPr>
              <p:nvPr/>
            </p:nvSpPr>
            <p:spPr bwMode="auto">
              <a:xfrm>
                <a:off x="3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إنسانية المسيح</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شروط الطاعة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معوقات الطاعة</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2" name="Rectangle 38"/>
              <p:cNvSpPr>
                <a:spLocks noChangeArrowheads="1"/>
              </p:cNvSpPr>
              <p:nvPr/>
            </p:nvSpPr>
            <p:spPr bwMode="auto">
              <a:xfrm>
                <a:off x="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09" name="Group 41"/>
            <p:cNvGrpSpPr>
              <a:grpSpLocks/>
            </p:cNvGrpSpPr>
            <p:nvPr/>
          </p:nvGrpSpPr>
          <p:grpSpPr bwMode="auto">
            <a:xfrm>
              <a:off x="1448" y="2189"/>
              <a:ext cx="1360" cy="1074"/>
              <a:chOff x="1360" y="1989"/>
              <a:chExt cx="1360" cy="1251"/>
            </a:xfrm>
          </p:grpSpPr>
          <p:sp>
            <p:nvSpPr>
              <p:cNvPr id="311319" name="Rectangle 19"/>
              <p:cNvSpPr>
                <a:spLocks noChangeArrowheads="1"/>
              </p:cNvSpPr>
              <p:nvPr/>
            </p:nvSpPr>
            <p:spPr bwMode="auto">
              <a:xfrm>
                <a:off x="1392" y="1989"/>
                <a:ext cx="1296"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br>
                  <a:rPr kumimoji="0" lang="ar-SA" sz="1600" b="1" i="0" u="none" strike="noStrike" kern="1200" cap="none" spc="0" normalizeH="0" baseline="0" noProof="0" dirty="0">
                    <a:ln>
                      <a:noFill/>
                    </a:ln>
                    <a:solidFill>
                      <a:srgbClr val="003366"/>
                    </a:solidFill>
                    <a:effectLst/>
                    <a:uLnTx/>
                    <a:uFillTx/>
                    <a:latin typeface="Times New Roman" charset="0"/>
                    <a:ea typeface="ＭＳ Ｐゴシック" charset="0"/>
                  </a:rPr>
                </a:b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تخطئ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لا تكرهوا المؤمنين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تعاطف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الثقة أمام الله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 التعليم الرسولي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رعاية المؤمنين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أطِعوا أوامر الله </a:t>
                </a:r>
              </a:p>
              <a:p>
                <a:pPr marL="0" marR="0" lvl="0" indent="0" algn="ctr" defTabSz="914400" rtl="1" eaLnBrk="1" fontAlgn="base" latinLnBrk="0" hangingPunct="1">
                  <a:lnSpc>
                    <a:spcPct val="7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20" name="Rectangle 40"/>
              <p:cNvSpPr>
                <a:spLocks noChangeArrowheads="1"/>
              </p:cNvSpPr>
              <p:nvPr/>
            </p:nvSpPr>
            <p:spPr bwMode="auto">
              <a:xfrm>
                <a:off x="1360" y="1989"/>
                <a:ext cx="1360"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0" name="Group 43"/>
            <p:cNvGrpSpPr>
              <a:grpSpLocks/>
            </p:cNvGrpSpPr>
            <p:nvPr/>
          </p:nvGrpSpPr>
          <p:grpSpPr bwMode="auto">
            <a:xfrm>
              <a:off x="2808" y="2189"/>
              <a:ext cx="1352" cy="1074"/>
              <a:chOff x="2720" y="1989"/>
              <a:chExt cx="1352" cy="1251"/>
            </a:xfrm>
          </p:grpSpPr>
          <p:sp>
            <p:nvSpPr>
              <p:cNvPr id="311317" name="Rectangle 20"/>
              <p:cNvSpPr>
                <a:spLocks noChangeArrowheads="1"/>
              </p:cNvSpPr>
              <p:nvPr/>
            </p:nvSpPr>
            <p:spPr bwMode="auto">
              <a:xfrm>
                <a:off x="2752" y="1989"/>
                <a:ext cx="1288" cy="1251"/>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انتصار على العالم</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تأكيد الخلاص</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الهداية في الصلاة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التحرر من الخطيئة</a:t>
                </a:r>
              </a:p>
              <a:p>
                <a:pPr marL="0" marR="0" lvl="0" indent="0" algn="ctr" defTabSz="914400" rtl="1" eaLnBrk="1" fontAlgn="base" latinLnBrk="0" hangingPunct="1">
                  <a:lnSpc>
                    <a:spcPct val="80000"/>
                  </a:lnSpc>
                  <a:spcBef>
                    <a:spcPct val="0"/>
                  </a:spcBef>
                  <a:spcAft>
                    <a:spcPct val="0"/>
                  </a:spcAft>
                  <a:buClrTx/>
                  <a:buSzTx/>
                  <a:buFontTx/>
                  <a:buNone/>
                  <a:tabLst/>
                  <a:defRPr/>
                </a:pPr>
                <a:r>
                  <a:rPr kumimoji="0" lang="ar-SA"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الولاء لله</a:t>
                </a:r>
                <a:endParaRPr kumimoji="0" lang="en-US" altLang="zh-CN" sz="2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8" name="Rectangle 42"/>
              <p:cNvSpPr>
                <a:spLocks noChangeArrowheads="1"/>
              </p:cNvSpPr>
              <p:nvPr/>
            </p:nvSpPr>
            <p:spPr bwMode="auto">
              <a:xfrm>
                <a:off x="2720" y="1989"/>
                <a:ext cx="1352" cy="125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1" name="Group 47"/>
            <p:cNvGrpSpPr>
              <a:grpSpLocks/>
            </p:cNvGrpSpPr>
            <p:nvPr/>
          </p:nvGrpSpPr>
          <p:grpSpPr bwMode="auto">
            <a:xfrm>
              <a:off x="88" y="3263"/>
              <a:ext cx="4088" cy="529"/>
              <a:chOff x="0" y="3240"/>
              <a:chExt cx="5584" cy="615"/>
            </a:xfrm>
          </p:grpSpPr>
          <p:sp>
            <p:nvSpPr>
              <p:cNvPr id="311315" name="Rectangle 22"/>
              <p:cNvSpPr>
                <a:spLocks noChangeArrowheads="1"/>
              </p:cNvSpPr>
              <p:nvPr/>
            </p:nvSpPr>
            <p:spPr bwMode="auto">
              <a:xfrm>
                <a:off x="32" y="3240"/>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altLang="zh-CN"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أفسس إلى كنائس آسيا الصغرى</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6" name="Rectangle 46"/>
              <p:cNvSpPr>
                <a:spLocks noChangeArrowheads="1"/>
              </p:cNvSpPr>
              <p:nvPr/>
            </p:nvSpPr>
            <p:spPr bwMode="auto">
              <a:xfrm>
                <a:off x="0" y="3240"/>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nvGrpSpPr>
            <p:cNvPr id="311312" name="Group 49"/>
            <p:cNvGrpSpPr>
              <a:grpSpLocks/>
            </p:cNvGrpSpPr>
            <p:nvPr/>
          </p:nvGrpSpPr>
          <p:grpSpPr bwMode="auto">
            <a:xfrm>
              <a:off x="88" y="3792"/>
              <a:ext cx="4088" cy="528"/>
              <a:chOff x="0" y="3855"/>
              <a:chExt cx="5584" cy="615"/>
            </a:xfrm>
          </p:grpSpPr>
          <p:sp>
            <p:nvSpPr>
              <p:cNvPr id="311313" name="Rectangle 23"/>
              <p:cNvSpPr>
                <a:spLocks noChangeArrowheads="1"/>
              </p:cNvSpPr>
              <p:nvPr/>
            </p:nvSpPr>
            <p:spPr bwMode="auto">
              <a:xfrm>
                <a:off x="32" y="3855"/>
                <a:ext cx="5520" cy="615"/>
              </a:xfrm>
              <a:prstGeom prst="rect">
                <a:avLst/>
              </a:prstGeom>
              <a:gradFill rotWithShape="1">
                <a:gsLst>
                  <a:gs pos="0">
                    <a:schemeClr val="bg2"/>
                  </a:gs>
                  <a:gs pos="100000">
                    <a:schemeClr val="tx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٨٥-٩٥م</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311314" name="Rectangle 48"/>
              <p:cNvSpPr>
                <a:spLocks noChangeArrowheads="1"/>
              </p:cNvSpPr>
              <p:nvPr/>
            </p:nvSpPr>
            <p:spPr bwMode="auto">
              <a:xfrm>
                <a:off x="0" y="3855"/>
                <a:ext cx="5584" cy="615"/>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3366"/>
                  </a:solidFill>
                  <a:effectLst/>
                  <a:uLnTx/>
                  <a:uFillTx/>
                  <a:latin typeface="Times New Roman" charset="0"/>
                  <a:ea typeface="ＭＳ Ｐゴシック" charset="0"/>
                </a:endParaRPr>
              </a:p>
            </p:txBody>
          </p:sp>
        </p:grpSp>
      </p:grpSp>
    </p:spTree>
    <p:extLst>
      <p:ext uri="{BB962C8B-B14F-4D97-AF65-F5344CB8AC3E}">
        <p14:creationId xmlns:p14="http://schemas.microsoft.com/office/powerpoint/2010/main" val="2704300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11298"/>
                                        </p:tgtEl>
                                        <p:attrNameLst>
                                          <p:attrName>style.visibility</p:attrName>
                                        </p:attrNameLst>
                                      </p:cBhvr>
                                      <p:to>
                                        <p:strVal val="visible"/>
                                      </p:to>
                                    </p:set>
                                    <p:anim calcmode="lin" valueType="num">
                                      <p:cBhvr additive="base">
                                        <p:cTn id="7" dur="500" fill="hold"/>
                                        <p:tgtEl>
                                          <p:spTgt spid="311298"/>
                                        </p:tgtEl>
                                        <p:attrNameLst>
                                          <p:attrName>ppt_x</p:attrName>
                                        </p:attrNameLst>
                                      </p:cBhvr>
                                      <p:tavLst>
                                        <p:tav tm="0">
                                          <p:val>
                                            <p:strVal val="0-#ppt_w/2"/>
                                          </p:val>
                                        </p:tav>
                                        <p:tav tm="100000">
                                          <p:val>
                                            <p:strVal val="#ppt_x"/>
                                          </p:val>
                                        </p:tav>
                                      </p:tavLst>
                                    </p:anim>
                                    <p:anim calcmode="lin" valueType="num">
                                      <p:cBhvr additive="base">
                                        <p:cTn id="8" dur="500" fill="hold"/>
                                        <p:tgtEl>
                                          <p:spTgt spid="3112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298"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4914" name="Rectangle 2"/>
          <p:cNvSpPr>
            <a:spLocks noGrp="1" noChangeArrowheads="1"/>
          </p:cNvSpPr>
          <p:nvPr>
            <p:ph type="title" idx="4294967295"/>
          </p:nvPr>
        </p:nvSpPr>
        <p:spPr>
          <a:xfrm>
            <a:off x="3733800" y="762000"/>
            <a:ext cx="5257800" cy="1143000"/>
          </a:xfrm>
        </p:spPr>
        <p:txBody>
          <a:bodyPr/>
          <a:lstStyle/>
          <a:p>
            <a:pPr eaLnBrk="1" hangingPunct="1"/>
            <a:r>
              <a:rPr lang="en-US" dirty="0"/>
              <a:t>Acrostic Bible – </a:t>
            </a:r>
            <a:r>
              <a:rPr lang="ar-SA" dirty="0"/>
              <a:t>1 يوحنا</a:t>
            </a:r>
            <a:endParaRPr lang="en-US" dirty="0"/>
          </a:p>
        </p:txBody>
      </p:sp>
      <p:pic>
        <p:nvPicPr>
          <p:cNvPr id="294915"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779912" y="-65956"/>
            <a:ext cx="5380037" cy="6591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6"/>
          <p:cNvSpPr txBox="1">
            <a:spLocks noChangeArrowheads="1"/>
          </p:cNvSpPr>
          <p:nvPr/>
        </p:nvSpPr>
        <p:spPr bwMode="auto">
          <a:xfrm>
            <a:off x="0" y="0"/>
            <a:ext cx="4953000" cy="2286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lvl1pPr marL="542925" indent="-54292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العيش في النور</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أهمية محامينا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أبناء الله يتجنبون الخطيئة</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كيف يجب على المسيحيين أن يحبوا</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الشهادة الحقيقية في المؤمنين</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
        <p:nvSpPr>
          <p:cNvPr id="294918" name="Text Box 6"/>
          <p:cNvSpPr txBox="1">
            <a:spLocks noChangeArrowheads="1"/>
          </p:cNvSpPr>
          <p:nvPr/>
        </p:nvSpPr>
        <p:spPr bwMode="auto">
          <a:xfrm>
            <a:off x="990600" y="2895600"/>
            <a:ext cx="28194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ar-SA" sz="6000" b="1" dirty="0">
                <a:solidFill>
                  <a:srgbClr val="000000"/>
                </a:solidFill>
                <a:latin typeface="Arail" charset="0"/>
                <a:cs typeface="Arail" charset="0"/>
              </a:rPr>
              <a:t>١ يوحنا</a:t>
            </a: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باري هدلستون ، الكتاب المقدس الأبجدي</a:t>
            </a:r>
            <a:endParaRPr kumimoji="0" lang="en-US" sz="2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973791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94918"/>
                                        </p:tgtEl>
                                        <p:attrNameLst>
                                          <p:attrName>style.visibility</p:attrName>
                                        </p:attrNameLst>
                                      </p:cBhvr>
                                      <p:to>
                                        <p:strVal val="visible"/>
                                      </p:to>
                                    </p:set>
                                    <p:animEffect transition="in" filter="wipe(down)">
                                      <p:cBhvr>
                                        <p:cTn id="7" dur="580">
                                          <p:stCondLst>
                                            <p:cond delay="0"/>
                                          </p:stCondLst>
                                        </p:cTn>
                                        <p:tgtEl>
                                          <p:spTgt spid="294918"/>
                                        </p:tgtEl>
                                      </p:cBhvr>
                                    </p:animEffect>
                                    <p:anim calcmode="lin" valueType="num">
                                      <p:cBhvr>
                                        <p:cTn id="8" dur="1822" tmFilter="0,0; 0.14,0.36; 0.43,0.73; 0.71,0.91; 1.0,1.0">
                                          <p:stCondLst>
                                            <p:cond delay="0"/>
                                          </p:stCondLst>
                                        </p:cTn>
                                        <p:tgtEl>
                                          <p:spTgt spid="29491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9491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9491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9491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94918"/>
                                        </p:tgtEl>
                                        <p:attrNameLst>
                                          <p:attrName>ppt_y</p:attrName>
                                        </p:attrNameLst>
                                      </p:cBhvr>
                                      <p:tavLst>
                                        <p:tav tm="0" fmla="#ppt_y-sin(pi*$)/81">
                                          <p:val>
                                            <p:fltVal val="0"/>
                                          </p:val>
                                        </p:tav>
                                        <p:tav tm="100000">
                                          <p:val>
                                            <p:fltVal val="1"/>
                                          </p:val>
                                        </p:tav>
                                      </p:tavLst>
                                    </p:anim>
                                    <p:animScale>
                                      <p:cBhvr>
                                        <p:cTn id="13" dur="26">
                                          <p:stCondLst>
                                            <p:cond delay="650"/>
                                          </p:stCondLst>
                                        </p:cTn>
                                        <p:tgtEl>
                                          <p:spTgt spid="294918"/>
                                        </p:tgtEl>
                                      </p:cBhvr>
                                      <p:to x="100000" y="60000"/>
                                    </p:animScale>
                                    <p:animScale>
                                      <p:cBhvr>
                                        <p:cTn id="14" dur="166" decel="50000">
                                          <p:stCondLst>
                                            <p:cond delay="676"/>
                                          </p:stCondLst>
                                        </p:cTn>
                                        <p:tgtEl>
                                          <p:spTgt spid="294918"/>
                                        </p:tgtEl>
                                      </p:cBhvr>
                                      <p:to x="100000" y="100000"/>
                                    </p:animScale>
                                    <p:animScale>
                                      <p:cBhvr>
                                        <p:cTn id="15" dur="26">
                                          <p:stCondLst>
                                            <p:cond delay="1312"/>
                                          </p:stCondLst>
                                        </p:cTn>
                                        <p:tgtEl>
                                          <p:spTgt spid="294918"/>
                                        </p:tgtEl>
                                      </p:cBhvr>
                                      <p:to x="100000" y="80000"/>
                                    </p:animScale>
                                    <p:animScale>
                                      <p:cBhvr>
                                        <p:cTn id="16" dur="166" decel="50000">
                                          <p:stCondLst>
                                            <p:cond delay="1338"/>
                                          </p:stCondLst>
                                        </p:cTn>
                                        <p:tgtEl>
                                          <p:spTgt spid="294918"/>
                                        </p:tgtEl>
                                      </p:cBhvr>
                                      <p:to x="100000" y="100000"/>
                                    </p:animScale>
                                    <p:animScale>
                                      <p:cBhvr>
                                        <p:cTn id="17" dur="26">
                                          <p:stCondLst>
                                            <p:cond delay="1642"/>
                                          </p:stCondLst>
                                        </p:cTn>
                                        <p:tgtEl>
                                          <p:spTgt spid="294918"/>
                                        </p:tgtEl>
                                      </p:cBhvr>
                                      <p:to x="100000" y="90000"/>
                                    </p:animScale>
                                    <p:animScale>
                                      <p:cBhvr>
                                        <p:cTn id="18" dur="166" decel="50000">
                                          <p:stCondLst>
                                            <p:cond delay="1668"/>
                                          </p:stCondLst>
                                        </p:cTn>
                                        <p:tgtEl>
                                          <p:spTgt spid="294918"/>
                                        </p:tgtEl>
                                      </p:cBhvr>
                                      <p:to x="100000" y="100000"/>
                                    </p:animScale>
                                    <p:animScale>
                                      <p:cBhvr>
                                        <p:cTn id="19" dur="26">
                                          <p:stCondLst>
                                            <p:cond delay="1808"/>
                                          </p:stCondLst>
                                        </p:cTn>
                                        <p:tgtEl>
                                          <p:spTgt spid="294918"/>
                                        </p:tgtEl>
                                      </p:cBhvr>
                                      <p:to x="100000" y="95000"/>
                                    </p:animScale>
                                    <p:animScale>
                                      <p:cBhvr>
                                        <p:cTn id="20" dur="166" decel="50000">
                                          <p:stCondLst>
                                            <p:cond delay="1834"/>
                                          </p:stCondLst>
                                        </p:cTn>
                                        <p:tgtEl>
                                          <p:spTgt spid="29491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8" grpId="0"/>
    </p:bldLst>
  </p:timing>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01A4DFE2-D7FE-FE45-803D-199E2070DFE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3813" y="-3812"/>
            <a:ext cx="9096374" cy="606424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rtl="1">
              <a:defRPr/>
            </a:pPr>
            <a:r>
              <a:rPr lang="ar-SA" sz="80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kumimoji="0" lang="en-US"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rtl="1">
              <a:defRPr/>
            </a:pPr>
            <a:r>
              <a:rPr lang="ar-SA" sz="11500" dirty="0">
                <a:effectLst>
                  <a:glow rad="127000">
                    <a:schemeClr val="tx1"/>
                  </a:glow>
                </a:effectLst>
                <a:ea typeface="Arial" charset="0"/>
              </a:rPr>
              <a:t>كن مطيعاً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غريفيث • كنيسة كروسرودز الدولية بسنغافورة موقع</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SA"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.org</a:t>
            </a:r>
          </a:p>
        </p:txBody>
      </p:sp>
    </p:spTree>
    <p:extLst>
      <p:ext uri="{BB962C8B-B14F-4D97-AF65-F5344CB8AC3E}">
        <p14:creationId xmlns:p14="http://schemas.microsoft.com/office/powerpoint/2010/main" val="3380713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تميل الأغنام إلى الضلال</a:t>
            </a:r>
            <a:endParaRPr lang="en-US" sz="5400" dirty="0">
              <a:effectLst>
                <a:glow rad="127000">
                  <a:schemeClr val="tx1"/>
                </a:glow>
              </a:effectLst>
              <a:ea typeface="Arial" charset="0"/>
            </a:endParaRPr>
          </a:p>
        </p:txBody>
      </p:sp>
      <p:pic>
        <p:nvPicPr>
          <p:cNvPr id="5122" name="Picture 2">
            <a:extLst>
              <a:ext uri="{FF2B5EF4-FFF2-40B4-BE49-F238E27FC236}">
                <a16:creationId xmlns:a16="http://schemas.microsoft.com/office/drawing/2014/main" id="{3A2ECD8B-31FA-6440-A804-F8B7D47607B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010" y="1133061"/>
            <a:ext cx="9144000" cy="572493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38EC5B3-D945-904E-BCE4-52850365DF4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719072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2">
            <a:extLst>
              <a:ext uri="{FF2B5EF4-FFF2-40B4-BE49-F238E27FC236}">
                <a16:creationId xmlns:a16="http://schemas.microsoft.com/office/drawing/2014/main" id="{8E56C8F2-E6B7-8145-9FE6-F31BB212FE7F}"/>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7909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3052976"/>
          </a:xfrm>
          <a:effectLst>
            <a:outerShdw blurRad="63500" dist="35921" dir="2700000" algn="ctr" rotWithShape="0">
              <a:schemeClr val="tx2">
                <a:alpha val="74998"/>
              </a:schemeClr>
            </a:outerShdw>
          </a:effectLst>
        </p:spPr>
        <p:txBody>
          <a:bodyPr anchor="t"/>
          <a:lstStyle/>
          <a:p>
            <a:pPr rtl="1">
              <a:defRPr/>
            </a:pPr>
            <a:r>
              <a:rPr lang="ar-SA" sz="8000" dirty="0">
                <a:effectLst>
                  <a:glow rad="127000">
                    <a:schemeClr val="tx1"/>
                  </a:glow>
                </a:effectLst>
                <a:ea typeface="Arial" charset="0"/>
              </a:rPr>
              <a:t>كيف يمكنك تجنب الضلال في التعاليم الباطلة؟</a:t>
            </a:r>
            <a:endParaRPr lang="en-US" sz="8000"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FF47549B-616B-5949-874C-4B02473B5A99}"/>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
        <p:nvSpPr>
          <p:cNvPr id="8" name="Rounded Rectangle 7">
            <a:extLst>
              <a:ext uri="{FF2B5EF4-FFF2-40B4-BE49-F238E27FC236}">
                <a16:creationId xmlns:a16="http://schemas.microsoft.com/office/drawing/2014/main" id="{8D8F739E-4432-2349-862F-50B8FB4DDC32}"/>
              </a:ext>
            </a:extLst>
          </p:cNvPr>
          <p:cNvSpPr/>
          <p:nvPr/>
        </p:nvSpPr>
        <p:spPr bwMode="auto">
          <a:xfrm>
            <a:off x="899593"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1" name="Rounded Rectangle 10">
            <a:extLst>
              <a:ext uri="{FF2B5EF4-FFF2-40B4-BE49-F238E27FC236}">
                <a16:creationId xmlns:a16="http://schemas.microsoft.com/office/drawing/2014/main" id="{FCC26103-7435-4346-AC1D-BDE829ED797F}"/>
              </a:ext>
            </a:extLst>
          </p:cNvPr>
          <p:cNvSpPr/>
          <p:nvPr/>
        </p:nvSpPr>
        <p:spPr bwMode="auto">
          <a:xfrm>
            <a:off x="3746479"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3" name="Plus 12">
            <a:extLst>
              <a:ext uri="{FF2B5EF4-FFF2-40B4-BE49-F238E27FC236}">
                <a16:creationId xmlns:a16="http://schemas.microsoft.com/office/drawing/2014/main" id="{D6B70916-65AC-F04C-B9A9-E069D542E41C}"/>
              </a:ext>
            </a:extLst>
          </p:cNvPr>
          <p:cNvSpPr/>
          <p:nvPr/>
        </p:nvSpPr>
        <p:spPr bwMode="auto">
          <a:xfrm>
            <a:off x="2611068"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0" name="Rounded Rectangle 9">
            <a:extLst>
              <a:ext uri="{FF2B5EF4-FFF2-40B4-BE49-F238E27FC236}">
                <a16:creationId xmlns:a16="http://schemas.microsoft.com/office/drawing/2014/main" id="{1A2D48D5-0419-DD4E-8955-BD652326FC9F}"/>
              </a:ext>
            </a:extLst>
          </p:cNvPr>
          <p:cNvSpPr/>
          <p:nvPr/>
        </p:nvSpPr>
        <p:spPr bwMode="auto">
          <a:xfrm>
            <a:off x="6593366" y="4077072"/>
            <a:ext cx="1512168" cy="1296144"/>
          </a:xfrm>
          <a:prstGeom prst="roundRect">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
        <p:nvSpPr>
          <p:cNvPr id="14" name="Plus 13">
            <a:extLst>
              <a:ext uri="{FF2B5EF4-FFF2-40B4-BE49-F238E27FC236}">
                <a16:creationId xmlns:a16="http://schemas.microsoft.com/office/drawing/2014/main" id="{95B57230-52CE-7B45-A50C-788C91CEB264}"/>
              </a:ext>
            </a:extLst>
          </p:cNvPr>
          <p:cNvSpPr/>
          <p:nvPr/>
        </p:nvSpPr>
        <p:spPr bwMode="auto">
          <a:xfrm>
            <a:off x="5457954" y="4257092"/>
            <a:ext cx="936104" cy="936104"/>
          </a:xfrm>
          <a:prstGeom prst="mathPlus">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591228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childTnLst>
                          </p:cTn>
                        </p:par>
                        <p:par>
                          <p:cTn id="22" fill="hold">
                            <p:stCondLst>
                              <p:cond delay="0"/>
                            </p:stCondLst>
                            <p:childTnLst>
                              <p:par>
                                <p:cTn id="23" presetID="1"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11" grpId="0" animBg="1"/>
      <p:bldP spid="13" grpId="0" animBg="1"/>
      <p:bldP spid="10" grpId="0" animBg="1"/>
      <p:bldP spid="14"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5FAE20FB-4D8C-C642-BDBA-A1550D7A47B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
            <a:ext cx="9144000" cy="685800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936104"/>
          </a:xfrm>
          <a:solidFill>
            <a:schemeClr val="tx1"/>
          </a:solidFill>
          <a:effectLst>
            <a:outerShdw blurRad="63500" dist="35921" dir="2700000" algn="ctr" rotWithShape="0">
              <a:schemeClr val="tx2">
                <a:alpha val="74998"/>
              </a:schemeClr>
            </a:outerShdw>
          </a:effectLst>
        </p:spPr>
        <p:txBody>
          <a:bodyPr anchor="t"/>
          <a:lstStyle/>
          <a:p>
            <a:pPr rtl="1">
              <a:defRPr/>
            </a:pPr>
            <a:r>
              <a:rPr lang="ar-SA" dirty="0">
                <a:effectLst>
                  <a:glow rad="127000">
                    <a:schemeClr val="tx1"/>
                  </a:glow>
                </a:effectLst>
                <a:ea typeface="Arial" charset="0"/>
              </a:rPr>
              <a:t>١</a:t>
            </a:r>
            <a:r>
              <a:rPr lang="ar-SA" sz="5400" dirty="0">
                <a:effectLst>
                  <a:glow rad="127000">
                    <a:schemeClr val="tx1"/>
                  </a:glow>
                </a:effectLst>
                <a:ea typeface="Arial" charset="0"/>
              </a:rPr>
              <a:t>-</a:t>
            </a:r>
            <a:r>
              <a:rPr lang="ar-SA" sz="5400" dirty="0">
                <a:solidFill>
                  <a:srgbClr val="FFFF00"/>
                </a:solidFill>
                <a:effectLst>
                  <a:glow rad="127000">
                    <a:schemeClr val="tx1"/>
                  </a:glow>
                </a:effectLst>
                <a:ea typeface="Arial" charset="0"/>
              </a:rPr>
              <a:t>أطع</a:t>
            </a:r>
            <a:r>
              <a:rPr lang="ar-SA" sz="5400" dirty="0">
                <a:effectLst>
                  <a:glow rad="127000">
                    <a:schemeClr val="tx1"/>
                  </a:glow>
                </a:effectLst>
                <a:ea typeface="Arial" charset="0"/>
              </a:rPr>
              <a:t> أوامر الله (١-٢).</a:t>
            </a:r>
            <a:endParaRPr lang="en-US" sz="5400" dirty="0">
              <a:effectLst>
                <a:glow rad="127000">
                  <a:schemeClr val="tx1"/>
                </a:glow>
              </a:effectLst>
              <a:ea typeface="Arial" charset="0"/>
            </a:endParaRPr>
          </a:p>
        </p:txBody>
      </p:sp>
      <p:sp>
        <p:nvSpPr>
          <p:cNvPr id="3" name="Rectangle 2">
            <a:extLst>
              <a:ext uri="{FF2B5EF4-FFF2-40B4-BE49-F238E27FC236}">
                <a16:creationId xmlns:a16="http://schemas.microsoft.com/office/drawing/2014/main" id="{1EDB245E-B67A-154E-9B93-442101AE3912}"/>
              </a:ext>
            </a:extLst>
          </p:cNvPr>
          <p:cNvSpPr txBox="1">
            <a:spLocks noChangeArrowheads="1"/>
          </p:cNvSpPr>
          <p:nvPr/>
        </p:nvSpPr>
        <p:spPr bwMode="auto">
          <a:xfrm>
            <a:off x="0" y="1782611"/>
            <a:ext cx="9144000" cy="4320480"/>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آمن ببشرية المسيح من أجل الشركة والفرح (١: ١-٤).</a:t>
            </a:r>
          </a:p>
          <a:p>
            <a:pPr marL="457200" marR="0" lvl="1" indent="0" algn="ctr" defTabSz="914400" rtl="1"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اعتمد على يسوع (١: ٥-٢: ١٤).</a:t>
            </a:r>
          </a:p>
          <a:p>
            <a:pPr marL="457200" marR="0" lvl="1" indent="0" algn="ctr" defTabSz="914400" rtl="0" eaLnBrk="0" fontAlgn="base" latinLnBrk="0" hangingPunct="0">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ＭＳ Ｐゴシック" pitchFamily="-108" charset="-128"/>
            </a:endParaRP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تجنب عائقين أمام الطاعة لمحاربة الغنوصية المبكرة </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(٢: ١٥-٢٩).</a:t>
            </a:r>
            <a:endParaRPr kumimoji="0" lang="en-US" sz="36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3B5B5E44-9469-544C-B4C9-4EECC4D730A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8227767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380E03-2082-A847-9DE6-D906ECE7CD7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98" y="0"/>
            <a:ext cx="9120471" cy="68082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7384"/>
            <a:ext cx="9144000" cy="1086599"/>
          </a:xfrm>
          <a:solidFill>
            <a:srgbClr val="C00000"/>
          </a:solidFill>
          <a:effectLst>
            <a:outerShdw blurRad="63500" dist="35921" dir="2700000" algn="ctr" rotWithShape="0">
              <a:schemeClr val="tx2">
                <a:alpha val="74998"/>
              </a:schemeClr>
            </a:outerShdw>
          </a:effectLst>
        </p:spPr>
        <p:txBody>
          <a:bodyPr anchor="ctr"/>
          <a:lstStyle/>
          <a:p>
            <a:pPr rtl="1">
              <a:defRPr/>
            </a:pPr>
            <a:r>
              <a:rPr lang="ar-SA" dirty="0">
                <a:effectLst>
                  <a:glow rad="127000">
                    <a:schemeClr val="tx1"/>
                  </a:glow>
                </a:effectLst>
                <a:ea typeface="Arial" charset="0"/>
              </a:rPr>
              <a:t>٢- </a:t>
            </a:r>
            <a:r>
              <a:rPr lang="ar-SA" dirty="0">
                <a:solidFill>
                  <a:srgbClr val="FFFF00"/>
                </a:solidFill>
                <a:effectLst>
                  <a:glow rad="127000">
                    <a:schemeClr val="tx1"/>
                  </a:glow>
                </a:effectLst>
                <a:ea typeface="Arial" charset="0"/>
              </a:rPr>
              <a:t>أحبوا</a:t>
            </a:r>
            <a:r>
              <a:rPr lang="ar-SA" dirty="0">
                <a:effectLst>
                  <a:glow rad="127000">
                    <a:schemeClr val="tx1"/>
                  </a:glow>
                </a:effectLst>
                <a:ea typeface="Arial" charset="0"/>
              </a:rPr>
              <a:t> الآخرين (٣: ١-٥: ٣).</a:t>
            </a:r>
            <a:endParaRPr lang="en-US" dirty="0">
              <a:effectLst>
                <a:glow rad="127000">
                  <a:schemeClr val="tx1"/>
                </a:glow>
              </a:effectLst>
              <a:ea typeface="Arial" charset="0"/>
            </a:endParaRPr>
          </a:p>
        </p:txBody>
      </p:sp>
      <p:sp>
        <p:nvSpPr>
          <p:cNvPr id="4" name="Rectangle 2">
            <a:extLst>
              <a:ext uri="{FF2B5EF4-FFF2-40B4-BE49-F238E27FC236}">
                <a16:creationId xmlns:a16="http://schemas.microsoft.com/office/drawing/2014/main" id="{8B23CD38-C58D-1048-915A-DFDDBD434045}"/>
              </a:ext>
            </a:extLst>
          </p:cNvPr>
          <p:cNvSpPr txBox="1">
            <a:spLocks noChangeArrowheads="1"/>
          </p:cNvSpPr>
          <p:nvPr/>
        </p:nvSpPr>
        <p:spPr bwMode="auto">
          <a:xfrm>
            <a:off x="-36512" y="1403692"/>
            <a:ext cx="9144000" cy="4050615"/>
          </a:xfrm>
          <a:prstGeom prst="rect">
            <a:avLst/>
          </a:prstGeom>
          <a:noFill/>
          <a:ln>
            <a:noFill/>
          </a:ln>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تخطئ (٣: ١-١٠)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لا تكرهوا المؤمنين (٣: ١١-١٥)</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أظهر الرحمة (٣: ١٦-٢٠)</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كن واثقًا أمام الله (٣: ٢١-٢٤)</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 التعليم الرسولي (٤: ١-٦)</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رعاية المؤمنين (٤: ٧-٢١)</a:t>
            </a:r>
          </a:p>
          <a:p>
            <a:pPr marL="457200" marR="0" lvl="1"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rPr>
              <a:t>أطِعوا وصايا الله (٥: ١-٣)</a:t>
            </a:r>
            <a:endParaRPr kumimoji="0" lang="en-SG" sz="4000" b="1" u="none" strike="noStrike" kern="1200" cap="none" spc="0" normalizeH="0" baseline="0" noProof="0" dirty="0">
              <a:ln>
                <a:noFill/>
              </a:ln>
              <a:solidFill>
                <a:srgbClr val="FFFFFF"/>
              </a:solidFill>
              <a:effectLst>
                <a:glow rad="228600">
                  <a:srgbClr val="000000">
                    <a:satMod val="1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77BB65BF-D00F-6B44-9F3D-9996E8DE42A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2190751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556792"/>
            <a:ext cx="9144000" cy="898638"/>
          </a:xfrm>
          <a:solidFill>
            <a:schemeClr val="accent6">
              <a:lumMod val="75000"/>
            </a:schemeClr>
          </a:solidFill>
          <a:effectLst>
            <a:outerShdw blurRad="63500" dist="35921" dir="2700000" algn="ctr" rotWithShape="0">
              <a:schemeClr val="tx2">
                <a:alpha val="74998"/>
              </a:schemeClr>
            </a:outerShdw>
          </a:effectLst>
        </p:spPr>
        <p:txBody>
          <a:bodyPr anchor="t"/>
          <a:lstStyle/>
          <a:p>
            <a:pPr rtl="1">
              <a:defRPr/>
            </a:pPr>
            <a:r>
              <a:rPr lang="ar-SA" sz="5400" dirty="0">
                <a:effectLst>
                  <a:glow rad="127000">
                    <a:schemeClr val="tx1"/>
                  </a:glow>
                </a:effectLst>
                <a:ea typeface="Arial" charset="0"/>
              </a:rPr>
              <a:t>مميزات الطاعة</a:t>
            </a:r>
            <a:endParaRPr lang="en-US" sz="5400" dirty="0">
              <a:effectLst>
                <a:glow rad="127000">
                  <a:schemeClr val="tx1"/>
                </a:glow>
              </a:effectLst>
              <a:ea typeface="Arial" charset="0"/>
            </a:endParaRPr>
          </a:p>
        </p:txBody>
      </p:sp>
      <p:sp>
        <p:nvSpPr>
          <p:cNvPr id="5" name="Rectangle 2">
            <a:extLst>
              <a:ext uri="{FF2B5EF4-FFF2-40B4-BE49-F238E27FC236}">
                <a16:creationId xmlns:a16="http://schemas.microsoft.com/office/drawing/2014/main" id="{BF7C6B4A-84B7-5641-8A34-D4E8C1FD23C1}"/>
              </a:ext>
            </a:extLst>
          </p:cNvPr>
          <p:cNvSpPr txBox="1">
            <a:spLocks noChangeArrowheads="1"/>
          </p:cNvSpPr>
          <p:nvPr/>
        </p:nvSpPr>
        <p:spPr bwMode="auto">
          <a:xfrm>
            <a:off x="-4057" y="2612122"/>
            <a:ext cx="9144000" cy="4050615"/>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النصر على العالم (٥: ٤-٥)</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تأكيد الخلاص (٥: ٦-١٣)</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الهداية في الصلاة (٥:١٤ - ١٧)</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التحرر من اعتياد الخطيئة (٥:١٨ - ٢٠)</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الأمانة لله بتجنب عبادة الأصنام (٢١:٥)</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8" name="Rectangle 2">
            <a:extLst>
              <a:ext uri="{FF2B5EF4-FFF2-40B4-BE49-F238E27FC236}">
                <a16:creationId xmlns:a16="http://schemas.microsoft.com/office/drawing/2014/main" id="{72B82EDF-FCB2-7A41-903A-748446B0A1D3}"/>
              </a:ext>
            </a:extLst>
          </p:cNvPr>
          <p:cNvSpPr txBox="1">
            <a:spLocks noChangeArrowheads="1"/>
          </p:cNvSpPr>
          <p:nvPr/>
        </p:nvSpPr>
        <p:spPr bwMode="auto">
          <a:xfrm>
            <a:off x="-36512" y="-27384"/>
            <a:ext cx="9144000" cy="1193651"/>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٣- اعلم أن الطاعة تنتج ما </a:t>
            </a:r>
            <a:r>
              <a:rPr kumimoji="0" lang="ar-SA" sz="4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Arial" charset="0"/>
                <a:cs typeface="Arial" panose="020B0604020202020204" pitchFamily="34" charset="0"/>
              </a:rPr>
              <a:t>تحتاجه</a:t>
            </a:r>
            <a:r>
              <a:rPr kumimoji="0" lang="ar-SA"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 حقًا (٥: ٤-٢١).</a:t>
            </a:r>
            <a:endParaRPr kumimoji="0" lang="en-US" sz="4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2334CD8E-F8F1-E74B-8252-6976C0BAB9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622057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ark Blue Worship Backgrounds.jpg">
            <a:extLst>
              <a:ext uri="{FF2B5EF4-FFF2-40B4-BE49-F238E27FC236}">
                <a16:creationId xmlns:a16="http://schemas.microsoft.com/office/drawing/2014/main" id="{A50C2A24-1652-BF43-87E5-B28C1683475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solidFill>
            <a:schemeClr val="tx1"/>
          </a:solidFill>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للرسالة</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0" y="2100290"/>
            <a:ext cx="9144000" cy="248083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أطع الله وأحب الآخرين وستحصل على ما تحتاجه حقًا بدلاً من التعاليم الكاذبة</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p>
        </p:txBody>
      </p:sp>
      <p:sp>
        <p:nvSpPr>
          <p:cNvPr id="4" name="Rectangle 2">
            <a:extLst>
              <a:ext uri="{FF2B5EF4-FFF2-40B4-BE49-F238E27FC236}">
                <a16:creationId xmlns:a16="http://schemas.microsoft.com/office/drawing/2014/main" id="{E1909654-F99F-3947-902C-1FA68A211F0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48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387251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Text Box 2"/>
          <p:cNvSpPr txBox="1">
            <a:spLocks noChangeArrowheads="1"/>
          </p:cNvSpPr>
          <p:nvPr/>
        </p:nvSpPr>
        <p:spPr bwMode="auto">
          <a:xfrm>
            <a:off x="4090989" y="25403"/>
            <a:ext cx="710425" cy="523208"/>
          </a:xfrm>
          <a:prstGeom prst="rect">
            <a:avLst/>
          </a:prstGeom>
          <a:solidFill>
            <a:schemeClr val="tx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لوقا</a:t>
            </a:r>
            <a:r>
              <a:rPr kumimoji="0" lang="en-US" altLang="zh-CN"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sz="2400" b="0" i="0" u="none" strike="noStrike" kern="1200" cap="none" spc="0" normalizeH="0" baseline="0" noProof="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6" name="Text Box 3"/>
          <p:cNvSpPr txBox="1">
            <a:spLocks noChangeArrowheads="1"/>
          </p:cNvSpPr>
          <p:nvPr/>
        </p:nvSpPr>
        <p:spPr bwMode="auto">
          <a:xfrm>
            <a:off x="8534402" y="152401"/>
            <a:ext cx="502034"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rPr>
              <a:t>93</a:t>
            </a:r>
            <a:endParaRPr kumimoji="0" lang="en-US" sz="2400" b="0" i="0" u="none" strike="noStrike" kern="1200" cap="none" spc="0" normalizeH="0" baseline="0" noProof="0">
              <a:ln>
                <a:noFill/>
              </a:ln>
              <a:solidFill>
                <a:srgbClr val="FFFFCC"/>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03107" name="Text Box 4"/>
          <p:cNvSpPr txBox="1">
            <a:spLocks noChangeArrowheads="1"/>
          </p:cNvSpPr>
          <p:nvPr/>
        </p:nvSpPr>
        <p:spPr bwMode="auto">
          <a:xfrm>
            <a:off x="133174" y="1443847"/>
            <a:ext cx="8877651" cy="3970306"/>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البيان الموجز</a:t>
            </a: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1"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تقدم رسالة الملكوت الموجّه بسيادة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الرفض اليهودي إلى قبول الأمم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يجب أن يؤكد إيمان الأمم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من خلال التأكيد بأنه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مخلّص الأمم كما هو لليهود.</a:t>
            </a:r>
          </a:p>
        </p:txBody>
      </p:sp>
      <p:sp>
        <p:nvSpPr>
          <p:cNvPr id="303109" name="Rectangle 6"/>
          <p:cNvSpPr>
            <a:spLocks noGrp="1" noChangeArrowheads="1"/>
          </p:cNvSpPr>
          <p:nvPr>
            <p:ph type="title" idx="4294967295"/>
          </p:nvPr>
        </p:nvSpPr>
        <p:spPr>
          <a:xfrm>
            <a:off x="0" y="0"/>
            <a:ext cx="3962400" cy="533400"/>
          </a:xfrm>
          <a:noFill/>
        </p:spPr>
        <p:txBody>
          <a:bodyPr/>
          <a:lstStyle/>
          <a:p>
            <a:pPr algn="r" rtl="1" eaLnBrk="1" hangingPunct="1"/>
            <a:r>
              <a:rPr lang="ar-JO" sz="2800">
                <a:latin typeface="Accordance" panose="00000400000000000000" pitchFamily="2" charset="-78"/>
                <a:ea typeface="Accordance" panose="00000400000000000000" pitchFamily="2" charset="-78"/>
                <a:cs typeface="Accordance" panose="00000400000000000000" pitchFamily="2" charset="-78"/>
              </a:rPr>
              <a:t>الملخّص والتطبيق</a:t>
            </a:r>
            <a:endParaRPr lang="en-US" sz="2800">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1645225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03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5" grpId="0" animBg="1"/>
    </p:bldLst>
  </p:timing>
</p:sld>
</file>

<file path=ppt/slides/slide46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468994" name="Rectangle 2"/>
          <p:cNvSpPr>
            <a:spLocks noGrp="1" noChangeArrowheads="1"/>
          </p:cNvSpPr>
          <p:nvPr>
            <p:ph type="title" idx="4294967295"/>
          </p:nvPr>
        </p:nvSpPr>
        <p:spPr>
          <a:xfrm>
            <a:off x="2286000" y="152400"/>
            <a:ext cx="4419600" cy="609600"/>
          </a:xfrm>
          <a:solidFill>
            <a:srgbClr val="000000"/>
          </a:solidFill>
        </p:spPr>
        <p:txBody>
          <a:bodyPr anchor="ctr"/>
          <a:lstStyle/>
          <a:p>
            <a:pPr algn="ctr" rtl="1" eaLnBrk="1" hangingPunct="1"/>
            <a:r>
              <a:rPr lang="ar-SA" altLang="zh-CN" sz="4400" dirty="0">
                <a:solidFill>
                  <a:schemeClr val="bg1"/>
                </a:solidFill>
                <a:ea typeface="Arial" charset="0"/>
                <a:cs typeface="Arial" panose="020B0604020202020204" pitchFamily="34" charset="0"/>
              </a:rPr>
              <a:t>تطبيق</a:t>
            </a:r>
            <a:endParaRPr lang="en-US" dirty="0">
              <a:solidFill>
                <a:schemeClr val="bg1"/>
              </a:solidFill>
              <a:ea typeface="Arial" charset="0"/>
              <a:cs typeface="Arial" panose="020B0604020202020204" pitchFamily="34" charset="0"/>
            </a:endParaRPr>
          </a:p>
        </p:txBody>
      </p:sp>
      <p:sp>
        <p:nvSpPr>
          <p:cNvPr id="468995" name="Text Box 3"/>
          <p:cNvSpPr txBox="1">
            <a:spLocks noChangeArrowheads="1"/>
          </p:cNvSpPr>
          <p:nvPr/>
        </p:nvSpPr>
        <p:spPr bwMode="auto">
          <a:xfrm>
            <a:off x="8410981" y="44450"/>
            <a:ext cx="70403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٢٩٠</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pic>
        <p:nvPicPr>
          <p:cNvPr id="468996" name="Picture 8" descr="j023087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05600" y="3833200"/>
            <a:ext cx="219392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68997"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6513" y="3525838"/>
            <a:ext cx="4635501" cy="336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07" name="Text Box 7"/>
          <p:cNvSpPr txBox="1">
            <a:spLocks noChangeArrowheads="1"/>
          </p:cNvSpPr>
          <p:nvPr/>
        </p:nvSpPr>
        <p:spPr bwMode="auto">
          <a:xfrm>
            <a:off x="0" y="908049"/>
            <a:ext cx="9144000" cy="1938992"/>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كيف تظهر المحبة لمؤمن آخر حتى تفشل البدعة؟</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a:p>
            <a:pPr marL="454025" marR="0" lvl="0" indent="-454025" algn="ctr" defTabSz="914400" rtl="1" eaLnBrk="1" fontAlgn="base" latinLnBrk="0" hangingPunct="1">
              <a:lnSpc>
                <a:spcPct val="100000"/>
              </a:lnSpc>
              <a:spcBef>
                <a:spcPct val="0"/>
              </a:spcBef>
              <a:spcAft>
                <a:spcPct val="0"/>
              </a:spcAft>
              <a:buClrTx/>
              <a:buSzTx/>
              <a:buFont typeface="Wingdings" charset="0"/>
              <a:buChar char="Ø"/>
              <a:tabLst/>
              <a:defRPr/>
            </a:pPr>
            <a:r>
              <a:rPr kumimoji="0" lang="ar-SA" altLang="zh-CN" sz="40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rPr>
              <a:t>من الذي تعرفه ويحتاج إلى رؤية المحبة المسيحية معروضة لكي يبتعد عن التعليم الكاذب؟</a:t>
            </a:r>
            <a:endParaRPr kumimoji="0" lang="en-US" altLang="zh-CN"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charset="0"/>
              <a:cs typeface="Arial" panose="020B0604020202020204" pitchFamily="34" charset="0"/>
            </a:endParaRPr>
          </a:p>
        </p:txBody>
      </p:sp>
      <p:sp>
        <p:nvSpPr>
          <p:cNvPr id="7" name="Rectangle 2">
            <a:extLst>
              <a:ext uri="{FF2B5EF4-FFF2-40B4-BE49-F238E27FC236}">
                <a16:creationId xmlns:a16="http://schemas.microsoft.com/office/drawing/2014/main" id="{51433363-E9E1-044E-AB8F-244741C6B6A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rtl="1">
              <a:defRPr/>
            </a:pPr>
            <a:r>
              <a:rPr lang="ar-SA" sz="36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rPr>
              <a:t>١ يوحنا</a:t>
            </a:r>
            <a:endParaRPr lang="en-US" sz="3600" b="1" dirty="0">
              <a:solidFill>
                <a:srgbClr val="FFFFFF"/>
              </a:solidFill>
              <a:effectLst>
                <a:glow rad="127000">
                  <a:srgbClr val="000000"/>
                </a:glow>
              </a:effectLst>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18472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604245439"/>
      </p:ext>
    </p:extLst>
  </p:cSld>
  <p:clrMapOvr>
    <a:masterClrMapping/>
  </p:clrMapOvr>
  <p:transition/>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r="4403"/>
          <a:stretch/>
        </p:blipFill>
        <p:spPr>
          <a:xfrm>
            <a:off x="0" y="0"/>
            <a:ext cx="9144000" cy="6381328"/>
          </a:xfrm>
          <a:prstGeom prst="rect">
            <a:avLst/>
          </a:prstGeom>
        </p:spPr>
      </p:pic>
      <p:sp>
        <p:nvSpPr>
          <p:cNvPr id="5" name="Title 4"/>
          <p:cNvSpPr>
            <a:spLocks noGrp="1"/>
          </p:cNvSpPr>
          <p:nvPr>
            <p:ph type="title" idx="4294967295"/>
          </p:nvPr>
        </p:nvSpPr>
        <p:spPr>
          <a:xfrm>
            <a:off x="323528" y="34531"/>
            <a:ext cx="8060432" cy="1988840"/>
          </a:xfrm>
        </p:spPr>
        <p:txBody>
          <a:bodyPr anchor="ctr"/>
          <a:lstStyle/>
          <a:p>
            <a:r>
              <a:rPr lang="ar-SA" sz="16600" dirty="0">
                <a:solidFill>
                  <a:schemeClr val="bg1"/>
                </a:solidFill>
                <a:effectLst>
                  <a:glow rad="228600">
                    <a:srgbClr val="000000">
                      <a:alpha val="75000"/>
                    </a:srgbClr>
                  </a:glow>
                </a:effectLst>
              </a:rPr>
              <a:t>٢ يوحنا</a:t>
            </a:r>
            <a:endParaRPr lang="en-US" sz="16600" dirty="0">
              <a:solidFill>
                <a:schemeClr val="bg1"/>
              </a:solidFill>
              <a:effectLst>
                <a:glow rad="228600">
                  <a:srgbClr val="000000">
                    <a:alpha val="75000"/>
                  </a:srgbClr>
                </a:glow>
              </a:effectLst>
            </a:endParaRPr>
          </a:p>
        </p:txBody>
      </p:sp>
      <p:sp>
        <p:nvSpPr>
          <p:cNvPr id="6" name="Title 4"/>
          <p:cNvSpPr txBox="1">
            <a:spLocks/>
          </p:cNvSpPr>
          <p:nvPr/>
        </p:nvSpPr>
        <p:spPr bwMode="auto">
          <a:xfrm>
            <a:off x="876400" y="2281976"/>
            <a:ext cx="8267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72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rPr>
              <a:t>حدود المحبة </a:t>
            </a:r>
            <a:endParaRPr kumimoji="0" lang="en-US" sz="72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ＭＳ Ｐゴシック" charset="-128"/>
              <a:cs typeface="Arial" panose="020B0604020202020204" pitchFamily="34" charset="0"/>
            </a:endParaRPr>
          </a:p>
        </p:txBody>
      </p:sp>
      <p:sp>
        <p:nvSpPr>
          <p:cNvPr id="8" name="Rectangle 7">
            <a:extLst>
              <a:ext uri="{FF2B5EF4-FFF2-40B4-BE49-F238E27FC236}">
                <a16:creationId xmlns:a16="http://schemas.microsoft.com/office/drawing/2014/main" id="{08F9666D-604B-FE1C-03ED-F6068C6C7D86}"/>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a:t>
            </a:r>
            <a:r>
              <a:rPr kumimoji="0" lang="ar-JO" sz="20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rPr>
              <a:t>• BibleStudyDownloads.org</a:t>
            </a:r>
          </a:p>
        </p:txBody>
      </p:sp>
    </p:spTree>
    <p:extLst>
      <p:ext uri="{BB962C8B-B14F-4D97-AF65-F5344CB8AC3E}">
        <p14:creationId xmlns:p14="http://schemas.microsoft.com/office/powerpoint/2010/main" val="3749092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الكلمة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63771"/>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الحدود </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Tree>
    <p:extLst>
      <p:ext uri="{BB962C8B-B14F-4D97-AF65-F5344CB8AC3E}">
        <p14:creationId xmlns:p14="http://schemas.microsoft.com/office/powerpoint/2010/main" val="8037839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SA" sz="4800" dirty="0">
                <a:solidFill>
                  <a:schemeClr val="bg1"/>
                </a:solidFill>
                <a:effectLst>
                  <a:glow rad="101600">
                    <a:schemeClr val="tx1">
                      <a:alpha val="99000"/>
                    </a:schemeClr>
                  </a:glow>
                </a:effectLst>
              </a:rPr>
              <a:t>الموضوع </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1382" y="1743848"/>
            <a:ext cx="9144000" cy="33703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حدود المحبة </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795231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SA" sz="4800" dirty="0">
                <a:effectLst>
                  <a:glow rad="127000">
                    <a:schemeClr val="tx1"/>
                  </a:glow>
                </a:effectLst>
                <a:ea typeface="ＭＳ Ｐゴシック" charset="0"/>
              </a:rPr>
              <a:t>ألاية المفتاحية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52778" y="1602008"/>
            <a:ext cx="8438444" cy="35965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r" defTabSz="457200" eaLnBrk="0" hangingPunct="0">
              <a:defRPr sz="4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كُلُّ مَنْ تَعَدَّى وَلَمْ يَثْبُتْ فِي تَعْلِيمِ الْمَسِيحِ فَلَيْسَ لَهُ اللهُ. وَمَنْ يَثْبُتْ فِي تَعْلِيمِ الْمَسِيحِ فَهَذَا لَهُ الآبُ وَالابْنُ جَمِيعاً. إِنْ كَانَ أَحَدٌ يَأْتِيكُمْ وَلاَ يَجِيءُ بِهَذَا التَّعْلِيمِ، فَلاَ تَقْبَلُوهُ فِي الْبَيْتِ، وَلاَ تَقُولُوا لَهُ سَلاَمٌ.</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176389" y="5060794"/>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 ٩-١٠</a:t>
            </a: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297</a:t>
            </a:r>
          </a:p>
        </p:txBody>
      </p:sp>
      <p:sp>
        <p:nvSpPr>
          <p:cNvPr id="2" name="Rectangle 2">
            <a:extLst>
              <a:ext uri="{FF2B5EF4-FFF2-40B4-BE49-F238E27FC236}">
                <a16:creationId xmlns:a16="http://schemas.microsoft.com/office/drawing/2014/main" id="{AC007F82-421B-262F-C05C-B604A1F07E95}"/>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814113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46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03778" name="Picture 1" descr="dreamstime_3709247.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476250"/>
            <a:ext cx="9144000" cy="611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3779" name="Rectangle 2"/>
          <p:cNvSpPr>
            <a:spLocks noGrp="1" noChangeArrowheads="1"/>
          </p:cNvSpPr>
          <p:nvPr>
            <p:ph type="title" idx="4294967295"/>
          </p:nvPr>
        </p:nvSpPr>
        <p:spPr>
          <a:xfrm>
            <a:off x="2392363" y="228600"/>
            <a:ext cx="4389437" cy="533400"/>
          </a:xfrm>
          <a:solidFill>
            <a:schemeClr val="bg1"/>
          </a:solidFill>
        </p:spPr>
        <p:txBody>
          <a:bodyPr/>
          <a:lstStyle/>
          <a:p>
            <a:pPr algn="ctr" eaLnBrk="1" hangingPunct="1"/>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03780" name="Text Box 3"/>
          <p:cNvSpPr txBox="1">
            <a:spLocks noChangeArrowheads="1"/>
          </p:cNvSpPr>
          <p:nvPr/>
        </p:nvSpPr>
        <p:spPr bwMode="auto">
          <a:xfrm>
            <a:off x="8340360" y="44450"/>
            <a:ext cx="699230"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300</a:t>
            </a:r>
          </a:p>
        </p:txBody>
      </p:sp>
      <p:sp>
        <p:nvSpPr>
          <p:cNvPr id="50180" name="Text Box 4"/>
          <p:cNvSpPr txBox="1">
            <a:spLocks noChangeArrowheads="1"/>
          </p:cNvSpPr>
          <p:nvPr/>
        </p:nvSpPr>
        <p:spPr bwMode="auto">
          <a:xfrm>
            <a:off x="1835150" y="1484313"/>
            <a:ext cx="5545138" cy="3416320"/>
          </a:xfrm>
          <a:prstGeom prst="rect">
            <a:avLst/>
          </a:prstGeom>
          <a:solidFill>
            <a:schemeClr val="bg1"/>
          </a:solidFill>
          <a:ln w="9525">
            <a:solidFill>
              <a:schemeClr val="bg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 typeface="Wingdings" charset="0"/>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يحث يوحنا </a:t>
            </a:r>
            <a:r>
              <a:rPr kumimoji="0" lang="ar-SA" altLang="zh-CN" sz="3600" b="1"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بتحفظ</a:t>
            </a: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 على محبة المرأة المسيحية وأطفالها الذين يظهرون كرم الضيافة للمبشرين ولكنهم بحاجة إلى تحذير بعدم تمديد الأمر نفسه للمعلمين الكذبة للتحذير من </a:t>
            </a:r>
            <a:r>
              <a:rPr kumimoji="0" lang="ar-SA" altLang="zh-CN" sz="3600" b="1" u="none" strike="noStrike" kern="1200" cap="none" spc="0" normalizeH="0" baseline="0" noProof="0" dirty="0">
                <a:ln>
                  <a:noFill/>
                </a:ln>
                <a:solidFill>
                  <a:srgbClr val="FFFF00"/>
                </a:solidFill>
                <a:effectLst/>
                <a:uLnTx/>
                <a:uFillTx/>
                <a:latin typeface="Arial" panose="020B0604020202020204" pitchFamily="34" charset="0"/>
                <a:ea typeface="宋体" charset="0"/>
                <a:cs typeface="Arial" panose="020B0604020202020204" pitchFamily="34" charset="0"/>
              </a:rPr>
              <a:t>المساعدة في انتشار البدع المدمرة.</a:t>
            </a:r>
          </a:p>
        </p:txBody>
      </p:sp>
      <p:sp>
        <p:nvSpPr>
          <p:cNvPr id="6" name="Rectangle 2">
            <a:extLst>
              <a:ext uri="{FF2B5EF4-FFF2-40B4-BE49-F238E27FC236}">
                <a16:creationId xmlns:a16="http://schemas.microsoft.com/office/drawing/2014/main" id="{05FA02CD-9F0A-9B49-9189-10E0CB0EADF3}"/>
              </a:ext>
            </a:extLst>
          </p:cNvPr>
          <p:cNvSpPr txBox="1">
            <a:spLocks noChangeArrowheads="1"/>
          </p:cNvSpPr>
          <p:nvPr/>
        </p:nvSpPr>
        <p:spPr bwMode="auto">
          <a:xfrm>
            <a:off x="0" y="5661248"/>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193147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0180"/>
                                        </p:tgtEl>
                                        <p:attrNameLst>
                                          <p:attrName>style.visibility</p:attrName>
                                        </p:attrNameLst>
                                      </p:cBhvr>
                                      <p:to>
                                        <p:strVal val="visible"/>
                                      </p:to>
                                    </p:set>
                                    <p:anim calcmode="lin" valueType="num">
                                      <p:cBhvr additive="base">
                                        <p:cTn id="7" dur="500" fill="hold"/>
                                        <p:tgtEl>
                                          <p:spTgt spid="50180"/>
                                        </p:tgtEl>
                                        <p:attrNameLst>
                                          <p:attrName>ppt_x</p:attrName>
                                        </p:attrNameLst>
                                      </p:cBhvr>
                                      <p:tavLst>
                                        <p:tav tm="0">
                                          <p:val>
                                            <p:strVal val="#ppt_x"/>
                                          </p:val>
                                        </p:tav>
                                        <p:tav tm="100000">
                                          <p:val>
                                            <p:strVal val="#ppt_x"/>
                                          </p:val>
                                        </p:tav>
                                      </p:tavLst>
                                    </p:anim>
                                    <p:anim calcmode="lin" valueType="num">
                                      <p:cBhvr additive="base">
                                        <p:cTn id="8" dur="500" fill="hold"/>
                                        <p:tgtEl>
                                          <p:spTgt spid="5018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dissolv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0" grpId="0" animBg="1"/>
      <p:bldP spid="6" grpId="0"/>
    </p:bldLst>
  </p:timing>
</p:sld>
</file>

<file path=ppt/slides/slide4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36512" y="2348576"/>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حياة الملكوت توازن بين المحبة والحق (عدد 1-6) حتى لا يبطل اي منهما الاخر</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06031A49-2158-B148-A00B-82814D04DD4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77801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تم مخاطبة امرأة مجهولة واولادها ( ع 1), والذين من المحتمل ان يكونوا قد فتحوا منازلهم لخدمات الكنيسة وايواء او استقبال الوعاظ او الكارزين الرحالة .</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DB9B6F30-9540-AB4A-89C2-6ECB4CE93CE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98333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30440"/>
            <a:ext cx="9180512" cy="688844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 </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احد الادلة على الخلاص هو الاستمرار في الايمان بأن يسوع المسيح مات بجسد حقيقي (عد. 7), في حين ان اولئك الذين ينكرون هذا « ليس لديهم الله « (عد. 9), مما يعني انهم يفقدون المجازة او المكافأة على الارجح (عد. 8)</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8" name="Rectangle 2">
            <a:extLst>
              <a:ext uri="{FF2B5EF4-FFF2-40B4-BE49-F238E27FC236}">
                <a16:creationId xmlns:a16="http://schemas.microsoft.com/office/drawing/2014/main" id="{3311EE03-3F59-404F-A88A-A14105EB13F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7785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mj-cs"/>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mj-cs"/>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cs typeface="+mj-cs"/>
            </a:endParaRPr>
          </a:p>
        </p:txBody>
      </p:sp>
      <p:sp>
        <p:nvSpPr>
          <p:cNvPr id="4" name="Rectangle 2"/>
          <p:cNvSpPr txBox="1">
            <a:spLocks noChangeArrowheads="1"/>
          </p:cNvSpPr>
          <p:nvPr/>
        </p:nvSpPr>
        <p:spPr bwMode="auto">
          <a:xfrm>
            <a:off x="0" y="1602007"/>
            <a:ext cx="9144000" cy="31942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مفهوم "الملكوت" و"ملكوت الله" يظهر على الأقل 42 مرة (مثال، 1: 33؛ 4: 43؛ 6: 20؛ 7: 28؛ 8: 1، 10؛ 9: 2، 11، 27، 60، 62؛ 10: 9، 11؛ 11: 2، 17، 18، 20؛ 12: 31، 32؛ 13: 18، 20، 28، 29؛ 14: 15؛ 16: 16؛ 17: 20أ، 20ب، 21؛ 18: 16، 17، 24، 25، 29؛ 19: 11؛ 21: 10، 31؛ 22: 16، 18، 29، 30؛ 23: 42، 51).</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Times New Roman" panose="02020603050405020304" pitchFamily="18"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j-cs"/>
            </a:endParaRPr>
          </a:p>
        </p:txBody>
      </p:sp>
      <p:sp>
        <p:nvSpPr>
          <p:cNvPr id="6" name="Rectangle 2">
            <a:extLst>
              <a:ext uri="{FF2B5EF4-FFF2-40B4-BE49-F238E27FC236}">
                <a16:creationId xmlns:a16="http://schemas.microsoft.com/office/drawing/2014/main" id="{C5FB6306-5A92-B84B-B6BF-B03B9BB854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Times New Roman" panose="02020603050405020304" pitchFamily="18" charset="0"/>
              </a:rPr>
              <a:t>لوقا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7863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SA"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السيد, الاله </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lvl="0" algn="ctr" defTabSz="457200" rtl="1" eaLnBrk="0" hangingPunct="0">
              <a:defRPr sz="4000" b="1">
                <a:solidFill>
                  <a:srgbClr val="FFFFFF"/>
                </a:solidFill>
                <a:effectLst>
                  <a:glow rad="127000">
                    <a:srgbClr val="000000"/>
                  </a:glow>
                </a:effectLst>
                <a:latin typeface="Arial" panose="020B0604020202020204" pitchFamily="34"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u="none" strike="noStrike" kern="1200" cap="none" spc="0" normalizeH="0" baseline="0" noProof="0" dirty="0">
                <a:ln>
                  <a:noFill/>
                </a:ln>
                <a:solidFill>
                  <a:srgbClr val="FFFFFF"/>
                </a:solidFill>
                <a:effectLst>
                  <a:glow rad="127000">
                    <a:srgbClr val="000000"/>
                  </a:glow>
                </a:effectLst>
                <a:uLnTx/>
                <a:uFillTx/>
                <a:ea typeface="ＭＳ Ｐゴシック" charset="0"/>
              </a:rPr>
              <a:t>يسوع هو السيد حتى لو كان انسان, « الكثير من المخادعين انتشروا في العالم . وهؤلاء ينكرون ان يسوع المسيح جاء بجسد حقيقي . مثل هؤلاء هم مخادعون وعدو للمسيح « ( عد. 7 )</a:t>
            </a:r>
            <a:endParaRPr kumimoji="0" lang="en-US" sz="40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27f</a:t>
            </a:r>
          </a:p>
        </p:txBody>
      </p:sp>
      <p:sp>
        <p:nvSpPr>
          <p:cNvPr id="7" name="Rectangle 2">
            <a:extLst>
              <a:ext uri="{FF2B5EF4-FFF2-40B4-BE49-F238E27FC236}">
                <a16:creationId xmlns:a16="http://schemas.microsoft.com/office/drawing/2014/main" id="{02D6DA25-8092-5048-9892-8B6C3F3B669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9581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6673" name="Rectangle 2"/>
          <p:cNvSpPr>
            <a:spLocks noGrp="1" noChangeArrowheads="1"/>
          </p:cNvSpPr>
          <p:nvPr>
            <p:ph type="title" idx="4294967295"/>
          </p:nvPr>
        </p:nvSpPr>
        <p:spPr>
          <a:xfrm>
            <a:off x="2392363" y="228600"/>
            <a:ext cx="4389437" cy="533400"/>
          </a:xfrm>
          <a:solidFill>
            <a:schemeClr val="bg1"/>
          </a:solidFill>
        </p:spPr>
        <p:txBody>
          <a:bodyPr/>
          <a:lstStyle/>
          <a:p>
            <a:pPr algn="ctr" rtl="1" eaLnBrk="1" hangingPunct="1"/>
            <a:r>
              <a:rPr lang="ar-SA"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en-US" sz="3600" b="1" dirty="0">
                <a:solidFill>
                  <a:srgbClr val="FFFFFF"/>
                </a:solidFill>
                <a:latin typeface="Arial" panose="020B0604020202020204" pitchFamily="34" charset="0"/>
                <a:ea typeface="ＭＳ Ｐゴシック" charset="0"/>
                <a:cs typeface="+mn-cs"/>
              </a:rPr>
              <a:t>– </a:t>
            </a:r>
            <a:r>
              <a:rPr lang="ar-SA" sz="3600" b="1" dirty="0">
                <a:solidFill>
                  <a:srgbClr val="FFFFFF"/>
                </a:solidFill>
                <a:latin typeface="Arial" panose="020B0604020202020204" pitchFamily="34" charset="0"/>
                <a:ea typeface="ＭＳ Ｐゴシック" charset="0"/>
                <a:cs typeface="+mn-cs"/>
              </a:rPr>
              <a:t>مخطط ملخص </a:t>
            </a:r>
            <a:endParaRPr lang="en-US" sz="3600" b="1" dirty="0">
              <a:solidFill>
                <a:srgbClr val="FFFFFF"/>
              </a:solidFill>
              <a:latin typeface="Arial" panose="020B0604020202020204" pitchFamily="34" charset="0"/>
              <a:ea typeface="ＭＳ Ｐゴシック" charset="0"/>
              <a:cs typeface="+mn-cs"/>
            </a:endParaRPr>
          </a:p>
        </p:txBody>
      </p:sp>
      <p:sp>
        <p:nvSpPr>
          <p:cNvPr id="156674" name="Text Box 7"/>
          <p:cNvSpPr txBox="1">
            <a:spLocks noChangeArrowheads="1"/>
          </p:cNvSpPr>
          <p:nvPr/>
        </p:nvSpPr>
        <p:spPr bwMode="auto">
          <a:xfrm>
            <a:off x="8413385" y="444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grpSp>
        <p:nvGrpSpPr>
          <p:cNvPr id="156675" name="Group 72"/>
          <p:cNvGrpSpPr>
            <a:grpSpLocks/>
          </p:cNvGrpSpPr>
          <p:nvPr/>
        </p:nvGrpSpPr>
        <p:grpSpPr bwMode="auto">
          <a:xfrm>
            <a:off x="133350" y="838200"/>
            <a:ext cx="8858250" cy="5867400"/>
            <a:chOff x="24" y="576"/>
            <a:chExt cx="4200" cy="3552"/>
          </a:xfrm>
        </p:grpSpPr>
        <p:grpSp>
          <p:nvGrpSpPr>
            <p:cNvPr id="156676" name="Group 34"/>
            <p:cNvGrpSpPr>
              <a:grpSpLocks/>
            </p:cNvGrpSpPr>
            <p:nvPr/>
          </p:nvGrpSpPr>
          <p:grpSpPr bwMode="auto">
            <a:xfrm>
              <a:off x="24" y="576"/>
              <a:ext cx="4200" cy="394"/>
              <a:chOff x="0" y="0"/>
              <a:chExt cx="4200" cy="653"/>
            </a:xfrm>
          </p:grpSpPr>
          <p:sp>
            <p:nvSpPr>
              <p:cNvPr id="9224" name="Rectangle 8"/>
              <p:cNvSpPr>
                <a:spLocks noChangeArrowheads="1"/>
              </p:cNvSpPr>
              <p:nvPr/>
            </p:nvSpPr>
            <p:spPr bwMode="auto">
              <a:xfrm>
                <a:off x="32" y="0"/>
                <a:ext cx="4135" cy="653"/>
              </a:xfrm>
              <a:prstGeom prst="rect">
                <a:avLst/>
              </a:prstGeom>
              <a:gradFill rotWithShape="1">
                <a:gsLst>
                  <a:gs pos="0">
                    <a:srgbClr val="FF6699"/>
                  </a:gs>
                  <a:gs pos="50000">
                    <a:srgbClr val="FF6699">
                      <a:gamma/>
                      <a:shade val="46275"/>
                      <a:invGamma/>
                    </a:srgbClr>
                  </a:gs>
                  <a:gs pos="100000">
                    <a:srgbClr val="FF6699"/>
                  </a:gs>
                </a:gsLst>
                <a:lin ang="5400000" scaled="1"/>
              </a:gradFill>
              <a:ln w="12700" cap="sq">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rPr>
                  <a:t> </a:t>
                </a:r>
                <a:r>
                  <a:rPr kumimoji="0" lang="ar-SA"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宋体" charset="0"/>
                    <a:cs typeface="宋体" charset="0"/>
                  </a:rPr>
                  <a:t>حدود المحبة </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宋体" charset="0"/>
                  <a:cs typeface="宋体" charset="0"/>
                </a:endParaRPr>
              </a:p>
            </p:txBody>
          </p:sp>
          <p:sp>
            <p:nvSpPr>
              <p:cNvPr id="156729" name="Rectangle 33"/>
              <p:cNvSpPr>
                <a:spLocks noChangeArrowheads="1"/>
              </p:cNvSpPr>
              <p:nvPr/>
            </p:nvSpPr>
            <p:spPr bwMode="auto">
              <a:xfrm>
                <a:off x="0" y="0"/>
                <a:ext cx="4200" cy="6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7" name="Group 36"/>
            <p:cNvGrpSpPr>
              <a:grpSpLocks/>
            </p:cNvGrpSpPr>
            <p:nvPr/>
          </p:nvGrpSpPr>
          <p:grpSpPr bwMode="auto">
            <a:xfrm>
              <a:off x="24" y="970"/>
              <a:ext cx="2128" cy="371"/>
              <a:chOff x="0" y="653"/>
              <a:chExt cx="2128" cy="615"/>
            </a:xfrm>
          </p:grpSpPr>
          <p:sp>
            <p:nvSpPr>
              <p:cNvPr id="156726" name="Rectangle 10"/>
              <p:cNvSpPr>
                <a:spLocks noChangeArrowheads="1"/>
              </p:cNvSpPr>
              <p:nvPr/>
            </p:nvSpPr>
            <p:spPr bwMode="auto">
              <a:xfrm>
                <a:off x="32" y="65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مساعدة المعلمين الحقيقيون</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7" name="Rectangle 35"/>
              <p:cNvSpPr>
                <a:spLocks noChangeArrowheads="1"/>
              </p:cNvSpPr>
              <p:nvPr/>
            </p:nvSpPr>
            <p:spPr bwMode="auto">
              <a:xfrm>
                <a:off x="0" y="65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8" name="Group 38"/>
            <p:cNvGrpSpPr>
              <a:grpSpLocks/>
            </p:cNvGrpSpPr>
            <p:nvPr/>
          </p:nvGrpSpPr>
          <p:grpSpPr bwMode="auto">
            <a:xfrm>
              <a:off x="2152" y="970"/>
              <a:ext cx="2072" cy="371"/>
              <a:chOff x="2128" y="653"/>
              <a:chExt cx="2072" cy="615"/>
            </a:xfrm>
          </p:grpSpPr>
          <p:sp>
            <p:nvSpPr>
              <p:cNvPr id="156724" name="Rectangle 11"/>
              <p:cNvSpPr>
                <a:spLocks noChangeArrowheads="1"/>
              </p:cNvSpPr>
              <p:nvPr/>
            </p:nvSpPr>
            <p:spPr bwMode="auto">
              <a:xfrm>
                <a:off x="2160" y="65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ابتعد عن المعلمين الكذبة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5" name="Rectangle 37"/>
              <p:cNvSpPr>
                <a:spLocks noChangeArrowheads="1"/>
              </p:cNvSpPr>
              <p:nvPr/>
            </p:nvSpPr>
            <p:spPr bwMode="auto">
              <a:xfrm>
                <a:off x="2128" y="65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79" name="Group 40"/>
            <p:cNvGrpSpPr>
              <a:grpSpLocks/>
            </p:cNvGrpSpPr>
            <p:nvPr/>
          </p:nvGrpSpPr>
          <p:grpSpPr bwMode="auto">
            <a:xfrm>
              <a:off x="24" y="1341"/>
              <a:ext cx="2128" cy="370"/>
              <a:chOff x="0" y="1268"/>
              <a:chExt cx="2128" cy="615"/>
            </a:xfrm>
          </p:grpSpPr>
          <p:sp>
            <p:nvSpPr>
              <p:cNvPr id="156722" name="Rectangle 13"/>
              <p:cNvSpPr>
                <a:spLocks noChangeArrowheads="1"/>
              </p:cNvSpPr>
              <p:nvPr/>
            </p:nvSpPr>
            <p:spPr bwMode="auto">
              <a:xfrm>
                <a:off x="32" y="126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1-6</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3" name="Rectangle 39"/>
              <p:cNvSpPr>
                <a:spLocks noChangeArrowheads="1"/>
              </p:cNvSpPr>
              <p:nvPr/>
            </p:nvSpPr>
            <p:spPr bwMode="auto">
              <a:xfrm>
                <a:off x="0" y="126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0" name="Group 42"/>
            <p:cNvGrpSpPr>
              <a:grpSpLocks/>
            </p:cNvGrpSpPr>
            <p:nvPr/>
          </p:nvGrpSpPr>
          <p:grpSpPr bwMode="auto">
            <a:xfrm>
              <a:off x="2152" y="1341"/>
              <a:ext cx="2072" cy="370"/>
              <a:chOff x="2128" y="1268"/>
              <a:chExt cx="2072" cy="615"/>
            </a:xfrm>
          </p:grpSpPr>
          <p:sp>
            <p:nvSpPr>
              <p:cNvPr id="156720" name="Rectangle 14"/>
              <p:cNvSpPr>
                <a:spLocks noChangeArrowheads="1"/>
              </p:cNvSpPr>
              <p:nvPr/>
            </p:nvSpPr>
            <p:spPr bwMode="auto">
              <a:xfrm>
                <a:off x="2160" y="126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الايات من 7 -13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21" name="Rectangle 41"/>
              <p:cNvSpPr>
                <a:spLocks noChangeArrowheads="1"/>
              </p:cNvSpPr>
              <p:nvPr/>
            </p:nvSpPr>
            <p:spPr bwMode="auto">
              <a:xfrm>
                <a:off x="2128" y="126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1" name="Group 44"/>
            <p:cNvGrpSpPr>
              <a:grpSpLocks/>
            </p:cNvGrpSpPr>
            <p:nvPr/>
          </p:nvGrpSpPr>
          <p:grpSpPr bwMode="auto">
            <a:xfrm>
              <a:off x="24" y="1711"/>
              <a:ext cx="2128" cy="371"/>
              <a:chOff x="0" y="1883"/>
              <a:chExt cx="2128" cy="615"/>
            </a:xfrm>
          </p:grpSpPr>
          <p:sp>
            <p:nvSpPr>
              <p:cNvPr id="156718" name="Rectangle 16"/>
              <p:cNvSpPr>
                <a:spLocks noChangeArrowheads="1"/>
              </p:cNvSpPr>
              <p:nvPr/>
            </p:nvSpPr>
            <p:spPr bwMode="auto">
              <a:xfrm>
                <a:off x="32" y="188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السير في الوصايا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9" name="Rectangle 43"/>
              <p:cNvSpPr>
                <a:spLocks noChangeArrowheads="1"/>
              </p:cNvSpPr>
              <p:nvPr/>
            </p:nvSpPr>
            <p:spPr bwMode="auto">
              <a:xfrm>
                <a:off x="0" y="188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2" name="Group 46"/>
            <p:cNvGrpSpPr>
              <a:grpSpLocks/>
            </p:cNvGrpSpPr>
            <p:nvPr/>
          </p:nvGrpSpPr>
          <p:grpSpPr bwMode="auto">
            <a:xfrm>
              <a:off x="2152" y="1711"/>
              <a:ext cx="2072" cy="371"/>
              <a:chOff x="2128" y="1883"/>
              <a:chExt cx="2072" cy="615"/>
            </a:xfrm>
          </p:grpSpPr>
          <p:sp>
            <p:nvSpPr>
              <p:cNvPr id="156716" name="Rectangle 17"/>
              <p:cNvSpPr>
                <a:spLocks noChangeArrowheads="1"/>
              </p:cNvSpPr>
              <p:nvPr/>
            </p:nvSpPr>
            <p:spPr bwMode="auto">
              <a:xfrm>
                <a:off x="2160" y="188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احترس من المزيفون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7" name="Rectangle 45"/>
              <p:cNvSpPr>
                <a:spLocks noChangeArrowheads="1"/>
              </p:cNvSpPr>
              <p:nvPr/>
            </p:nvSpPr>
            <p:spPr bwMode="auto">
              <a:xfrm>
                <a:off x="2128" y="188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3" name="Group 48"/>
            <p:cNvGrpSpPr>
              <a:grpSpLocks/>
            </p:cNvGrpSpPr>
            <p:nvPr/>
          </p:nvGrpSpPr>
          <p:grpSpPr bwMode="auto">
            <a:xfrm>
              <a:off x="24" y="2082"/>
              <a:ext cx="2128" cy="371"/>
              <a:chOff x="0" y="2498"/>
              <a:chExt cx="2128" cy="615"/>
            </a:xfrm>
          </p:grpSpPr>
          <p:sp>
            <p:nvSpPr>
              <p:cNvPr id="156714" name="Rectangle 19"/>
              <p:cNvSpPr>
                <a:spLocks noChangeArrowheads="1"/>
              </p:cNvSpPr>
              <p:nvPr/>
            </p:nvSpPr>
            <p:spPr bwMode="auto">
              <a:xfrm>
                <a:off x="32" y="2498"/>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إيجابي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5" name="Rectangle 47"/>
              <p:cNvSpPr>
                <a:spLocks noChangeArrowheads="1"/>
              </p:cNvSpPr>
              <p:nvPr/>
            </p:nvSpPr>
            <p:spPr bwMode="auto">
              <a:xfrm>
                <a:off x="0" y="2498"/>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4" name="Group 50"/>
            <p:cNvGrpSpPr>
              <a:grpSpLocks/>
            </p:cNvGrpSpPr>
            <p:nvPr/>
          </p:nvGrpSpPr>
          <p:grpSpPr bwMode="auto">
            <a:xfrm>
              <a:off x="2152" y="2082"/>
              <a:ext cx="2072" cy="371"/>
              <a:chOff x="2128" y="2498"/>
              <a:chExt cx="2072" cy="615"/>
            </a:xfrm>
          </p:grpSpPr>
          <p:sp>
            <p:nvSpPr>
              <p:cNvPr id="156712" name="Rectangle 20"/>
              <p:cNvSpPr>
                <a:spLocks noChangeArrowheads="1"/>
              </p:cNvSpPr>
              <p:nvPr/>
            </p:nvSpPr>
            <p:spPr bwMode="auto">
              <a:xfrm>
                <a:off x="2160" y="2498"/>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سلبي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p>
            </p:txBody>
          </p:sp>
          <p:sp>
            <p:nvSpPr>
              <p:cNvPr id="156713" name="Rectangle 49"/>
              <p:cNvSpPr>
                <a:spLocks noChangeArrowheads="1"/>
              </p:cNvSpPr>
              <p:nvPr/>
            </p:nvSpPr>
            <p:spPr bwMode="auto">
              <a:xfrm>
                <a:off x="2128" y="2498"/>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5" name="Group 52"/>
            <p:cNvGrpSpPr>
              <a:grpSpLocks/>
            </p:cNvGrpSpPr>
            <p:nvPr/>
          </p:nvGrpSpPr>
          <p:grpSpPr bwMode="auto">
            <a:xfrm>
              <a:off x="24" y="2453"/>
              <a:ext cx="2128" cy="371"/>
              <a:chOff x="0" y="3113"/>
              <a:chExt cx="2128" cy="615"/>
            </a:xfrm>
          </p:grpSpPr>
          <p:sp>
            <p:nvSpPr>
              <p:cNvPr id="156710" name="Rectangle 22"/>
              <p:cNvSpPr>
                <a:spLocks noChangeArrowheads="1"/>
              </p:cNvSpPr>
              <p:nvPr/>
            </p:nvSpPr>
            <p:spPr bwMode="auto">
              <a:xfrm>
                <a:off x="32" y="3113"/>
                <a:ext cx="2064"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يظهر الحق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11" name="Rectangle 51"/>
              <p:cNvSpPr>
                <a:spLocks noChangeArrowheads="1"/>
              </p:cNvSpPr>
              <p:nvPr/>
            </p:nvSpPr>
            <p:spPr bwMode="auto">
              <a:xfrm>
                <a:off x="0" y="3113"/>
                <a:ext cx="2128"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6" name="Group 54"/>
            <p:cNvGrpSpPr>
              <a:grpSpLocks/>
            </p:cNvGrpSpPr>
            <p:nvPr/>
          </p:nvGrpSpPr>
          <p:grpSpPr bwMode="auto">
            <a:xfrm>
              <a:off x="2152" y="2453"/>
              <a:ext cx="2072" cy="371"/>
              <a:chOff x="2128" y="3113"/>
              <a:chExt cx="2072" cy="615"/>
            </a:xfrm>
          </p:grpSpPr>
          <p:sp>
            <p:nvSpPr>
              <p:cNvPr id="156708" name="Rectangle 23"/>
              <p:cNvSpPr>
                <a:spLocks noChangeArrowheads="1"/>
              </p:cNvSpPr>
              <p:nvPr/>
            </p:nvSpPr>
            <p:spPr bwMode="auto">
              <a:xfrm>
                <a:off x="2160" y="3113"/>
                <a:ext cx="200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يدافع عن الحق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709" name="Rectangle 53"/>
              <p:cNvSpPr>
                <a:spLocks noChangeArrowheads="1"/>
              </p:cNvSpPr>
              <p:nvPr/>
            </p:nvSpPr>
            <p:spPr bwMode="auto">
              <a:xfrm>
                <a:off x="2128" y="3113"/>
                <a:ext cx="207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7" name="Group 56"/>
            <p:cNvGrpSpPr>
              <a:grpSpLocks/>
            </p:cNvGrpSpPr>
            <p:nvPr/>
          </p:nvGrpSpPr>
          <p:grpSpPr bwMode="auto">
            <a:xfrm>
              <a:off x="24" y="2824"/>
              <a:ext cx="712" cy="562"/>
              <a:chOff x="0" y="3728"/>
              <a:chExt cx="712" cy="933"/>
            </a:xfrm>
          </p:grpSpPr>
          <p:sp>
            <p:nvSpPr>
              <p:cNvPr id="156706" name="Rectangle 25"/>
              <p:cNvSpPr>
                <a:spLocks noChangeArrowheads="1"/>
              </p:cNvSpPr>
              <p:nvPr/>
            </p:nvSpPr>
            <p:spPr bwMode="auto">
              <a:xfrm>
                <a:off x="32"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تحيات بالحق والمحبة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7" name="Rectangle 55"/>
              <p:cNvSpPr>
                <a:spLocks noChangeArrowheads="1"/>
              </p:cNvSpPr>
              <p:nvPr/>
            </p:nvSpPr>
            <p:spPr bwMode="auto">
              <a:xfrm>
                <a:off x="0"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8" name="Group 58"/>
            <p:cNvGrpSpPr>
              <a:grpSpLocks/>
            </p:cNvGrpSpPr>
            <p:nvPr/>
          </p:nvGrpSpPr>
          <p:grpSpPr bwMode="auto">
            <a:xfrm>
              <a:off x="736" y="2824"/>
              <a:ext cx="712" cy="562"/>
              <a:chOff x="712" y="3728"/>
              <a:chExt cx="712" cy="933"/>
            </a:xfrm>
          </p:grpSpPr>
          <p:sp>
            <p:nvSpPr>
              <p:cNvPr id="156704" name="Rectangle 26"/>
              <p:cNvSpPr>
                <a:spLocks noChangeArrowheads="1"/>
              </p:cNvSpPr>
              <p:nvPr/>
            </p:nvSpPr>
            <p:spPr bwMode="auto">
              <a:xfrm>
                <a:off x="744" y="3728"/>
                <a:ext cx="64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امتدح</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الطاعة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(4)</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5" name="Rectangle 57"/>
              <p:cNvSpPr>
                <a:spLocks noChangeArrowheads="1"/>
              </p:cNvSpPr>
              <p:nvPr/>
            </p:nvSpPr>
            <p:spPr bwMode="auto">
              <a:xfrm>
                <a:off x="712" y="3728"/>
                <a:ext cx="71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89" name="Group 60"/>
            <p:cNvGrpSpPr>
              <a:grpSpLocks/>
            </p:cNvGrpSpPr>
            <p:nvPr/>
          </p:nvGrpSpPr>
          <p:grpSpPr bwMode="auto">
            <a:xfrm>
              <a:off x="1448" y="2824"/>
              <a:ext cx="704" cy="562"/>
              <a:chOff x="1424" y="3728"/>
              <a:chExt cx="704" cy="933"/>
            </a:xfrm>
          </p:grpSpPr>
          <p:sp>
            <p:nvSpPr>
              <p:cNvPr id="156702" name="Rectangle 27"/>
              <p:cNvSpPr>
                <a:spLocks noChangeArrowheads="1"/>
              </p:cNvSpPr>
              <p:nvPr/>
            </p:nvSpPr>
            <p:spPr bwMode="auto">
              <a:xfrm>
                <a:off x="1456" y="3728"/>
                <a:ext cx="640"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حض على المحبة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(5-6)</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3" name="Rectangle 59"/>
              <p:cNvSpPr>
                <a:spLocks noChangeArrowheads="1"/>
              </p:cNvSpPr>
              <p:nvPr/>
            </p:nvSpPr>
            <p:spPr bwMode="auto">
              <a:xfrm>
                <a:off x="1424" y="3728"/>
                <a:ext cx="704"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0" name="Group 62"/>
            <p:cNvGrpSpPr>
              <a:grpSpLocks/>
            </p:cNvGrpSpPr>
            <p:nvPr/>
          </p:nvGrpSpPr>
          <p:grpSpPr bwMode="auto">
            <a:xfrm>
              <a:off x="2152" y="2824"/>
              <a:ext cx="1040" cy="562"/>
              <a:chOff x="2128" y="3728"/>
              <a:chExt cx="1040" cy="933"/>
            </a:xfrm>
          </p:grpSpPr>
          <p:sp>
            <p:nvSpPr>
              <p:cNvPr id="156700" name="Rectangle 28"/>
              <p:cNvSpPr>
                <a:spLocks noChangeArrowheads="1"/>
              </p:cNvSpPr>
              <p:nvPr/>
            </p:nvSpPr>
            <p:spPr bwMode="auto">
              <a:xfrm>
                <a:off x="2160" y="3728"/>
                <a:ext cx="976"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حظر مساعدة</a:t>
                </a:r>
                <a:b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b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لمعلمين الكذبة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(7-11)</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701" name="Rectangle 61"/>
              <p:cNvSpPr>
                <a:spLocks noChangeArrowheads="1"/>
              </p:cNvSpPr>
              <p:nvPr/>
            </p:nvSpPr>
            <p:spPr bwMode="auto">
              <a:xfrm>
                <a:off x="2128" y="3728"/>
                <a:ext cx="1040"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1" name="Group 64"/>
            <p:cNvGrpSpPr>
              <a:grpSpLocks/>
            </p:cNvGrpSpPr>
            <p:nvPr/>
          </p:nvGrpSpPr>
          <p:grpSpPr bwMode="auto">
            <a:xfrm>
              <a:off x="3192" y="2824"/>
              <a:ext cx="1032" cy="562"/>
              <a:chOff x="3168" y="3728"/>
              <a:chExt cx="1032" cy="933"/>
            </a:xfrm>
          </p:grpSpPr>
          <p:sp>
            <p:nvSpPr>
              <p:cNvPr id="156698" name="Rectangle 29"/>
              <p:cNvSpPr>
                <a:spLocks noChangeArrowheads="1"/>
              </p:cNvSpPr>
              <p:nvPr/>
            </p:nvSpPr>
            <p:spPr bwMode="auto">
              <a:xfrm>
                <a:off x="3200" y="3728"/>
                <a:ext cx="968" cy="9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172E"/>
                    </a:solidFill>
                    <a:effectLst/>
                    <a:uLnTx/>
                    <a:uFillTx/>
                    <a:latin typeface="Arial Narrow" charset="0"/>
                    <a:ea typeface="宋体" charset="0"/>
                    <a:cs typeface="宋体" charset="0"/>
                  </a:rPr>
                  <a:t> </a:t>
                </a:r>
                <a:r>
                  <a:rPr kumimoji="0" lang="ar-SA"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زيارة متوقعة &amp; وتحيات </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00172E"/>
                    </a:solidFill>
                    <a:effectLst/>
                    <a:uLnTx/>
                    <a:uFillTx/>
                    <a:latin typeface="Arial Narrow" charset="0"/>
                    <a:ea typeface="宋体" charset="0"/>
                    <a:cs typeface="宋体" charset="0"/>
                  </a:rPr>
                  <a:t>(12-13)</a:t>
                </a:r>
                <a:endParaRPr kumimoji="0" lang="en-US" altLang="zh-CN" sz="2000" b="0" i="0" u="none" strike="noStrike" kern="1200" cap="none" spc="0" normalizeH="0" baseline="0" noProof="0" dirty="0">
                  <a:ln>
                    <a:noFill/>
                  </a:ln>
                  <a:solidFill>
                    <a:srgbClr val="00172E"/>
                  </a:solidFill>
                  <a:effectLst/>
                  <a:uLnTx/>
                  <a:uFillTx/>
                  <a:latin typeface="Arial Narrow" charset="0"/>
                  <a:ea typeface="宋体" charset="0"/>
                  <a:cs typeface="宋体" charset="0"/>
                </a:endParaRPr>
              </a:p>
            </p:txBody>
          </p:sp>
          <p:sp>
            <p:nvSpPr>
              <p:cNvPr id="156699" name="Rectangle 63"/>
              <p:cNvSpPr>
                <a:spLocks noChangeArrowheads="1"/>
              </p:cNvSpPr>
              <p:nvPr/>
            </p:nvSpPr>
            <p:spPr bwMode="auto">
              <a:xfrm>
                <a:off x="3168" y="3728"/>
                <a:ext cx="1032" cy="9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2" name="Group 68"/>
            <p:cNvGrpSpPr>
              <a:grpSpLocks/>
            </p:cNvGrpSpPr>
            <p:nvPr/>
          </p:nvGrpSpPr>
          <p:grpSpPr bwMode="auto">
            <a:xfrm>
              <a:off x="24" y="3386"/>
              <a:ext cx="4200" cy="371"/>
              <a:chOff x="0" y="4661"/>
              <a:chExt cx="5712" cy="615"/>
            </a:xfrm>
          </p:grpSpPr>
          <p:sp>
            <p:nvSpPr>
              <p:cNvPr id="156696" name="Rectangle 31"/>
              <p:cNvSpPr>
                <a:spLocks noChangeArrowheads="1"/>
              </p:cNvSpPr>
              <p:nvPr/>
            </p:nvSpPr>
            <p:spPr bwMode="auto">
              <a:xfrm>
                <a:off x="32" y="4661"/>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a:t>
                </a: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افسس </a:t>
                </a:r>
                <a:endPar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endParaRPr>
              </a:p>
            </p:txBody>
          </p:sp>
          <p:sp>
            <p:nvSpPr>
              <p:cNvPr id="156697" name="Rectangle 67"/>
              <p:cNvSpPr>
                <a:spLocks noChangeArrowheads="1"/>
              </p:cNvSpPr>
              <p:nvPr/>
            </p:nvSpPr>
            <p:spPr bwMode="auto">
              <a:xfrm>
                <a:off x="0" y="4661"/>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nvGrpSpPr>
            <p:cNvPr id="156693" name="Group 70"/>
            <p:cNvGrpSpPr>
              <a:grpSpLocks/>
            </p:cNvGrpSpPr>
            <p:nvPr/>
          </p:nvGrpSpPr>
          <p:grpSpPr bwMode="auto">
            <a:xfrm>
              <a:off x="24" y="3757"/>
              <a:ext cx="4200" cy="371"/>
              <a:chOff x="0" y="5276"/>
              <a:chExt cx="5712" cy="615"/>
            </a:xfrm>
          </p:grpSpPr>
          <p:sp>
            <p:nvSpPr>
              <p:cNvPr id="156694" name="Rectangle 32"/>
              <p:cNvSpPr>
                <a:spLocks noChangeArrowheads="1"/>
              </p:cNvSpPr>
              <p:nvPr/>
            </p:nvSpPr>
            <p:spPr bwMode="auto">
              <a:xfrm>
                <a:off x="32" y="5276"/>
                <a:ext cx="5648" cy="61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 ب.م </a:t>
                </a:r>
                <a:r>
                  <a:rPr kumimoji="0" lang="en-US" altLang="zh-CN" sz="2800" b="1" u="none" strike="noStrike" kern="1200" cap="none" spc="0" normalizeH="0" baseline="0" noProof="0" dirty="0">
                    <a:ln>
                      <a:noFill/>
                    </a:ln>
                    <a:solidFill>
                      <a:srgbClr val="00172E"/>
                    </a:solidFill>
                    <a:effectLst/>
                    <a:uLnTx/>
                    <a:uFillTx/>
                    <a:latin typeface="Arial" panose="020B0604020202020204" pitchFamily="34" charset="0"/>
                    <a:ea typeface="宋体" charset="0"/>
                    <a:cs typeface="宋体" charset="0"/>
                  </a:rPr>
                  <a:t>85-95</a:t>
                </a:r>
              </a:p>
            </p:txBody>
          </p:sp>
          <p:sp>
            <p:nvSpPr>
              <p:cNvPr id="156695" name="Rectangle 69"/>
              <p:cNvSpPr>
                <a:spLocks noChangeArrowheads="1"/>
              </p:cNvSpPr>
              <p:nvPr/>
            </p:nvSpPr>
            <p:spPr bwMode="auto">
              <a:xfrm>
                <a:off x="0" y="5276"/>
                <a:ext cx="5712" cy="61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DDDDDD"/>
                  </a:solidFill>
                  <a:effectLst/>
                  <a:uLnTx/>
                  <a:uFillTx/>
                  <a:latin typeface="Times New Roman" charset="0"/>
                  <a:ea typeface="ＭＳ Ｐゴシック" charset="0"/>
                </a:endParaRPr>
              </a:p>
            </p:txBody>
          </p:sp>
        </p:grpSp>
      </p:grpSp>
    </p:spTree>
    <p:extLst>
      <p:ext uri="{BB962C8B-B14F-4D97-AF65-F5344CB8AC3E}">
        <p14:creationId xmlns:p14="http://schemas.microsoft.com/office/powerpoint/2010/main" val="766965649"/>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6673"/>
                                        </p:tgtEl>
                                        <p:attrNameLst>
                                          <p:attrName>style.visibility</p:attrName>
                                        </p:attrNameLst>
                                      </p:cBhvr>
                                      <p:to>
                                        <p:strVal val="visible"/>
                                      </p:to>
                                    </p:set>
                                    <p:animEffect transition="in" filter="blinds(horizontal)">
                                      <p:cBhvr>
                                        <p:cTn id="7" dur="500"/>
                                        <p:tgtEl>
                                          <p:spTgt spid="156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3"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2882" name="Rectangle 2"/>
          <p:cNvSpPr>
            <a:spLocks noGrp="1" noChangeArrowheads="1"/>
          </p:cNvSpPr>
          <p:nvPr>
            <p:ph type="title" idx="4294967295"/>
          </p:nvPr>
        </p:nvSpPr>
        <p:spPr/>
        <p:txBody>
          <a:bodyPr/>
          <a:lstStyle/>
          <a:p>
            <a:pPr eaLnBrk="1" hangingPunct="1"/>
            <a:r>
              <a:rPr lang="en-US" dirty="0">
                <a:latin typeface="Times New Roman" charset="0"/>
                <a:ea typeface="ＭＳ Ｐゴシック" charset="0"/>
                <a:cs typeface="ＭＳ Ｐゴシック" charset="0"/>
              </a:rPr>
              <a:t>Acrostic Bible – </a:t>
            </a:r>
            <a:r>
              <a:rPr lang="ar-SA" dirty="0">
                <a:latin typeface="Times New Roman" charset="0"/>
                <a:ea typeface="ＭＳ Ｐゴシック" charset="0"/>
                <a:cs typeface="ＭＳ Ｐゴシック" charset="0"/>
              </a:rPr>
              <a:t>2 يوحنا</a:t>
            </a:r>
            <a:endParaRPr lang="en-US" dirty="0">
              <a:latin typeface="Times New Roman" charset="0"/>
              <a:ea typeface="ＭＳ Ｐゴシック" charset="0"/>
              <a:cs typeface="ＭＳ Ｐゴシック" charset="0"/>
            </a:endParaRPr>
          </a:p>
        </p:txBody>
      </p:sp>
      <p:pic>
        <p:nvPicPr>
          <p:cNvPr id="122883"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115888"/>
            <a:ext cx="5276850" cy="6591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6"/>
          <p:cNvSpPr txBox="1">
            <a:spLocks noChangeArrowheads="1"/>
          </p:cNvSpPr>
          <p:nvPr/>
        </p:nvSpPr>
        <p:spPr bwMode="auto">
          <a:xfrm>
            <a:off x="1066800" y="115888"/>
            <a:ext cx="5334000" cy="685800"/>
          </a:xfrm>
          <a:prstGeom prst="rect">
            <a:avLst/>
          </a:prstGeom>
          <a:solidFill>
            <a:srgbClr val="FFFFFF"/>
          </a:soli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defTabSz="914400" eaLnBrk="1" fontAlgn="base" hangingPunct="1">
              <a:spcBef>
                <a:spcPct val="0"/>
              </a:spcBef>
              <a:spcAft>
                <a:spcPct val="0"/>
              </a:spcAft>
              <a:defRPr/>
            </a:pPr>
            <a:r>
              <a:rPr lang="ar-SA" sz="4400" b="1" i="1" dirty="0">
                <a:solidFill>
                  <a:srgbClr val="000000"/>
                </a:solidFill>
                <a:effectLst>
                  <a:outerShdw blurRad="38100" dist="38100" dir="2700000" algn="tl">
                    <a:srgbClr val="DDDDDD"/>
                  </a:outerShdw>
                </a:effectLst>
                <a:latin typeface="Arail" charset="0"/>
                <a:cs typeface="Arail" charset="0"/>
              </a:rPr>
              <a:t>٢ يوحنا</a:t>
            </a:r>
          </a:p>
        </p:txBody>
      </p:sp>
      <p:sp>
        <p:nvSpPr>
          <p:cNvPr id="9" name="Rectangle 7"/>
          <p:cNvSpPr txBox="1">
            <a:spLocks noChangeArrowheads="1"/>
          </p:cNvSpPr>
          <p:nvPr/>
        </p:nvSpPr>
        <p:spPr bwMode="auto">
          <a:xfrm>
            <a:off x="1115616" y="4077072"/>
            <a:ext cx="2952328" cy="1944216"/>
          </a:xfrm>
          <a:prstGeom prst="rect">
            <a:avLst/>
          </a:prstGeom>
          <a:solidFill>
            <a:schemeClr val="bg1"/>
          </a:solidFill>
          <a:ln w="9525">
            <a:noFill/>
            <a:miter lim="800000"/>
            <a:headEnd/>
            <a:tailEnd/>
          </a:ln>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حدود المحبة </a:t>
            </a:r>
            <a:endParaRPr kumimoji="0" lang="en-US" sz="48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1"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122885" name="Text Box 6"/>
          <p:cNvSpPr txBox="1">
            <a:spLocks noChangeArrowheads="1"/>
          </p:cNvSpPr>
          <p:nvPr/>
        </p:nvSpPr>
        <p:spPr bwMode="auto">
          <a:xfrm>
            <a:off x="533400" y="764704"/>
            <a:ext cx="5638800" cy="1509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حب  للسيدة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4-6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الحث على محبة الاخرين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7-11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خداع المسيح الدجال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a:p>
            <a:pPr marL="893763" marR="0" lvl="0" indent="-893763" algn="r" defTabSz="914400" rtl="1"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12-13	</a:t>
            </a:r>
            <a:r>
              <a:rPr kumimoji="0" lang="ar-SA"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rPr>
              <a:t>الشوق او التوق للقيام بالزيارة </a:t>
            </a:r>
            <a:endParaRPr kumimoji="0" lang="en-US" sz="2400" b="1" i="0" u="none" strike="noStrike" kern="1200" cap="none" spc="0" normalizeH="0" baseline="0" noProof="0" dirty="0">
              <a:ln>
                <a:noFill/>
              </a:ln>
              <a:solidFill>
                <a:srgbClr val="FFFFFF"/>
              </a:solidFill>
              <a:effectLst/>
              <a:uLnTx/>
              <a:uFillTx/>
              <a:latin typeface="Arail" charset="0"/>
              <a:ea typeface="ＭＳ Ｐゴシック" charset="0"/>
              <a:cs typeface="Arail" charset="0"/>
            </a:endParaRPr>
          </a:p>
        </p:txBody>
      </p:sp>
    </p:spTree>
    <p:extLst>
      <p:ext uri="{BB962C8B-B14F-4D97-AF65-F5344CB8AC3E}">
        <p14:creationId xmlns:p14="http://schemas.microsoft.com/office/powerpoint/2010/main" val="18757670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how to be discerning">
            <a:extLst>
              <a:ext uri="{FF2B5EF4-FFF2-40B4-BE49-F238E27FC236}">
                <a16:creationId xmlns:a16="http://schemas.microsoft.com/office/drawing/2014/main" id="{8A72CBBE-905D-2F42-8EB0-8179923AA5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9144000" cy="6096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٢ يوحنا</a:t>
            </a:r>
            <a:endParaRPr kumimoji="0" lang="en-US"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00098" name="Rectangle 2"/>
          <p:cNvSpPr>
            <a:spLocks noGrp="1" noChangeArrowheads="1"/>
          </p:cNvSpPr>
          <p:nvPr>
            <p:ph type="ctrTitle"/>
          </p:nvPr>
        </p:nvSpPr>
        <p:spPr>
          <a:xfrm>
            <a:off x="23813" y="26143"/>
            <a:ext cx="9120187" cy="1446653"/>
          </a:xfrm>
          <a:effectLst/>
        </p:spPr>
        <p:txBody>
          <a:bodyPr/>
          <a:lstStyle/>
          <a:p>
            <a:pPr>
              <a:defRPr/>
            </a:pPr>
            <a:r>
              <a:rPr lang="ar-SA" sz="11500" dirty="0">
                <a:solidFill>
                  <a:schemeClr val="tx1"/>
                </a:solidFill>
                <a:ea typeface="ＭＳ Ｐゴシック" charset="0"/>
                <a:cs typeface="ＭＳ Ｐゴシック" charset="0"/>
              </a:rPr>
              <a:t>كن مميزا </a:t>
            </a:r>
            <a:endParaRPr lang="en-US" sz="11500" dirty="0">
              <a:solidFill>
                <a:schemeClr val="tx1"/>
              </a:solidFill>
              <a:effectLst/>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2204399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2"/>
          <p:cNvSpPr>
            <a:spLocks noGrp="1" noChangeArrowheads="1"/>
          </p:cNvSpPr>
          <p:nvPr>
            <p:ph type="title"/>
          </p:nvPr>
        </p:nvSpPr>
        <p:spPr>
          <a:xfrm>
            <a:off x="-1618553" y="-56964"/>
            <a:ext cx="7772400"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دراسة حالة ....</a:t>
            </a:r>
            <a:endParaRPr lang="en-US" b="1" dirty="0">
              <a:latin typeface="Arial" panose="020B0604020202020204" pitchFamily="34" charset="0"/>
              <a:ea typeface="ＭＳ Ｐゴシック" charset="0"/>
              <a:cs typeface="Arial" panose="020B0604020202020204" pitchFamily="34" charset="0"/>
            </a:endParaRPr>
          </a:p>
        </p:txBody>
      </p:sp>
      <p:sp>
        <p:nvSpPr>
          <p:cNvPr id="24579" name="Rectangle 3"/>
          <p:cNvSpPr>
            <a:spLocks noGrp="1" noChangeArrowheads="1"/>
          </p:cNvSpPr>
          <p:nvPr>
            <p:ph type="body" idx="1"/>
          </p:nvPr>
        </p:nvSpPr>
        <p:spPr>
          <a:xfrm>
            <a:off x="1173163" y="1058416"/>
            <a:ext cx="5075237" cy="2658616"/>
          </a:xfrm>
        </p:spPr>
        <p:txBody>
          <a:bodyPr/>
          <a:lstStyle/>
          <a:p>
            <a:pPr algn="r" rtl="1" eaLnBrk="1" hangingPunct="1"/>
            <a:r>
              <a:rPr lang="ar-SA" altLang="ja-JP" sz="2800" dirty="0">
                <a:ea typeface="ＭＳ Ｐゴシック" charset="0"/>
                <a:cs typeface="Arial" panose="020B0604020202020204" pitchFamily="34" charset="0"/>
              </a:rPr>
              <a:t>افترض ان اثنين من شهود يهوة جاءوا عند عتبة باب بيتك . هل تستقبلهم الى بيتك؟ لماذا </a:t>
            </a:r>
            <a:endParaRPr lang="en-US" altLang="ja-JP" sz="2800" dirty="0">
              <a:ea typeface="ＭＳ Ｐゴシック" charset="0"/>
              <a:cs typeface="Arial" panose="020B0604020202020204" pitchFamily="34" charset="0"/>
            </a:endParaRPr>
          </a:p>
          <a:p>
            <a:pPr algn="r" rtl="1" eaLnBrk="1" hangingPunct="1"/>
            <a:r>
              <a:rPr lang="ar-SA" sz="2800" dirty="0">
                <a:ea typeface="ＭＳ Ｐゴシック" charset="0"/>
                <a:cs typeface="Arial" panose="020B0604020202020204" pitchFamily="34" charset="0"/>
              </a:rPr>
              <a:t>الرجاء كن في المجموعة الصح ....</a:t>
            </a:r>
            <a:endParaRPr lang="en-US" sz="2800" dirty="0">
              <a:ea typeface="ＭＳ Ｐゴシック" charset="0"/>
              <a:cs typeface="Arial" panose="020B0604020202020204" pitchFamily="34" charset="0"/>
            </a:endParaRPr>
          </a:p>
        </p:txBody>
      </p:sp>
      <p:sp>
        <p:nvSpPr>
          <p:cNvPr id="128003" name="Text Box 4"/>
          <p:cNvSpPr txBox="1">
            <a:spLocks noChangeArrowheads="1"/>
          </p:cNvSpPr>
          <p:nvPr/>
        </p:nvSpPr>
        <p:spPr bwMode="auto">
          <a:xfrm>
            <a:off x="14478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ابقهم بالخارج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4" name="Text Box 5"/>
          <p:cNvSpPr txBox="1">
            <a:spLocks noChangeArrowheads="1"/>
          </p:cNvSpPr>
          <p:nvPr/>
        </p:nvSpPr>
        <p:spPr bwMode="auto">
          <a:xfrm>
            <a:off x="6705600" y="4876800"/>
            <a:ext cx="1219200" cy="156966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السماح لهم بالخول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5" name="Text Box 6"/>
          <p:cNvSpPr txBox="1">
            <a:spLocks noChangeArrowheads="1"/>
          </p:cNvSpPr>
          <p:nvPr/>
        </p:nvSpPr>
        <p:spPr bwMode="auto">
          <a:xfrm>
            <a:off x="3779912" y="4254500"/>
            <a:ext cx="1728192" cy="4699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ارضية المنصة </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8006" name="Text Box 7"/>
          <p:cNvSpPr txBox="1">
            <a:spLocks noChangeArrowheads="1"/>
          </p:cNvSpPr>
          <p:nvPr/>
        </p:nvSpPr>
        <p:spPr bwMode="auto">
          <a:xfrm>
            <a:off x="3352800" y="6019800"/>
            <a:ext cx="2743200" cy="5921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هذا يعتمد </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128007" name="Picture 7" descr="sarah-jehovah-doo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324600" y="304800"/>
            <a:ext cx="2676525"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a:extLst>
              <a:ext uri="{FF2B5EF4-FFF2-40B4-BE49-F238E27FC236}">
                <a16:creationId xmlns:a16="http://schemas.microsoft.com/office/drawing/2014/main" id="{9E0DD085-AE78-FB4A-A734-A98422A29114}"/>
              </a:ext>
            </a:extLst>
          </p:cNvPr>
          <p:cNvSpPr txBox="1">
            <a:spLocks noChangeArrowheads="1"/>
          </p:cNvSpPr>
          <p:nvPr/>
        </p:nvSpPr>
        <p:spPr bwMode="auto">
          <a:xfrm>
            <a:off x="6096000" y="3115223"/>
            <a:ext cx="272531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74882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45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4" presetClass="entr" presetSubtype="0" fill="hold" grpId="0" nodeType="clickEffect">
                                  <p:stCondLst>
                                    <p:cond delay="0"/>
                                  </p:stCondLst>
                                  <p:childTnLst>
                                    <p:set>
                                      <p:cBhvr>
                                        <p:cTn id="10" dur="1" fill="hold">
                                          <p:stCondLst>
                                            <p:cond delay="0"/>
                                          </p:stCondLst>
                                        </p:cTn>
                                        <p:tgtEl>
                                          <p:spTgt spid="24579">
                                            <p:txEl>
                                              <p:pRg st="1" end="1"/>
                                            </p:txEl>
                                          </p:spTgt>
                                        </p:tgtEl>
                                        <p:attrNameLst>
                                          <p:attrName>style.visibility</p:attrName>
                                        </p:attrNameLst>
                                      </p:cBhvr>
                                      <p:to>
                                        <p:strVal val="visible"/>
                                      </p:to>
                                    </p:set>
                                    <p:anim to="" calcmode="lin" valueType="num">
                                      <p:cBhvr>
                                        <p:cTn id="11" dur="1" fill="hold"/>
                                        <p:tgtEl>
                                          <p:spTgt spid="24579">
                                            <p:txEl>
                                              <p:pRg st="1" end="1"/>
                                            </p:txEl>
                                          </p:spTgt>
                                        </p:tgtEl>
                                        <p:attrNameLst>
                                          <p:attrName/>
                                        </p:attrNameLst>
                                      </p:cBhvr>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12800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800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2800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28006"/>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dissolve">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build="p"/>
      <p:bldP spid="128003" grpId="0" animBg="1"/>
      <p:bldP spid="128004" grpId="0" animBg="1"/>
      <p:bldP spid="128005" grpId="0" animBg="1"/>
      <p:bldP spid="128006" grpId="0" animBg="1"/>
      <p:bldP spid="9"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949414"/>
            <a:ext cx="9144000" cy="5359906"/>
          </a:xfrm>
          <a:prstGeom prst="rect">
            <a:avLst/>
          </a:prstGeom>
        </p:spPr>
      </p:pic>
      <p:sp>
        <p:nvSpPr>
          <p:cNvPr id="900098" name="Rectangle 2"/>
          <p:cNvSpPr>
            <a:spLocks noGrp="1" noChangeArrowheads="1"/>
          </p:cNvSpPr>
          <p:nvPr>
            <p:ph type="ctrTitle"/>
          </p:nvPr>
        </p:nvSpPr>
        <p:spPr>
          <a:xfrm>
            <a:off x="0" y="15984"/>
            <a:ext cx="9144000" cy="748720"/>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الانجيل </a:t>
            </a:r>
            <a:endParaRPr lang="en-US" sz="5400" dirty="0">
              <a:effectLst>
                <a:glow rad="127000">
                  <a:schemeClr val="tx1"/>
                </a:glow>
              </a:effectLst>
              <a:ea typeface="ＭＳ Ｐゴシック" charset="0"/>
              <a:cs typeface="ＭＳ Ｐゴシック" charset="0"/>
            </a:endParaRPr>
          </a:p>
        </p:txBody>
      </p:sp>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هل  الانجيل حقا يغير حياتنا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CF76A8AD-172D-E54D-A5D7-1D80A1428A7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9995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248" y="0"/>
            <a:ext cx="9129752" cy="2564904"/>
          </a:xfrm>
        </p:spPr>
        <p:txBody>
          <a:bodyPr/>
          <a:lstStyle/>
          <a:p>
            <a:r>
              <a:rPr lang="ar-SA" sz="4800" dirty="0"/>
              <a:t>كيف  لنا ان نعيش الانجيل؟ </a:t>
            </a:r>
            <a:endParaRPr lang="en-US" sz="4800" dirty="0"/>
          </a:p>
        </p:txBody>
      </p:sp>
      <p:pic>
        <p:nvPicPr>
          <p:cNvPr id="3" name="Picture 2"/>
          <p:cNvPicPr>
            <a:picLocks noChangeAspect="1"/>
          </p:cNvPicPr>
          <p:nvPr/>
        </p:nvPicPr>
        <p:blipFill>
          <a:blip r:embed="rId3"/>
          <a:stretch>
            <a:fillRect/>
          </a:stretch>
        </p:blipFill>
        <p:spPr>
          <a:xfrm>
            <a:off x="-64596" y="2483133"/>
            <a:ext cx="9243593" cy="4384104"/>
          </a:xfrm>
          <a:prstGeom prst="rect">
            <a:avLst/>
          </a:prstGeom>
        </p:spPr>
      </p:pic>
      <p:sp>
        <p:nvSpPr>
          <p:cNvPr id="4" name="Title 1"/>
          <p:cNvSpPr txBox="1">
            <a:spLocks/>
          </p:cNvSpPr>
          <p:nvPr/>
        </p:nvSpPr>
        <p:spPr bwMode="auto">
          <a:xfrm rot="20542866">
            <a:off x="5209791" y="1498319"/>
            <a:ext cx="3873168" cy="1008112"/>
          </a:xfrm>
          <a:prstGeom prst="rect">
            <a:avLst/>
          </a:prstGeom>
          <a:solidFill>
            <a:srgbClr val="FF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طريقتين ....</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CD8B83CA-416F-3643-8620-5FF6C5D9543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2522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 </a:t>
            </a:r>
            <a:r>
              <a:rPr lang="ar-SA" sz="4800" dirty="0">
                <a:effectLst>
                  <a:glow rad="127000">
                    <a:schemeClr val="tx1"/>
                  </a:glow>
                </a:effectLst>
                <a:ea typeface="ＭＳ Ｐゴシック" charset="0"/>
                <a:cs typeface="ＭＳ Ｐゴシック" charset="0"/>
              </a:rPr>
              <a:t>مساندة المعلمين </a:t>
            </a:r>
            <a:r>
              <a:rPr lang="ar-SA" sz="4800" dirty="0">
                <a:solidFill>
                  <a:srgbClr val="FFFF00"/>
                </a:solidFill>
                <a:effectLst>
                  <a:glow rad="127000">
                    <a:schemeClr val="tx1"/>
                  </a:glow>
                </a:effectLst>
                <a:ea typeface="ＭＳ Ｐゴシック" charset="0"/>
                <a:cs typeface="ＭＳ Ｐゴシック" charset="0"/>
              </a:rPr>
              <a:t>الحقيقيون</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.(6-1) </a:t>
            </a:r>
          </a:p>
        </p:txBody>
      </p:sp>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052736"/>
            <a:ext cx="9144000" cy="6097905"/>
          </a:xfrm>
          <a:prstGeom prst="rect">
            <a:avLst/>
          </a:prstGeom>
        </p:spPr>
      </p:pic>
      <p:sp>
        <p:nvSpPr>
          <p:cNvPr id="5" name="Rectangle 2">
            <a:extLst>
              <a:ext uri="{FF2B5EF4-FFF2-40B4-BE49-F238E27FC236}">
                <a16:creationId xmlns:a16="http://schemas.microsoft.com/office/drawing/2014/main" id="{FC6F8DE4-D7A3-914A-BDDF-B58D7C77A1E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2977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369" y="1628800"/>
            <a:ext cx="9144000" cy="420286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rtl="1">
              <a:defRPr/>
            </a:pPr>
            <a:r>
              <a:rPr lang="en-US" sz="4800" dirty="0">
                <a:effectLst>
                  <a:glow rad="127000">
                    <a:schemeClr val="tx1"/>
                  </a:glow>
                </a:effectLst>
                <a:ea typeface="ＭＳ Ｐゴシック" charset="0"/>
                <a:cs typeface="ＭＳ Ｐゴシック" charset="0"/>
              </a:rPr>
              <a:t> .II</a:t>
            </a:r>
            <a:r>
              <a:rPr lang="ar-SA" sz="4800" dirty="0">
                <a:effectLst>
                  <a:glow rad="127000">
                    <a:schemeClr val="tx1"/>
                  </a:glow>
                </a:effectLst>
                <a:ea typeface="ＭＳ Ｐゴシック" charset="0"/>
                <a:cs typeface="ＭＳ Ｐゴシック" charset="0"/>
              </a:rPr>
              <a:t>تجنب المعلمين </a:t>
            </a:r>
            <a:r>
              <a:rPr lang="ar-SA" sz="4800" dirty="0">
                <a:solidFill>
                  <a:srgbClr val="FFFF00"/>
                </a:solidFill>
                <a:effectLst>
                  <a:glow rad="127000">
                    <a:schemeClr val="tx1"/>
                  </a:glow>
                </a:effectLst>
                <a:ea typeface="ＭＳ Ｐゴシック" charset="0"/>
                <a:cs typeface="ＭＳ Ｐゴシック" charset="0"/>
              </a:rPr>
              <a:t>الكذبة</a:t>
            </a:r>
            <a:r>
              <a:rPr lang="ar-SA" sz="4800" dirty="0">
                <a:effectLst>
                  <a:glow rad="127000">
                    <a:schemeClr val="tx1"/>
                  </a:glow>
                </a:effectLst>
                <a:ea typeface="ＭＳ Ｐゴシック" charset="0"/>
                <a:cs typeface="ＭＳ Ｐゴシック" charset="0"/>
              </a:rPr>
              <a:t> </a:t>
            </a:r>
            <a:r>
              <a:rPr lang="en-US" sz="4800" dirty="0">
                <a:effectLst>
                  <a:glow rad="127000">
                    <a:schemeClr val="tx1"/>
                  </a:glow>
                </a:effectLst>
                <a:ea typeface="ＭＳ Ｐゴシック" charset="0"/>
                <a:cs typeface="ＭＳ Ｐゴシック" charset="0"/>
              </a:rPr>
              <a:t>.(13-7)</a:t>
            </a:r>
          </a:p>
        </p:txBody>
      </p:sp>
      <p:sp>
        <p:nvSpPr>
          <p:cNvPr id="5" name="Rectangle 2">
            <a:extLst>
              <a:ext uri="{FF2B5EF4-FFF2-40B4-BE49-F238E27FC236}">
                <a16:creationId xmlns:a16="http://schemas.microsoft.com/office/drawing/2014/main" id="{71F4F4BE-F466-3A47-89A7-8EB139C9EBD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253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80768"/>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cs typeface="ＭＳ Ｐゴシック" charset="0"/>
              </a:rPr>
              <a:t>الفكرة الرئيسية </a:t>
            </a:r>
            <a:endParaRPr lang="en-US" sz="5400" dirty="0">
              <a:effectLst>
                <a:glow rad="127000">
                  <a:schemeClr val="tx1"/>
                </a:glow>
              </a:effectLst>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2145" y="2060848"/>
            <a:ext cx="3467100" cy="3276600"/>
          </a:xfrm>
          <a:prstGeom prst="rect">
            <a:avLst/>
          </a:prstGeom>
        </p:spPr>
      </p:pic>
      <p:sp>
        <p:nvSpPr>
          <p:cNvPr id="3" name="Rectangle 2"/>
          <p:cNvSpPr txBox="1">
            <a:spLocks noChangeArrowheads="1"/>
          </p:cNvSpPr>
          <p:nvPr/>
        </p:nvSpPr>
        <p:spPr bwMode="auto">
          <a:xfrm>
            <a:off x="3419872" y="1628800"/>
            <a:ext cx="5724128" cy="453650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عيش الانجيل من خلال عدم مساندة من يحجبوا الانجيل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3889A341-7B7A-C848-AD5A-E9BA32E7A6C5}"/>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a:defRPr/>
            </a:pPr>
            <a:r>
              <a:rPr lang="ar-SA" sz="48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٢ يوحنا</a:t>
            </a:r>
          </a:p>
        </p:txBody>
      </p:sp>
    </p:spTree>
    <p:extLst>
      <p:ext uri="{BB962C8B-B14F-4D97-AF65-F5344CB8AC3E}">
        <p14:creationId xmlns:p14="http://schemas.microsoft.com/office/powerpoint/2010/main" val="1277844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العهد</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751906" y="1602010"/>
            <a:ext cx="785323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المسيح هو التتميم للعهد الإبراهيمي والعهد الداوودي (1: 54-55، 69، 72-73).</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العهد الجديد أيضًا مذكور مرة ( 22: 20)</a:t>
            </a: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 حيث الكأس في مائدة الرب تتمم الوعد بالغفران في إرميا 31: 34.</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5AEE88A5-28E8-DD41-87E8-1B6C4E86B359}"/>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430534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2"/>
          <p:cNvSpPr>
            <a:spLocks noGrp="1" noChangeArrowheads="1"/>
          </p:cNvSpPr>
          <p:nvPr>
            <p:ph type="title"/>
          </p:nvPr>
        </p:nvSpPr>
        <p:spPr>
          <a:xfrm>
            <a:off x="3923928" y="515485"/>
            <a:ext cx="4643264" cy="1143000"/>
          </a:xfrm>
        </p:spPr>
        <p:txBody>
          <a:bodyPr/>
          <a:lstStyle/>
          <a:p>
            <a:pPr algn="r" eaLnBrk="1" hangingPunct="1"/>
            <a:r>
              <a:rPr lang="ar-SA" b="1" dirty="0">
                <a:latin typeface="Arial" panose="020B0604020202020204" pitchFamily="34" charset="0"/>
                <a:ea typeface="ＭＳ Ｐゴシック" charset="0"/>
                <a:cs typeface="Arial" panose="020B0604020202020204" pitchFamily="34" charset="0"/>
              </a:rPr>
              <a:t>كيف يساعد المسيحيون الهرطقة؟ </a:t>
            </a:r>
            <a:endParaRPr lang="en-US" b="1" dirty="0">
              <a:latin typeface="Arial" panose="020B0604020202020204" pitchFamily="34" charset="0"/>
              <a:ea typeface="ＭＳ Ｐゴシック" charset="0"/>
              <a:cs typeface="Arial" panose="020B0604020202020204" pitchFamily="34" charset="0"/>
            </a:endParaRPr>
          </a:p>
        </p:txBody>
      </p:sp>
      <p:sp>
        <p:nvSpPr>
          <p:cNvPr id="26627" name="Rectangle 3"/>
          <p:cNvSpPr>
            <a:spLocks noGrp="1" noChangeArrowheads="1"/>
          </p:cNvSpPr>
          <p:nvPr>
            <p:ph type="body" idx="1"/>
          </p:nvPr>
        </p:nvSpPr>
        <p:spPr>
          <a:xfrm>
            <a:off x="992188" y="2482850"/>
            <a:ext cx="8188325" cy="4114800"/>
          </a:xfrm>
        </p:spPr>
        <p:txBody>
          <a:bodyPr/>
          <a:lstStyle/>
          <a:p>
            <a:pPr algn="r" rtl="1" eaLnBrk="1" hangingPunct="1"/>
            <a:r>
              <a:rPr lang="ar-SA" dirty="0">
                <a:ea typeface="ＭＳ Ｐゴシック" charset="0"/>
                <a:cs typeface="Arial" panose="020B0604020202020204" pitchFamily="34" charset="0"/>
              </a:rPr>
              <a:t>التشجيع المتكرر للمهرطقين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اعطاء اموال للطوائف او العبدات  ( وعاظ ومبشرين اليوتيوب )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شراء كتب  المهرطقين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حضور افلام تنتهك الكتاب المقدس </a:t>
            </a:r>
            <a:endParaRPr lang="en-US" dirty="0">
              <a:ea typeface="ＭＳ Ｐゴシック" charset="0"/>
              <a:cs typeface="Arial" panose="020B0604020202020204" pitchFamily="34" charset="0"/>
            </a:endParaRPr>
          </a:p>
          <a:p>
            <a:pPr algn="r" rtl="1" eaLnBrk="1" hangingPunct="1"/>
            <a:r>
              <a:rPr lang="ar-SA" dirty="0">
                <a:ea typeface="ＭＳ Ｐゴシック" charset="0"/>
                <a:cs typeface="Arial" panose="020B0604020202020204" pitchFamily="34" charset="0"/>
              </a:rPr>
              <a:t>قبول كتب من مبشرين كذبة </a:t>
            </a:r>
            <a:endParaRPr lang="en-US" dirty="0">
              <a:ea typeface="ＭＳ Ｐゴシック" charset="0"/>
              <a:cs typeface="Arial" panose="020B0604020202020204" pitchFamily="34" charset="0"/>
            </a:endParaRPr>
          </a:p>
        </p:txBody>
      </p:sp>
      <p:pic>
        <p:nvPicPr>
          <p:cNvPr id="26628" name="Picture 4" descr="j0205370"/>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rot="20233983">
            <a:off x="1087577" y="396528"/>
            <a:ext cx="2862262" cy="204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2212" name="Text Box 7"/>
          <p:cNvSpPr txBox="1">
            <a:spLocks noChangeArrowheads="1"/>
          </p:cNvSpPr>
          <p:nvPr/>
        </p:nvSpPr>
        <p:spPr bwMode="auto">
          <a:xfrm>
            <a:off x="8413750" y="4445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297</a:t>
            </a:r>
          </a:p>
        </p:txBody>
      </p:sp>
      <p:sp>
        <p:nvSpPr>
          <p:cNvPr id="6" name="Rectangle 2">
            <a:extLst>
              <a:ext uri="{FF2B5EF4-FFF2-40B4-BE49-F238E27FC236}">
                <a16:creationId xmlns:a16="http://schemas.microsoft.com/office/drawing/2014/main" id="{B441B640-0984-1D43-8BD5-1EAFF9D5982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r">
              <a:defRPr/>
            </a:pPr>
            <a:r>
              <a:rPr lang="ar-SA"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يوحنا</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80179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26627">
                                            <p:txEl>
                                              <p:pRg st="0" end="0"/>
                                            </p:txEl>
                                          </p:spTgt>
                                        </p:tgtEl>
                                        <p:attrNameLst>
                                          <p:attrName>style.visibility</p:attrName>
                                        </p:attrNameLst>
                                      </p:cBhvr>
                                      <p:to>
                                        <p:strVal val="visible"/>
                                      </p:to>
                                    </p:set>
                                    <p:anim to="" calcmode="lin" valueType="num">
                                      <p:cBhvr>
                                        <p:cTn id="7" dur="1" fill="hold"/>
                                        <p:tgtEl>
                                          <p:spTgt spid="26627">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26627">
                                            <p:txEl>
                                              <p:pRg st="1" end="1"/>
                                            </p:txEl>
                                          </p:spTgt>
                                        </p:tgtEl>
                                        <p:attrNameLst>
                                          <p:attrName>style.visibility</p:attrName>
                                        </p:attrNameLst>
                                      </p:cBhvr>
                                      <p:to>
                                        <p:strVal val="visible"/>
                                      </p:to>
                                    </p:set>
                                    <p:anim to="" calcmode="lin" valueType="num">
                                      <p:cBhvr>
                                        <p:cTn id="12" dur="1" fill="hold"/>
                                        <p:tgtEl>
                                          <p:spTgt spid="26627">
                                            <p:txEl>
                                              <p:pRg st="1" end="1"/>
                                            </p:txEl>
                                          </p:spTgt>
                                        </p:tgtEl>
                                        <p:attrNameLst>
                                          <p:attrName/>
                                        </p:attrNameLst>
                                      </p:cBhvr>
                                    </p:anim>
                                  </p:childTnLst>
                                </p:cTn>
                              </p:par>
                              <p:par>
                                <p:cTn id="13" presetID="15" presetClass="entr" presetSubtype="0" fill="hold" nodeType="withEffect">
                                  <p:stCondLst>
                                    <p:cond delay="0"/>
                                  </p:stCondLst>
                                  <p:childTnLst>
                                    <p:set>
                                      <p:cBhvr>
                                        <p:cTn id="14" dur="1" fill="hold">
                                          <p:stCondLst>
                                            <p:cond delay="0"/>
                                          </p:stCondLst>
                                        </p:cTn>
                                        <p:tgtEl>
                                          <p:spTgt spid="26628"/>
                                        </p:tgtEl>
                                        <p:attrNameLst>
                                          <p:attrName>style.visibility</p:attrName>
                                        </p:attrNameLst>
                                      </p:cBhvr>
                                      <p:to>
                                        <p:strVal val="visible"/>
                                      </p:to>
                                    </p:set>
                                    <p:anim calcmode="lin" valueType="num">
                                      <p:cBhvr>
                                        <p:cTn id="15" dur="1000" fill="hold"/>
                                        <p:tgtEl>
                                          <p:spTgt spid="26628"/>
                                        </p:tgtEl>
                                        <p:attrNameLst>
                                          <p:attrName>ppt_w</p:attrName>
                                        </p:attrNameLst>
                                      </p:cBhvr>
                                      <p:tavLst>
                                        <p:tav tm="0">
                                          <p:val>
                                            <p:fltVal val="0"/>
                                          </p:val>
                                        </p:tav>
                                        <p:tav tm="100000">
                                          <p:val>
                                            <p:strVal val="#ppt_w"/>
                                          </p:val>
                                        </p:tav>
                                      </p:tavLst>
                                    </p:anim>
                                    <p:anim calcmode="lin" valueType="num">
                                      <p:cBhvr>
                                        <p:cTn id="16" dur="1000" fill="hold"/>
                                        <p:tgtEl>
                                          <p:spTgt spid="26628"/>
                                        </p:tgtEl>
                                        <p:attrNameLst>
                                          <p:attrName>ppt_h</p:attrName>
                                        </p:attrNameLst>
                                      </p:cBhvr>
                                      <p:tavLst>
                                        <p:tav tm="0">
                                          <p:val>
                                            <p:fltVal val="0"/>
                                          </p:val>
                                        </p:tav>
                                        <p:tav tm="100000">
                                          <p:val>
                                            <p:strVal val="#ppt_h"/>
                                          </p:val>
                                        </p:tav>
                                      </p:tavLst>
                                    </p:anim>
                                    <p:anim calcmode="lin" valueType="num">
                                      <p:cBhvr>
                                        <p:cTn id="17" dur="1000" fill="hold"/>
                                        <p:tgtEl>
                                          <p:spTgt spid="2662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66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4" presetClass="entr" presetSubtype="0" fill="hold" grpId="0" nodeType="clickEffect">
                                  <p:stCondLst>
                                    <p:cond delay="0"/>
                                  </p:stCondLst>
                                  <p:childTnLst>
                                    <p:set>
                                      <p:cBhvr>
                                        <p:cTn id="22" dur="1" fill="hold">
                                          <p:stCondLst>
                                            <p:cond delay="0"/>
                                          </p:stCondLst>
                                        </p:cTn>
                                        <p:tgtEl>
                                          <p:spTgt spid="26627">
                                            <p:txEl>
                                              <p:pRg st="2" end="2"/>
                                            </p:txEl>
                                          </p:spTgt>
                                        </p:tgtEl>
                                        <p:attrNameLst>
                                          <p:attrName>style.visibility</p:attrName>
                                        </p:attrNameLst>
                                      </p:cBhvr>
                                      <p:to>
                                        <p:strVal val="visible"/>
                                      </p:to>
                                    </p:set>
                                    <p:anim to="" calcmode="lin" valueType="num">
                                      <p:cBhvr>
                                        <p:cTn id="23" dur="1" fill="hold"/>
                                        <p:tgtEl>
                                          <p:spTgt spid="26627">
                                            <p:txEl>
                                              <p:pRg st="2" end="2"/>
                                            </p:txEl>
                                          </p:spTgt>
                                        </p:tgtEl>
                                        <p:attrNameLst>
                                          <p:attrName/>
                                        </p:attrNameLst>
                                      </p:cBhvr>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4" presetClass="entr" presetSubtype="0" fill="hold" grpId="0" nodeType="clickEffect">
                                  <p:stCondLst>
                                    <p:cond delay="0"/>
                                  </p:stCondLst>
                                  <p:childTnLst>
                                    <p:set>
                                      <p:cBhvr>
                                        <p:cTn id="27" dur="1" fill="hold">
                                          <p:stCondLst>
                                            <p:cond delay="0"/>
                                          </p:stCondLst>
                                        </p:cTn>
                                        <p:tgtEl>
                                          <p:spTgt spid="26627">
                                            <p:txEl>
                                              <p:pRg st="3" end="3"/>
                                            </p:txEl>
                                          </p:spTgt>
                                        </p:tgtEl>
                                        <p:attrNameLst>
                                          <p:attrName>style.visibility</p:attrName>
                                        </p:attrNameLst>
                                      </p:cBhvr>
                                      <p:to>
                                        <p:strVal val="visible"/>
                                      </p:to>
                                    </p:set>
                                    <p:anim to="" calcmode="lin" valueType="num">
                                      <p:cBhvr>
                                        <p:cTn id="28" dur="1" fill="hold"/>
                                        <p:tgtEl>
                                          <p:spTgt spid="26627">
                                            <p:txEl>
                                              <p:pRg st="3" end="3"/>
                                            </p:txEl>
                                          </p:spTgt>
                                        </p:tgtEl>
                                        <p:attrNameLst>
                                          <p:attrName/>
                                        </p:attrNameLst>
                                      </p:cBhvr>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4" presetClass="entr" presetSubtype="0" fill="hold" grpId="0" nodeType="clickEffect">
                                  <p:stCondLst>
                                    <p:cond delay="0"/>
                                  </p:stCondLst>
                                  <p:childTnLst>
                                    <p:set>
                                      <p:cBhvr>
                                        <p:cTn id="32" dur="1" fill="hold">
                                          <p:stCondLst>
                                            <p:cond delay="0"/>
                                          </p:stCondLst>
                                        </p:cTn>
                                        <p:tgtEl>
                                          <p:spTgt spid="26627">
                                            <p:txEl>
                                              <p:pRg st="4" end="4"/>
                                            </p:txEl>
                                          </p:spTgt>
                                        </p:tgtEl>
                                        <p:attrNameLst>
                                          <p:attrName>style.visibility</p:attrName>
                                        </p:attrNameLst>
                                      </p:cBhvr>
                                      <p:to>
                                        <p:strVal val="visible"/>
                                      </p:to>
                                    </p:set>
                                    <p:anim to="" calcmode="lin" valueType="num">
                                      <p:cBhvr>
                                        <p:cTn id="33" dur="1" fill="hold"/>
                                        <p:tgtEl>
                                          <p:spTgt spid="26627">
                                            <p:txEl>
                                              <p:pRg st="4" end="4"/>
                                            </p:txEl>
                                          </p:spTgt>
                                        </p:tgtEl>
                                        <p:attrNameLst>
                                          <p:attrName/>
                                        </p:attrNameLst>
                                      </p:cBhvr>
                                    </p:anim>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dissolve">
                                      <p:cBhvr>
                                        <p:cTn id="3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6"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073396865"/>
      </p:ext>
    </p:extLst>
  </p:cSld>
  <p:clrMapOvr>
    <a:masterClrMapping/>
  </p:clrMapOvr>
  <p:transition/>
</p:sld>
</file>

<file path=ppt/slides/slide4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l="4482" r="5290"/>
          <a:stretch/>
        </p:blipFill>
        <p:spPr>
          <a:xfrm>
            <a:off x="0" y="3967"/>
            <a:ext cx="9144000" cy="6333938"/>
          </a:xfrm>
          <a:prstGeom prst="rect">
            <a:avLst/>
          </a:prstGeom>
        </p:spPr>
      </p:pic>
      <p:sp>
        <p:nvSpPr>
          <p:cNvPr id="4" name="Rectangle 3"/>
          <p:cNvSpPr>
            <a:spLocks noChangeArrowheads="1"/>
          </p:cNvSpPr>
          <p:nvPr/>
        </p:nvSpPr>
        <p:spPr bwMode="auto">
          <a:xfrm>
            <a:off x="0" y="6165305"/>
            <a:ext cx="9144000" cy="703830"/>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مؤسسة الدراسات اللاهوتية الأردنية</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
        <p:nvSpPr>
          <p:cNvPr id="5" name="Title 4"/>
          <p:cNvSpPr>
            <a:spLocks noGrp="1"/>
          </p:cNvSpPr>
          <p:nvPr>
            <p:ph type="title" idx="4294967295"/>
          </p:nvPr>
        </p:nvSpPr>
        <p:spPr>
          <a:xfrm>
            <a:off x="176614" y="34925"/>
            <a:ext cx="7883124" cy="1989138"/>
          </a:xfrm>
        </p:spPr>
        <p:txBody>
          <a:bodyPr anchor="ctr"/>
          <a:lstStyle/>
          <a:p>
            <a:pPr algn="r" rtl="1"/>
            <a:r>
              <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٣ </a:t>
            </a:r>
            <a:r>
              <a:rPr lang="ar-JO"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يوحنا</a:t>
            </a:r>
            <a:endParaRPr lang="en-US" sz="11500" b="1"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 name="Title 4"/>
          <p:cNvSpPr txBox="1">
            <a:spLocks/>
          </p:cNvSpPr>
          <p:nvPr/>
        </p:nvSpPr>
        <p:spPr bwMode="auto">
          <a:xfrm>
            <a:off x="876400" y="1915344"/>
            <a:ext cx="7359952"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600" b="1" u="none" strike="noStrike" kern="1200" cap="none" spc="0" normalizeH="0" baseline="0" noProof="0" dirty="0">
              <a:ln>
                <a:noFill/>
              </a:ln>
              <a:solidFill>
                <a:srgbClr val="FFFFFF"/>
              </a:solidFill>
              <a:effectLst>
                <a:glow rad="228600">
                  <a:srgbClr val="000000">
                    <a:alpha val="75000"/>
                  </a:srgb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 name="Title 4">
            <a:extLst>
              <a:ext uri="{FF2B5EF4-FFF2-40B4-BE49-F238E27FC236}">
                <a16:creationId xmlns:a16="http://schemas.microsoft.com/office/drawing/2014/main" id="{EF85ABCD-A0E9-6201-4DE2-027F90999841}"/>
              </a:ext>
            </a:extLst>
          </p:cNvPr>
          <p:cNvSpPr txBox="1">
            <a:spLocks/>
          </p:cNvSpPr>
          <p:nvPr/>
        </p:nvSpPr>
        <p:spPr bwMode="auto">
          <a:xfrm>
            <a:off x="219477" y="-1793875"/>
            <a:ext cx="7883124" cy="1989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algn="r" defTabSz="914400"/>
            <a:r>
              <a:rPr lang="en-US"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٣ </a:t>
            </a:r>
            <a:r>
              <a:rPr lang="ar-JO"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rPr>
              <a:t> يوحنا</a:t>
            </a:r>
            <a:endParaRPr lang="en-US" sz="11500" b="1" kern="0" dirty="0">
              <a:solidFill>
                <a:schemeClr val="tx1"/>
              </a:solidFill>
              <a:effectLst>
                <a:glow rad="228600">
                  <a:srgbClr val="000000">
                    <a:alpha val="86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7180965"/>
      </p:ext>
    </p:extLst>
  </p:cSld>
  <p:clrMapOvr>
    <a:overrideClrMapping bg1="dk2" tx1="lt1" bg2="dk1" tx2="lt2" accent1="accent1" accent2="accent2" accent3="accent3" accent4="accent4" accent5="accent5" accent6="accent6" hlink="hlink" folHlink="folHlink"/>
  </p:clrMapOvr>
</p:sld>
</file>

<file path=ppt/slides/slide4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الكلمة المُفتاحية</a:t>
            </a:r>
            <a:endParaRPr lang="en-US" sz="48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p:cNvSpPr txBox="1">
            <a:spLocks noChangeArrowheads="1"/>
          </p:cNvSpPr>
          <p:nvPr/>
        </p:nvSpPr>
        <p:spPr bwMode="auto">
          <a:xfrm>
            <a:off x="0" y="2641833"/>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المُرسَلين</a:t>
            </a:r>
            <a:endParaRPr kumimoji="0" lang="en-US" sz="72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Text Box 24"/>
          <p:cNvSpPr txBox="1">
            <a:spLocks noChangeArrowheads="1"/>
          </p:cNvSpPr>
          <p:nvPr/>
        </p:nvSpPr>
        <p:spPr bwMode="auto">
          <a:xfrm>
            <a:off x="836317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٣٠٥</a:t>
            </a:r>
          </a:p>
        </p:txBody>
      </p:sp>
      <p:sp>
        <p:nvSpPr>
          <p:cNvPr id="8" name="Rectangle 2">
            <a:extLst>
              <a:ext uri="{FF2B5EF4-FFF2-40B4-BE49-F238E27FC236}">
                <a16:creationId xmlns:a16="http://schemas.microsoft.com/office/drawing/2014/main" id="{1FD145A8-205A-154D-BF7A-35E8F9119173}"/>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618279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4" name="Rectangle 2"/>
          <p:cNvSpPr txBox="1">
            <a:spLocks noChangeArrowheads="1"/>
          </p:cNvSpPr>
          <p:nvPr/>
        </p:nvSpPr>
        <p:spPr bwMode="auto">
          <a:xfrm>
            <a:off x="0" y="2132856"/>
            <a:ext cx="9144000" cy="25211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دعم المُرسَلين</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٢٣ </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66975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1988840"/>
            <a:ext cx="9144000" cy="30243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6000" b="1">
                <a:solidFill>
                  <a:srgbClr val="FFFFFF"/>
                </a:solidFill>
                <a:effectLst>
                  <a:glow rad="127000">
                    <a:srgbClr val="000000"/>
                  </a:glow>
                </a:effectLst>
                <a:latin typeface="Accordance" panose="00000400000000000000" pitchFamily="2" charset="-78"/>
                <a:ea typeface="Accordance" panose="00000400000000000000" pitchFamily="2" charset="-78"/>
                <a:cs typeface="Accordance" panose="00000400000000000000" pitchFamily="2" charset="-78"/>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فنَحنُ يَنبَغي لنا أنْ نَقبَلَ أمثالَ هؤُلاءِ [المُرسَلين]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لكَيْ نَكونَ عامِلينَ معهُمْ بالحَقِّ.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(آية ٨ )</a:t>
            </a:r>
            <a:endParaRPr kumimoji="0" lang="en-US" sz="40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
        <p:nvSpPr>
          <p:cNvPr id="7" name="Text Box 24"/>
          <p:cNvSpPr txBox="1">
            <a:spLocks noChangeArrowheads="1"/>
          </p:cNvSpPr>
          <p:nvPr/>
        </p:nvSpPr>
        <p:spPr bwMode="auto">
          <a:xfrm>
            <a:off x="8386926" y="28711"/>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Accordance" panose="00000400000000000000" pitchFamily="2" charset="-78"/>
                <a:cs typeface="Arial" panose="020B0604020202020204" pitchFamily="34" charset="0"/>
              </a:rPr>
              <a:t>٣٠٥</a:t>
            </a:r>
          </a:p>
        </p:txBody>
      </p:sp>
    </p:spTree>
    <p:extLst>
      <p:ext uri="{BB962C8B-B14F-4D97-AF65-F5344CB8AC3E}">
        <p14:creationId xmlns:p14="http://schemas.microsoft.com/office/powerpoint/2010/main" val="13844322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86.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idx="4294967295"/>
          </p:nvPr>
        </p:nvSpPr>
        <p:spPr>
          <a:xfrm>
            <a:off x="1784456" y="444624"/>
            <a:ext cx="5369960" cy="499357"/>
          </a:xfrm>
          <a:solidFill>
            <a:schemeClr val="tx1"/>
          </a:solidFill>
        </p:spPr>
        <p:txBody>
          <a:bodyPr/>
          <a:lstStyle/>
          <a:p>
            <a:pPr algn="ctr" eaLnBrk="1" hangingPunct="1"/>
            <a:r>
              <a:rPr lang="ar-JO" altLang="zh-CN" sz="3600" b="1">
                <a:solidFill>
                  <a:schemeClr val="bg1"/>
                </a:solidFill>
                <a:latin typeface="Accordance" panose="00000400000000000000" pitchFamily="2" charset="-78"/>
                <a:ea typeface="Accordance" panose="00000400000000000000" pitchFamily="2" charset="-78"/>
                <a:cs typeface="Accordance" panose="00000400000000000000" pitchFamily="2" charset="-78"/>
              </a:rPr>
              <a:t>البيان الموجز</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2867"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٣٠٧</a:t>
            </a:r>
          </a:p>
        </p:txBody>
      </p:sp>
      <p:sp>
        <p:nvSpPr>
          <p:cNvPr id="292869" name="Text Box 6"/>
          <p:cNvSpPr txBox="1">
            <a:spLocks noChangeArrowheads="1"/>
          </p:cNvSpPr>
          <p:nvPr/>
        </p:nvSpPr>
        <p:spPr bwMode="auto">
          <a:xfrm>
            <a:off x="815989" y="1772816"/>
            <a:ext cx="7512021" cy="3456384"/>
          </a:xfrm>
          <a:prstGeom prst="rect">
            <a:avLst/>
          </a:prstGeom>
          <a:solidFill>
            <a:srgbClr val="000000"/>
          </a:solidFill>
          <a:ln w="9525">
            <a:solidFill>
              <a:srgbClr val="000000"/>
            </a:solidFill>
            <a:miter lim="800000"/>
            <a:headEnd/>
            <a:tailEnd/>
          </a:ln>
        </p:spPr>
        <p:txBody>
          <a:bodyPr wrap="square" anchor="ctr">
            <a:no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شجع يوحنا غايس على مواصلة </a:t>
            </a:r>
            <a:r>
              <a:rPr kumimoji="0" lang="ar-JO" altLang="zh-CN" sz="4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r>
              <a:rPr kumimoji="0" lang="ar-JO"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على الرغم من معارضة ديوتريفس لمساعدة الكنيسة على رؤية مسؤوليتها في تمويل عمل الله.</a:t>
            </a:r>
            <a:endParaRPr kumimoji="0" lang="en-US" altLang="zh-CN"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746095A2-288D-4843-BD40-5CA8247D149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32315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36512" y="2318104"/>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كأعضاء في ملكوت المسيح ، "فنَحنُ يَنبَغي لنا أنْ نَقبَلَ [المُرسَلين] لكَيْ نَكونَ عامِلينَ معهُمْ بالحَقِّ.“</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آية. ٨ </a:t>
            </a: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p>
        </p:txBody>
      </p:sp>
      <p:sp>
        <p:nvSpPr>
          <p:cNvPr id="7" name="Text Box 3"/>
          <p:cNvSpPr txBox="1">
            <a:spLocks noChangeArrowheads="1"/>
          </p:cNvSpPr>
          <p:nvPr/>
        </p:nvSpPr>
        <p:spPr bwMode="auto">
          <a:xfrm>
            <a:off x="8170701" y="44450"/>
            <a:ext cx="86836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ف</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٣٠٥</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813DBAB4-308A-1E49-8017-0737892C0DC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1695820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48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23528" y="1602007"/>
            <a:ext cx="8323676"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كانت الكنيسة المنزلية موجودة على أنها المؤسسة الأساسية التي تنشر حق عهد الله الجديد</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 (الآيات ٣- ٤).</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5FFC5E25-9C33-E54A-B65F-2C768E9CA0D6}"/>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032639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يجب على المؤمنين أن يستبدلوا بمعارضة يسوع معارضة ديوتريفيس (الآيات ٩- ١١ أ) بالأعمال الصالحة المضيافة مثل ديمتريوس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 (الآيات ١١ ب -١٢ ).</a:t>
            </a: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٢٧ ف</a:t>
            </a:r>
          </a:p>
        </p:txBody>
      </p:sp>
      <p:sp>
        <p:nvSpPr>
          <p:cNvPr id="7" name="Rectangle 2">
            <a:extLst>
              <a:ext uri="{FF2B5EF4-FFF2-40B4-BE49-F238E27FC236}">
                <a16:creationId xmlns:a16="http://schemas.microsoft.com/office/drawing/2014/main" id="{88FAF687-F8A3-7448-A5D1-B375587AF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٣ يوحنا</a:t>
            </a:r>
          </a:p>
        </p:txBody>
      </p:sp>
    </p:spTree>
    <p:extLst>
      <p:ext uri="{BB962C8B-B14F-4D97-AF65-F5344CB8AC3E}">
        <p14:creationId xmlns:p14="http://schemas.microsoft.com/office/powerpoint/2010/main" val="3410258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الفداء</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939834"/>
            <a:ext cx="9144000" cy="37588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يتم ملاحظة مهمة المسيح الفدائية، وعادةً يتم الاقتباس و/أو التلميح إلى </a:t>
            </a:r>
            <a:r>
              <a:rPr kumimoji="0" lang="ar-JO" sz="2800" b="1" i="0" u="none" strike="noStrike" kern="1200" cap="none" spc="0" normalizeH="0" baseline="0" noProof="0" err="1">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شعياء 53 و 40-66 (22: 37؛ 24: 27، 44، 46). هو المخلّص للأمم المؤمنين تمامًا كاليهود، لذا فيسوع المخلص العالمي الذي يدفع عن خطايا العالم أجمع.</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2C95B6-90B4-0649-B8A6-A77D29C510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26112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النبوءة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الإلوهية</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defTabSz="457200" eaLnBrk="0" hangingPunct="0">
              <a:spcBef>
                <a:spcPct val="0"/>
              </a:spcBef>
              <a:defRPr sz="4000" b="1">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defRPr>
            </a:lvl1pPr>
            <a:lvl2pPr eaLnBrk="0" hangingPunct="0">
              <a:spcBef>
                <a:spcPct val="0"/>
              </a:spcBef>
              <a:defRPr sz="4400">
                <a:solidFill>
                  <a:schemeClr val="bg1"/>
                </a:solidFill>
                <a:latin typeface="Arial" charset="0"/>
                <a:ea typeface="ＭＳ Ｐゴシック" pitchFamily="-108" charset="-128"/>
                <a:cs typeface="ＭＳ Ｐゴシック" pitchFamily="-108" charset="-128"/>
              </a:defRPr>
            </a:lvl2pPr>
            <a:lvl3pPr eaLnBrk="0" hangingPunct="0">
              <a:spcBef>
                <a:spcPct val="0"/>
              </a:spcBef>
              <a:defRPr sz="4400">
                <a:solidFill>
                  <a:schemeClr val="bg1"/>
                </a:solidFill>
                <a:latin typeface="Arial" charset="0"/>
                <a:ea typeface="ＭＳ Ｐゴシック" pitchFamily="-108" charset="-128"/>
                <a:cs typeface="ＭＳ Ｐゴシック" pitchFamily="-108" charset="-128"/>
              </a:defRPr>
            </a:lvl3pPr>
            <a:lvl4pPr eaLnBrk="0" hangingPunct="0">
              <a:spcBef>
                <a:spcPct val="0"/>
              </a:spcBef>
              <a:defRPr sz="4400">
                <a:solidFill>
                  <a:schemeClr val="bg1"/>
                </a:solidFill>
                <a:latin typeface="Arial" charset="0"/>
                <a:ea typeface="ＭＳ Ｐゴシック" pitchFamily="-108" charset="-128"/>
                <a:cs typeface="ＭＳ Ｐゴシック" pitchFamily="-108" charset="-128"/>
              </a:defRPr>
            </a:lvl4pPr>
            <a:lvl5pPr eaLnBrk="0" hangingPunct="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المعلمون المتنقلون "لأنَّهُمْ مِنْ أجلِ اسمِهِ خرجوا”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آية. ٧)  </a:t>
            </a:r>
            <a:r>
              <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a:t>
            </a:r>
            <a:endPar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لأن لديهم رسالة لا يعتبرها غير المؤمن جديرة بالدعم</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٢٧ ف</a:t>
            </a:r>
          </a:p>
        </p:txBody>
      </p:sp>
      <p:sp>
        <p:nvSpPr>
          <p:cNvPr id="7" name="Rectangle 2">
            <a:extLst>
              <a:ext uri="{FF2B5EF4-FFF2-40B4-BE49-F238E27FC236}">
                <a16:creationId xmlns:a16="http://schemas.microsoft.com/office/drawing/2014/main" id="{DBDFB649-36C3-0A4B-B157-2D192C325777}"/>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2057311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Rectangle 2"/>
          <p:cNvSpPr>
            <a:spLocks noGrp="1" noChangeArrowheads="1"/>
          </p:cNvSpPr>
          <p:nvPr>
            <p:ph type="title" idx="4294967295"/>
          </p:nvPr>
        </p:nvSpPr>
        <p:spPr>
          <a:xfrm>
            <a:off x="2246098" y="53033"/>
            <a:ext cx="4876800" cy="457200"/>
          </a:xfrm>
          <a:solidFill>
            <a:schemeClr val="tx1"/>
          </a:solidFill>
        </p:spPr>
        <p:txBody>
          <a:bodyPr/>
          <a:lstStyle/>
          <a:p>
            <a:pPr algn="ctr" eaLnBrk="1" hangingPunct="1"/>
            <a:r>
              <a:rPr lang="ar-JO"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٣ يوحنا - مخطط الملخص</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grpSp>
        <p:nvGrpSpPr>
          <p:cNvPr id="254978" name="Group 178"/>
          <p:cNvGrpSpPr>
            <a:grpSpLocks/>
          </p:cNvGrpSpPr>
          <p:nvPr/>
        </p:nvGrpSpPr>
        <p:grpSpPr bwMode="auto">
          <a:xfrm>
            <a:off x="211857" y="506115"/>
            <a:ext cx="8720286" cy="6172200"/>
            <a:chOff x="-104" y="528"/>
            <a:chExt cx="4457" cy="3264"/>
          </a:xfrm>
        </p:grpSpPr>
        <p:grpSp>
          <p:nvGrpSpPr>
            <p:cNvPr id="254982" name="Group 128"/>
            <p:cNvGrpSpPr>
              <a:grpSpLocks/>
            </p:cNvGrpSpPr>
            <p:nvPr/>
          </p:nvGrpSpPr>
          <p:grpSpPr bwMode="auto">
            <a:xfrm>
              <a:off x="-104" y="528"/>
              <a:ext cx="4456" cy="411"/>
              <a:chOff x="0" y="0"/>
              <a:chExt cx="4456" cy="653"/>
            </a:xfrm>
          </p:grpSpPr>
          <p:sp>
            <p:nvSpPr>
              <p:cNvPr id="12385" name="Rectangle 97"/>
              <p:cNvSpPr>
                <a:spLocks noChangeArrowheads="1"/>
              </p:cNvSpPr>
              <p:nvPr/>
            </p:nvSpPr>
            <p:spPr bwMode="auto">
              <a:xfrm>
                <a:off x="32" y="0"/>
                <a:ext cx="4392" cy="656"/>
              </a:xfrm>
              <a:prstGeom prst="rect">
                <a:avLst/>
              </a:prstGeom>
              <a:gradFill rotWithShape="1">
                <a:gsLst>
                  <a:gs pos="0">
                    <a:schemeClr val="folHlink">
                      <a:gamma/>
                      <a:shade val="46275"/>
                      <a:invGamma/>
                    </a:schemeClr>
                  </a:gs>
                  <a:gs pos="50000">
                    <a:schemeClr val="folHlink"/>
                  </a:gs>
                  <a:gs pos="100000">
                    <a:schemeClr val="folHlink">
                      <a:gamma/>
                      <a:shade val="46275"/>
                      <a:invGamma/>
                    </a:schemeClr>
                  </a:gs>
                </a:gsLst>
                <a:lin ang="5400000" scaled="1"/>
              </a:gradFill>
              <a:ln w="9525">
                <a:noFill/>
                <a:miter lim="800000"/>
                <a:headEnd type="none" w="sm" len="sm"/>
                <a:tailEnd type="none" w="sm" len="sm"/>
              </a:ln>
              <a:effec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دعم المُرسلَين</a:t>
                </a:r>
                <a:endParaRPr kumimoji="0" lang="en-US" altLang="zh-CN"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53" name="Rectangle 127"/>
              <p:cNvSpPr>
                <a:spLocks noChangeArrowheads="1"/>
              </p:cNvSpPr>
              <p:nvPr/>
            </p:nvSpPr>
            <p:spPr bwMode="auto">
              <a:xfrm>
                <a:off x="0" y="0"/>
                <a:ext cx="4456" cy="653"/>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3" name="Group 130"/>
            <p:cNvGrpSpPr>
              <a:grpSpLocks/>
            </p:cNvGrpSpPr>
            <p:nvPr/>
          </p:nvGrpSpPr>
          <p:grpSpPr bwMode="auto">
            <a:xfrm>
              <a:off x="-104" y="939"/>
              <a:ext cx="1488" cy="387"/>
              <a:chOff x="0" y="653"/>
              <a:chExt cx="1488" cy="615"/>
            </a:xfrm>
          </p:grpSpPr>
          <p:sp>
            <p:nvSpPr>
              <p:cNvPr id="255050" name="Rectangle 99"/>
              <p:cNvSpPr>
                <a:spLocks noChangeArrowheads="1"/>
              </p:cNvSpPr>
              <p:nvPr/>
            </p:nvSpPr>
            <p:spPr bwMode="auto">
              <a:xfrm>
                <a:off x="32" y="65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٨</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51" name="Rectangle 129"/>
              <p:cNvSpPr>
                <a:spLocks noChangeArrowheads="1"/>
              </p:cNvSpPr>
              <p:nvPr/>
            </p:nvSpPr>
            <p:spPr bwMode="auto">
              <a:xfrm>
                <a:off x="0"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4" name="Group 132"/>
            <p:cNvGrpSpPr>
              <a:grpSpLocks/>
            </p:cNvGrpSpPr>
            <p:nvPr/>
          </p:nvGrpSpPr>
          <p:grpSpPr bwMode="auto">
            <a:xfrm>
              <a:off x="1384" y="939"/>
              <a:ext cx="1488" cy="387"/>
              <a:chOff x="1488" y="653"/>
              <a:chExt cx="1488" cy="615"/>
            </a:xfrm>
          </p:grpSpPr>
          <p:sp>
            <p:nvSpPr>
              <p:cNvPr id="255048" name="Rectangle 100"/>
              <p:cNvSpPr>
                <a:spLocks noChangeArrowheads="1"/>
              </p:cNvSpPr>
              <p:nvPr/>
            </p:nvSpPr>
            <p:spPr bwMode="auto">
              <a:xfrm>
                <a:off x="1520" y="65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457200" rtl="1" eaLnBrk="0" fontAlgn="base" latinLnBrk="0" hangingPunct="0">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٩- ١١</a:t>
                </a:r>
                <a:endParaRPr kumimoji="0" lang="en-US" sz="24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9" name="Rectangle 131"/>
              <p:cNvSpPr>
                <a:spLocks noChangeArrowheads="1"/>
              </p:cNvSpPr>
              <p:nvPr/>
            </p:nvSpPr>
            <p:spPr bwMode="auto">
              <a:xfrm>
                <a:off x="1488" y="65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5" name="Group 134"/>
            <p:cNvGrpSpPr>
              <a:grpSpLocks/>
            </p:cNvGrpSpPr>
            <p:nvPr/>
          </p:nvGrpSpPr>
          <p:grpSpPr bwMode="auto">
            <a:xfrm>
              <a:off x="2872" y="939"/>
              <a:ext cx="1480" cy="387"/>
              <a:chOff x="2976" y="653"/>
              <a:chExt cx="1480" cy="615"/>
            </a:xfrm>
          </p:grpSpPr>
          <p:sp>
            <p:nvSpPr>
              <p:cNvPr id="255046" name="Rectangle 101"/>
              <p:cNvSpPr>
                <a:spLocks noChangeArrowheads="1"/>
              </p:cNvSpPr>
              <p:nvPr/>
            </p:nvSpPr>
            <p:spPr bwMode="auto">
              <a:xfrm>
                <a:off x="3008" y="653"/>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 ١٥</a:t>
                </a:r>
                <a:endParaRPr kumimoji="0" lang="en-US" sz="2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47" name="Rectangle 133"/>
              <p:cNvSpPr>
                <a:spLocks noChangeArrowheads="1"/>
              </p:cNvSpPr>
              <p:nvPr/>
            </p:nvSpPr>
            <p:spPr bwMode="auto">
              <a:xfrm>
                <a:off x="2976" y="65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6" name="Group 136"/>
            <p:cNvGrpSpPr>
              <a:grpSpLocks/>
            </p:cNvGrpSpPr>
            <p:nvPr/>
          </p:nvGrpSpPr>
          <p:grpSpPr bwMode="auto">
            <a:xfrm>
              <a:off x="-104" y="1326"/>
              <a:ext cx="1488" cy="386"/>
              <a:chOff x="0" y="1268"/>
              <a:chExt cx="1488" cy="615"/>
            </a:xfrm>
          </p:grpSpPr>
          <p:sp>
            <p:nvSpPr>
              <p:cNvPr id="255044" name="Rectangle 103"/>
              <p:cNvSpPr>
                <a:spLocks noChangeArrowheads="1"/>
              </p:cNvSpPr>
              <p:nvPr/>
            </p:nvSpPr>
            <p:spPr bwMode="auto">
              <a:xfrm>
                <a:off x="32" y="1268"/>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r>
                  <a:rPr kumimoji="0" lang="en-US"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5" name="Rectangle 135"/>
              <p:cNvSpPr>
                <a:spLocks noChangeArrowheads="1"/>
              </p:cNvSpPr>
              <p:nvPr/>
            </p:nvSpPr>
            <p:spPr bwMode="auto">
              <a:xfrm>
                <a:off x="0"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7" name="Group 138"/>
            <p:cNvGrpSpPr>
              <a:grpSpLocks/>
            </p:cNvGrpSpPr>
            <p:nvPr/>
          </p:nvGrpSpPr>
          <p:grpSpPr bwMode="auto">
            <a:xfrm>
              <a:off x="1384" y="1326"/>
              <a:ext cx="1488" cy="386"/>
              <a:chOff x="1488" y="1268"/>
              <a:chExt cx="1488" cy="615"/>
            </a:xfrm>
          </p:grpSpPr>
          <p:sp>
            <p:nvSpPr>
              <p:cNvPr id="255042" name="Rectangle 104"/>
              <p:cNvSpPr>
                <a:spLocks noChangeArrowheads="1"/>
              </p:cNvSpPr>
              <p:nvPr/>
            </p:nvSpPr>
            <p:spPr bwMode="auto">
              <a:xfrm>
                <a:off x="1520" y="1268"/>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ديوتريفس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3" name="Rectangle 137"/>
              <p:cNvSpPr>
                <a:spLocks noChangeArrowheads="1"/>
              </p:cNvSpPr>
              <p:nvPr/>
            </p:nvSpPr>
            <p:spPr bwMode="auto">
              <a:xfrm>
                <a:off x="1488" y="1268"/>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8" name="Group 140"/>
            <p:cNvGrpSpPr>
              <a:grpSpLocks/>
            </p:cNvGrpSpPr>
            <p:nvPr/>
          </p:nvGrpSpPr>
          <p:grpSpPr bwMode="auto">
            <a:xfrm>
              <a:off x="2872" y="1326"/>
              <a:ext cx="1480" cy="386"/>
              <a:chOff x="2976" y="1268"/>
              <a:chExt cx="1480" cy="615"/>
            </a:xfrm>
          </p:grpSpPr>
          <p:sp>
            <p:nvSpPr>
              <p:cNvPr id="255040" name="Rectangle 105"/>
              <p:cNvSpPr>
                <a:spLocks noChangeArrowheads="1"/>
              </p:cNvSpPr>
              <p:nvPr/>
            </p:nvSpPr>
            <p:spPr bwMode="auto">
              <a:xfrm>
                <a:off x="3008" y="1268"/>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ديمِتريوسُ</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41" name="Rectangle 139"/>
              <p:cNvSpPr>
                <a:spLocks noChangeArrowheads="1"/>
              </p:cNvSpPr>
              <p:nvPr/>
            </p:nvSpPr>
            <p:spPr bwMode="auto">
              <a:xfrm>
                <a:off x="2976" y="1268"/>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89" name="Group 142"/>
            <p:cNvGrpSpPr>
              <a:grpSpLocks/>
            </p:cNvGrpSpPr>
            <p:nvPr/>
          </p:nvGrpSpPr>
          <p:grpSpPr bwMode="auto">
            <a:xfrm>
              <a:off x="-104" y="1712"/>
              <a:ext cx="1488" cy="387"/>
              <a:chOff x="0" y="1883"/>
              <a:chExt cx="1488" cy="615"/>
            </a:xfrm>
          </p:grpSpPr>
          <p:sp>
            <p:nvSpPr>
              <p:cNvPr id="255038" name="Rectangle 107"/>
              <p:cNvSpPr>
                <a:spLocks noChangeArrowheads="1"/>
              </p:cNvSpPr>
              <p:nvPr/>
            </p:nvSpPr>
            <p:spPr bwMode="auto">
              <a:xfrm>
                <a:off x="32" y="188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أثنى عليه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9" name="Rectangle 141"/>
              <p:cNvSpPr>
                <a:spLocks noChangeArrowheads="1"/>
              </p:cNvSpPr>
              <p:nvPr/>
            </p:nvSpPr>
            <p:spPr bwMode="auto">
              <a:xfrm>
                <a:off x="0"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0" name="Group 144"/>
            <p:cNvGrpSpPr>
              <a:grpSpLocks/>
            </p:cNvGrpSpPr>
            <p:nvPr/>
          </p:nvGrpSpPr>
          <p:grpSpPr bwMode="auto">
            <a:xfrm>
              <a:off x="1384" y="1712"/>
              <a:ext cx="1488" cy="387"/>
              <a:chOff x="1488" y="1883"/>
              <a:chExt cx="1488" cy="615"/>
            </a:xfrm>
          </p:grpSpPr>
          <p:sp>
            <p:nvSpPr>
              <p:cNvPr id="255036" name="Rectangle 108"/>
              <p:cNvSpPr>
                <a:spLocks noChangeArrowheads="1"/>
              </p:cNvSpPr>
              <p:nvPr/>
            </p:nvSpPr>
            <p:spPr bwMode="auto">
              <a:xfrm>
                <a:off x="1520" y="1883"/>
                <a:ext cx="142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مُدان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7" name="Rectangle 143"/>
              <p:cNvSpPr>
                <a:spLocks noChangeArrowheads="1"/>
              </p:cNvSpPr>
              <p:nvPr/>
            </p:nvSpPr>
            <p:spPr bwMode="auto">
              <a:xfrm>
                <a:off x="1488" y="1883"/>
                <a:ext cx="148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1" name="Group 146"/>
            <p:cNvGrpSpPr>
              <a:grpSpLocks/>
            </p:cNvGrpSpPr>
            <p:nvPr/>
          </p:nvGrpSpPr>
          <p:grpSpPr bwMode="auto">
            <a:xfrm>
              <a:off x="2872" y="1712"/>
              <a:ext cx="1480" cy="387"/>
              <a:chOff x="2976" y="1883"/>
              <a:chExt cx="1480" cy="615"/>
            </a:xfrm>
          </p:grpSpPr>
          <p:sp>
            <p:nvSpPr>
              <p:cNvPr id="255034" name="Rectangle 109"/>
              <p:cNvSpPr>
                <a:spLocks noChangeArrowheads="1"/>
              </p:cNvSpPr>
              <p:nvPr/>
            </p:nvSpPr>
            <p:spPr bwMode="auto">
              <a:xfrm>
                <a:off x="3008" y="1883"/>
                <a:ext cx="1416"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موصى به (مشهود له)</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5" name="Rectangle 145"/>
              <p:cNvSpPr>
                <a:spLocks noChangeArrowheads="1"/>
              </p:cNvSpPr>
              <p:nvPr/>
            </p:nvSpPr>
            <p:spPr bwMode="auto">
              <a:xfrm>
                <a:off x="2976" y="1883"/>
                <a:ext cx="1480"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2" name="Group 148"/>
            <p:cNvGrpSpPr>
              <a:grpSpLocks/>
            </p:cNvGrpSpPr>
            <p:nvPr/>
          </p:nvGrpSpPr>
          <p:grpSpPr bwMode="auto">
            <a:xfrm>
              <a:off x="-104" y="2099"/>
              <a:ext cx="1488" cy="454"/>
              <a:chOff x="0" y="2498"/>
              <a:chExt cx="1488" cy="721"/>
            </a:xfrm>
          </p:grpSpPr>
          <p:sp>
            <p:nvSpPr>
              <p:cNvPr id="255032" name="Rectangle 111"/>
              <p:cNvSpPr>
                <a:spLocks noChangeArrowheads="1"/>
              </p:cNvSpPr>
              <p:nvPr/>
            </p:nvSpPr>
            <p:spPr bwMode="auto">
              <a:xfrm>
                <a:off x="32" y="2498"/>
                <a:ext cx="1424"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داعم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3" name="Rectangle 147"/>
              <p:cNvSpPr>
                <a:spLocks noChangeArrowheads="1"/>
              </p:cNvSpPr>
              <p:nvPr/>
            </p:nvSpPr>
            <p:spPr bwMode="auto">
              <a:xfrm>
                <a:off x="0"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3" name="Group 150"/>
            <p:cNvGrpSpPr>
              <a:grpSpLocks/>
            </p:cNvGrpSpPr>
            <p:nvPr/>
          </p:nvGrpSpPr>
          <p:grpSpPr bwMode="auto">
            <a:xfrm>
              <a:off x="1384" y="2099"/>
              <a:ext cx="1488" cy="454"/>
              <a:chOff x="1488" y="2498"/>
              <a:chExt cx="1488" cy="721"/>
            </a:xfrm>
          </p:grpSpPr>
          <p:sp>
            <p:nvSpPr>
              <p:cNvPr id="255030" name="Rectangle 112"/>
              <p:cNvSpPr>
                <a:spLocks noChangeArrowheads="1"/>
              </p:cNvSpPr>
              <p:nvPr/>
            </p:nvSpPr>
            <p:spPr bwMode="auto">
              <a:xfrm>
                <a:off x="1520" y="2498"/>
                <a:ext cx="1424"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مُعادي للمُرسَلين</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31" name="Rectangle 149"/>
              <p:cNvSpPr>
                <a:spLocks noChangeArrowheads="1"/>
              </p:cNvSpPr>
              <p:nvPr/>
            </p:nvSpPr>
            <p:spPr bwMode="auto">
              <a:xfrm>
                <a:off x="1488" y="2498"/>
                <a:ext cx="1488"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4" name="Group 152"/>
            <p:cNvGrpSpPr>
              <a:grpSpLocks/>
            </p:cNvGrpSpPr>
            <p:nvPr/>
          </p:nvGrpSpPr>
          <p:grpSpPr bwMode="auto">
            <a:xfrm>
              <a:off x="2872" y="2099"/>
              <a:ext cx="1480" cy="454"/>
              <a:chOff x="2976" y="2498"/>
              <a:chExt cx="1480" cy="721"/>
            </a:xfrm>
          </p:grpSpPr>
          <p:sp>
            <p:nvSpPr>
              <p:cNvPr id="255028" name="Rectangle 113"/>
              <p:cNvSpPr>
                <a:spLocks noChangeArrowheads="1"/>
              </p:cNvSpPr>
              <p:nvPr/>
            </p:nvSpPr>
            <p:spPr bwMode="auto">
              <a:xfrm>
                <a:off x="3008" y="2498"/>
                <a:ext cx="1416" cy="7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هو مُرسَل</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9" name="Rectangle 151"/>
              <p:cNvSpPr>
                <a:spLocks noChangeArrowheads="1"/>
              </p:cNvSpPr>
              <p:nvPr/>
            </p:nvSpPr>
            <p:spPr bwMode="auto">
              <a:xfrm>
                <a:off x="2976" y="2498"/>
                <a:ext cx="1480" cy="721"/>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5" name="Group 154"/>
            <p:cNvGrpSpPr>
              <a:grpSpLocks/>
            </p:cNvGrpSpPr>
            <p:nvPr/>
          </p:nvGrpSpPr>
          <p:grpSpPr bwMode="auto">
            <a:xfrm>
              <a:off x="-104" y="2553"/>
              <a:ext cx="449" cy="465"/>
              <a:chOff x="0" y="3219"/>
              <a:chExt cx="449" cy="740"/>
            </a:xfrm>
          </p:grpSpPr>
          <p:sp>
            <p:nvSpPr>
              <p:cNvPr id="255026" name="Rectangle 115"/>
              <p:cNvSpPr>
                <a:spLocks noChangeArrowheads="1"/>
              </p:cNvSpPr>
              <p:nvPr/>
            </p:nvSpPr>
            <p:spPr bwMode="auto">
              <a:xfrm>
                <a:off x="12" y="3219"/>
                <a:ext cx="437"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تحية وصلاة</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 ٢</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255027" name="Rectangle 153"/>
              <p:cNvSpPr>
                <a:spLocks noChangeArrowheads="1"/>
              </p:cNvSpPr>
              <p:nvPr/>
            </p:nvSpPr>
            <p:spPr bwMode="auto">
              <a:xfrm>
                <a:off x="0"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6" name="Group 156"/>
            <p:cNvGrpSpPr>
              <a:grpSpLocks/>
            </p:cNvGrpSpPr>
            <p:nvPr/>
          </p:nvGrpSpPr>
          <p:grpSpPr bwMode="auto">
            <a:xfrm>
              <a:off x="328" y="2553"/>
              <a:ext cx="448" cy="465"/>
              <a:chOff x="432" y="3219"/>
              <a:chExt cx="448" cy="740"/>
            </a:xfrm>
          </p:grpSpPr>
          <p:sp>
            <p:nvSpPr>
              <p:cNvPr id="255024" name="Rectangle 116"/>
              <p:cNvSpPr>
                <a:spLocks noChangeArrowheads="1"/>
              </p:cNvSpPr>
              <p:nvPr/>
            </p:nvSpPr>
            <p:spPr bwMode="auto">
              <a:xfrm>
                <a:off x="464" y="3219"/>
                <a:ext cx="38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الفرح على التقوى</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٣- ٤</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5" name="Rectangle 155"/>
              <p:cNvSpPr>
                <a:spLocks noChangeArrowheads="1"/>
              </p:cNvSpPr>
              <p:nvPr/>
            </p:nvSpPr>
            <p:spPr bwMode="auto">
              <a:xfrm>
                <a:off x="432" y="3219"/>
                <a:ext cx="44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7" name="Group 158"/>
            <p:cNvGrpSpPr>
              <a:grpSpLocks/>
            </p:cNvGrpSpPr>
            <p:nvPr/>
          </p:nvGrpSpPr>
          <p:grpSpPr bwMode="auto">
            <a:xfrm>
              <a:off x="776" y="2553"/>
              <a:ext cx="608" cy="465"/>
              <a:chOff x="880" y="3219"/>
              <a:chExt cx="608" cy="740"/>
            </a:xfrm>
          </p:grpSpPr>
          <p:sp>
            <p:nvSpPr>
              <p:cNvPr id="255022" name="Rectangle 117"/>
              <p:cNvSpPr>
                <a:spLocks noChangeArrowheads="1"/>
              </p:cNvSpPr>
              <p:nvPr/>
            </p:nvSpPr>
            <p:spPr bwMode="auto">
              <a:xfrm>
                <a:off x="912" y="3219"/>
                <a:ext cx="54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دعم مؤكد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٥- ٨</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3" name="Rectangle 157"/>
              <p:cNvSpPr>
                <a:spLocks noChangeArrowheads="1"/>
              </p:cNvSpPr>
              <p:nvPr/>
            </p:nvSpPr>
            <p:spPr bwMode="auto">
              <a:xfrm>
                <a:off x="880" y="3219"/>
                <a:ext cx="60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8" name="Group 160"/>
            <p:cNvGrpSpPr>
              <a:grpSpLocks/>
            </p:cNvGrpSpPr>
            <p:nvPr/>
          </p:nvGrpSpPr>
          <p:grpSpPr bwMode="auto">
            <a:xfrm>
              <a:off x="1357" y="2553"/>
              <a:ext cx="539" cy="465"/>
              <a:chOff x="1461" y="3219"/>
              <a:chExt cx="539" cy="740"/>
            </a:xfrm>
          </p:grpSpPr>
          <p:sp>
            <p:nvSpPr>
              <p:cNvPr id="255020" name="Rectangle 118"/>
              <p:cNvSpPr>
                <a:spLocks noChangeArrowheads="1"/>
              </p:cNvSpPr>
              <p:nvPr/>
            </p:nvSpPr>
            <p:spPr bwMode="auto">
              <a:xfrm>
                <a:off x="1461" y="3219"/>
                <a:ext cx="52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رفض يوحنا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٩</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21" name="Rectangle 159"/>
              <p:cNvSpPr>
                <a:spLocks noChangeArrowheads="1"/>
              </p:cNvSpPr>
              <p:nvPr/>
            </p:nvSpPr>
            <p:spPr bwMode="auto">
              <a:xfrm>
                <a:off x="1488"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4999" name="Group 162"/>
            <p:cNvGrpSpPr>
              <a:grpSpLocks/>
            </p:cNvGrpSpPr>
            <p:nvPr/>
          </p:nvGrpSpPr>
          <p:grpSpPr bwMode="auto">
            <a:xfrm>
              <a:off x="1896" y="2553"/>
              <a:ext cx="544" cy="465"/>
              <a:chOff x="2000" y="3219"/>
              <a:chExt cx="544" cy="740"/>
            </a:xfrm>
          </p:grpSpPr>
          <p:sp>
            <p:nvSpPr>
              <p:cNvPr id="255018" name="Rectangle 119"/>
              <p:cNvSpPr>
                <a:spLocks noChangeArrowheads="1"/>
              </p:cNvSpPr>
              <p:nvPr/>
            </p:nvSpPr>
            <p:spPr bwMode="auto">
              <a:xfrm>
                <a:off x="2032" y="3219"/>
                <a:ext cx="480"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مُعارضة المُرسَلين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١٠</a:t>
                </a: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9" name="Rectangle 161"/>
              <p:cNvSpPr>
                <a:spLocks noChangeArrowheads="1"/>
              </p:cNvSpPr>
              <p:nvPr/>
            </p:nvSpPr>
            <p:spPr bwMode="auto">
              <a:xfrm>
                <a:off x="2000" y="3219"/>
                <a:ext cx="544"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0" name="Group 164"/>
            <p:cNvGrpSpPr>
              <a:grpSpLocks/>
            </p:cNvGrpSpPr>
            <p:nvPr/>
          </p:nvGrpSpPr>
          <p:grpSpPr bwMode="auto">
            <a:xfrm>
              <a:off x="2440" y="2553"/>
              <a:ext cx="432" cy="465"/>
              <a:chOff x="2544" y="3219"/>
              <a:chExt cx="432" cy="740"/>
            </a:xfrm>
          </p:grpSpPr>
          <p:sp>
            <p:nvSpPr>
              <p:cNvPr id="255016" name="Rectangle 120"/>
              <p:cNvSpPr>
                <a:spLocks noChangeArrowheads="1"/>
              </p:cNvSpPr>
              <p:nvPr/>
            </p:nvSpPr>
            <p:spPr bwMode="auto">
              <a:xfrm>
                <a:off x="2576" y="3219"/>
                <a:ext cx="368"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فعل الشر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١١</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7" name="Rectangle 163"/>
              <p:cNvSpPr>
                <a:spLocks noChangeArrowheads="1"/>
              </p:cNvSpPr>
              <p:nvPr/>
            </p:nvSpPr>
            <p:spPr bwMode="auto">
              <a:xfrm>
                <a:off x="2544" y="3219"/>
                <a:ext cx="43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1" name="Group 166"/>
            <p:cNvGrpSpPr>
              <a:grpSpLocks/>
            </p:cNvGrpSpPr>
            <p:nvPr/>
          </p:nvGrpSpPr>
          <p:grpSpPr bwMode="auto">
            <a:xfrm>
              <a:off x="2872" y="2553"/>
              <a:ext cx="480" cy="465"/>
              <a:chOff x="2976" y="3219"/>
              <a:chExt cx="480" cy="740"/>
            </a:xfrm>
          </p:grpSpPr>
          <p:sp>
            <p:nvSpPr>
              <p:cNvPr id="255014" name="Rectangle 121"/>
              <p:cNvSpPr>
                <a:spLocks noChangeArrowheads="1"/>
              </p:cNvSpPr>
              <p:nvPr/>
            </p:nvSpPr>
            <p:spPr bwMode="auto">
              <a:xfrm>
                <a:off x="3008" y="3219"/>
                <a:ext cx="416"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سُمعة جيدة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١٢</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5" name="Rectangle 165"/>
              <p:cNvSpPr>
                <a:spLocks noChangeArrowheads="1"/>
              </p:cNvSpPr>
              <p:nvPr/>
            </p:nvSpPr>
            <p:spPr bwMode="auto">
              <a:xfrm>
                <a:off x="2976" y="3219"/>
                <a:ext cx="480"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2" name="Group 168"/>
            <p:cNvGrpSpPr>
              <a:grpSpLocks/>
            </p:cNvGrpSpPr>
            <p:nvPr/>
          </p:nvGrpSpPr>
          <p:grpSpPr bwMode="auto">
            <a:xfrm>
              <a:off x="3352" y="2553"/>
              <a:ext cx="488" cy="465"/>
              <a:chOff x="3456" y="3219"/>
              <a:chExt cx="488" cy="740"/>
            </a:xfrm>
          </p:grpSpPr>
          <p:sp>
            <p:nvSpPr>
              <p:cNvPr id="255012" name="Rectangle 122"/>
              <p:cNvSpPr>
                <a:spLocks noChangeArrowheads="1"/>
              </p:cNvSpPr>
              <p:nvPr/>
            </p:nvSpPr>
            <p:spPr bwMode="auto">
              <a:xfrm>
                <a:off x="3488" y="3219"/>
                <a:ext cx="424"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زيارة متوقعة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١٣- ١٤ أ</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3" name="Rectangle 167"/>
              <p:cNvSpPr>
                <a:spLocks noChangeArrowheads="1"/>
              </p:cNvSpPr>
              <p:nvPr/>
            </p:nvSpPr>
            <p:spPr bwMode="auto">
              <a:xfrm>
                <a:off x="3456" y="3219"/>
                <a:ext cx="488"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3" name="Group 170"/>
            <p:cNvGrpSpPr>
              <a:grpSpLocks/>
            </p:cNvGrpSpPr>
            <p:nvPr/>
          </p:nvGrpSpPr>
          <p:grpSpPr bwMode="auto">
            <a:xfrm>
              <a:off x="3824" y="2553"/>
              <a:ext cx="529" cy="465"/>
              <a:chOff x="3928" y="3219"/>
              <a:chExt cx="529" cy="740"/>
            </a:xfrm>
          </p:grpSpPr>
          <p:sp>
            <p:nvSpPr>
              <p:cNvPr id="255010" name="Rectangle 123"/>
              <p:cNvSpPr>
                <a:spLocks noChangeArrowheads="1"/>
              </p:cNvSpPr>
              <p:nvPr/>
            </p:nvSpPr>
            <p:spPr bwMode="auto">
              <a:xfrm>
                <a:off x="3928" y="3219"/>
                <a:ext cx="529" cy="7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تحيات حنونة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rPr>
                  <a:t>١٤ ب- ١٥</a:t>
                </a:r>
                <a:endParaRPr kumimoji="0" lang="en-US" sz="1400" b="1"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1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11" name="Rectangle 169"/>
              <p:cNvSpPr>
                <a:spLocks noChangeArrowheads="1"/>
              </p:cNvSpPr>
              <p:nvPr/>
            </p:nvSpPr>
            <p:spPr bwMode="auto">
              <a:xfrm>
                <a:off x="3944" y="3219"/>
                <a:ext cx="512" cy="740"/>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4" name="Group 174"/>
            <p:cNvGrpSpPr>
              <a:grpSpLocks/>
            </p:cNvGrpSpPr>
            <p:nvPr/>
          </p:nvGrpSpPr>
          <p:grpSpPr bwMode="auto">
            <a:xfrm>
              <a:off x="-104" y="3018"/>
              <a:ext cx="4457" cy="387"/>
              <a:chOff x="0" y="3959"/>
              <a:chExt cx="5968" cy="615"/>
            </a:xfrm>
          </p:grpSpPr>
          <p:sp>
            <p:nvSpPr>
              <p:cNvPr id="255008" name="Rectangle 125"/>
              <p:cNvSpPr>
                <a:spLocks noChangeArrowheads="1"/>
              </p:cNvSpPr>
              <p:nvPr/>
            </p:nvSpPr>
            <p:spPr bwMode="auto">
              <a:xfrm>
                <a:off x="32" y="3959"/>
                <a:ext cx="590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آسيا الصُغرى</a:t>
                </a:r>
                <a:endParaRPr kumimoji="0" lang="en-US"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55009" name="Rectangle 173"/>
              <p:cNvSpPr>
                <a:spLocks noChangeArrowheads="1"/>
              </p:cNvSpPr>
              <p:nvPr/>
            </p:nvSpPr>
            <p:spPr bwMode="auto">
              <a:xfrm>
                <a:off x="0" y="3959"/>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55005" name="Group 176"/>
            <p:cNvGrpSpPr>
              <a:grpSpLocks/>
            </p:cNvGrpSpPr>
            <p:nvPr/>
          </p:nvGrpSpPr>
          <p:grpSpPr bwMode="auto">
            <a:xfrm>
              <a:off x="-104" y="3405"/>
              <a:ext cx="4457" cy="387"/>
              <a:chOff x="0" y="4574"/>
              <a:chExt cx="5968" cy="615"/>
            </a:xfrm>
          </p:grpSpPr>
          <p:sp>
            <p:nvSpPr>
              <p:cNvPr id="255006" name="Rectangle 126"/>
              <p:cNvSpPr>
                <a:spLocks noChangeArrowheads="1"/>
              </p:cNvSpPr>
              <p:nvPr/>
            </p:nvSpPr>
            <p:spPr bwMode="auto">
              <a:xfrm>
                <a:off x="32" y="4574"/>
                <a:ext cx="5904" cy="6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ق.٩٠ م</a:t>
                </a:r>
              </a:p>
            </p:txBody>
          </p:sp>
          <p:sp>
            <p:nvSpPr>
              <p:cNvPr id="255007" name="Rectangle 175"/>
              <p:cNvSpPr>
                <a:spLocks noChangeArrowheads="1"/>
              </p:cNvSpPr>
              <p:nvPr/>
            </p:nvSpPr>
            <p:spPr bwMode="auto">
              <a:xfrm>
                <a:off x="0" y="4574"/>
                <a:ext cx="5968" cy="615"/>
              </a:xfrm>
              <a:prstGeom prst="rect">
                <a:avLst/>
              </a:prstGeom>
              <a:noFill/>
              <a:ln w="7">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pic>
        <p:nvPicPr>
          <p:cNvPr id="254980" name="Picture 190" descr="j02275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156" y="72012"/>
            <a:ext cx="1255363" cy="16454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81" name="Text Box 3"/>
          <p:cNvSpPr txBox="1">
            <a:spLocks noChangeArrowheads="1"/>
          </p:cNvSpPr>
          <p:nvPr/>
        </p:nvSpPr>
        <p:spPr bwMode="auto">
          <a:xfrm>
            <a:off x="8349978" y="44450"/>
            <a:ext cx="679994"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Tree>
    <p:extLst>
      <p:ext uri="{BB962C8B-B14F-4D97-AF65-F5344CB8AC3E}">
        <p14:creationId xmlns:p14="http://schemas.microsoft.com/office/powerpoint/2010/main" val="1124129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54977"/>
                                        </p:tgtEl>
                                        <p:attrNameLst>
                                          <p:attrName>style.visibility</p:attrName>
                                        </p:attrNameLst>
                                      </p:cBhvr>
                                      <p:to>
                                        <p:strVal val="visible"/>
                                      </p:to>
                                    </p:set>
                                    <p:animEffect transition="in" filter="checkerboard(across)">
                                      <p:cBhvr>
                                        <p:cTn id="7" dur="500"/>
                                        <p:tgtEl>
                                          <p:spTgt spid="25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77"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2"/>
          <p:cNvSpPr>
            <a:spLocks noGrp="1" noChangeArrowheads="1"/>
          </p:cNvSpPr>
          <p:nvPr>
            <p:ph type="title" idx="4294967295"/>
          </p:nvPr>
        </p:nvSpPr>
        <p:spPr/>
        <p:txBody>
          <a:bodyPr/>
          <a:lstStyle/>
          <a:p>
            <a:pPr eaLnBrk="1" hangingPunct="1"/>
            <a:r>
              <a:rPr lang="en-US" dirty="0">
                <a:latin typeface="Accordance" panose="00000400000000000000" pitchFamily="2" charset="-78"/>
                <a:ea typeface="Accordance" panose="00000400000000000000" pitchFamily="2" charset="-78"/>
                <a:cs typeface="Accordance" panose="00000400000000000000" pitchFamily="2" charset="-78"/>
              </a:rPr>
              <a:t>Acrostic Bible – 3 John</a:t>
            </a:r>
          </a:p>
        </p:txBody>
      </p:sp>
      <p:pic>
        <p:nvPicPr>
          <p:cNvPr id="210946"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070350" y="685800"/>
            <a:ext cx="5073650" cy="5943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10948" name="Text Box 6"/>
          <p:cNvSpPr txBox="1">
            <a:spLocks noChangeArrowheads="1"/>
          </p:cNvSpPr>
          <p:nvPr/>
        </p:nvSpPr>
        <p:spPr bwMode="auto">
          <a:xfrm>
            <a:off x="0" y="834008"/>
            <a:ext cx="5715000" cy="2667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893763" indent="-893763"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ar-JO" sz="24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الآيات</a:t>
            </a:r>
            <a:endParaRPr kumimoji="0" lang="en-US" sz="2400" b="1" i="1"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تحيات للأخ </a:t>
            </a:r>
            <a:r>
              <a:rPr kumimoji="0" lang="ar-JO" sz="24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غايس</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5-6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تقبُل الغُرباء والإخوة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7-8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استثمر في عمل الله</a:t>
            </a:r>
            <a:endParaRPr kumimoji="0" lang="en-US" altLang="ja-JP"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9-10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كلمات غير عادلة من ديوتريفِسَ </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893763" marR="0" lvl="0" indent="-893763" algn="r" defTabSz="914400" rtl="1" eaLnBrk="1" fontAlgn="base" latinLnBrk="0" hangingPunct="1">
              <a:lnSpc>
                <a:spcPct val="100000"/>
              </a:lnSpc>
              <a:spcBef>
                <a:spcPct val="2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11-14	</a:t>
            </a: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شكر خاص لديمتريوس</a:t>
            </a:r>
            <a:endParaRPr kumimoji="0" lang="en-US" sz="24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باري هدلستون ، الكتاب المقدس الأبجدي</a:t>
            </a:r>
            <a:endParaRPr kumimoji="0" lang="en-US" sz="2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Text Box 10"/>
          <p:cNvSpPr txBox="1">
            <a:spLocks noChangeArrowheads="1"/>
          </p:cNvSpPr>
          <p:nvPr/>
        </p:nvSpPr>
        <p:spPr bwMode="auto">
          <a:xfrm>
            <a:off x="2057400" y="44624"/>
            <a:ext cx="5029200" cy="762000"/>
          </a:xfrm>
          <a:prstGeom prst="rect">
            <a:avLst/>
          </a:prstGeom>
          <a:gradFill rotWithShape="1">
            <a:gsLst>
              <a:gs pos="0">
                <a:srgbClr val="FF5050"/>
              </a:gs>
              <a:gs pos="100000">
                <a:srgbClr val="FF5050">
                  <a:gamma/>
                  <a:shade val="46275"/>
                  <a:invGamma/>
                </a:srgbClr>
              </a:gs>
            </a:gsLst>
            <a:path path="shape">
              <a:fillToRect l="50000" t="50000" r="50000" b="50000"/>
            </a:path>
          </a:gradFill>
          <a:ln w="9525">
            <a:noFill/>
            <a:miter lim="800000"/>
            <a:headEnd/>
            <a:tailEnd/>
          </a:ln>
          <a:effec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1" u="none" strike="noStrike" kern="1200" cap="none" spc="0" normalizeH="0" baseline="0" noProof="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يوحنا الثالثة</a:t>
            </a:r>
            <a:endParaRPr kumimoji="0" lang="en-US" sz="4400" b="1" i="1" u="none" strike="noStrike" kern="1200" cap="none" spc="0" normalizeH="0" baseline="0" noProof="0" dirty="0">
              <a:ln>
                <a:noFill/>
              </a:ln>
              <a:solidFill>
                <a:srgbClr val="E5E5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990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70338" name="Picture 2" descr="Image result for giving christian">
            <a:extLst>
              <a:ext uri="{FF2B5EF4-FFF2-40B4-BE49-F238E27FC236}">
                <a16:creationId xmlns:a16="http://schemas.microsoft.com/office/drawing/2014/main" id="{EA75823D-5FBE-B244-86CE-330E0CC062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96" y="1503009"/>
            <a:ext cx="9073008" cy="453650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51520" y="4888004"/>
            <a:ext cx="8412237"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٣ </a:t>
            </a:r>
            <a:r>
              <a:rPr kumimoji="0" lang="ar-JO" sz="8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0201" y="22671"/>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Accordance" panose="00000400000000000000" pitchFamily="2" charset="-78"/>
              </a:rPr>
              <a:t>كُن مُعطيًا</a:t>
            </a:r>
            <a:endParaRPr lang="en-US" sz="8000" dirty="0">
              <a:effectLst>
                <a:glow rad="127000">
                  <a:schemeClr val="tx1"/>
                </a:glow>
              </a:effectLst>
              <a:ea typeface="Accordance" panose="00000400000000000000" pitchFamily="2" charset="-78"/>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د. ريك غريفيث • مركز الدراسات اللاهوتية الأردني</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BibleStudyDownloads.org</a:t>
            </a:r>
          </a:p>
        </p:txBody>
      </p:sp>
    </p:spTree>
    <p:extLst>
      <p:ext uri="{BB962C8B-B14F-4D97-AF65-F5344CB8AC3E}">
        <p14:creationId xmlns:p14="http://schemas.microsoft.com/office/powerpoint/2010/main" val="34151373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4" descr="bible001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0"/>
            <a:ext cx="9109075" cy="6831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0746" y="0"/>
            <a:ext cx="9133254" cy="5373216"/>
          </a:xfrm>
        </p:spPr>
        <p:txBody>
          <a:bodyPr/>
          <a:lstStyle/>
          <a:p>
            <a:pPr>
              <a:defRPr/>
            </a:pPr>
            <a:r>
              <a:rPr lang="ar-JO" sz="6600" b="1">
                <a:solidFill>
                  <a:schemeClr val="tx1"/>
                </a:solidFill>
                <a:effectLst>
                  <a:glow rad="254000">
                    <a:schemeClr val="bg1">
                      <a:alpha val="93000"/>
                    </a:schemeClr>
                  </a:glow>
                </a:effectLst>
                <a:ea typeface="Accordance" panose="00000400000000000000" pitchFamily="2" charset="-78"/>
                <a:cs typeface="Accordance" panose="00000400000000000000" pitchFamily="2" charset="-78"/>
              </a:rPr>
              <a:t>"كيف يمكنني اعتبار الحق على أنّهُ الحق بينما يرى الكثير من الآخرين الحق بشكل مختلف؟"</a:t>
            </a:r>
            <a:endParaRPr lang="en-US" sz="6600" b="1" dirty="0">
              <a:solidFill>
                <a:schemeClr val="tx1"/>
              </a:solidFill>
              <a:effectLst>
                <a:glow rad="254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225283" name="Title 1"/>
          <p:cNvSpPr txBox="1">
            <a:spLocks/>
          </p:cNvSpPr>
          <p:nvPr/>
        </p:nvSpPr>
        <p:spPr bwMode="auto">
          <a:xfrm>
            <a:off x="0" y="5373688"/>
            <a:ext cx="9144000" cy="1484312"/>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مراسل في تقرير عطلة نهاية الأسبوع بالولايات المتحدة الأمريكية عن الدين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rPr>
              <a:t> (١٩٩٦)</a:t>
            </a:r>
            <a:endParaRPr kumimoji="0" lang="en-US" sz="3600" b="1" i="0" u="none" strike="noStrike" kern="1200" cap="none" spc="0" normalizeH="0" baseline="0" noProof="0" dirty="0">
              <a:ln>
                <a:noFill/>
              </a:ln>
              <a:solidFill>
                <a:srgbClr val="E3EBF1"/>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Rectangle 2">
            <a:extLst>
              <a:ext uri="{FF2B5EF4-FFF2-40B4-BE49-F238E27FC236}">
                <a16:creationId xmlns:a16="http://schemas.microsoft.com/office/drawing/2014/main" id="{5F7CA741-38F8-3846-935B-3083C5F59399}"/>
              </a:ext>
            </a:extLst>
          </p:cNvPr>
          <p:cNvSpPr txBox="1">
            <a:spLocks noChangeArrowheads="1"/>
          </p:cNvSpPr>
          <p:nvPr/>
        </p:nvSpPr>
        <p:spPr bwMode="auto">
          <a:xfrm rot="20341302">
            <a:off x="6217383" y="4163904"/>
            <a:ext cx="3067093" cy="909772"/>
          </a:xfrm>
          <a:prstGeom prst="rect">
            <a:avLst/>
          </a:prstGeom>
          <a:solidFill>
            <a:srgbClr val="FF0000"/>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ccordance" panose="00000400000000000000" pitchFamily="2" charset="-78"/>
              </a:rPr>
              <a:t>٣ يوحنا</a:t>
            </a:r>
          </a:p>
        </p:txBody>
      </p:sp>
    </p:spTree>
    <p:extLst>
      <p:ext uri="{BB962C8B-B14F-4D97-AF65-F5344CB8AC3E}">
        <p14:creationId xmlns:p14="http://schemas.microsoft.com/office/powerpoint/2010/main" val="40000009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9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38390" y="-171400"/>
            <a:ext cx="9171408" cy="6453336"/>
          </a:xfrm>
          <a:prstGeom prst="rect">
            <a:avLst/>
          </a:prstGeom>
        </p:spPr>
      </p:pic>
      <p:sp>
        <p:nvSpPr>
          <p:cNvPr id="2" name="Title 1"/>
          <p:cNvSpPr>
            <a:spLocks noGrp="1"/>
          </p:cNvSpPr>
          <p:nvPr>
            <p:ph type="title"/>
          </p:nvPr>
        </p:nvSpPr>
        <p:spPr>
          <a:xfrm>
            <a:off x="-592" y="332656"/>
            <a:ext cx="9133254" cy="1556792"/>
          </a:xfrm>
        </p:spPr>
        <p:txBody>
          <a:bodyPr/>
          <a:lstStyle/>
          <a:p>
            <a:pPr>
              <a:defRPr/>
            </a:pPr>
            <a:r>
              <a:rPr lang="ar-JO" sz="8000" b="1" i="1">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rPr>
              <a:t>الحق هو الحق</a:t>
            </a:r>
            <a:endParaRPr lang="en-US" sz="8000" b="1" dirty="0">
              <a:effectLst>
                <a:glow rad="101600">
                  <a:schemeClr val="bg1">
                    <a:alpha val="94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pSp>
        <p:nvGrpSpPr>
          <p:cNvPr id="9" name="Group 8"/>
          <p:cNvGrpSpPr/>
          <p:nvPr/>
        </p:nvGrpSpPr>
        <p:grpSpPr>
          <a:xfrm>
            <a:off x="1973539" y="1240200"/>
            <a:ext cx="7495005" cy="7223470"/>
            <a:chOff x="1913220" y="1384216"/>
            <a:chExt cx="7495005" cy="7223470"/>
          </a:xfrm>
        </p:grpSpPr>
        <p:sp>
          <p:nvSpPr>
            <p:cNvPr id="3" name="Isosceles Triangle 2"/>
            <p:cNvSpPr/>
            <p:nvPr/>
          </p:nvSpPr>
          <p:spPr bwMode="auto">
            <a:xfrm rot="18237502">
              <a:off x="3945024" y="336218"/>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Isosceles Triangle 4"/>
            <p:cNvSpPr/>
            <p:nvPr/>
          </p:nvSpPr>
          <p:spPr bwMode="auto">
            <a:xfrm rot="18361151">
              <a:off x="3564668" y="552766"/>
              <a:ext cx="3811754" cy="7114649"/>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6" name="Isosceles Triangle 5"/>
            <p:cNvSpPr/>
            <p:nvPr/>
          </p:nvSpPr>
          <p:spPr bwMode="auto">
            <a:xfrm rot="18946706">
              <a:off x="2973768" y="1384216"/>
              <a:ext cx="4116414" cy="7223470"/>
            </a:xfrm>
            <a:prstGeom prst="triangle">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8" name="Oval 7"/>
            <p:cNvSpPr/>
            <p:nvPr/>
          </p:nvSpPr>
          <p:spPr bwMode="auto">
            <a:xfrm>
              <a:off x="2483768" y="191683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Oval 9"/>
            <p:cNvSpPr/>
            <p:nvPr/>
          </p:nvSpPr>
          <p:spPr bwMode="auto">
            <a:xfrm>
              <a:off x="2771800" y="2276872"/>
              <a:ext cx="720080" cy="720080"/>
            </a:xfrm>
            <a:prstGeom prst="ellipse">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11" name="Title 1"/>
          <p:cNvSpPr txBox="1">
            <a:spLocks/>
          </p:cNvSpPr>
          <p:nvPr/>
        </p:nvSpPr>
        <p:spPr bwMode="auto">
          <a:xfrm>
            <a:off x="3059832" y="3068960"/>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الحق لا يزال حق حتى لو لم يصدقهُ أحد.</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itle 1"/>
          <p:cNvSpPr txBox="1">
            <a:spLocks/>
          </p:cNvSpPr>
          <p:nvPr/>
        </p:nvSpPr>
        <p:spPr bwMode="auto">
          <a:xfrm>
            <a:off x="4667815" y="4973845"/>
            <a:ext cx="4536504" cy="1628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rPr>
              <a:t>الكذب يبقى كذب حتى لو صدقهُ الجميع.</a:t>
            </a:r>
            <a:endParaRPr kumimoji="0" lang="en-US" sz="3600" b="1" i="0" u="none" strike="noStrike" kern="1200" cap="none" spc="0" normalizeH="0" baseline="0" noProof="0" dirty="0">
              <a:ln>
                <a:noFill/>
              </a:ln>
              <a:solidFill>
                <a:srgbClr val="E3EBF1"/>
              </a:solidFill>
              <a:effectLst>
                <a:glow rad="101600">
                  <a:srgbClr val="000000">
                    <a:alpha val="94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4CDC6BE-9633-E149-A58C-E575524F695C}"/>
              </a:ext>
            </a:extLst>
          </p:cNvPr>
          <p:cNvSpPr txBox="1">
            <a:spLocks noChangeArrowheads="1"/>
          </p:cNvSpPr>
          <p:nvPr/>
        </p:nvSpPr>
        <p:spPr bwMode="auto">
          <a:xfrm>
            <a:off x="-38389" y="6021288"/>
            <a:ext cx="5042438" cy="722553"/>
          </a:xfrm>
          <a:prstGeom prst="rect">
            <a:avLst/>
          </a:prstGeom>
          <a:solidFill>
            <a:schemeClr val="bg1"/>
          </a:solid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89497183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p:bldP spid="12" grpId="0"/>
      <p:bldP spid="14" grpId="0"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1216" y="274638"/>
            <a:ext cx="8003232" cy="1066130"/>
          </a:xfrm>
          <a:solidFill>
            <a:srgbClr val="800000"/>
          </a:solidFill>
        </p:spPr>
        <p:txBody>
          <a:bodyPr/>
          <a:lstStyle/>
          <a:p>
            <a:pPr>
              <a:defRPr/>
            </a:pPr>
            <a:r>
              <a:rPr lang="ar-JO" sz="4800" b="1">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رسائل العهد الجديد ٢٧  </a:t>
            </a:r>
            <a:endParaRPr lang="en-US" sz="4800" b="1" dirty="0">
              <a:solidFill>
                <a:srgbClr val="FFFFFF"/>
              </a:solidFill>
              <a:effectLst>
                <a:glow rad="1651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graphicFrame>
        <p:nvGraphicFramePr>
          <p:cNvPr id="6" name="Chart 5"/>
          <p:cNvGraphicFramePr>
            <a:graphicFrameLocks/>
          </p:cNvGraphicFramePr>
          <p:nvPr/>
        </p:nvGraphicFramePr>
        <p:xfrm>
          <a:off x="323528" y="1248833"/>
          <a:ext cx="8496944" cy="542052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p:cNvGrpSpPr>
            <a:grpSpLocks/>
          </p:cNvGrpSpPr>
          <p:nvPr/>
        </p:nvGrpSpPr>
        <p:grpSpPr bwMode="auto">
          <a:xfrm>
            <a:off x="-757238" y="1844675"/>
            <a:ext cx="10296526" cy="1512888"/>
            <a:chOff x="-758496" y="1844130"/>
            <a:chExt cx="10298682" cy="1512870"/>
          </a:xfrm>
        </p:grpSpPr>
        <p:grpSp>
          <p:nvGrpSpPr>
            <p:cNvPr id="228357" name="Group 7"/>
            <p:cNvGrpSpPr>
              <a:grpSpLocks/>
            </p:cNvGrpSpPr>
            <p:nvPr/>
          </p:nvGrpSpPr>
          <p:grpSpPr bwMode="auto">
            <a:xfrm>
              <a:off x="-758496" y="1844130"/>
              <a:ext cx="10298682" cy="1512870"/>
              <a:chOff x="-758496" y="1844130"/>
              <a:chExt cx="10298682" cy="1512870"/>
            </a:xfrm>
          </p:grpSpPr>
          <p:sp>
            <p:nvSpPr>
              <p:cNvPr id="228359" name="Rectangular Callout 6"/>
              <p:cNvSpPr>
                <a:spLocks noChangeArrowheads="1"/>
              </p:cNvSpPr>
              <p:nvPr/>
            </p:nvSpPr>
            <p:spPr bwMode="auto">
              <a:xfrm>
                <a:off x="5148510" y="184482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0" name="Rectangular Callout 2"/>
              <p:cNvSpPr>
                <a:spLocks noChangeArrowheads="1"/>
              </p:cNvSpPr>
              <p:nvPr/>
            </p:nvSpPr>
            <p:spPr bwMode="auto">
              <a:xfrm flipH="1">
                <a:off x="1042134" y="1844973"/>
                <a:ext cx="3888432" cy="1296144"/>
              </a:xfrm>
              <a:prstGeom prst="wedgeRectCallout">
                <a:avLst>
                  <a:gd name="adj1" fmla="val 10116"/>
                  <a:gd name="adj2" fmla="val 24646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1" name="Rectangular Callout 6"/>
              <p:cNvSpPr>
                <a:spLocks noChangeArrowheads="1"/>
              </p:cNvSpPr>
              <p:nvPr/>
            </p:nvSpPr>
            <p:spPr bwMode="auto">
              <a:xfrm>
                <a:off x="457230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2" name="Rectangular Callout 6"/>
              <p:cNvSpPr>
                <a:spLocks noChangeArrowheads="1"/>
              </p:cNvSpPr>
              <p:nvPr/>
            </p:nvSpPr>
            <p:spPr bwMode="auto">
              <a:xfrm>
                <a:off x="4284207"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3" name="Rectangular Callout 6"/>
              <p:cNvSpPr>
                <a:spLocks noChangeArrowheads="1"/>
              </p:cNvSpPr>
              <p:nvPr/>
            </p:nvSpPr>
            <p:spPr bwMode="auto">
              <a:xfrm>
                <a:off x="2338591" y="2060856"/>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4" name="Rectangular Callout 6"/>
              <p:cNvSpPr>
                <a:spLocks noChangeArrowheads="1"/>
              </p:cNvSpPr>
              <p:nvPr/>
            </p:nvSpPr>
            <p:spPr bwMode="auto">
              <a:xfrm>
                <a:off x="147428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5" name="Rectangular Callout 6"/>
              <p:cNvSpPr>
                <a:spLocks noChangeArrowheads="1"/>
              </p:cNvSpPr>
              <p:nvPr/>
            </p:nvSpPr>
            <p:spPr bwMode="auto">
              <a:xfrm>
                <a:off x="118712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6" name="Rectangular Callout 6"/>
              <p:cNvSpPr>
                <a:spLocks noChangeArrowheads="1"/>
              </p:cNvSpPr>
              <p:nvPr/>
            </p:nvSpPr>
            <p:spPr bwMode="auto">
              <a:xfrm>
                <a:off x="682009"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7" name="Rectangular Callout 6"/>
              <p:cNvSpPr>
                <a:spLocks noChangeArrowheads="1"/>
              </p:cNvSpPr>
              <p:nvPr/>
            </p:nvSpPr>
            <p:spPr bwMode="auto">
              <a:xfrm>
                <a:off x="393908"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8" name="Rectangular Callout 6"/>
              <p:cNvSpPr>
                <a:spLocks noChangeArrowheads="1"/>
              </p:cNvSpPr>
              <p:nvPr/>
            </p:nvSpPr>
            <p:spPr bwMode="auto">
              <a:xfrm>
                <a:off x="-75849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69" name="Rectangular Callout 6"/>
              <p:cNvSpPr>
                <a:spLocks noChangeArrowheads="1"/>
              </p:cNvSpPr>
              <p:nvPr/>
            </p:nvSpPr>
            <p:spPr bwMode="auto">
              <a:xfrm>
                <a:off x="3490995"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0" name="Rectangular Callout 6"/>
              <p:cNvSpPr>
                <a:spLocks noChangeArrowheads="1"/>
              </p:cNvSpPr>
              <p:nvPr/>
            </p:nvSpPr>
            <p:spPr bwMode="auto">
              <a:xfrm>
                <a:off x="5364586" y="1916934"/>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1" name="Rectangular Callout 6"/>
              <p:cNvSpPr>
                <a:spLocks noChangeArrowheads="1"/>
              </p:cNvSpPr>
              <p:nvPr/>
            </p:nvSpPr>
            <p:spPr bwMode="auto">
              <a:xfrm>
                <a:off x="5651754"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2" name="Rectangular Callout 6"/>
              <p:cNvSpPr>
                <a:spLocks noChangeArrowheads="1"/>
              </p:cNvSpPr>
              <p:nvPr/>
            </p:nvSpPr>
            <p:spPr bwMode="auto">
              <a:xfrm>
                <a:off x="105807"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3" name="Rectangular Callout 6"/>
              <p:cNvSpPr>
                <a:spLocks noChangeArrowheads="1"/>
              </p:cNvSpPr>
              <p:nvPr/>
            </p:nvSpPr>
            <p:spPr bwMode="auto">
              <a:xfrm>
                <a:off x="1763322" y="1844130"/>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4" name="Rectangular Callout 6"/>
              <p:cNvSpPr>
                <a:spLocks noChangeArrowheads="1"/>
              </p:cNvSpPr>
              <p:nvPr/>
            </p:nvSpPr>
            <p:spPr bwMode="auto">
              <a:xfrm>
                <a:off x="2050490"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5" name="Rectangular Callout 6"/>
              <p:cNvSpPr>
                <a:spLocks noChangeArrowheads="1"/>
              </p:cNvSpPr>
              <p:nvPr/>
            </p:nvSpPr>
            <p:spPr bwMode="auto">
              <a:xfrm>
                <a:off x="2626692"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6" name="Rectangular Callout 6"/>
              <p:cNvSpPr>
                <a:spLocks noChangeArrowheads="1"/>
              </p:cNvSpPr>
              <p:nvPr/>
            </p:nvSpPr>
            <p:spPr bwMode="auto">
              <a:xfrm>
                <a:off x="2842768" y="1988895"/>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28377" name="Rectangular Callout 6"/>
              <p:cNvSpPr>
                <a:spLocks noChangeArrowheads="1"/>
              </p:cNvSpPr>
              <p:nvPr/>
            </p:nvSpPr>
            <p:spPr bwMode="auto">
              <a:xfrm>
                <a:off x="4859476" y="1844973"/>
                <a:ext cx="3888432" cy="1296144"/>
              </a:xfrm>
              <a:prstGeom prst="wedgeRectCallout">
                <a:avLst>
                  <a:gd name="adj1" fmla="val 19847"/>
                  <a:gd name="adj2" fmla="val 237088"/>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 name="Title 1"/>
            <p:cNvSpPr txBox="1">
              <a:spLocks/>
            </p:cNvSpPr>
            <p:nvPr/>
          </p:nvSpPr>
          <p:spPr bwMode="auto">
            <a:xfrm>
              <a:off x="-1722" y="1916832"/>
              <a:ext cx="9146194" cy="1138138"/>
            </a:xfrm>
            <a:prstGeom prst="rect">
              <a:avLst/>
            </a:prstGeom>
            <a:no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rPr>
                <a:t>١٩ يردون على بدعة!</a:t>
              </a:r>
              <a:endParaRPr kumimoji="0" lang="en-US" sz="5400" b="1" i="0" u="none" strike="noStrike" kern="1200" cap="none" spc="0" normalizeH="0" baseline="0" noProof="0" dirty="0">
                <a:ln>
                  <a:noFill/>
                </a:ln>
                <a:solidFill>
                  <a:srgbClr val="FFFFFF"/>
                </a:solidFill>
                <a:effectLst>
                  <a:glow rad="165100">
                    <a:srgbClr val="000000">
                      <a:alpha val="99000"/>
                    </a:srgb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31" name="Rectangle 3"/>
          <p:cNvSpPr txBox="1">
            <a:spLocks noChangeArrowheads="1"/>
          </p:cNvSpPr>
          <p:nvPr/>
        </p:nvSpPr>
        <p:spPr bwMode="auto">
          <a:xfrm>
            <a:off x="8411882" y="0"/>
            <a:ext cx="732118" cy="4885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0" cap="none" spc="0" normalizeH="0" baseline="0" noProof="0" dirty="0">
                <a:ln>
                  <a:noFill/>
                </a:ln>
                <a:solidFill>
                  <a:srgbClr val="FFFFFF"/>
                </a:solidFill>
                <a:effectLst>
                  <a:glow rad="266700">
                    <a:srgbClr val="000000">
                      <a:alpha val="75000"/>
                    </a:srgbClr>
                  </a:glow>
                </a:effectLst>
                <a:uLnTx/>
                <a:uFillTx/>
                <a:latin typeface="Accordance" panose="00000400000000000000" pitchFamily="2" charset="-78"/>
                <a:ea typeface="Accordance" panose="00000400000000000000" pitchFamily="2" charset="-78"/>
                <a:cs typeface="Accordance" panose="00000400000000000000" pitchFamily="2" charset="-78"/>
              </a:rPr>
              <a:t>٢٨ </a:t>
            </a:r>
          </a:p>
        </p:txBody>
      </p:sp>
      <p:grpSp>
        <p:nvGrpSpPr>
          <p:cNvPr id="27" name="Group 26">
            <a:extLst>
              <a:ext uri="{FF2B5EF4-FFF2-40B4-BE49-F238E27FC236}">
                <a16:creationId xmlns:a16="http://schemas.microsoft.com/office/drawing/2014/main" id="{052B5786-42B0-1BB8-A62C-D8E2A3AFF615}"/>
              </a:ext>
            </a:extLst>
          </p:cNvPr>
          <p:cNvGrpSpPr/>
          <p:nvPr/>
        </p:nvGrpSpPr>
        <p:grpSpPr>
          <a:xfrm>
            <a:off x="971600" y="5895246"/>
            <a:ext cx="7509761" cy="932614"/>
            <a:chOff x="1038715" y="5895246"/>
            <a:chExt cx="7509761" cy="932614"/>
          </a:xfrm>
        </p:grpSpPr>
        <p:sp>
          <p:nvSpPr>
            <p:cNvPr id="28" name="Rectangle 2">
              <a:extLst>
                <a:ext uri="{FF2B5EF4-FFF2-40B4-BE49-F238E27FC236}">
                  <a16:creationId xmlns:a16="http://schemas.microsoft.com/office/drawing/2014/main" id="{6046DB19-5811-BB1B-3B37-F93CE66C2B1F}"/>
                </a:ext>
              </a:extLst>
            </p:cNvPr>
            <p:cNvSpPr txBox="1">
              <a:spLocks noChangeArrowheads="1"/>
            </p:cNvSpPr>
            <p:nvPr/>
          </p:nvSpPr>
          <p:spPr bwMode="auto">
            <a:xfrm rot="16200000">
              <a:off x="718871" y="6215090"/>
              <a:ext cx="932614" cy="292926"/>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متى</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9" name="Rectangle 2">
              <a:extLst>
                <a:ext uri="{FF2B5EF4-FFF2-40B4-BE49-F238E27FC236}">
                  <a16:creationId xmlns:a16="http://schemas.microsoft.com/office/drawing/2014/main" id="{D4AE38A8-0F92-F7CF-1FFB-167E22F486EA}"/>
                </a:ext>
              </a:extLst>
            </p:cNvPr>
            <p:cNvSpPr txBox="1">
              <a:spLocks noChangeArrowheads="1"/>
            </p:cNvSpPr>
            <p:nvPr/>
          </p:nvSpPr>
          <p:spPr bwMode="auto">
            <a:xfrm rot="16200000">
              <a:off x="996442" y="6215090"/>
              <a:ext cx="932614" cy="292926"/>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مرقس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0" name="Rectangle 2">
              <a:extLst>
                <a:ext uri="{FF2B5EF4-FFF2-40B4-BE49-F238E27FC236}">
                  <a16:creationId xmlns:a16="http://schemas.microsoft.com/office/drawing/2014/main" id="{6A832284-BCFC-F937-BEAF-BC4CE099F4FD}"/>
                </a:ext>
              </a:extLst>
            </p:cNvPr>
            <p:cNvSpPr txBox="1">
              <a:spLocks noChangeArrowheads="1"/>
            </p:cNvSpPr>
            <p:nvPr/>
          </p:nvSpPr>
          <p:spPr bwMode="auto">
            <a:xfrm rot="16200000">
              <a:off x="1294461" y="6194641"/>
              <a:ext cx="932614" cy="333823"/>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لوقا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42E7FCA7-AC84-2FF9-41EB-FECBF691F5F9}"/>
                </a:ext>
              </a:extLst>
            </p:cNvPr>
            <p:cNvSpPr txBox="1">
              <a:spLocks noChangeArrowheads="1"/>
            </p:cNvSpPr>
            <p:nvPr/>
          </p:nvSpPr>
          <p:spPr bwMode="auto">
            <a:xfrm rot="16200000">
              <a:off x="157203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3" name="Rectangle 2">
              <a:extLst>
                <a:ext uri="{FF2B5EF4-FFF2-40B4-BE49-F238E27FC236}">
                  <a16:creationId xmlns:a16="http://schemas.microsoft.com/office/drawing/2014/main" id="{FE8673D8-CC6D-F509-9C0A-C95D9A8D90EF}"/>
                </a:ext>
              </a:extLst>
            </p:cNvPr>
            <p:cNvSpPr txBox="1">
              <a:spLocks noChangeArrowheads="1"/>
            </p:cNvSpPr>
            <p:nvPr/>
          </p:nvSpPr>
          <p:spPr bwMode="auto">
            <a:xfrm rot="16200000">
              <a:off x="1866586" y="6194642"/>
              <a:ext cx="932614" cy="333822"/>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اعمال</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4" name="Rectangle 2">
              <a:extLst>
                <a:ext uri="{FF2B5EF4-FFF2-40B4-BE49-F238E27FC236}">
                  <a16:creationId xmlns:a16="http://schemas.microsoft.com/office/drawing/2014/main" id="{20DFFAF0-B666-C43E-A44A-94B93ADF8E56}"/>
                </a:ext>
              </a:extLst>
            </p:cNvPr>
            <p:cNvSpPr txBox="1">
              <a:spLocks noChangeArrowheads="1"/>
            </p:cNvSpPr>
            <p:nvPr/>
          </p:nvSpPr>
          <p:spPr bwMode="auto">
            <a:xfrm rot="16200000">
              <a:off x="212717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رومية</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5" name="Rectangle 2">
              <a:extLst>
                <a:ext uri="{FF2B5EF4-FFF2-40B4-BE49-F238E27FC236}">
                  <a16:creationId xmlns:a16="http://schemas.microsoft.com/office/drawing/2014/main" id="{E1AD3062-CC8A-9882-CAB3-2278FB7A4783}"/>
                </a:ext>
              </a:extLst>
            </p:cNvPr>
            <p:cNvSpPr txBox="1">
              <a:spLocks noChangeArrowheads="1"/>
            </p:cNvSpPr>
            <p:nvPr/>
          </p:nvSpPr>
          <p:spPr bwMode="auto">
            <a:xfrm rot="16200000">
              <a:off x="2404743"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كورنثوس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6" name="Rectangle 2">
              <a:extLst>
                <a:ext uri="{FF2B5EF4-FFF2-40B4-BE49-F238E27FC236}">
                  <a16:creationId xmlns:a16="http://schemas.microsoft.com/office/drawing/2014/main" id="{158EE4B3-AF3C-280E-783F-C964E38AA93C}"/>
                </a:ext>
              </a:extLst>
            </p:cNvPr>
            <p:cNvSpPr txBox="1">
              <a:spLocks noChangeArrowheads="1"/>
            </p:cNvSpPr>
            <p:nvPr/>
          </p:nvSpPr>
          <p:spPr bwMode="auto">
            <a:xfrm rot="16200000">
              <a:off x="268231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كورنثوس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7" name="Rectangle 2">
              <a:extLst>
                <a:ext uri="{FF2B5EF4-FFF2-40B4-BE49-F238E27FC236}">
                  <a16:creationId xmlns:a16="http://schemas.microsoft.com/office/drawing/2014/main" id="{6F8BCCDE-4F2D-F77D-E2CA-10DC7E1E6E0C}"/>
                </a:ext>
              </a:extLst>
            </p:cNvPr>
            <p:cNvSpPr txBox="1">
              <a:spLocks noChangeArrowheads="1"/>
            </p:cNvSpPr>
            <p:nvPr/>
          </p:nvSpPr>
          <p:spPr bwMode="auto">
            <a:xfrm rot="16200000">
              <a:off x="2959885"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غلاطية</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8" name="Rectangle 2">
              <a:extLst>
                <a:ext uri="{FF2B5EF4-FFF2-40B4-BE49-F238E27FC236}">
                  <a16:creationId xmlns:a16="http://schemas.microsoft.com/office/drawing/2014/main" id="{9E6B3580-189F-895A-5B95-81B3A48FEC66}"/>
                </a:ext>
              </a:extLst>
            </p:cNvPr>
            <p:cNvSpPr txBox="1">
              <a:spLocks noChangeArrowheads="1"/>
            </p:cNvSpPr>
            <p:nvPr/>
          </p:nvSpPr>
          <p:spPr bwMode="auto">
            <a:xfrm rot="16200000">
              <a:off x="3237456"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افسس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39" name="Rectangle 2">
              <a:extLst>
                <a:ext uri="{FF2B5EF4-FFF2-40B4-BE49-F238E27FC236}">
                  <a16:creationId xmlns:a16="http://schemas.microsoft.com/office/drawing/2014/main" id="{1E5770B1-5E4E-1F48-F84F-57F6A2422D95}"/>
                </a:ext>
              </a:extLst>
            </p:cNvPr>
            <p:cNvSpPr txBox="1">
              <a:spLocks noChangeArrowheads="1"/>
            </p:cNvSpPr>
            <p:nvPr/>
          </p:nvSpPr>
          <p:spPr bwMode="auto">
            <a:xfrm rot="16200000">
              <a:off x="3515027"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فيلبي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0" name="Rectangle 2">
              <a:extLst>
                <a:ext uri="{FF2B5EF4-FFF2-40B4-BE49-F238E27FC236}">
                  <a16:creationId xmlns:a16="http://schemas.microsoft.com/office/drawing/2014/main" id="{A6DEEA3C-84E0-A716-1AF2-A8ACA4228AE6}"/>
                </a:ext>
              </a:extLst>
            </p:cNvPr>
            <p:cNvSpPr txBox="1">
              <a:spLocks noChangeArrowheads="1"/>
            </p:cNvSpPr>
            <p:nvPr/>
          </p:nvSpPr>
          <p:spPr bwMode="auto">
            <a:xfrm rot="16200000">
              <a:off x="3792598"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كولوسي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1" name="Rectangle 2">
              <a:extLst>
                <a:ext uri="{FF2B5EF4-FFF2-40B4-BE49-F238E27FC236}">
                  <a16:creationId xmlns:a16="http://schemas.microsoft.com/office/drawing/2014/main" id="{EDCD778F-D9FD-8658-BE80-1E98C20E89B5}"/>
                </a:ext>
              </a:extLst>
            </p:cNvPr>
            <p:cNvSpPr txBox="1">
              <a:spLocks noChangeArrowheads="1"/>
            </p:cNvSpPr>
            <p:nvPr/>
          </p:nvSpPr>
          <p:spPr bwMode="auto">
            <a:xfrm rot="16200000">
              <a:off x="4070169"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تسالونيكي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2" name="Rectangle 2">
              <a:extLst>
                <a:ext uri="{FF2B5EF4-FFF2-40B4-BE49-F238E27FC236}">
                  <a16:creationId xmlns:a16="http://schemas.microsoft.com/office/drawing/2014/main" id="{AE997FBC-2379-0663-9DE7-B8A49C2529CA}"/>
                </a:ext>
              </a:extLst>
            </p:cNvPr>
            <p:cNvSpPr txBox="1">
              <a:spLocks noChangeArrowheads="1"/>
            </p:cNvSpPr>
            <p:nvPr/>
          </p:nvSpPr>
          <p:spPr bwMode="auto">
            <a:xfrm rot="16200000">
              <a:off x="434774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تسالونيكي</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3" name="Rectangle 2">
              <a:extLst>
                <a:ext uri="{FF2B5EF4-FFF2-40B4-BE49-F238E27FC236}">
                  <a16:creationId xmlns:a16="http://schemas.microsoft.com/office/drawing/2014/main" id="{C32C92AD-C18C-B5EC-AA19-39901728888C}"/>
                </a:ext>
              </a:extLst>
            </p:cNvPr>
            <p:cNvSpPr txBox="1">
              <a:spLocks noChangeArrowheads="1"/>
            </p:cNvSpPr>
            <p:nvPr/>
          </p:nvSpPr>
          <p:spPr bwMode="auto">
            <a:xfrm rot="16200000">
              <a:off x="4625311"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تيموثاوس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4" name="Rectangle 2">
              <a:extLst>
                <a:ext uri="{FF2B5EF4-FFF2-40B4-BE49-F238E27FC236}">
                  <a16:creationId xmlns:a16="http://schemas.microsoft.com/office/drawing/2014/main" id="{235A5FA5-E1C3-C65B-A6F6-269BC7CFB584}"/>
                </a:ext>
              </a:extLst>
            </p:cNvPr>
            <p:cNvSpPr txBox="1">
              <a:spLocks noChangeArrowheads="1"/>
            </p:cNvSpPr>
            <p:nvPr/>
          </p:nvSpPr>
          <p:spPr bwMode="auto">
            <a:xfrm rot="16200000">
              <a:off x="490288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تيموثاوس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5" name="Rectangle 2">
              <a:extLst>
                <a:ext uri="{FF2B5EF4-FFF2-40B4-BE49-F238E27FC236}">
                  <a16:creationId xmlns:a16="http://schemas.microsoft.com/office/drawing/2014/main" id="{41EE6DE0-5064-22DE-1828-617D83885F57}"/>
                </a:ext>
              </a:extLst>
            </p:cNvPr>
            <p:cNvSpPr txBox="1">
              <a:spLocks noChangeArrowheads="1"/>
            </p:cNvSpPr>
            <p:nvPr/>
          </p:nvSpPr>
          <p:spPr bwMode="auto">
            <a:xfrm rot="16200000">
              <a:off x="5180453"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تيطس</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6" name="Rectangle 2">
              <a:extLst>
                <a:ext uri="{FF2B5EF4-FFF2-40B4-BE49-F238E27FC236}">
                  <a16:creationId xmlns:a16="http://schemas.microsoft.com/office/drawing/2014/main" id="{2A48B525-E24F-06E4-62C0-76980281B373}"/>
                </a:ext>
              </a:extLst>
            </p:cNvPr>
            <p:cNvSpPr txBox="1">
              <a:spLocks noChangeArrowheads="1"/>
            </p:cNvSpPr>
            <p:nvPr/>
          </p:nvSpPr>
          <p:spPr bwMode="auto">
            <a:xfrm rot="16200000">
              <a:off x="545802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فليمون</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7" name="Rectangle 2">
              <a:extLst>
                <a:ext uri="{FF2B5EF4-FFF2-40B4-BE49-F238E27FC236}">
                  <a16:creationId xmlns:a16="http://schemas.microsoft.com/office/drawing/2014/main" id="{68A5B029-A10F-3327-A8F0-61D6214D6F75}"/>
                </a:ext>
              </a:extLst>
            </p:cNvPr>
            <p:cNvSpPr txBox="1">
              <a:spLocks noChangeArrowheads="1"/>
            </p:cNvSpPr>
            <p:nvPr/>
          </p:nvSpPr>
          <p:spPr bwMode="auto">
            <a:xfrm rot="16200000">
              <a:off x="5735595"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عبرانيين</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8" name="Rectangle 2">
              <a:extLst>
                <a:ext uri="{FF2B5EF4-FFF2-40B4-BE49-F238E27FC236}">
                  <a16:creationId xmlns:a16="http://schemas.microsoft.com/office/drawing/2014/main" id="{504E2593-F917-6D8A-A049-29D7026C0FE1}"/>
                </a:ext>
              </a:extLst>
            </p:cNvPr>
            <p:cNvSpPr txBox="1">
              <a:spLocks noChangeArrowheads="1"/>
            </p:cNvSpPr>
            <p:nvPr/>
          </p:nvSpPr>
          <p:spPr bwMode="auto">
            <a:xfrm rot="16200000">
              <a:off x="6013166"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يعقوب</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49" name="Rectangle 2">
              <a:extLst>
                <a:ext uri="{FF2B5EF4-FFF2-40B4-BE49-F238E27FC236}">
                  <a16:creationId xmlns:a16="http://schemas.microsoft.com/office/drawing/2014/main" id="{B8CB638A-9DB0-3134-5DE5-ABB997D7AFD9}"/>
                </a:ext>
              </a:extLst>
            </p:cNvPr>
            <p:cNvSpPr txBox="1">
              <a:spLocks noChangeArrowheads="1"/>
            </p:cNvSpPr>
            <p:nvPr/>
          </p:nvSpPr>
          <p:spPr bwMode="auto">
            <a:xfrm rot="16200000">
              <a:off x="7401021"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3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0" name="Rectangle 2">
              <a:extLst>
                <a:ext uri="{FF2B5EF4-FFF2-40B4-BE49-F238E27FC236}">
                  <a16:creationId xmlns:a16="http://schemas.microsoft.com/office/drawing/2014/main" id="{DC023623-0533-FA87-F8DC-8D18AEE8405E}"/>
                </a:ext>
              </a:extLst>
            </p:cNvPr>
            <p:cNvSpPr txBox="1">
              <a:spLocks noChangeArrowheads="1"/>
            </p:cNvSpPr>
            <p:nvPr/>
          </p:nvSpPr>
          <p:spPr bwMode="auto">
            <a:xfrm rot="16200000">
              <a:off x="7678592"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يهوذا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1" name="Rectangle 2">
              <a:extLst>
                <a:ext uri="{FF2B5EF4-FFF2-40B4-BE49-F238E27FC236}">
                  <a16:creationId xmlns:a16="http://schemas.microsoft.com/office/drawing/2014/main" id="{397B6821-76A1-38B3-9EC8-EAD8392E1D42}"/>
                </a:ext>
              </a:extLst>
            </p:cNvPr>
            <p:cNvSpPr txBox="1">
              <a:spLocks noChangeArrowheads="1"/>
            </p:cNvSpPr>
            <p:nvPr/>
          </p:nvSpPr>
          <p:spPr bwMode="auto">
            <a:xfrm rot="16200000">
              <a:off x="7956154"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رؤيا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2" name="Rectangle 2">
              <a:extLst>
                <a:ext uri="{FF2B5EF4-FFF2-40B4-BE49-F238E27FC236}">
                  <a16:creationId xmlns:a16="http://schemas.microsoft.com/office/drawing/2014/main" id="{C918FD43-0703-7DE5-2166-808192AE46A7}"/>
                </a:ext>
              </a:extLst>
            </p:cNvPr>
            <p:cNvSpPr txBox="1">
              <a:spLocks noChangeArrowheads="1"/>
            </p:cNvSpPr>
            <p:nvPr/>
          </p:nvSpPr>
          <p:spPr bwMode="auto">
            <a:xfrm rot="16200000">
              <a:off x="7123450"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3" name="Rectangle 2">
              <a:extLst>
                <a:ext uri="{FF2B5EF4-FFF2-40B4-BE49-F238E27FC236}">
                  <a16:creationId xmlns:a16="http://schemas.microsoft.com/office/drawing/2014/main" id="{15275107-CE77-1534-2D3D-4892BD83BC0F}"/>
                </a:ext>
              </a:extLst>
            </p:cNvPr>
            <p:cNvSpPr txBox="1">
              <a:spLocks noChangeArrowheads="1"/>
            </p:cNvSpPr>
            <p:nvPr/>
          </p:nvSpPr>
          <p:spPr bwMode="auto">
            <a:xfrm rot="16200000">
              <a:off x="6290737"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بطرس</a:t>
              </a:r>
              <a:r>
                <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1 </a:t>
              </a:r>
            </a:p>
          </p:txBody>
        </p:sp>
        <p:sp>
          <p:nvSpPr>
            <p:cNvPr id="54" name="Rectangle 2">
              <a:extLst>
                <a:ext uri="{FF2B5EF4-FFF2-40B4-BE49-F238E27FC236}">
                  <a16:creationId xmlns:a16="http://schemas.microsoft.com/office/drawing/2014/main" id="{FE4EEFB5-4A30-8816-2DA2-540821043E6A}"/>
                </a:ext>
              </a:extLst>
            </p:cNvPr>
            <p:cNvSpPr txBox="1">
              <a:spLocks noChangeArrowheads="1"/>
            </p:cNvSpPr>
            <p:nvPr/>
          </p:nvSpPr>
          <p:spPr bwMode="auto">
            <a:xfrm rot="16200000">
              <a:off x="6568308"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بطرس</a:t>
              </a:r>
              <a:r>
                <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 </a:t>
              </a: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2</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55" name="Rectangle 2">
              <a:extLst>
                <a:ext uri="{FF2B5EF4-FFF2-40B4-BE49-F238E27FC236}">
                  <a16:creationId xmlns:a16="http://schemas.microsoft.com/office/drawing/2014/main" id="{262D6858-7A90-196E-F899-37A8965F098B}"/>
                </a:ext>
              </a:extLst>
            </p:cNvPr>
            <p:cNvSpPr txBox="1">
              <a:spLocks noChangeArrowheads="1"/>
            </p:cNvSpPr>
            <p:nvPr/>
          </p:nvSpPr>
          <p:spPr bwMode="auto">
            <a:xfrm rot="16200000">
              <a:off x="6845879" y="6235537"/>
              <a:ext cx="932614" cy="25203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defRPr>
              </a:lvl6pPr>
              <a:lvl7pPr marL="914400" algn="ctr" rtl="0" fontAlgn="base">
                <a:spcBef>
                  <a:spcPct val="0"/>
                </a:spcBef>
                <a:spcAft>
                  <a:spcPct val="0"/>
                </a:spcAft>
                <a:defRPr sz="4400">
                  <a:solidFill>
                    <a:schemeClr val="tx2"/>
                  </a:solidFill>
                  <a:latin typeface="Arial" pitchFamily="-107" charset="0"/>
                </a:defRPr>
              </a:lvl7pPr>
              <a:lvl8pPr marL="1371600" algn="ctr" rtl="0" fontAlgn="base">
                <a:spcBef>
                  <a:spcPct val="0"/>
                </a:spcBef>
                <a:spcAft>
                  <a:spcPct val="0"/>
                </a:spcAft>
                <a:defRPr sz="4400">
                  <a:solidFill>
                    <a:schemeClr val="tx2"/>
                  </a:solidFill>
                  <a:latin typeface="Arial" pitchFamily="-107" charset="0"/>
                </a:defRPr>
              </a:lvl8pPr>
              <a:lvl9pPr marL="1828800" algn="ctr" rtl="0" fontAlgn="base">
                <a:spcBef>
                  <a:spcPct val="0"/>
                </a:spcBef>
                <a:spcAft>
                  <a:spcPct val="0"/>
                </a:spcAft>
                <a:defRPr sz="4400">
                  <a:solidFill>
                    <a:schemeClr val="tx2"/>
                  </a:solidFill>
                  <a:latin typeface="Arial" pitchFamily="-107"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1 يوحنا</a:t>
              </a:r>
              <a:endParaRPr kumimoji="0" lang="en-US" sz="1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grpSp>
    </p:spTree>
    <p:extLst>
      <p:ext uri="{BB962C8B-B14F-4D97-AF65-F5344CB8AC3E}">
        <p14:creationId xmlns:p14="http://schemas.microsoft.com/office/powerpoint/2010/main" val="10408596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1"/>
            </a:gs>
            <a:gs pos="100000">
              <a:srgbClr val="0000FF"/>
            </a:gs>
          </a:gsLst>
          <a:path path="rect">
            <a:fillToRect l="100000" t="100000"/>
          </a:path>
        </a:gradFill>
        <a:effectLst/>
      </p:bgPr>
    </p:bg>
    <p:spTree>
      <p:nvGrpSpPr>
        <p:cNvPr id="1" name=""/>
        <p:cNvGrpSpPr/>
        <p:nvPr/>
      </p:nvGrpSpPr>
      <p:grpSpPr>
        <a:xfrm>
          <a:off x="0" y="0"/>
          <a:ext cx="0" cy="0"/>
          <a:chOff x="0" y="0"/>
          <a:chExt cx="0" cy="0"/>
        </a:xfrm>
      </p:grpSpPr>
      <p:pic>
        <p:nvPicPr>
          <p:cNvPr id="272390" name="Picture 6" descr="Sunday Adelaja's Blog arabic bible - Sunday Adelaja's Blog">
            <a:extLst>
              <a:ext uri="{FF2B5EF4-FFF2-40B4-BE49-F238E27FC236}">
                <a16:creationId xmlns:a16="http://schemas.microsoft.com/office/drawing/2014/main" id="{0DACFAD3-110F-350A-19CE-9718CD89FC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1700"/>
          <a:stretch/>
        </p:blipFill>
        <p:spPr bwMode="auto">
          <a:xfrm>
            <a:off x="-10747" y="-15532"/>
            <a:ext cx="9303521" cy="6972924"/>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10746" y="0"/>
            <a:ext cx="9133254" cy="4509120"/>
          </a:xfrm>
        </p:spPr>
        <p:txBody>
          <a:bodyPr/>
          <a:lstStyle/>
          <a:p>
            <a:pPr>
              <a:defRPr/>
            </a:pPr>
            <a:r>
              <a:rPr lang="ar-JO" sz="8800" b="1">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rPr>
              <a:t>هل أنت بحاجة إلى طاعة حق الله؟</a:t>
            </a:r>
            <a:endParaRPr lang="en-US" sz="8800" b="1" dirty="0">
              <a:solidFill>
                <a:schemeClr val="tx1"/>
              </a:solidFill>
              <a:effectLst>
                <a:glow rad="127000">
                  <a:schemeClr val="bg1">
                    <a:alpha val="93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2">
            <a:extLst>
              <a:ext uri="{FF2B5EF4-FFF2-40B4-BE49-F238E27FC236}">
                <a16:creationId xmlns:a16="http://schemas.microsoft.com/office/drawing/2014/main" id="{93E32327-3D82-FA41-B264-D9490C2287D4}"/>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137859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98.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272386" name="Picture 7" descr="mens cloth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409825"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7" name="Text Box 3"/>
          <p:cNvSpPr txBox="1">
            <a:spLocks noChangeArrowheads="1"/>
          </p:cNvSpPr>
          <p:nvPr/>
        </p:nvSpPr>
        <p:spPr bwMode="auto">
          <a:xfrm>
            <a:off x="8384531" y="19050"/>
            <a:ext cx="756938"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٣٠٦ </a:t>
            </a:r>
          </a:p>
        </p:txBody>
      </p:sp>
      <p:sp>
        <p:nvSpPr>
          <p:cNvPr id="9" name="Up Arrow 8"/>
          <p:cNvSpPr>
            <a:spLocks noChangeArrowheads="1"/>
          </p:cNvSpPr>
          <p:nvPr/>
        </p:nvSpPr>
        <p:spPr bwMode="auto">
          <a:xfrm rot="-1681446">
            <a:off x="4462463" y="4441825"/>
            <a:ext cx="893762" cy="1173163"/>
          </a:xfrm>
          <a:prstGeom prst="upArrow">
            <a:avLst>
              <a:gd name="adj1" fmla="val 50000"/>
              <a:gd name="adj2" fmla="val 50055"/>
            </a:avLst>
          </a:prstGeom>
          <a:solidFill>
            <a:srgbClr val="003E0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 name="Up Arrow 9"/>
          <p:cNvSpPr>
            <a:spLocks noChangeArrowheads="1"/>
          </p:cNvSpPr>
          <p:nvPr/>
        </p:nvSpPr>
        <p:spPr bwMode="auto">
          <a:xfrm rot="-7513425">
            <a:off x="5476876" y="1995487"/>
            <a:ext cx="893762" cy="1173163"/>
          </a:xfrm>
          <a:prstGeom prst="upArrow">
            <a:avLst>
              <a:gd name="adj1" fmla="val 50000"/>
              <a:gd name="adj2" fmla="val 50055"/>
            </a:avLst>
          </a:prstGeom>
          <a:solidFill>
            <a:schemeClr val="tx1"/>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1" name="Up Arrow 10"/>
          <p:cNvSpPr>
            <a:spLocks noChangeArrowheads="1"/>
          </p:cNvSpPr>
          <p:nvPr/>
        </p:nvSpPr>
        <p:spPr bwMode="auto">
          <a:xfrm rot="3954856">
            <a:off x="2251076" y="2122487"/>
            <a:ext cx="893762" cy="1173163"/>
          </a:xfrm>
          <a:prstGeom prst="upArrow">
            <a:avLst>
              <a:gd name="adj1" fmla="val 50000"/>
              <a:gd name="adj2" fmla="val 50055"/>
            </a:avLst>
          </a:prstGeom>
          <a:solidFill>
            <a:srgbClr val="000090"/>
          </a:solidFill>
          <a:ln w="76200">
            <a:solidFill>
              <a:srgbClr val="FFFFFF"/>
            </a:solidFill>
            <a:miter lim="800000"/>
            <a:headEnd/>
            <a:tailEnd/>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41" name="Text Box 9"/>
          <p:cNvSpPr txBox="1">
            <a:spLocks noChangeArrowheads="1"/>
          </p:cNvSpPr>
          <p:nvPr/>
        </p:nvSpPr>
        <p:spPr bwMode="auto">
          <a:xfrm>
            <a:off x="-36513" y="765175"/>
            <a:ext cx="2736851" cy="2554545"/>
          </a:xfrm>
          <a:prstGeom prst="rect">
            <a:avLst/>
          </a:prstGeom>
          <a:solidFill>
            <a:srgbClr val="00009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٣</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تصبح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مُرسَل</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مثل ديميتريوس (١٢ )</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8436" name="Text Box 4"/>
          <p:cNvSpPr txBox="1">
            <a:spLocks noChangeArrowheads="1"/>
          </p:cNvSpPr>
          <p:nvPr/>
        </p:nvSpPr>
        <p:spPr bwMode="auto">
          <a:xfrm>
            <a:off x="2984500" y="5346700"/>
            <a:ext cx="6196013" cy="1323439"/>
          </a:xfrm>
          <a:prstGeom prst="rect">
            <a:avLst/>
          </a:prstGeom>
          <a:solidFill>
            <a:srgbClr val="003E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١</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ساعد </a:t>
            </a:r>
            <a:r>
              <a:rPr kumimoji="0" lang="ar-JO" altLang="zh-CN" sz="4000" b="1" i="0" u="none" strike="noStrike" kern="1200" cap="none" spc="0" normalizeH="0" baseline="0" noProof="0">
                <a:ln>
                  <a:noFill/>
                </a:ln>
                <a:solidFill>
                  <a:srgbClr val="FFFF00"/>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الآخرين</a:t>
            </a:r>
            <a:r>
              <a:rPr kumimoji="0" lang="ar-JO" altLang="zh-CN"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 في الكشف عن الحق مثل غايُس(٥-٨)</a:t>
            </a:r>
            <a:endParaRPr kumimoji="0" lang="en-US" altLang="zh-CN" sz="4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Text Box 8"/>
          <p:cNvSpPr txBox="1">
            <a:spLocks noChangeArrowheads="1"/>
          </p:cNvSpPr>
          <p:nvPr/>
        </p:nvSpPr>
        <p:spPr bwMode="auto">
          <a:xfrm>
            <a:off x="6084888" y="866775"/>
            <a:ext cx="3059112" cy="2554545"/>
          </a:xfrm>
          <a:prstGeom prst="rect">
            <a:avLst/>
          </a:prstGeom>
          <a:solidFill>
            <a:schemeClr val="tx1"/>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٢</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لا </a:t>
            </a:r>
            <a:r>
              <a:rPr kumimoji="0" lang="ar-JO" sz="4000" b="1" i="0" u="none" strike="noStrike" kern="120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تعيق</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الإرساليات مثل ديوتريفس (٩- ١١</a:t>
            </a:r>
            <a:r>
              <a:rPr kumimoji="0" lang="ar-JO" sz="40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5"/>
          <p:cNvSpPr>
            <a:spLocks noChangeArrowheads="1"/>
          </p:cNvSpPr>
          <p:nvPr/>
        </p:nvSpPr>
        <p:spPr bwMode="auto">
          <a:xfrm>
            <a:off x="1" y="0"/>
            <a:ext cx="6997716" cy="584776"/>
          </a:xfrm>
          <a:prstGeom prst="rect">
            <a:avLst/>
          </a:prstGeom>
          <a:solidFill>
            <a:schemeClr val="accent1"/>
          </a:solidFill>
          <a:ln w="9525">
            <a:solidFill>
              <a:schemeClr val="tx1"/>
            </a:solidFill>
            <a:miter lim="800000"/>
            <a:headEnd type="none" w="sm" len="sm"/>
            <a:tailEnd type="none" w="sm" len="sm"/>
          </a:ln>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نطيع حق الله؟</a:t>
            </a:r>
            <a:endParaRPr kumimoji="0" lang="en-US"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B933C0FA-C5F7-5E43-9D14-70460143C119}"/>
              </a:ext>
            </a:extLst>
          </p:cNvPr>
          <p:cNvSpPr txBox="1">
            <a:spLocks noChangeArrowheads="1"/>
          </p:cNvSpPr>
          <p:nvPr/>
        </p:nvSpPr>
        <p:spPr bwMode="auto">
          <a:xfrm>
            <a:off x="132315" y="5933983"/>
            <a:ext cx="2852186"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p>
        </p:txBody>
      </p:sp>
    </p:spTree>
    <p:extLst>
      <p:ext uri="{BB962C8B-B14F-4D97-AF65-F5344CB8AC3E}">
        <p14:creationId xmlns:p14="http://schemas.microsoft.com/office/powerpoint/2010/main" val="2975515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36">
                                            <p:bg/>
                                          </p:spTgt>
                                        </p:tgtEl>
                                        <p:attrNameLst>
                                          <p:attrName>style.visibility</p:attrName>
                                        </p:attrNameLst>
                                      </p:cBhvr>
                                      <p:to>
                                        <p:strVal val="visible"/>
                                      </p:to>
                                    </p:set>
                                    <p:anim calcmode="lin" valueType="num">
                                      <p:cBhvr additive="base">
                                        <p:cTn id="7" dur="500" fill="hold"/>
                                        <p:tgtEl>
                                          <p:spTgt spid="18436">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36">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36">
                                            <p:txEl>
                                              <p:pRg st="0" end="0"/>
                                            </p:txEl>
                                          </p:spTgt>
                                        </p:tgtEl>
                                        <p:attrNameLst>
                                          <p:attrName>style.visibility</p:attrName>
                                        </p:attrNameLst>
                                      </p:cBhvr>
                                      <p:to>
                                        <p:strVal val="visible"/>
                                      </p:to>
                                    </p:set>
                                    <p:anim calcmode="lin" valueType="num">
                                      <p:cBhvr additive="base">
                                        <p:cTn id="11" dur="500" fill="hold"/>
                                        <p:tgtEl>
                                          <p:spTgt spid="1843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36">
                                            <p:txEl>
                                              <p:pRg st="0" end="0"/>
                                            </p:txEl>
                                          </p:spTgt>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2">
                                            <p:bg/>
                                          </p:spTgt>
                                        </p:tgtEl>
                                        <p:attrNameLst>
                                          <p:attrName>style.visibility</p:attrName>
                                        </p:attrNameLst>
                                      </p:cBhvr>
                                      <p:to>
                                        <p:strVal val="visible"/>
                                      </p:to>
                                    </p:set>
                                    <p:anim calcmode="lin" valueType="num">
                                      <p:cBhvr additive="base">
                                        <p:cTn id="21" dur="500" fill="hold"/>
                                        <p:tgtEl>
                                          <p:spTgt spid="12">
                                            <p:bg/>
                                          </p:spTgt>
                                        </p:tgtEl>
                                        <p:attrNameLst>
                                          <p:attrName>ppt_x</p:attrName>
                                        </p:attrNameLst>
                                      </p:cBhvr>
                                      <p:tavLst>
                                        <p:tav tm="0">
                                          <p:val>
                                            <p:strVal val="0-#ppt_w/2"/>
                                          </p:val>
                                        </p:tav>
                                        <p:tav tm="100000">
                                          <p:val>
                                            <p:strVal val="#ppt_x"/>
                                          </p:val>
                                        </p:tav>
                                      </p:tavLst>
                                    </p:anim>
                                    <p:anim calcmode="lin" valueType="num">
                                      <p:cBhvr additive="base">
                                        <p:cTn id="22" dur="500" fill="hold"/>
                                        <p:tgtEl>
                                          <p:spTgt spid="12">
                                            <p:bg/>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 calcmode="lin" valueType="num">
                                      <p:cBhvr additive="base">
                                        <p:cTn id="25"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par>
                          <p:cTn id="27" fill="hold" nodeType="afterGroup">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1">
                                            <p:bg/>
                                          </p:spTgt>
                                        </p:tgtEl>
                                        <p:attrNameLst>
                                          <p:attrName>style.visibility</p:attrName>
                                        </p:attrNameLst>
                                      </p:cBhvr>
                                      <p:to>
                                        <p:strVal val="visible"/>
                                      </p:to>
                                    </p:set>
                                    <p:anim calcmode="lin" valueType="num">
                                      <p:cBhvr additive="base">
                                        <p:cTn id="35" dur="500" fill="hold"/>
                                        <p:tgtEl>
                                          <p:spTgt spid="18441">
                                            <p:bg/>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1">
                                            <p:bg/>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1">
                                            <p:txEl>
                                              <p:pRg st="0" end="0"/>
                                            </p:txEl>
                                          </p:spTgt>
                                        </p:tgtEl>
                                        <p:attrNameLst>
                                          <p:attrName>style.visibility</p:attrName>
                                        </p:attrNameLst>
                                      </p:cBhvr>
                                      <p:to>
                                        <p:strVal val="visible"/>
                                      </p:to>
                                    </p:set>
                                    <p:anim calcmode="lin" valueType="num">
                                      <p:cBhvr additive="base">
                                        <p:cTn id="39" dur="500" fill="hold"/>
                                        <p:tgtEl>
                                          <p:spTgt spid="18441">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1">
                                            <p:txEl>
                                              <p:pRg st="0" end="0"/>
                                            </p:txEl>
                                          </p:spTgt>
                                        </p:tgtEl>
                                        <p:attrNameLst>
                                          <p:attrName>ppt_y</p:attrName>
                                        </p:attrNameLst>
                                      </p:cBhvr>
                                      <p:tavLst>
                                        <p:tav tm="0">
                                          <p:val>
                                            <p:strVal val="#ppt_y"/>
                                          </p:val>
                                        </p:tav>
                                        <p:tav tm="100000">
                                          <p:val>
                                            <p:strVal val="#ppt_y"/>
                                          </p:val>
                                        </p:tav>
                                      </p:tavLst>
                                    </p:anim>
                                  </p:childTnLst>
                                </p:cTn>
                              </p:par>
                            </p:childTnLst>
                          </p:cTn>
                        </p:par>
                        <p:par>
                          <p:cTn id="41" fill="hold" nodeType="afterGroup">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Effect transition="in" filter="wipe(left)">
                                      <p:cBhvr>
                                        <p:cTn id="44" dur="500"/>
                                        <p:tgtEl>
                                          <p:spTgt spid="11"/>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8441" grpId="0" build="p" animBg="1" autoUpdateAnimBg="0"/>
      <p:bldP spid="18436" grpId="0" build="p" animBg="1" autoUpdateAnimBg="0"/>
      <p:bldP spid="12" grpId="0" build="p" animBg="1" autoUpdateAnimBg="0"/>
      <p:bldP spid="14"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2" descr="people in front of globe missions.jpg"/>
          <p:cNvPicPr>
            <a:picLocks noChangeAspect="1"/>
          </p:cNvPicPr>
          <p:nvPr/>
        </p:nvPicPr>
        <p:blipFill rotWithShape="1">
          <a:blip r:embed="rId3">
            <a:extLst>
              <a:ext uri="{28A0092B-C50C-407E-A947-70E740481C1C}">
                <a14:useLocalDpi xmlns:a14="http://schemas.microsoft.com/office/drawing/2010/main"/>
              </a:ext>
            </a:extLst>
          </a:blip>
          <a:srcRect l="1587"/>
          <a:stretch/>
        </p:blipFill>
        <p:spPr bwMode="auto">
          <a:xfrm>
            <a:off x="0" y="0"/>
            <a:ext cx="9448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2" name="Title 1"/>
          <p:cNvSpPr>
            <a:spLocks noGrp="1"/>
          </p:cNvSpPr>
          <p:nvPr>
            <p:ph type="title" idx="4294967295"/>
          </p:nvPr>
        </p:nvSpPr>
        <p:spPr>
          <a:xfrm>
            <a:off x="108520" y="288032"/>
            <a:ext cx="9144000" cy="1988840"/>
          </a:xfrm>
        </p:spPr>
        <p:txBody>
          <a:bodyPr/>
          <a:lstStyle/>
          <a:p>
            <a:pPr>
              <a:defRPr/>
            </a:pPr>
            <a:r>
              <a:rPr lang="ar-JO" sz="4800" dirty="0">
                <a:effectLst>
                  <a:glow rad="101600">
                    <a:schemeClr val="bg1">
                      <a:alpha val="99000"/>
                    </a:schemeClr>
                  </a:glow>
                </a:effectLst>
              </a:rPr>
              <a:t>عِش حق الله من خلال </a:t>
            </a:r>
            <a:r>
              <a:rPr lang="ar-JO" sz="4800" dirty="0">
                <a:solidFill>
                  <a:srgbClr val="FF0000"/>
                </a:solidFill>
                <a:effectLst>
                  <a:glow rad="101600">
                    <a:schemeClr val="bg1">
                      <a:alpha val="99000"/>
                    </a:schemeClr>
                  </a:glow>
                </a:effectLst>
              </a:rPr>
              <a:t>دعم الإرساليات </a:t>
            </a:r>
            <a:r>
              <a:rPr lang="ar-JO" sz="4800" dirty="0">
                <a:effectLst>
                  <a:glow rad="101600">
                    <a:schemeClr val="bg1">
                      <a:alpha val="99000"/>
                    </a:schemeClr>
                  </a:glow>
                </a:effectLst>
              </a:rPr>
              <a:t>بالطريقة التي وضعها الله لك.</a:t>
            </a:r>
            <a:endParaRPr lang="en-US" sz="4800" dirty="0">
              <a:effectLst>
                <a:glow rad="101600">
                  <a:schemeClr val="bg1">
                    <a:alpha val="99000"/>
                  </a:schemeClr>
                </a:glow>
              </a:effectLst>
            </a:endParaRPr>
          </a:p>
        </p:txBody>
      </p:sp>
      <p:sp>
        <p:nvSpPr>
          <p:cNvPr id="291843" name="Title 1"/>
          <p:cNvSpPr txBox="1">
            <a:spLocks/>
          </p:cNvSpPr>
          <p:nvPr/>
        </p:nvSpPr>
        <p:spPr bwMode="auto">
          <a:xfrm>
            <a:off x="0" y="5876925"/>
            <a:ext cx="9467850" cy="98107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الفكرة الرئيسة لـ ٣ يوحنا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9800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1843"/>
                                        </p:tgtEl>
                                        <p:attrNameLst>
                                          <p:attrName>style.visibility</p:attrName>
                                        </p:attrNameLst>
                                      </p:cBhvr>
                                      <p:to>
                                        <p:strVal val="visible"/>
                                      </p:to>
                                    </p:set>
                                    <p:animEffect transition="in" filter="blinds(horizontal)">
                                      <p:cBhvr>
                                        <p:cTn id="7" dur="500"/>
                                        <p:tgtEl>
                                          <p:spTgt spid="29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الآية المفتاحية</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3701" y="1556792"/>
            <a:ext cx="9144000" cy="366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"فَأَجَابَ سِمْعَانُ بُطْرُسُ وَقَالَ: 'أَنْتَ هُوَ ٱلْمَسِيحُ ٱبْنُ ٱللهِ ٱلْحَيّ'. '...  فَأجَابَ يَسُوعُ </a:t>
            </a: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أَنْتَ بُطْرُسُ، وَعَلَى هَذِهِ ٱلصَّخْرَةِ أَبْنِي كَنِيسَتِي، وَأَبْوَابُ ٱلْجَحِيمِ لَنْ تَقْوَى عَلَيْهَا".</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(16: 16- 18)</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"قُولُوا لِٱبْنَةِ صِهْيَوْنَ: هُوَذَا مَلِكُكِ يَأْتِيكِ وَدِيعًا، رَاكِبًا عَلَى أَتَانٍ وَجَحْشٍ ٱبْنِ أَتَانٍ". </a:t>
            </a:r>
          </a:p>
          <a:p>
            <a:pPr marL="0" marR="0" lvl="0" indent="0" algn="ctr" defTabSz="456726"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(21: 5)</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726"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7" y="65348"/>
            <a:ext cx="530715"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364652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يسوع</a:t>
            </a:r>
            <a:br>
              <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(نبوة </a:t>
            </a:r>
            <a:r>
              <a:rPr lang="ar-JO" sz="3600" b="1" err="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مسيانية</a:t>
            </a:r>
            <a:r>
              <a:rPr lang="ar-JO"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rPr>
              <a:t>)</a:t>
            </a:r>
            <a:endParaRPr lang="en-US" sz="3600" b="1">
              <a:solidFill>
                <a:schemeClr val="bg1"/>
              </a:solidFill>
              <a:effectLst>
                <a:glow rad="101600">
                  <a:schemeClr val="tx1">
                    <a:alpha val="99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 name="Title 1"/>
          <p:cNvSpPr txBox="1">
            <a:spLocks/>
          </p:cNvSpPr>
          <p:nvPr/>
        </p:nvSpPr>
        <p:spPr bwMode="auto">
          <a:xfrm>
            <a:off x="14766" y="1433730"/>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 name="Rectangle 2"/>
          <p:cNvSpPr txBox="1">
            <a:spLocks noChangeArrowheads="1"/>
          </p:cNvSpPr>
          <p:nvPr/>
        </p:nvSpPr>
        <p:spPr bwMode="auto">
          <a:xfrm>
            <a:off x="0" y="160201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defPPr>
              <a:defRPr lang="en-US"/>
            </a:defPPr>
            <a:lvl1pPr marL="0" marR="0" lvl="0" indent="0" algn="ctr" defTabSz="457132" latinLnBrk="0">
              <a:lnSpc>
                <a:spcPct val="100000"/>
              </a:lnSpc>
              <a:buClrTx/>
              <a:buSzTx/>
              <a:buFontTx/>
              <a:buNone/>
              <a:tabLst/>
              <a:defRPr kumimoji="0" sz="2800" b="1" i="0" u="none" strike="noStrike" cap="none" spc="0" normalizeH="0" baseline="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يسوع هو حقًا إنسان تبدأ سلسلة نسبه من آدم (3: 37)، الذي، مثل يسوع، كان إنسانًا كاملاً.</a:t>
            </a:r>
            <a:endParaRPr kumimoji="0" lang="en-US"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endPar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لقد تمم المسيح هذا الدور خاصة من خلال استخدام اللقب "ابن الإنسان" –مصطلح مستخدم في دانيال 7: 13-14 للمسيح الذي سيأتي بالملكوت. </a:t>
            </a:r>
          </a:p>
        </p:txBody>
      </p:sp>
      <p:sp>
        <p:nvSpPr>
          <p:cNvPr id="5" name="Text Box 3"/>
          <p:cNvSpPr txBox="1">
            <a:spLocks noChangeArrowheads="1"/>
          </p:cNvSpPr>
          <p:nvPr/>
        </p:nvSpPr>
        <p:spPr bwMode="auto">
          <a:xfrm>
            <a:off x="8170701" y="44451"/>
            <a:ext cx="868363"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27أ</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8608E63F-517D-A04A-9962-1534A89AD38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811272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3890" name="Rectangle 2"/>
          <p:cNvSpPr>
            <a:spLocks noGrp="1" noChangeArrowheads="1"/>
          </p:cNvSpPr>
          <p:nvPr>
            <p:ph type="title" idx="4294967295"/>
          </p:nvPr>
        </p:nvSpPr>
        <p:spPr>
          <a:xfrm>
            <a:off x="1905000" y="0"/>
            <a:ext cx="4876800" cy="533400"/>
          </a:xfrm>
          <a:solidFill>
            <a:schemeClr val="tx1"/>
          </a:solidFill>
        </p:spPr>
        <p:txBody>
          <a:bodyPr/>
          <a:lstStyle/>
          <a:p>
            <a:pPr algn="ctr" eaLnBrk="1" hangingPunct="1"/>
            <a:r>
              <a:rPr lang="ar-JO" altLang="zh-CN" sz="2800" b="1">
                <a:solidFill>
                  <a:schemeClr val="bg1"/>
                </a:solidFill>
                <a:latin typeface="Accordance" panose="00000400000000000000" pitchFamily="2" charset="-78"/>
                <a:ea typeface="Accordance" panose="00000400000000000000" pitchFamily="2" charset="-78"/>
                <a:cs typeface="Accordance" panose="00000400000000000000" pitchFamily="2" charset="-78"/>
              </a:rPr>
              <a:t>ماذا عنك؟</a:t>
            </a:r>
            <a:endParaRPr lang="en-US" sz="28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293891" name="Text Box 3"/>
          <p:cNvSpPr txBox="1">
            <a:spLocks noChangeArrowheads="1"/>
          </p:cNvSpPr>
          <p:nvPr/>
        </p:nvSpPr>
        <p:spPr bwMode="auto">
          <a:xfrm>
            <a:off x="8445906" y="0"/>
            <a:ext cx="704039" cy="46166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٣٠٥</a:t>
            </a:r>
          </a:p>
        </p:txBody>
      </p:sp>
      <p:sp>
        <p:nvSpPr>
          <p:cNvPr id="293892" name="Rectangle 4"/>
          <p:cNvSpPr>
            <a:spLocks noChangeArrowheads="1"/>
          </p:cNvSpPr>
          <p:nvPr/>
        </p:nvSpPr>
        <p:spPr bwMode="auto">
          <a:xfrm>
            <a:off x="1933575" y="1981200"/>
            <a:ext cx="9144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3893" name="Text Box 6"/>
          <p:cNvSpPr txBox="1">
            <a:spLocks noChangeArrowheads="1"/>
          </p:cNvSpPr>
          <p:nvPr/>
        </p:nvSpPr>
        <p:spPr bwMode="auto">
          <a:xfrm>
            <a:off x="381000" y="3048000"/>
            <a:ext cx="8382000" cy="892552"/>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2000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2000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2000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كيف تتقدم بالإنجيل من خلال دعم المُرسَلين من خلال الضيافة والتمويل؟</a:t>
            </a:r>
            <a:endParaRPr kumimoji="0" lang="en-US" altLang="zh-CN" sz="3200" b="1" i="0" u="none" strike="noStrike" kern="1200" cap="none" spc="0" normalizeH="0" baseline="0" noProof="0" dirty="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293894" name="Picture 7"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010400" y="4343400"/>
            <a:ext cx="1779588" cy="178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3896" name="Picture 7" descr="3 john hands_holding_wrist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590800" y="533400"/>
            <a:ext cx="3746500" cy="250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2">
            <a:extLst>
              <a:ext uri="{FF2B5EF4-FFF2-40B4-BE49-F238E27FC236}">
                <a16:creationId xmlns:a16="http://schemas.microsoft.com/office/drawing/2014/main" id="{A5873050-DF23-0B40-B1B7-E2C76BC5959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٣ يوحنا</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23044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0194248"/>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9153" name="Picture 1" descr="Picture 2">
            <a:extLst>
              <a:ext uri="{FF2B5EF4-FFF2-40B4-BE49-F238E27FC236}">
                <a16:creationId xmlns:a16="http://schemas.microsoft.com/office/drawing/2014/main" id="{ACFA05D2-2968-4546-9C05-1B7B513529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9154" name="Rectangle 2" descr="Title 3">
            <a:extLst>
              <a:ext uri="{FF2B5EF4-FFF2-40B4-BE49-F238E27FC236}">
                <a16:creationId xmlns:a16="http://schemas.microsoft.com/office/drawing/2014/main" id="{DC2551C7-24CD-6C46-A54F-FEA3A3D10C3C}"/>
              </a:ext>
            </a:extLst>
          </p:cNvPr>
          <p:cNvSpPr>
            <a:spLocks noGrp="1"/>
          </p:cNvSpPr>
          <p:nvPr>
            <p:ph type="title" idx="4294967295"/>
          </p:nvPr>
        </p:nvSpPr>
        <p:spPr bwMode="auto">
          <a:xfrm>
            <a:off x="0" y="4632325"/>
            <a:ext cx="9144000" cy="1728788"/>
          </a:xfrm>
          <a:prstGeom prst="rect">
            <a:avLst/>
          </a:prstGeom>
          <a:solidFill>
            <a:srgbClr val="000000"/>
          </a:solidFill>
          <a:ln/>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defTabSz="766763" rtl="1"/>
            <a:r>
              <a:rPr lang="en-US" altLang="en-US" sz="11500" b="1" dirty="0">
                <a:solidFill>
                  <a:srgbClr val="FFFFFF"/>
                </a:solidFill>
              </a:rPr>
              <a:t>يهوذا</a:t>
            </a:r>
          </a:p>
        </p:txBody>
      </p:sp>
      <p:sp>
        <p:nvSpPr>
          <p:cNvPr id="7" name="Rectangle 6">
            <a:extLst>
              <a:ext uri="{FF2B5EF4-FFF2-40B4-BE49-F238E27FC236}">
                <a16:creationId xmlns:a16="http://schemas.microsoft.com/office/drawing/2014/main" id="{05A61F9E-3160-C34D-B5BE-25E4DB475E9F}"/>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Times New Roman" panose="02020603050405020304" pitchFamily="18"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مركز الدراسات اللاهوتية الأردني</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n-ea"/>
                <a:cs typeface="Arial" panose="020B0604020202020204" pitchFamily="34" charset="0"/>
                <a:sym typeface="Times New Roman" panose="02020603050405020304" pitchFamily="18"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9154"/>
                                        </p:tgtEl>
                                        <p:attrNameLst>
                                          <p:attrName>style.visibility</p:attrName>
                                        </p:attrNameLst>
                                      </p:cBhvr>
                                      <p:to>
                                        <p:strVal val="visible"/>
                                      </p:to>
                                    </p:set>
                                    <p:animEffect transition="in" filter="blinds(horizontal)">
                                      <p:cBhvr>
                                        <p:cTn id="7" dur="500"/>
                                        <p:tgtEl>
                                          <p:spTgt spid="49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animBg="1" autoUpdateAnimBg="0"/>
    </p:bldLst>
  </p:timing>
</p:sld>
</file>

<file path=ppt/slides/slide503.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0177" name="Rectangle 1" descr="Rectangle 2">
            <a:extLst>
              <a:ext uri="{FF2B5EF4-FFF2-40B4-BE49-F238E27FC236}">
                <a16:creationId xmlns:a16="http://schemas.microsoft.com/office/drawing/2014/main" id="{9367C572-4F83-0447-A6E9-F3926F64DEED}"/>
              </a:ext>
            </a:extLst>
          </p:cNvPr>
          <p:cNvSpPr>
            <a:spLocks noGrp="1" noChangeArrowheads="1"/>
          </p:cNvSpPr>
          <p:nvPr>
            <p:ph type="title"/>
          </p:nvPr>
        </p:nvSpPr>
        <p:spPr>
          <a:xfrm>
            <a:off x="0" y="20638"/>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الكملة المفتاحية </a:t>
            </a:r>
          </a:p>
        </p:txBody>
      </p:sp>
      <p:sp>
        <p:nvSpPr>
          <p:cNvPr id="50178" name="Text Box 2" descr="Rectangle 2">
            <a:extLst>
              <a:ext uri="{FF2B5EF4-FFF2-40B4-BE49-F238E27FC236}">
                <a16:creationId xmlns:a16="http://schemas.microsoft.com/office/drawing/2014/main" id="{0E7EB550-90A0-CC4A-B713-A8862766ACA6}"/>
              </a:ext>
            </a:extLst>
          </p:cNvPr>
          <p:cNvSpPr txBox="1">
            <a:spLocks/>
          </p:cNvSpPr>
          <p:nvPr/>
        </p:nvSpPr>
        <p:spPr bwMode="auto">
          <a:xfrm>
            <a:off x="74989" y="2839948"/>
            <a:ext cx="9053513" cy="1200329"/>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7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المدعي</a:t>
            </a:r>
          </a:p>
        </p:txBody>
      </p:sp>
      <p:sp>
        <p:nvSpPr>
          <p:cNvPr id="50179" name="Text Box 3" descr="Rectangle 2">
            <a:extLst>
              <a:ext uri="{FF2B5EF4-FFF2-40B4-BE49-F238E27FC236}">
                <a16:creationId xmlns:a16="http://schemas.microsoft.com/office/drawing/2014/main" id="{630F6EFC-72BD-9849-A758-D4797094B76E}"/>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0180" name="Text Box 4" descr="Text Box 24">
            <a:extLst>
              <a:ext uri="{FF2B5EF4-FFF2-40B4-BE49-F238E27FC236}">
                <a16:creationId xmlns:a16="http://schemas.microsoft.com/office/drawing/2014/main" id="{4ADF1440-B0DE-6543-AC7B-32D0FF92ACCE}"/>
              </a:ext>
            </a:extLst>
          </p:cNvPr>
          <p:cNvSpPr txBox="1">
            <a:spLocks/>
          </p:cNvSpPr>
          <p:nvPr/>
        </p:nvSpPr>
        <p:spPr bwMode="auto">
          <a:xfrm>
            <a:off x="8405553"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01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utoUpdateAnimBg="0"/>
    </p:bldLst>
  </p:timing>
</p:sld>
</file>

<file path=ppt/slides/slide50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1201" name="Rectangle 1" descr="Title 1">
            <a:extLst>
              <a:ext uri="{FF2B5EF4-FFF2-40B4-BE49-F238E27FC236}">
                <a16:creationId xmlns:a16="http://schemas.microsoft.com/office/drawing/2014/main" id="{B6BBBF3B-7C12-3744-BCAE-BF5460B22ACD}"/>
              </a:ext>
            </a:extLst>
          </p:cNvPr>
          <p:cNvSpPr>
            <a:spLocks noGrp="1" noChangeArrowheads="1"/>
          </p:cNvSpPr>
          <p:nvPr>
            <p:ph type="title"/>
          </p:nvPr>
        </p:nvSpPr>
        <p:spPr>
          <a:xfrm>
            <a:off x="-17463" y="-6350"/>
            <a:ext cx="9159876" cy="1011238"/>
          </a:xfrm>
        </p:spPr>
        <p:txBody>
          <a:bodyPr/>
          <a:lstStyle/>
          <a:p>
            <a:r>
              <a:rPr lang="en-US" altLang="en-US" sz="4800" dirty="0">
                <a:solidFill>
                  <a:srgbClr val="FFFFFF"/>
                </a:solidFill>
                <a:sym typeface="Arial" panose="020B0604020202020204" pitchFamily="34" charset="0"/>
              </a:rPr>
              <a:t>الموضوع الرئيسي</a:t>
            </a:r>
          </a:p>
        </p:txBody>
      </p:sp>
      <p:sp>
        <p:nvSpPr>
          <p:cNvPr id="51202" name="Text Box 2" descr="Rectangle 2">
            <a:extLst>
              <a:ext uri="{FF2B5EF4-FFF2-40B4-BE49-F238E27FC236}">
                <a16:creationId xmlns:a16="http://schemas.microsoft.com/office/drawing/2014/main" id="{F182962B-DDCC-3D48-8F05-A301E6AAA4EF}"/>
              </a:ext>
            </a:extLst>
          </p:cNvPr>
          <p:cNvSpPr txBox="1">
            <a:spLocks/>
          </p:cNvSpPr>
          <p:nvPr/>
        </p:nvSpPr>
        <p:spPr bwMode="auto">
          <a:xfrm>
            <a:off x="539750" y="2833321"/>
            <a:ext cx="8062913" cy="830997"/>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صراع ضد المدعون</a:t>
            </a:r>
          </a:p>
        </p:txBody>
      </p:sp>
      <p:sp>
        <p:nvSpPr>
          <p:cNvPr id="51203" name="Text Box 3" descr="Text Box 3">
            <a:extLst>
              <a:ext uri="{FF2B5EF4-FFF2-40B4-BE49-F238E27FC236}">
                <a16:creationId xmlns:a16="http://schemas.microsoft.com/office/drawing/2014/main" id="{379C9D1C-4BBC-604E-8732-6AF53A41ECB3}"/>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٢٣</a:t>
            </a:r>
          </a:p>
        </p:txBody>
      </p:sp>
      <p:sp>
        <p:nvSpPr>
          <p:cNvPr id="51204" name="Text Box 4" descr="Rectangle 2">
            <a:extLst>
              <a:ext uri="{FF2B5EF4-FFF2-40B4-BE49-F238E27FC236}">
                <a16:creationId xmlns:a16="http://schemas.microsoft.com/office/drawing/2014/main" id="{675BAB50-0F7C-A444-810F-C9D632E7ED4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1204"/>
                                        </p:tgtEl>
                                        <p:attrNameLst>
                                          <p:attrName>style.visibility</p:attrName>
                                        </p:attrNameLst>
                                      </p:cBhvr>
                                      <p:to>
                                        <p:strVal val="visible"/>
                                      </p:to>
                                    </p:set>
                                    <p:anim calcmode="lin" valueType="num">
                                      <p:cBhvr additive="base">
                                        <p:cTn id="7" dur="500" fill="hold"/>
                                        <p:tgtEl>
                                          <p:spTgt spid="51204"/>
                                        </p:tgtEl>
                                        <p:attrNameLst>
                                          <p:attrName>ppt_x</p:attrName>
                                        </p:attrNameLst>
                                      </p:cBhvr>
                                      <p:tavLst>
                                        <p:tav tm="0">
                                          <p:val>
                                            <p:strVal val="#ppt_x"/>
                                          </p:val>
                                        </p:tav>
                                        <p:tav tm="100000">
                                          <p:val>
                                            <p:strVal val="#ppt_x"/>
                                          </p:val>
                                        </p:tav>
                                      </p:tavLst>
                                    </p:anim>
                                    <p:anim calcmode="lin" valueType="num">
                                      <p:cBhvr additive="base">
                                        <p:cTn id="8" dur="500" fill="hold"/>
                                        <p:tgtEl>
                                          <p:spTgt spid="512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utoUpdateAnimBg="0"/>
    </p:bldLst>
  </p:timing>
</p:sld>
</file>

<file path=ppt/slides/slide505.xml><?xml version="1.0" encoding="utf-8"?>
<p:sld xmlns:a="http://schemas.openxmlformats.org/drawingml/2006/main" xmlns:r="http://schemas.openxmlformats.org/officeDocument/2006/relationships" xmlns:p="http://schemas.openxmlformats.org/presentationml/2006/main">
  <p:cSld>
    <p:bg bwMode="auto">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52225" name="Rectangle 1" descr="Rectangle 2">
            <a:extLst>
              <a:ext uri="{FF2B5EF4-FFF2-40B4-BE49-F238E27FC236}">
                <a16:creationId xmlns:a16="http://schemas.microsoft.com/office/drawing/2014/main" id="{D38D1493-D8CF-B346-99F4-81485EA12803}"/>
              </a:ext>
            </a:extLst>
          </p:cNvPr>
          <p:cNvSpPr>
            <a:spLocks noGrp="1" noChangeArrowheads="1"/>
          </p:cNvSpPr>
          <p:nvPr>
            <p:ph type="title"/>
          </p:nvPr>
        </p:nvSpPr>
        <p:spPr>
          <a:xfrm>
            <a:off x="0" y="0"/>
            <a:ext cx="9144000" cy="909637"/>
          </a:xfrm>
          <a:effectLst>
            <a:outerShdw blurRad="63500" dist="35921" dir="2700000" algn="ctr" rotWithShape="0">
              <a:srgbClr val="000000">
                <a:alpha val="74997"/>
              </a:srgbClr>
            </a:outerShdw>
          </a:effectLst>
        </p:spPr>
        <p:txBody>
          <a:bodyPr/>
          <a:lstStyle/>
          <a:p>
            <a:r>
              <a:rPr lang="en-US" altLang="en-US" sz="4800" dirty="0">
                <a:solidFill>
                  <a:srgbClr val="FFFFFF"/>
                </a:solidFill>
                <a:sym typeface="Arial" panose="020B0604020202020204" pitchFamily="34" charset="0"/>
              </a:rPr>
              <a:t>الآية المفتاحية</a:t>
            </a:r>
          </a:p>
        </p:txBody>
      </p:sp>
      <p:sp>
        <p:nvSpPr>
          <p:cNvPr id="52226" name="Text Box 2" descr="Rectangle 2">
            <a:extLst>
              <a:ext uri="{FF2B5EF4-FFF2-40B4-BE49-F238E27FC236}">
                <a16:creationId xmlns:a16="http://schemas.microsoft.com/office/drawing/2014/main" id="{A5FC08C2-9018-744C-8234-9BCD2D886CD3}"/>
              </a:ext>
            </a:extLst>
          </p:cNvPr>
          <p:cNvSpPr txBox="1">
            <a:spLocks/>
          </p:cNvSpPr>
          <p:nvPr/>
        </p:nvSpPr>
        <p:spPr bwMode="auto">
          <a:xfrm>
            <a:off x="44450" y="1601788"/>
            <a:ext cx="9053513" cy="2708434"/>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إذْ كُنْتُ أَصْنَعُ كُلَّ ٱلْجَهْدِ لِأَكْتُبَ إِلَيْكُمْ عَنِ ٱلْخَلَاصِ ٱلْمُشْتَرَكِ، ٱضْطُرِرْتُ أَنْ أَكْتُبَ إِلَيْكُمْ وَاعِظًا أَنْ تَجْتَهِدُوا لِأَجْلِ ٱلْإِيمَانِ ٱلْمُسَلَّمِ مَرَّةً لِلْقِدِّيسِينَ.</a:t>
            </a:r>
            <a:r>
              <a:rPr kumimoji="0" lang="en-US" altLang="en-US" sz="2500" b="1" u="none" strike="noStrike" kern="1200" cap="none" spc="0" normalizeH="0" baseline="3200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4 </a:t>
            </a:r>
            <a:r>
              <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لِأَنَّهُ دَخَلَ خُلْسَةً نَاسٌ قَدْ كُتِبُوا مُنْذُ ٱلْقَدِيمِ لِهَذِهِ ٱلدَّيْنُونَةِ، فُجَّارٌ، يُحَوِّلُونَ نِعْمَةَ إِلَهِنَا إِلَى ٱلدَّعَارَةِ، وَيُنْكِرُونَ: ٱلسَّيِّدَ ٱلْوَحِيدَ ٱللهَ وَرَبَّنَا يَسُوعَ ٱلْمَسِيحَ ( ٣ب - ٤).</a:t>
            </a:r>
            <a:r>
              <a:rPr kumimoji="0" lang="en-US" altLang="en-US" sz="2500" b="1" u="none" strike="noStrike" kern="1200" cap="none" spc="0" normalizeH="0" baseline="3200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endParaRPr kumimoji="0" lang="en-US" altLang="en-US" sz="3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227" name="Text Box 3" descr="Rectangle 2">
            <a:extLst>
              <a:ext uri="{FF2B5EF4-FFF2-40B4-BE49-F238E27FC236}">
                <a16:creationId xmlns:a16="http://schemas.microsoft.com/office/drawing/2014/main" id="{0DEFDC7C-2137-B443-BE22-00230F65D3BD}"/>
              </a:ext>
            </a:extLst>
          </p:cNvPr>
          <p:cNvSpPr txBox="1">
            <a:spLocks/>
          </p:cNvSpPr>
          <p:nvPr/>
        </p:nvSpPr>
        <p:spPr bwMode="auto">
          <a:xfrm>
            <a:off x="44450" y="5949950"/>
            <a:ext cx="8699500"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2228" name="Text Box 4" descr="Text Box 24">
            <a:extLst>
              <a:ext uri="{FF2B5EF4-FFF2-40B4-BE49-F238E27FC236}">
                <a16:creationId xmlns:a16="http://schemas.microsoft.com/office/drawing/2014/main" id="{472E8B13-2B2F-0843-9750-AD5E406773FD}"/>
              </a:ext>
            </a:extLst>
          </p:cNvPr>
          <p:cNvSpPr txBox="1">
            <a:spLocks/>
          </p:cNvSpPr>
          <p:nvPr/>
        </p:nvSpPr>
        <p:spPr bwMode="auto">
          <a:xfrm>
            <a:off x="8516938" y="65088"/>
            <a:ext cx="611706"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l" defTabSz="4572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٣١٠</a:t>
            </a: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Effect transition="in" filter="blinds(horizontal)">
                                      <p:cBhvr>
                                        <p:cTn id="7" dur="500"/>
                                        <p:tgtEl>
                                          <p:spTgt spid="52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utoUpdateAnimBg="0"/>
    </p:bldLst>
  </p:timing>
</p:sld>
</file>

<file path=ppt/slides/slide5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3249" name="Rectangle 1" descr="Rectangle 2">
            <a:extLst>
              <a:ext uri="{FF2B5EF4-FFF2-40B4-BE49-F238E27FC236}">
                <a16:creationId xmlns:a16="http://schemas.microsoft.com/office/drawing/2014/main" id="{8D3ED565-970C-B14F-A2EC-F0B3CF00F550}"/>
              </a:ext>
            </a:extLst>
          </p:cNvPr>
          <p:cNvSpPr>
            <a:spLocks noGrp="1" noChangeArrowheads="1"/>
          </p:cNvSpPr>
          <p:nvPr>
            <p:ph type="title" idx="4294967295"/>
          </p:nvPr>
        </p:nvSpPr>
        <p:spPr>
          <a:xfrm>
            <a:off x="2438400" y="898525"/>
            <a:ext cx="4191000" cy="533400"/>
          </a:xfrm>
          <a:solidFill>
            <a:srgbClr val="000000"/>
          </a:solidFill>
        </p:spPr>
        <p:txBody>
          <a:bodyPr/>
          <a:lstStyle/>
          <a:p>
            <a:pPr rtl="1"/>
            <a:r>
              <a:rPr lang="en-US" altLang="en-US" sz="2800" b="1" dirty="0">
                <a:solidFill>
                  <a:srgbClr val="FFFFFF"/>
                </a:solidFill>
                <a:latin typeface="Arial" panose="020B0604020202020204" pitchFamily="34" charset="0"/>
                <a:cs typeface="Arial" panose="020B0604020202020204" pitchFamily="34" charset="0"/>
                <a:sym typeface="Arial" panose="020B0604020202020204" pitchFamily="34" charset="0"/>
              </a:rPr>
              <a:t>البيان الموجز</a:t>
            </a:r>
          </a:p>
        </p:txBody>
      </p:sp>
      <p:sp>
        <p:nvSpPr>
          <p:cNvPr id="53250" name="Text Box 2" descr="Text Box 3">
            <a:extLst>
              <a:ext uri="{FF2B5EF4-FFF2-40B4-BE49-F238E27FC236}">
                <a16:creationId xmlns:a16="http://schemas.microsoft.com/office/drawing/2014/main" id="{987CA3D9-C1C4-A945-8112-9B198415E0F1}"/>
              </a:ext>
            </a:extLst>
          </p:cNvPr>
          <p:cNvSpPr txBox="1">
            <a:spLocks/>
          </p:cNvSpPr>
          <p:nvPr/>
        </p:nvSpPr>
        <p:spPr bwMode="auto">
          <a:xfrm>
            <a:off x="8311891" y="44450"/>
            <a:ext cx="611706" cy="461665"/>
          </a:xfrm>
          <a:prstGeom prst="rect">
            <a:avLst/>
          </a:prstGeom>
          <a:solidFill>
            <a:srgbClr val="E9E2B6"/>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3251" name="Text Box 3" descr="Text Box 10">
            <a:extLst>
              <a:ext uri="{FF2B5EF4-FFF2-40B4-BE49-F238E27FC236}">
                <a16:creationId xmlns:a16="http://schemas.microsoft.com/office/drawing/2014/main" id="{7A2EFF2D-E127-5D45-953B-0E08F93D491C}"/>
              </a:ext>
            </a:extLst>
          </p:cNvPr>
          <p:cNvSpPr txBox="1">
            <a:spLocks/>
          </p:cNvSpPr>
          <p:nvPr/>
        </p:nvSpPr>
        <p:spPr bwMode="auto">
          <a:xfrm>
            <a:off x="152400" y="2224276"/>
            <a:ext cx="8763000" cy="1569660"/>
          </a:xfrm>
          <a:prstGeom prst="rect">
            <a:avLst/>
          </a:prstGeom>
          <a:solidFill>
            <a:srgbClr val="000000"/>
          </a:solidFill>
          <a:ln w="9525" cap="flat" cmpd="sng">
            <a:solidFill>
              <a:srgbClr val="000000"/>
            </a:solidFill>
            <a:prstDash val="solid"/>
            <a:miter lim="8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يحذر يهوذا المسيحيين عمومًا من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المدعين</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غير المؤمنين الذين تسللوا إلى كنائسهم متنكرين كمسيحيين لكنهم يحرفون الحقيقة من خلال أساليب حياتهم الدنيئة </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من أجل الدفاع عن </a:t>
            </a:r>
            <a:r>
              <a:rPr kumimoji="0" lang="en-US" altLang="en-US" sz="3200" b="0" i="0" u="none" strike="noStrike" kern="1200" cap="none" spc="0" normalizeH="0" baseline="0" noProof="0" dirty="0">
                <a:ln>
                  <a:noFill/>
                </a:ln>
                <a:solidFill>
                  <a:srgbClr val="FFFF00"/>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قداسة</a:t>
            </a:r>
            <a:r>
              <a:rPr kumimoji="0" lang="en-US" altLang="en-US" sz="32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 الكنيسة</a:t>
            </a:r>
            <a:r>
              <a:rPr kumimoji="0" lang="en-US" alt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a:t>
            </a:r>
          </a:p>
        </p:txBody>
      </p:sp>
      <p:pic>
        <p:nvPicPr>
          <p:cNvPr id="53252" name="Picture 4" descr="Picture 11">
            <a:extLst>
              <a:ext uri="{FF2B5EF4-FFF2-40B4-BE49-F238E27FC236}">
                <a16:creationId xmlns:a16="http://schemas.microsoft.com/office/drawing/2014/main" id="{D99C4000-EFA4-D340-AEA6-64D755B3047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467600" y="5013325"/>
            <a:ext cx="1477963" cy="1844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53253" name="Group 5">
            <a:extLst>
              <a:ext uri="{FF2B5EF4-FFF2-40B4-BE49-F238E27FC236}">
                <a16:creationId xmlns:a16="http://schemas.microsoft.com/office/drawing/2014/main" id="{17B26AD8-259C-3743-BC2B-E85B0012EA3A}"/>
              </a:ext>
            </a:extLst>
          </p:cNvPr>
          <p:cNvGrpSpPr>
            <a:grpSpLocks/>
          </p:cNvGrpSpPr>
          <p:nvPr/>
        </p:nvGrpSpPr>
        <p:grpSpPr bwMode="auto">
          <a:xfrm>
            <a:off x="2386013" y="219075"/>
            <a:ext cx="4191000" cy="533400"/>
            <a:chOff x="0" y="0"/>
            <a:chExt cx="4191000" cy="533400"/>
          </a:xfrm>
        </p:grpSpPr>
        <p:sp>
          <p:nvSpPr>
            <p:cNvPr id="53254" name="Rectangle 6">
              <a:extLst>
                <a:ext uri="{FF2B5EF4-FFF2-40B4-BE49-F238E27FC236}">
                  <a16:creationId xmlns:a16="http://schemas.microsoft.com/office/drawing/2014/main" id="{E7D0EEDD-3256-1944-A2E6-9F5CB0976F98}"/>
                </a:ext>
              </a:extLst>
            </p:cNvPr>
            <p:cNvSpPr>
              <a:spLocks/>
            </p:cNvSpPr>
            <p:nvPr/>
          </p:nvSpPr>
          <p:spPr bwMode="auto">
            <a:xfrm>
              <a:off x="0" y="0"/>
              <a:ext cx="4191000" cy="533400"/>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3255" name="Text Box 7">
              <a:extLst>
                <a:ext uri="{FF2B5EF4-FFF2-40B4-BE49-F238E27FC236}">
                  <a16:creationId xmlns:a16="http://schemas.microsoft.com/office/drawing/2014/main" id="{2611F8C1-BD6B-4049-9F59-E899996F3423}"/>
                </a:ext>
              </a:extLst>
            </p:cNvPr>
            <p:cNvSpPr txBox="1">
              <a:spLocks/>
            </p:cNvSpPr>
            <p:nvPr/>
          </p:nvSpPr>
          <p:spPr bwMode="auto">
            <a:xfrm>
              <a:off x="46037" y="3475"/>
              <a:ext cx="4098927" cy="526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6038" tIns="46038" rIns="46038" bIns="46038"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3253"/>
                                        </p:tgtEl>
                                        <p:attrNameLst>
                                          <p:attrName>style.visibility</p:attrName>
                                        </p:attrNameLst>
                                      </p:cBhvr>
                                      <p:to>
                                        <p:strVal val="visible"/>
                                      </p:to>
                                    </p:set>
                                    <p:anim calcmode="lin" valueType="num">
                                      <p:cBhvr additive="base">
                                        <p:cTn id="7" dur="500" fill="hold"/>
                                        <p:tgtEl>
                                          <p:spTgt spid="53253"/>
                                        </p:tgtEl>
                                        <p:attrNameLst>
                                          <p:attrName>ppt_x</p:attrName>
                                        </p:attrNameLst>
                                      </p:cBhvr>
                                      <p:tavLst>
                                        <p:tav tm="0">
                                          <p:val>
                                            <p:strVal val="#ppt_x"/>
                                          </p:val>
                                        </p:tav>
                                        <p:tav tm="100000">
                                          <p:val>
                                            <p:strVal val="#ppt_x"/>
                                          </p:val>
                                        </p:tav>
                                      </p:tavLst>
                                    </p:anim>
                                    <p:anim calcmode="lin" valueType="num">
                                      <p:cBhvr additive="base">
                                        <p:cTn id="8" dur="500" fill="hold"/>
                                        <p:tgtEl>
                                          <p:spTgt spid="532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bg bwMode="auto">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4273" name="Rectangle 1" descr="Title 1">
            <a:extLst>
              <a:ext uri="{FF2B5EF4-FFF2-40B4-BE49-F238E27FC236}">
                <a16:creationId xmlns:a16="http://schemas.microsoft.com/office/drawing/2014/main" id="{AF11A1BF-E013-B44C-8472-7EAC3C76098E}"/>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بيان الملكوت</a:t>
            </a:r>
          </a:p>
        </p:txBody>
      </p:sp>
      <p:sp>
        <p:nvSpPr>
          <p:cNvPr id="54274" name="Text Box 2" descr="Rectangle 2">
            <a:extLst>
              <a:ext uri="{FF2B5EF4-FFF2-40B4-BE49-F238E27FC236}">
                <a16:creationId xmlns:a16="http://schemas.microsoft.com/office/drawing/2014/main" id="{A27AC607-9553-EA4F-88E0-2545AF09AD9E}"/>
              </a:ext>
            </a:extLst>
          </p:cNvPr>
          <p:cNvSpPr txBox="1">
            <a:spLocks/>
          </p:cNvSpPr>
          <p:nvPr/>
        </p:nvSpPr>
        <p:spPr bwMode="auto">
          <a:xfrm>
            <a:off x="14287" y="2705725"/>
            <a:ext cx="9053513"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b="1" u="none" strike="noStrike" kern="1200" cap="none" spc="0" normalizeH="0" baseline="0" noProof="0" dirty="0">
                <a:ln>
                  <a:noFill/>
                </a:ln>
                <a:solidFill>
                  <a:srgbClr val="FFFFFF"/>
                </a:solidFill>
                <a:effectLst>
                  <a:glow rad="228600">
                    <a:srgbClr val="000000">
                      <a:satMod val="175000"/>
                      <a:alpha val="77000"/>
                    </a:srgbClr>
                  </a:glow>
                </a:effectLst>
                <a:uLnTx/>
                <a:uFillTx/>
                <a:latin typeface="Arial" panose="020B0604020202020204" pitchFamily="34" charset="0"/>
                <a:cs typeface="Arial" panose="020B0604020202020204" pitchFamily="34" charset="0"/>
                <a:sym typeface="Arial" panose="020B0604020202020204" pitchFamily="34" charset="0"/>
              </a:rPr>
              <a:t>"لَهُ ٱلْمَجْدُ وَٱلْعَظَمَةُ وَٱلْقُدْرَةُ وَٱلسُّلْطَانُ، ٱلْآنَ وَإِلَى كُلِّ ٱلدُّهُورِ. آمِينَ" (٢٥). </a:t>
            </a:r>
          </a:p>
        </p:txBody>
      </p:sp>
      <p:sp>
        <p:nvSpPr>
          <p:cNvPr id="54275" name="Text Box 3" descr="Text Box 3">
            <a:extLst>
              <a:ext uri="{FF2B5EF4-FFF2-40B4-BE49-F238E27FC236}">
                <a16:creationId xmlns:a16="http://schemas.microsoft.com/office/drawing/2014/main" id="{A693B008-DDE5-424E-8480-B662C00FABB0}"/>
              </a:ext>
            </a:extLst>
          </p:cNvPr>
          <p:cNvSpPr txBox="1">
            <a:spLocks/>
          </p:cNvSpPr>
          <p:nvPr/>
        </p:nvSpPr>
        <p:spPr bwMode="auto">
          <a:xfrm>
            <a:off x="8215313" y="42863"/>
            <a:ext cx="777875" cy="83099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b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b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54276" name="Text Box 4" descr="Rectangle 2">
            <a:extLst>
              <a:ext uri="{FF2B5EF4-FFF2-40B4-BE49-F238E27FC236}">
                <a16:creationId xmlns:a16="http://schemas.microsoft.com/office/drawing/2014/main" id="{C82AABF3-BE2A-FF4A-853C-618EE72E29E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4276"/>
                                        </p:tgtEl>
                                        <p:attrNameLst>
                                          <p:attrName>style.visibility</p:attrName>
                                        </p:attrNameLst>
                                      </p:cBhvr>
                                      <p:to>
                                        <p:strVal val="visible"/>
                                      </p:to>
                                    </p:set>
                                    <p:anim calcmode="lin" valueType="num">
                                      <p:cBhvr additive="base">
                                        <p:cTn id="7" dur="500" fill="hold"/>
                                        <p:tgtEl>
                                          <p:spTgt spid="54276"/>
                                        </p:tgtEl>
                                        <p:attrNameLst>
                                          <p:attrName>ppt_x</p:attrName>
                                        </p:attrNameLst>
                                      </p:cBhvr>
                                      <p:tavLst>
                                        <p:tav tm="0">
                                          <p:val>
                                            <p:strVal val="#ppt_x"/>
                                          </p:val>
                                        </p:tav>
                                        <p:tav tm="100000">
                                          <p:val>
                                            <p:strVal val="#ppt_x"/>
                                          </p:val>
                                        </p:tav>
                                      </p:tavLst>
                                    </p:anim>
                                    <p:anim calcmode="lin" valueType="num">
                                      <p:cBhvr additive="base">
                                        <p:cTn id="8" dur="500" fill="hold"/>
                                        <p:tgtEl>
                                          <p:spTgt spid="542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6" grpId="0" autoUpdateAnimBg="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7" name="Picture 1" descr="Picture 8">
            <a:extLst>
              <a:ext uri="{FF2B5EF4-FFF2-40B4-BE49-F238E27FC236}">
                <a16:creationId xmlns:a16="http://schemas.microsoft.com/office/drawing/2014/main" id="{05DBCE36-9D58-9447-B3DF-F451ECC864B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17500"/>
            <a:ext cx="9144000" cy="65389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5298" name="Rectangle 2" descr="Title 1">
            <a:extLst>
              <a:ext uri="{FF2B5EF4-FFF2-40B4-BE49-F238E27FC236}">
                <a16:creationId xmlns:a16="http://schemas.microsoft.com/office/drawing/2014/main" id="{F6E30B79-91EE-D444-94DE-C77D1D74FF32}"/>
              </a:ext>
            </a:extLst>
          </p:cNvPr>
          <p:cNvSpPr>
            <a:spLocks noGrp="1" noChangeArrowheads="1"/>
          </p:cNvSpPr>
          <p:nvPr>
            <p:ph type="title"/>
          </p:nvPr>
        </p:nvSpPr>
        <p:spPr>
          <a:xfrm>
            <a:off x="0" y="0"/>
            <a:ext cx="9144000" cy="9017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العهد</a:t>
            </a:r>
          </a:p>
        </p:txBody>
      </p:sp>
      <p:sp>
        <p:nvSpPr>
          <p:cNvPr id="55299" name="Text Box 3" descr="Rectangle 2">
            <a:extLst>
              <a:ext uri="{FF2B5EF4-FFF2-40B4-BE49-F238E27FC236}">
                <a16:creationId xmlns:a16="http://schemas.microsoft.com/office/drawing/2014/main" id="{D9D28035-8C6B-1F4A-B4F0-927948571F2A}"/>
              </a:ext>
            </a:extLst>
          </p:cNvPr>
          <p:cNvSpPr txBox="1">
            <a:spLocks/>
          </p:cNvSpPr>
          <p:nvPr/>
        </p:nvSpPr>
        <p:spPr bwMode="auto">
          <a:xfrm>
            <a:off x="833437" y="2186572"/>
            <a:ext cx="7477125" cy="2800767"/>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لِأَنَّهُ دَخَلَ خُلْسَةً أُنَاسٌ قَدْ كُتِبُوا مُنْذُ ٱلْقَدِيمِ لِهَذِهِ ٱلدَّيْنُونَةِ، فُجَّارٌ، يُحَوِّلُونَ نِعْمَةَ إِلَهِنَا إِلَى ٱلدَّعَارَةِ، وَيُنْكِرُونَ: ٱلسَّيِّدَ ٱلْوَحِيدَ ٱللهَ وَرَبَّنَا يَسُوعَ ٱلْمَسِيحَ ( ٤).</a:t>
            </a:r>
          </a:p>
        </p:txBody>
      </p:sp>
      <p:sp>
        <p:nvSpPr>
          <p:cNvPr id="55300" name="Text Box 4" descr="Text Box 3">
            <a:extLst>
              <a:ext uri="{FF2B5EF4-FFF2-40B4-BE49-F238E27FC236}">
                <a16:creationId xmlns:a16="http://schemas.microsoft.com/office/drawing/2014/main" id="{F0BBEBED-7B8B-B442-84FC-503ABD1ED642}"/>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٢٧ف</a:t>
            </a:r>
          </a:p>
        </p:txBody>
      </p:sp>
      <p:sp>
        <p:nvSpPr>
          <p:cNvPr id="55301" name="Text Box 5" descr="Rectangle 2">
            <a:extLst>
              <a:ext uri="{FF2B5EF4-FFF2-40B4-BE49-F238E27FC236}">
                <a16:creationId xmlns:a16="http://schemas.microsoft.com/office/drawing/2014/main" id="{FF7946DC-79CC-044A-8904-EE20DE573AFC}"/>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301"/>
                                        </p:tgtEl>
                                        <p:attrNameLst>
                                          <p:attrName>style.visibility</p:attrName>
                                        </p:attrNameLst>
                                      </p:cBhvr>
                                      <p:to>
                                        <p:strVal val="visible"/>
                                      </p:to>
                                    </p:set>
                                    <p:anim calcmode="lin" valueType="num">
                                      <p:cBhvr additive="base">
                                        <p:cTn id="7" dur="500" fill="hold"/>
                                        <p:tgtEl>
                                          <p:spTgt spid="55301"/>
                                        </p:tgtEl>
                                        <p:attrNameLst>
                                          <p:attrName>ppt_x</p:attrName>
                                        </p:attrNameLst>
                                      </p:cBhvr>
                                      <p:tavLst>
                                        <p:tav tm="0">
                                          <p:val>
                                            <p:strVal val="#ppt_x"/>
                                          </p:val>
                                        </p:tav>
                                        <p:tav tm="100000">
                                          <p:val>
                                            <p:strVal val="#ppt_x"/>
                                          </p:val>
                                        </p:tav>
                                      </p:tavLst>
                                    </p:anim>
                                    <p:anim calcmode="lin" valueType="num">
                                      <p:cBhvr additive="base">
                                        <p:cTn id="8" dur="500" fill="hold"/>
                                        <p:tgtEl>
                                          <p:spTgt spid="553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1" grpId="0" autoUpdateAnimBg="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1" name="Picture 1" descr="Picture 5">
            <a:extLst>
              <a:ext uri="{FF2B5EF4-FFF2-40B4-BE49-F238E27FC236}">
                <a16:creationId xmlns:a16="http://schemas.microsoft.com/office/drawing/2014/main" id="{1883D307-7112-694B-93FF-FDD7ACD6898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271000" cy="6956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6322" name="Rectangle 2" descr="Title 1">
            <a:extLst>
              <a:ext uri="{FF2B5EF4-FFF2-40B4-BE49-F238E27FC236}">
                <a16:creationId xmlns:a16="http://schemas.microsoft.com/office/drawing/2014/main" id="{B21187D0-A5F3-624F-85E5-1BF8068D591B}"/>
              </a:ext>
            </a:extLst>
          </p:cNvPr>
          <p:cNvSpPr>
            <a:spLocks noGrp="1" noChangeArrowheads="1"/>
          </p:cNvSpPr>
          <p:nvPr>
            <p:ph type="title"/>
          </p:nvPr>
        </p:nvSpPr>
        <p:spPr>
          <a:xfrm>
            <a:off x="179388" y="101600"/>
            <a:ext cx="8237537" cy="800100"/>
          </a:xfrm>
          <a:solidFill>
            <a:srgbClr val="000000"/>
          </a:solidFill>
        </p:spPr>
        <p:txBody>
          <a:bodyPr/>
          <a:lstStyle/>
          <a:p>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الفداء</a:t>
            </a:r>
          </a:p>
        </p:txBody>
      </p:sp>
      <p:sp>
        <p:nvSpPr>
          <p:cNvPr id="56323" name="Text Box 3" descr="Rectangle 2">
            <a:extLst>
              <a:ext uri="{FF2B5EF4-FFF2-40B4-BE49-F238E27FC236}">
                <a16:creationId xmlns:a16="http://schemas.microsoft.com/office/drawing/2014/main" id="{56C4BA1E-875E-6E45-8EA6-B9BBBB0957C2}"/>
              </a:ext>
            </a:extLst>
          </p:cNvPr>
          <p:cNvSpPr txBox="1">
            <a:spLocks/>
          </p:cNvSpPr>
          <p:nvPr/>
        </p:nvSpPr>
        <p:spPr bwMode="auto">
          <a:xfrm>
            <a:off x="1" y="3004822"/>
            <a:ext cx="9271000" cy="1446550"/>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ٱلْإِلَهُ ٱلْحَكِيمُ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ٱلْوَحِيدُ</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مُخَلِّصُنَا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من خلال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يسوع</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المسيح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ربنا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(٢٥ أ) </a:t>
            </a:r>
          </a:p>
        </p:txBody>
      </p:sp>
      <p:sp>
        <p:nvSpPr>
          <p:cNvPr id="56324" name="Text Box 4" descr="Text Box 3">
            <a:extLst>
              <a:ext uri="{FF2B5EF4-FFF2-40B4-BE49-F238E27FC236}">
                <a16:creationId xmlns:a16="http://schemas.microsoft.com/office/drawing/2014/main" id="{A8DA25E2-D500-8F48-B030-4096015E0835}"/>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6325" name="Text Box 5" descr="Rectangle 2">
            <a:extLst>
              <a:ext uri="{FF2B5EF4-FFF2-40B4-BE49-F238E27FC236}">
                <a16:creationId xmlns:a16="http://schemas.microsoft.com/office/drawing/2014/main" id="{FAB81205-9A3A-4A40-ABC8-4E9974E0AA81}"/>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325"/>
                                        </p:tgtEl>
                                        <p:attrNameLst>
                                          <p:attrName>style.visibility</p:attrName>
                                        </p:attrNameLst>
                                      </p:cBhvr>
                                      <p:to>
                                        <p:strVal val="visible"/>
                                      </p:to>
                                    </p:set>
                                    <p:anim calcmode="lin" valueType="num">
                                      <p:cBhvr additive="base">
                                        <p:cTn id="7" dur="500" fill="hold"/>
                                        <p:tgtEl>
                                          <p:spTgt spid="56325"/>
                                        </p:tgtEl>
                                        <p:attrNameLst>
                                          <p:attrName>ppt_x</p:attrName>
                                        </p:attrNameLst>
                                      </p:cBhvr>
                                      <p:tavLst>
                                        <p:tav tm="0">
                                          <p:val>
                                            <p:strVal val="#ppt_x"/>
                                          </p:val>
                                        </p:tav>
                                        <p:tav tm="100000">
                                          <p:val>
                                            <p:strVal val="#ppt_x"/>
                                          </p:val>
                                        </p:tav>
                                      </p:tavLst>
                                    </p:anim>
                                    <p:anim calcmode="lin" valueType="num">
                                      <p:cBhvr additive="base">
                                        <p:cTn id="8" dur="500" fill="hold"/>
                                        <p:tgtEl>
                                          <p:spTgt spid="563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5"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ext Box 2"/>
          <p:cNvSpPr txBox="1">
            <a:spLocks noChangeArrowheads="1"/>
          </p:cNvSpPr>
          <p:nvPr/>
        </p:nvSpPr>
        <p:spPr bwMode="auto">
          <a:xfrm>
            <a:off x="8542417" y="152401"/>
            <a:ext cx="527682" cy="4616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27" tIns="45714" rIns="91427" bIns="4571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93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grpSp>
        <p:nvGrpSpPr>
          <p:cNvPr id="294914" name="Group 3"/>
          <p:cNvGrpSpPr>
            <a:grpSpLocks/>
          </p:cNvGrpSpPr>
          <p:nvPr/>
        </p:nvGrpSpPr>
        <p:grpSpPr bwMode="auto">
          <a:xfrm>
            <a:off x="-85724" y="687388"/>
            <a:ext cx="9305925" cy="6170612"/>
            <a:chOff x="0" y="0"/>
            <a:chExt cx="4525" cy="3453"/>
          </a:xfrm>
        </p:grpSpPr>
        <p:grpSp>
          <p:nvGrpSpPr>
            <p:cNvPr id="294917" name="Group 4"/>
            <p:cNvGrpSpPr>
              <a:grpSpLocks/>
            </p:cNvGrpSpPr>
            <p:nvPr/>
          </p:nvGrpSpPr>
          <p:grpSpPr bwMode="auto">
            <a:xfrm>
              <a:off x="0" y="0"/>
              <a:ext cx="4525" cy="671"/>
              <a:chOff x="0" y="0"/>
              <a:chExt cx="4525" cy="671"/>
            </a:xfrm>
          </p:grpSpPr>
          <p:sp>
            <p:nvSpPr>
              <p:cNvPr id="294978" name="Rectangle 5"/>
              <p:cNvSpPr>
                <a:spLocks noChangeArrowheads="1"/>
              </p:cNvSpPr>
              <p:nvPr/>
            </p:nvSpPr>
            <p:spPr bwMode="auto">
              <a:xfrm>
                <a:off x="32" y="0"/>
                <a:ext cx="4461" cy="671"/>
              </a:xfrm>
              <a:prstGeom prst="rect">
                <a:avLst/>
              </a:prstGeom>
              <a:solidFill>
                <a:srgbClr val="000000">
                  <a:alpha val="50195"/>
                </a:srgbClr>
              </a:solidFill>
              <a:ln w="12700" cap="sq">
                <a:solidFill>
                  <a:schemeClr val="tx1"/>
                </a:solidFill>
                <a:miter lim="800000"/>
                <a:headEnd type="none" w="sm" len="sm"/>
                <a:tailEnd type="none" w="sm" len="sm"/>
              </a:ln>
            </p:spPr>
            <p:txBody>
              <a:bodyPr lIns="0" rIns="0" anchor="ct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المخلّص العالمي يتقدّم المملكة</a:t>
                </a:r>
                <a:endParaRPr kumimoji="0" lang="en-US" sz="40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9" name="Rectangle 6"/>
              <p:cNvSpPr>
                <a:spLocks noChangeArrowheads="1"/>
              </p:cNvSpPr>
              <p:nvPr/>
            </p:nvSpPr>
            <p:spPr bwMode="auto">
              <a:xfrm>
                <a:off x="0" y="0"/>
                <a:ext cx="4525"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8" name="Group 7"/>
            <p:cNvGrpSpPr>
              <a:grpSpLocks/>
            </p:cNvGrpSpPr>
            <p:nvPr/>
          </p:nvGrpSpPr>
          <p:grpSpPr bwMode="auto">
            <a:xfrm>
              <a:off x="0" y="671"/>
              <a:ext cx="2594" cy="633"/>
              <a:chOff x="0" y="671"/>
              <a:chExt cx="2594" cy="633"/>
            </a:xfrm>
          </p:grpSpPr>
          <p:sp>
            <p:nvSpPr>
              <p:cNvPr id="294976" name="Rectangle 8"/>
              <p:cNvSpPr>
                <a:spLocks noChangeArrowheads="1"/>
              </p:cNvSpPr>
              <p:nvPr/>
            </p:nvSpPr>
            <p:spPr bwMode="auto">
              <a:xfrm>
                <a:off x="32" y="671"/>
                <a:ext cx="25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للبحث عن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7" name="Rectangle 9"/>
              <p:cNvSpPr>
                <a:spLocks noChangeArrowheads="1"/>
              </p:cNvSpPr>
              <p:nvPr/>
            </p:nvSpPr>
            <p:spPr bwMode="auto">
              <a:xfrm>
                <a:off x="0" y="671"/>
                <a:ext cx="2594"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19" name="Group 10"/>
            <p:cNvGrpSpPr>
              <a:grpSpLocks/>
            </p:cNvGrpSpPr>
            <p:nvPr/>
          </p:nvGrpSpPr>
          <p:grpSpPr bwMode="auto">
            <a:xfrm>
              <a:off x="2594" y="671"/>
              <a:ext cx="1931" cy="633"/>
              <a:chOff x="2594" y="671"/>
              <a:chExt cx="1931" cy="633"/>
            </a:xfrm>
          </p:grpSpPr>
          <p:sp>
            <p:nvSpPr>
              <p:cNvPr id="294974" name="Rectangle 11"/>
              <p:cNvSpPr>
                <a:spLocks noChangeArrowheads="1"/>
              </p:cNvSpPr>
              <p:nvPr/>
            </p:nvSpPr>
            <p:spPr bwMode="auto">
              <a:xfrm>
                <a:off x="2626" y="671"/>
                <a:ext cx="186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ليخلّص المفقودين</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75" name="Rectangle 12"/>
              <p:cNvSpPr>
                <a:spLocks noChangeArrowheads="1"/>
              </p:cNvSpPr>
              <p:nvPr/>
            </p:nvSpPr>
            <p:spPr bwMode="auto">
              <a:xfrm>
                <a:off x="2594" y="671"/>
                <a:ext cx="193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0" name="Group 13"/>
            <p:cNvGrpSpPr>
              <a:grpSpLocks/>
            </p:cNvGrpSpPr>
            <p:nvPr/>
          </p:nvGrpSpPr>
          <p:grpSpPr bwMode="auto">
            <a:xfrm>
              <a:off x="0" y="1304"/>
              <a:ext cx="1261" cy="633"/>
              <a:chOff x="0" y="1304"/>
              <a:chExt cx="1261" cy="633"/>
            </a:xfrm>
          </p:grpSpPr>
          <p:sp>
            <p:nvSpPr>
              <p:cNvPr id="294972" name="Rectangle 14"/>
              <p:cNvSpPr>
                <a:spLocks noChangeArrowheads="1"/>
              </p:cNvSpPr>
              <p:nvPr/>
            </p:nvSpPr>
            <p:spPr bwMode="auto">
              <a:xfrm>
                <a:off x="32" y="1304"/>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المقدمة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3" name="Rectangle 15"/>
              <p:cNvSpPr>
                <a:spLocks noChangeArrowheads="1"/>
              </p:cNvSpPr>
              <p:nvPr/>
            </p:nvSpPr>
            <p:spPr bwMode="auto">
              <a:xfrm>
                <a:off x="0" y="1304"/>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1" name="Group 16"/>
            <p:cNvGrpSpPr>
              <a:grpSpLocks/>
            </p:cNvGrpSpPr>
            <p:nvPr/>
          </p:nvGrpSpPr>
          <p:grpSpPr bwMode="auto">
            <a:xfrm>
              <a:off x="1261" y="1304"/>
              <a:ext cx="1333" cy="633"/>
              <a:chOff x="1261" y="1304"/>
              <a:chExt cx="1333" cy="633"/>
            </a:xfrm>
          </p:grpSpPr>
          <p:sp>
            <p:nvSpPr>
              <p:cNvPr id="294970" name="Rectangle 17"/>
              <p:cNvSpPr>
                <a:spLocks noChangeArrowheads="1"/>
              </p:cNvSpPr>
              <p:nvPr/>
            </p:nvSpPr>
            <p:spPr bwMode="auto">
              <a:xfrm>
                <a:off x="1293" y="1304"/>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الخدمة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71" name="Rectangle 18"/>
              <p:cNvSpPr>
                <a:spLocks noChangeArrowheads="1"/>
              </p:cNvSpPr>
              <p:nvPr/>
            </p:nvSpPr>
            <p:spPr bwMode="auto">
              <a:xfrm>
                <a:off x="1261" y="1304"/>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2" name="Group 19"/>
            <p:cNvGrpSpPr>
              <a:grpSpLocks/>
            </p:cNvGrpSpPr>
            <p:nvPr/>
          </p:nvGrpSpPr>
          <p:grpSpPr bwMode="auto">
            <a:xfrm>
              <a:off x="2594" y="1304"/>
              <a:ext cx="841" cy="633"/>
              <a:chOff x="2594" y="1304"/>
              <a:chExt cx="841" cy="633"/>
            </a:xfrm>
          </p:grpSpPr>
          <p:sp>
            <p:nvSpPr>
              <p:cNvPr id="294968" name="Rectangle 20"/>
              <p:cNvSpPr>
                <a:spLocks noChangeArrowheads="1"/>
              </p:cNvSpPr>
              <p:nvPr/>
            </p:nvSpPr>
            <p:spPr bwMode="auto">
              <a:xfrm>
                <a:off x="2626" y="1304"/>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آلام</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69" name="Rectangle 21"/>
              <p:cNvSpPr>
                <a:spLocks noChangeArrowheads="1"/>
              </p:cNvSpPr>
              <p:nvPr/>
            </p:nvSpPr>
            <p:spPr bwMode="auto">
              <a:xfrm>
                <a:off x="2594" y="1304"/>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3" name="Group 22"/>
            <p:cNvGrpSpPr>
              <a:grpSpLocks/>
            </p:cNvGrpSpPr>
            <p:nvPr/>
          </p:nvGrpSpPr>
          <p:grpSpPr bwMode="auto">
            <a:xfrm>
              <a:off x="3435" y="1304"/>
              <a:ext cx="1090" cy="633"/>
              <a:chOff x="3435" y="1304"/>
              <a:chExt cx="1090" cy="633"/>
            </a:xfrm>
          </p:grpSpPr>
          <p:sp>
            <p:nvSpPr>
              <p:cNvPr id="294966" name="Rectangle 23"/>
              <p:cNvSpPr>
                <a:spLocks noChangeArrowheads="1"/>
              </p:cNvSpPr>
              <p:nvPr/>
            </p:nvSpPr>
            <p:spPr bwMode="auto">
              <a:xfrm>
                <a:off x="3467" y="1304"/>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النتيجة</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7" name="Rectangle 24"/>
              <p:cNvSpPr>
                <a:spLocks noChangeArrowheads="1"/>
              </p:cNvSpPr>
              <p:nvPr/>
            </p:nvSpPr>
            <p:spPr bwMode="auto">
              <a:xfrm>
                <a:off x="3435" y="1304"/>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4" name="Group 25"/>
            <p:cNvGrpSpPr>
              <a:grpSpLocks/>
            </p:cNvGrpSpPr>
            <p:nvPr/>
          </p:nvGrpSpPr>
          <p:grpSpPr bwMode="auto">
            <a:xfrm>
              <a:off x="0" y="1937"/>
              <a:ext cx="1261" cy="633"/>
              <a:chOff x="0" y="1937"/>
              <a:chExt cx="1261" cy="633"/>
            </a:xfrm>
          </p:grpSpPr>
          <p:sp>
            <p:nvSpPr>
              <p:cNvPr id="294964" name="Rectangle 26"/>
              <p:cNvSpPr>
                <a:spLocks noChangeArrowheads="1"/>
              </p:cNvSpPr>
              <p:nvPr/>
            </p:nvSpPr>
            <p:spPr bwMode="auto">
              <a:xfrm>
                <a:off x="32" y="1937"/>
                <a:ext cx="119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 13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5" name="Rectangle 27"/>
              <p:cNvSpPr>
                <a:spLocks noChangeArrowheads="1"/>
              </p:cNvSpPr>
              <p:nvPr/>
            </p:nvSpPr>
            <p:spPr bwMode="auto">
              <a:xfrm>
                <a:off x="0" y="1937"/>
                <a:ext cx="126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5" name="Group 28"/>
            <p:cNvGrpSpPr>
              <a:grpSpLocks/>
            </p:cNvGrpSpPr>
            <p:nvPr/>
          </p:nvGrpSpPr>
          <p:grpSpPr bwMode="auto">
            <a:xfrm>
              <a:off x="1261" y="1937"/>
              <a:ext cx="1333" cy="633"/>
              <a:chOff x="1261" y="1937"/>
              <a:chExt cx="1333" cy="633"/>
            </a:xfrm>
          </p:grpSpPr>
          <p:sp>
            <p:nvSpPr>
              <p:cNvPr id="294962" name="Rectangle 29"/>
              <p:cNvSpPr>
                <a:spLocks noChangeArrowheads="1"/>
              </p:cNvSpPr>
              <p:nvPr/>
            </p:nvSpPr>
            <p:spPr bwMode="auto">
              <a:xfrm>
                <a:off x="1293" y="1937"/>
                <a:ext cx="126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14-21: 38</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3" name="Rectangle 30"/>
              <p:cNvSpPr>
                <a:spLocks noChangeArrowheads="1"/>
              </p:cNvSpPr>
              <p:nvPr/>
            </p:nvSpPr>
            <p:spPr bwMode="auto">
              <a:xfrm>
                <a:off x="1261" y="1937"/>
                <a:ext cx="1333"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6" name="Group 31"/>
            <p:cNvGrpSpPr>
              <a:grpSpLocks/>
            </p:cNvGrpSpPr>
            <p:nvPr/>
          </p:nvGrpSpPr>
          <p:grpSpPr bwMode="auto">
            <a:xfrm>
              <a:off x="2594" y="1937"/>
              <a:ext cx="841" cy="633"/>
              <a:chOff x="2594" y="1937"/>
              <a:chExt cx="841" cy="633"/>
            </a:xfrm>
          </p:grpSpPr>
          <p:sp>
            <p:nvSpPr>
              <p:cNvPr id="294960" name="Rectangle 32"/>
              <p:cNvSpPr>
                <a:spLocks noChangeArrowheads="1"/>
              </p:cNvSpPr>
              <p:nvPr/>
            </p:nvSpPr>
            <p:spPr bwMode="auto">
              <a:xfrm>
                <a:off x="2626" y="1937"/>
                <a:ext cx="777"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22-23</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61" name="Rectangle 33"/>
              <p:cNvSpPr>
                <a:spLocks noChangeArrowheads="1"/>
              </p:cNvSpPr>
              <p:nvPr/>
            </p:nvSpPr>
            <p:spPr bwMode="auto">
              <a:xfrm>
                <a:off x="2594" y="1937"/>
                <a:ext cx="841"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7" name="Group 34"/>
            <p:cNvGrpSpPr>
              <a:grpSpLocks/>
            </p:cNvGrpSpPr>
            <p:nvPr/>
          </p:nvGrpSpPr>
          <p:grpSpPr bwMode="auto">
            <a:xfrm>
              <a:off x="3435" y="1937"/>
              <a:ext cx="1090" cy="633"/>
              <a:chOff x="3435" y="1937"/>
              <a:chExt cx="1090" cy="633"/>
            </a:xfrm>
          </p:grpSpPr>
          <p:sp>
            <p:nvSpPr>
              <p:cNvPr id="294958" name="Rectangle 35"/>
              <p:cNvSpPr>
                <a:spLocks noChangeArrowheads="1"/>
              </p:cNvSpPr>
              <p:nvPr/>
            </p:nvSpPr>
            <p:spPr bwMode="auto">
              <a:xfrm>
                <a:off x="3467" y="1937"/>
                <a:ext cx="1026"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a:t>
                </a:r>
                <a:endPar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9" name="Rectangle 36"/>
              <p:cNvSpPr>
                <a:spLocks noChangeArrowheads="1"/>
              </p:cNvSpPr>
              <p:nvPr/>
            </p:nvSpPr>
            <p:spPr bwMode="auto">
              <a:xfrm>
                <a:off x="3435" y="1937"/>
                <a:ext cx="109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8" name="Group 37"/>
            <p:cNvGrpSpPr>
              <a:grpSpLocks/>
            </p:cNvGrpSpPr>
            <p:nvPr/>
          </p:nvGrpSpPr>
          <p:grpSpPr bwMode="auto">
            <a:xfrm>
              <a:off x="0" y="2570"/>
              <a:ext cx="456" cy="883"/>
              <a:chOff x="0" y="2570"/>
              <a:chExt cx="456" cy="883"/>
            </a:xfrm>
          </p:grpSpPr>
          <p:sp>
            <p:nvSpPr>
              <p:cNvPr id="294956" name="Rectangle 38"/>
              <p:cNvSpPr>
                <a:spLocks noChangeArrowheads="1"/>
              </p:cNvSpPr>
              <p:nvPr/>
            </p:nvSpPr>
            <p:spPr bwMode="auto">
              <a:xfrm>
                <a:off x="32"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مصادر</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1-4</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7" name="Rectangle 39"/>
              <p:cNvSpPr>
                <a:spLocks noChangeArrowheads="1"/>
              </p:cNvSpPr>
              <p:nvPr/>
            </p:nvSpPr>
            <p:spPr bwMode="auto">
              <a:xfrm>
                <a:off x="0"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29" name="Group 40"/>
            <p:cNvGrpSpPr>
              <a:grpSpLocks/>
            </p:cNvGrpSpPr>
            <p:nvPr/>
          </p:nvGrpSpPr>
          <p:grpSpPr bwMode="auto">
            <a:xfrm>
              <a:off x="456" y="2570"/>
              <a:ext cx="385" cy="883"/>
              <a:chOff x="456" y="2570"/>
              <a:chExt cx="385" cy="883"/>
            </a:xfrm>
          </p:grpSpPr>
          <p:sp>
            <p:nvSpPr>
              <p:cNvPr id="294954" name="Rectangle 41"/>
              <p:cNvSpPr>
                <a:spLocks noChangeArrowheads="1"/>
              </p:cNvSpPr>
              <p:nvPr/>
            </p:nvSpPr>
            <p:spPr bwMode="auto">
              <a:xfrm>
                <a:off x="488"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التجسد</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 5 – 2: 52</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5" name="Rectangle 42"/>
              <p:cNvSpPr>
                <a:spLocks noChangeArrowheads="1"/>
              </p:cNvSpPr>
              <p:nvPr/>
            </p:nvSpPr>
            <p:spPr bwMode="auto">
              <a:xfrm>
                <a:off x="456"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0" name="Group 43"/>
            <p:cNvGrpSpPr>
              <a:grpSpLocks/>
            </p:cNvGrpSpPr>
            <p:nvPr/>
          </p:nvGrpSpPr>
          <p:grpSpPr bwMode="auto">
            <a:xfrm>
              <a:off x="841" y="2570"/>
              <a:ext cx="420" cy="883"/>
              <a:chOff x="841" y="2570"/>
              <a:chExt cx="420" cy="883"/>
            </a:xfrm>
          </p:grpSpPr>
          <p:sp>
            <p:nvSpPr>
              <p:cNvPr id="294952" name="Rectangle 44"/>
              <p:cNvSpPr>
                <a:spLocks noChangeArrowheads="1"/>
              </p:cNvSpPr>
              <p:nvPr/>
            </p:nvSpPr>
            <p:spPr bwMode="auto">
              <a:xfrm>
                <a:off x="864" y="2570"/>
                <a:ext cx="385"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التمهيد</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3: 1 – 4: 13</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3" name="Rectangle 45"/>
              <p:cNvSpPr>
                <a:spLocks noChangeArrowheads="1"/>
              </p:cNvSpPr>
              <p:nvPr/>
            </p:nvSpPr>
            <p:spPr bwMode="auto">
              <a:xfrm>
                <a:off x="841" y="2570"/>
                <a:ext cx="420"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1" name="Group 46"/>
            <p:cNvGrpSpPr>
              <a:grpSpLocks/>
            </p:cNvGrpSpPr>
            <p:nvPr/>
          </p:nvGrpSpPr>
          <p:grpSpPr bwMode="auto">
            <a:xfrm>
              <a:off x="1261" y="2570"/>
              <a:ext cx="385" cy="883"/>
              <a:chOff x="1261" y="2570"/>
              <a:chExt cx="385" cy="883"/>
            </a:xfrm>
          </p:grpSpPr>
          <p:sp>
            <p:nvSpPr>
              <p:cNvPr id="294950" name="Rectangle 47"/>
              <p:cNvSpPr>
                <a:spLocks noChangeArrowheads="1"/>
              </p:cNvSpPr>
              <p:nvPr/>
            </p:nvSpPr>
            <p:spPr bwMode="auto">
              <a:xfrm>
                <a:off x="1293"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الجليل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4: 14 – 9: 50</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51" name="Rectangle 48"/>
              <p:cNvSpPr>
                <a:spLocks noChangeArrowheads="1"/>
              </p:cNvSpPr>
              <p:nvPr/>
            </p:nvSpPr>
            <p:spPr bwMode="auto">
              <a:xfrm>
                <a:off x="1261"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2" name="Group 49"/>
            <p:cNvGrpSpPr>
              <a:grpSpLocks/>
            </p:cNvGrpSpPr>
            <p:nvPr/>
          </p:nvGrpSpPr>
          <p:grpSpPr bwMode="auto">
            <a:xfrm>
              <a:off x="1646" y="2570"/>
              <a:ext cx="492" cy="883"/>
              <a:chOff x="1646" y="2570"/>
              <a:chExt cx="492" cy="883"/>
            </a:xfrm>
          </p:grpSpPr>
          <p:sp>
            <p:nvSpPr>
              <p:cNvPr id="294948" name="Rectangle 50"/>
              <p:cNvSpPr>
                <a:spLocks noChangeArrowheads="1"/>
              </p:cNvSpPr>
              <p:nvPr/>
            </p:nvSpPr>
            <p:spPr bwMode="auto">
              <a:xfrm>
                <a:off x="1678" y="2570"/>
                <a:ext cx="428"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الرحلة</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9: 51 – 19: 27</a:t>
                </a:r>
              </a:p>
              <a:p>
                <a:pPr marL="0" marR="0" lvl="0" indent="50794"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9" name="Rectangle 51"/>
              <p:cNvSpPr>
                <a:spLocks noChangeArrowheads="1"/>
              </p:cNvSpPr>
              <p:nvPr/>
            </p:nvSpPr>
            <p:spPr bwMode="auto">
              <a:xfrm>
                <a:off x="1646" y="2570"/>
                <a:ext cx="492"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3" name="Group 52"/>
            <p:cNvGrpSpPr>
              <a:grpSpLocks/>
            </p:cNvGrpSpPr>
            <p:nvPr/>
          </p:nvGrpSpPr>
          <p:grpSpPr bwMode="auto">
            <a:xfrm>
              <a:off x="2138" y="2570"/>
              <a:ext cx="456" cy="883"/>
              <a:chOff x="2138" y="2570"/>
              <a:chExt cx="456" cy="883"/>
            </a:xfrm>
          </p:grpSpPr>
          <p:sp>
            <p:nvSpPr>
              <p:cNvPr id="294946" name="Rectangle 53"/>
              <p:cNvSpPr>
                <a:spLocks noChangeArrowheads="1"/>
              </p:cNvSpPr>
              <p:nvPr/>
            </p:nvSpPr>
            <p:spPr bwMode="auto">
              <a:xfrm>
                <a:off x="2170"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50794"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الرفض</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19: 28 – 21: 38</a:t>
                </a:r>
              </a:p>
              <a:p>
                <a:pPr marL="0" marR="0" lvl="0" indent="50794" algn="ctr" defTabSz="914400" rtl="1"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294947" name="Rectangle 54"/>
              <p:cNvSpPr>
                <a:spLocks noChangeArrowheads="1"/>
              </p:cNvSpPr>
              <p:nvPr/>
            </p:nvSpPr>
            <p:spPr bwMode="auto">
              <a:xfrm>
                <a:off x="2138"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4" name="Group 55"/>
            <p:cNvGrpSpPr>
              <a:grpSpLocks/>
            </p:cNvGrpSpPr>
            <p:nvPr/>
          </p:nvGrpSpPr>
          <p:grpSpPr bwMode="auto">
            <a:xfrm>
              <a:off x="2594" y="2570"/>
              <a:ext cx="385" cy="883"/>
              <a:chOff x="2594" y="2570"/>
              <a:chExt cx="385" cy="883"/>
            </a:xfrm>
          </p:grpSpPr>
          <p:sp>
            <p:nvSpPr>
              <p:cNvPr id="294944" name="Rectangle 56"/>
              <p:cNvSpPr>
                <a:spLocks noChangeArrowheads="1"/>
              </p:cNvSpPr>
              <p:nvPr/>
            </p:nvSpPr>
            <p:spPr bwMode="auto">
              <a:xfrm>
                <a:off x="2626" y="2570"/>
                <a:ext cx="321"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الليل</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22: 1 – 23: 25</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5" name="Rectangle 57"/>
              <p:cNvSpPr>
                <a:spLocks noChangeArrowheads="1"/>
              </p:cNvSpPr>
              <p:nvPr/>
            </p:nvSpPr>
            <p:spPr bwMode="auto">
              <a:xfrm>
                <a:off x="2594" y="2570"/>
                <a:ext cx="385"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5" name="Group 58"/>
            <p:cNvGrpSpPr>
              <a:grpSpLocks/>
            </p:cNvGrpSpPr>
            <p:nvPr/>
          </p:nvGrpSpPr>
          <p:grpSpPr bwMode="auto">
            <a:xfrm>
              <a:off x="2979" y="2570"/>
              <a:ext cx="456" cy="883"/>
              <a:chOff x="2979" y="2570"/>
              <a:chExt cx="456" cy="883"/>
            </a:xfrm>
          </p:grpSpPr>
          <p:sp>
            <p:nvSpPr>
              <p:cNvPr id="294942" name="Rectangle 59"/>
              <p:cNvSpPr>
                <a:spLocks noChangeArrowheads="1"/>
              </p:cNvSpPr>
              <p:nvPr/>
            </p:nvSpPr>
            <p:spPr bwMode="auto">
              <a:xfrm>
                <a:off x="3011" y="2570"/>
                <a:ext cx="3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الصلب</a:t>
                </a: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23: 26-56</a:t>
                </a: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3" name="Rectangle 60"/>
              <p:cNvSpPr>
                <a:spLocks noChangeArrowheads="1"/>
              </p:cNvSpPr>
              <p:nvPr/>
            </p:nvSpPr>
            <p:spPr bwMode="auto">
              <a:xfrm>
                <a:off x="2979" y="2570"/>
                <a:ext cx="4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6" name="Group 61"/>
            <p:cNvGrpSpPr>
              <a:grpSpLocks/>
            </p:cNvGrpSpPr>
            <p:nvPr/>
          </p:nvGrpSpPr>
          <p:grpSpPr bwMode="auto">
            <a:xfrm>
              <a:off x="3435" y="2570"/>
              <a:ext cx="556" cy="883"/>
              <a:chOff x="3435" y="2570"/>
              <a:chExt cx="556" cy="883"/>
            </a:xfrm>
          </p:grpSpPr>
          <p:sp>
            <p:nvSpPr>
              <p:cNvPr id="294940" name="Rectangle 62"/>
              <p:cNvSpPr>
                <a:spLocks noChangeArrowheads="1"/>
              </p:cNvSpPr>
              <p:nvPr/>
            </p:nvSpPr>
            <p:spPr bwMode="auto">
              <a:xfrm>
                <a:off x="3467" y="2570"/>
                <a:ext cx="492"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15872"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القيامة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1-44</a:t>
                </a: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15872"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41" name="Rectangle 63"/>
              <p:cNvSpPr>
                <a:spLocks noChangeArrowheads="1"/>
              </p:cNvSpPr>
              <p:nvPr/>
            </p:nvSpPr>
            <p:spPr bwMode="auto">
              <a:xfrm>
                <a:off x="3435" y="2570"/>
                <a:ext cx="556"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nvGrpSpPr>
            <p:cNvPr id="294937" name="Group 64"/>
            <p:cNvGrpSpPr>
              <a:grpSpLocks/>
            </p:cNvGrpSpPr>
            <p:nvPr/>
          </p:nvGrpSpPr>
          <p:grpSpPr bwMode="auto">
            <a:xfrm>
              <a:off x="3991" y="2570"/>
              <a:ext cx="534" cy="883"/>
              <a:chOff x="3991" y="2570"/>
              <a:chExt cx="534" cy="883"/>
            </a:xfrm>
          </p:grpSpPr>
          <p:sp>
            <p:nvSpPr>
              <p:cNvPr id="294938" name="Rectangle 65"/>
              <p:cNvSpPr>
                <a:spLocks noChangeArrowheads="1"/>
              </p:cNvSpPr>
              <p:nvPr/>
            </p:nvSpPr>
            <p:spPr bwMode="auto">
              <a:xfrm>
                <a:off x="4023" y="2570"/>
                <a:ext cx="470" cy="88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rIns="0" anchor="ct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المأمورية</a:t>
                </a: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1" fontAlgn="base" latinLnBrk="0" hangingPunct="1">
                  <a:lnSpc>
                    <a:spcPct val="100000"/>
                  </a:lnSpc>
                  <a:spcBef>
                    <a:spcPct val="3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24: 45-53</a:t>
                </a:r>
                <a:endParaRPr kumimoji="0" lang="en-US" sz="18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altLang="zh-CN" sz="16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294939" name="Rectangle 66"/>
              <p:cNvSpPr>
                <a:spLocks noChangeArrowheads="1"/>
              </p:cNvSpPr>
              <p:nvPr/>
            </p:nvSpPr>
            <p:spPr bwMode="auto">
              <a:xfrm>
                <a:off x="3991" y="2570"/>
                <a:ext cx="534" cy="88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rIns="0" anchor="ctr"/>
              <a:lstStyle/>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grpSp>
      <p:sp>
        <p:nvSpPr>
          <p:cNvPr id="294916" name="Rectangle 68"/>
          <p:cNvSpPr>
            <a:spLocks noGrp="1" noChangeArrowheads="1"/>
          </p:cNvSpPr>
          <p:nvPr>
            <p:ph type="title" idx="4294967295"/>
          </p:nvPr>
        </p:nvSpPr>
        <p:spPr>
          <a:xfrm>
            <a:off x="2514603" y="50803"/>
            <a:ext cx="4333875" cy="646319"/>
          </a:xfrm>
          <a:solidFill>
            <a:schemeClr val="tx2"/>
          </a:solidFill>
        </p:spPr>
        <p:txBody>
          <a:bodyPr anchor="t">
            <a:spAutoFit/>
          </a:bodyPr>
          <a:lstStyle/>
          <a:p>
            <a:pPr rtl="1" eaLnBrk="1" hangingPunct="1"/>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جدول </a:t>
            </a:r>
            <a:r>
              <a:rPr lang="ar-JO" sz="3600" b="1" err="1">
                <a:solidFill>
                  <a:schemeClr val="bg2"/>
                </a:solidFill>
                <a:latin typeface="Accordance" panose="00000400000000000000" pitchFamily="2" charset="-78"/>
                <a:ea typeface="Accordance" panose="00000400000000000000" pitchFamily="2" charset="-78"/>
                <a:cs typeface="Accordance" panose="00000400000000000000" pitchFamily="2" charset="-78"/>
              </a:rPr>
              <a:t>انجيل</a:t>
            </a:r>
            <a:r>
              <a:rPr lang="ar-JO" sz="3600" b="1">
                <a:solidFill>
                  <a:schemeClr val="bg2"/>
                </a:solidFill>
                <a:latin typeface="Accordance" panose="00000400000000000000" pitchFamily="2" charset="-78"/>
                <a:ea typeface="Accordance" panose="00000400000000000000" pitchFamily="2" charset="-78"/>
                <a:cs typeface="Accordance" panose="00000400000000000000" pitchFamily="2" charset="-78"/>
              </a:rPr>
              <a:t> لوقا</a:t>
            </a:r>
            <a:endParaRPr lang="en-US" sz="3600" b="1">
              <a:solidFill>
                <a:schemeClr val="bg2"/>
              </a:solidFill>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109541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94916"/>
                                        </p:tgtEl>
                                        <p:attrNameLst>
                                          <p:attrName>style.visibility</p:attrName>
                                        </p:attrNameLst>
                                      </p:cBhvr>
                                      <p:to>
                                        <p:strVal val="visible"/>
                                      </p:to>
                                    </p:set>
                                    <p:animEffect transition="in" filter="checkerboard(across)">
                                      <p:cBhvr>
                                        <p:cTn id="7" dur="500"/>
                                        <p:tgtEl>
                                          <p:spTgt spid="294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16" grpId="0" animBg="1"/>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1" descr="Picture 5">
            <a:extLst>
              <a:ext uri="{FF2B5EF4-FFF2-40B4-BE49-F238E27FC236}">
                <a16:creationId xmlns:a16="http://schemas.microsoft.com/office/drawing/2014/main" id="{1B99A2BC-E0A6-F642-9380-99053F399757}"/>
              </a:ext>
            </a:extLst>
          </p:cNvPr>
          <p:cNvPicPr>
            <a:picLocks noChangeAspect="1"/>
          </p:cNvPicPr>
          <p:nvPr/>
        </p:nvPicPr>
        <p:blipFill>
          <a:blip r:embed="rId2">
            <a:extLst>
              <a:ext uri="{28A0092B-C50C-407E-A947-70E740481C1C}">
                <a14:useLocalDpi xmlns:a14="http://schemas.microsoft.com/office/drawing/2010/main" val="0"/>
              </a:ext>
            </a:extLst>
          </a:blip>
          <a:srcRect l="24846"/>
          <a:stretch>
            <a:fillRect/>
          </a:stretch>
        </p:blipFill>
        <p:spPr bwMode="auto">
          <a:xfrm>
            <a:off x="-17463" y="0"/>
            <a:ext cx="9159876"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7346" name="Rectangle 2" descr="Title 1">
            <a:extLst>
              <a:ext uri="{FF2B5EF4-FFF2-40B4-BE49-F238E27FC236}">
                <a16:creationId xmlns:a16="http://schemas.microsoft.com/office/drawing/2014/main" id="{0ACFAF39-F343-494A-838C-08A1F94A8CEC}"/>
              </a:ext>
            </a:extLst>
          </p:cNvPr>
          <p:cNvSpPr>
            <a:spLocks noGrp="1" noChangeArrowheads="1"/>
          </p:cNvSpPr>
          <p:nvPr>
            <p:ph type="title"/>
          </p:nvPr>
        </p:nvSpPr>
        <p:spPr>
          <a:xfrm>
            <a:off x="-17463" y="1588"/>
            <a:ext cx="9159876" cy="1398587"/>
          </a:xfrm>
          <a:solidFill>
            <a:srgbClr val="000000"/>
          </a:solidFill>
        </p:spPr>
        <p:txBody>
          <a:bodyPr/>
          <a:lstStyle/>
          <a:p>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نبوة</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b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b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(الرب ، </a:t>
            </a:r>
            <a:r>
              <a:rPr lang="en-US" altLang="en-US" sz="3600" b="1" dirty="0" err="1">
                <a:solidFill>
                  <a:srgbClr val="FFFFFF"/>
                </a:solidFill>
                <a:latin typeface="Arial" panose="020B0604020202020204" pitchFamily="34" charset="0"/>
                <a:cs typeface="Arial" panose="020B0604020202020204" pitchFamily="34" charset="0"/>
                <a:sym typeface="Arial" panose="020B0604020202020204" pitchFamily="34" charset="0"/>
              </a:rPr>
              <a:t>المعبود</a:t>
            </a:r>
            <a:r>
              <a:rPr lang="en-US" altLang="en-US" sz="3600" b="1" dirty="0">
                <a:solidFill>
                  <a:srgbClr val="FFFFFF"/>
                </a:solidFill>
                <a:latin typeface="Arial" panose="020B0604020202020204" pitchFamily="34" charset="0"/>
                <a:cs typeface="Arial" panose="020B0604020202020204" pitchFamily="34" charset="0"/>
                <a:sym typeface="Arial" panose="020B0604020202020204" pitchFamily="34" charset="0"/>
              </a:rPr>
              <a:t>) </a:t>
            </a:r>
          </a:p>
        </p:txBody>
      </p:sp>
      <p:sp>
        <p:nvSpPr>
          <p:cNvPr id="57347" name="Text Box 3" descr="Rectangle 2">
            <a:extLst>
              <a:ext uri="{FF2B5EF4-FFF2-40B4-BE49-F238E27FC236}">
                <a16:creationId xmlns:a16="http://schemas.microsoft.com/office/drawing/2014/main" id="{79250A9D-A47C-8E48-BF00-C7BBDC70A06B}"/>
              </a:ext>
            </a:extLst>
          </p:cNvPr>
          <p:cNvSpPr txBox="1">
            <a:spLocks/>
          </p:cNvSpPr>
          <p:nvPr/>
        </p:nvSpPr>
        <p:spPr bwMode="auto">
          <a:xfrm>
            <a:off x="-17463" y="2907130"/>
            <a:ext cx="9053513" cy="2123658"/>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defPPr>
              <a:defRPr lang="en-US"/>
            </a:defPPr>
            <a:lvl1pPr algn="ctr" defTabSz="457200" rtl="1">
              <a:defRPr sz="4400" b="1">
                <a:solidFill>
                  <a:srgbClr val="FFFFFF"/>
                </a:solidFill>
                <a:effectLst>
                  <a:glow rad="228600">
                    <a:schemeClr val="accent4">
                      <a:satMod val="175000"/>
                      <a:alpha val="77000"/>
                    </a:schemeClr>
                  </a:glow>
                </a:effectLst>
                <a:latin typeface="Arial" panose="020B0604020202020204" pitchFamily="34" charset="0"/>
                <a:cs typeface="Arial" panose="020B0604020202020204" pitchFamily="34" charset="0"/>
              </a:defRPr>
            </a:lvl1pPr>
            <a:lvl2pPr defTabSz="457200"/>
            <a:lvl3pPr defTabSz="457200"/>
            <a:lvl4pPr defTabSz="457200"/>
            <a:lvl5pPr defTabSz="457200"/>
            <a:lvl6pPr marL="457200" indent="1828800" defTabSz="457200" fontAlgn="base" hangingPunct="0">
              <a:spcBef>
                <a:spcPct val="0"/>
              </a:spcBef>
              <a:spcAft>
                <a:spcPct val="0"/>
              </a:spcAft>
            </a:lvl6pPr>
            <a:lvl7pPr marL="914400" indent="1828800" defTabSz="457200" fontAlgn="base" hangingPunct="0">
              <a:spcBef>
                <a:spcPct val="0"/>
              </a:spcBef>
              <a:spcAft>
                <a:spcPct val="0"/>
              </a:spcAft>
            </a:lvl7pPr>
            <a:lvl8pPr marL="1371600" indent="1828800" defTabSz="457200" fontAlgn="base" hangingPunct="0">
              <a:spcBef>
                <a:spcPct val="0"/>
              </a:spcBef>
              <a:spcAft>
                <a:spcPct val="0"/>
              </a:spcAft>
            </a:lvl8pPr>
            <a:lvl9pPr marL="1828800" indent="1828800" defTabSz="457200" fontAlgn="base" hangingPunct="0">
              <a:spcBef>
                <a:spcPct val="0"/>
              </a:spcBef>
              <a:spcAft>
                <a:spcPct val="0"/>
              </a:spcAft>
            </a:lvl9pPr>
          </a:lstStyle>
          <a:p>
            <a:pPr marL="0" marR="0" lvl="0" indent="0" algn="ctr" defTabSz="457200" rtl="1" eaLnBrk="1" fontAlgn="base" latinLnBrk="0" hangingPunct="0">
              <a:lnSpc>
                <a:spcPct val="100000"/>
              </a:lnSpc>
              <a:spcBef>
                <a:spcPct val="0"/>
              </a:spcBef>
              <a:spcAft>
                <a:spcPct val="0"/>
              </a:spcAft>
              <a:buClrTx/>
              <a:buSzTx/>
              <a:buFontTx/>
              <a:buNone/>
              <a:tabLst/>
              <a:defRPr/>
            </a:pP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سيحكم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المسيح على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المتظاهرين</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لأفعالهم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الشريرة</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وكلماتهم</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التي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تحدثوا</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ضده</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في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مجيئه</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الثاني</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مع</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القديسين</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والملائكة</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١٤ </a:t>
            </a:r>
            <a:r>
              <a:rPr kumimoji="0" lang="en-US" altLang="en-US" sz="4400" u="none" strike="noStrike" kern="1200" cap="none" spc="0" normalizeH="0" baseline="0" noProof="0" dirty="0" err="1">
                <a:ln>
                  <a:noFill/>
                </a:ln>
                <a:solidFill>
                  <a:srgbClr val="FFFFFF"/>
                </a:solidFill>
                <a:effectLst>
                  <a:glow rad="228600">
                    <a:srgbClr val="000000">
                      <a:satMod val="175000"/>
                      <a:alpha val="77000"/>
                    </a:srgbClr>
                  </a:glow>
                </a:effectLst>
                <a:uLnTx/>
                <a:uFillTx/>
                <a:sym typeface="Arial" panose="020B0604020202020204" pitchFamily="34" charset="0"/>
              </a:rPr>
              <a:t>ب</a:t>
            </a:r>
            <a:r>
              <a:rPr kumimoji="0" lang="en-US" altLang="en-US" sz="4400" u="none" strike="noStrike" kern="1200" cap="none" spc="0" normalizeH="0" baseline="0" noProof="0" dirty="0">
                <a:ln>
                  <a:noFill/>
                </a:ln>
                <a:solidFill>
                  <a:srgbClr val="FFFFFF"/>
                </a:solidFill>
                <a:effectLst>
                  <a:glow rad="228600">
                    <a:srgbClr val="000000">
                      <a:satMod val="175000"/>
                      <a:alpha val="77000"/>
                    </a:srgbClr>
                  </a:glow>
                </a:effectLst>
                <a:uLnTx/>
                <a:uFillTx/>
                <a:sym typeface="Arial" panose="020B0604020202020204" pitchFamily="34" charset="0"/>
              </a:rPr>
              <a:t> - ١٥ )</a:t>
            </a:r>
          </a:p>
        </p:txBody>
      </p:sp>
      <p:sp>
        <p:nvSpPr>
          <p:cNvPr id="57348" name="Text Box 4" descr="Text Box 3">
            <a:extLst>
              <a:ext uri="{FF2B5EF4-FFF2-40B4-BE49-F238E27FC236}">
                <a16:creationId xmlns:a16="http://schemas.microsoft.com/office/drawing/2014/main" id="{BBB62124-C479-304A-BB4F-48DABC1D8F5D}"/>
              </a:ext>
            </a:extLst>
          </p:cNvPr>
          <p:cNvSpPr txBox="1">
            <a:spLocks/>
          </p:cNvSpPr>
          <p:nvPr/>
        </p:nvSpPr>
        <p:spPr bwMode="auto">
          <a:xfrm>
            <a:off x="8215313" y="44450"/>
            <a:ext cx="777875"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٢٧ ف</a:t>
            </a:r>
          </a:p>
        </p:txBody>
      </p:sp>
      <p:sp>
        <p:nvSpPr>
          <p:cNvPr id="57349" name="Text Box 5" descr="Rectangle 2">
            <a:extLst>
              <a:ext uri="{FF2B5EF4-FFF2-40B4-BE49-F238E27FC236}">
                <a16:creationId xmlns:a16="http://schemas.microsoft.com/office/drawing/2014/main" id="{CB1BD965-742D-4046-BA71-0875D7CC7C30}"/>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1F497D">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349"/>
                                        </p:tgtEl>
                                        <p:attrNameLst>
                                          <p:attrName>style.visibility</p:attrName>
                                        </p:attrNameLst>
                                      </p:cBhvr>
                                      <p:to>
                                        <p:strVal val="visible"/>
                                      </p:to>
                                    </p:set>
                                    <p:anim calcmode="lin" valueType="num">
                                      <p:cBhvr additive="base">
                                        <p:cTn id="7" dur="500" fill="hold"/>
                                        <p:tgtEl>
                                          <p:spTgt spid="57349"/>
                                        </p:tgtEl>
                                        <p:attrNameLst>
                                          <p:attrName>ppt_x</p:attrName>
                                        </p:attrNameLst>
                                      </p:cBhvr>
                                      <p:tavLst>
                                        <p:tav tm="0">
                                          <p:val>
                                            <p:strVal val="#ppt_x"/>
                                          </p:val>
                                        </p:tav>
                                        <p:tav tm="100000">
                                          <p:val>
                                            <p:strVal val="#ppt_x"/>
                                          </p:val>
                                        </p:tav>
                                      </p:tavLst>
                                    </p:anim>
                                    <p:anim calcmode="lin" valueType="num">
                                      <p:cBhvr additive="base">
                                        <p:cTn id="8" dur="500" fill="hold"/>
                                        <p:tgtEl>
                                          <p:spTgt spid="573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49" grpId="0" autoUpdateAnimBg="0"/>
    </p:bldLst>
  </p:timing>
</p:sld>
</file>

<file path=ppt/slides/slide5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6481" name="Text Box 3"/>
          <p:cNvSpPr txBox="1">
            <a:spLocks noChangeArrowheads="1"/>
          </p:cNvSpPr>
          <p:nvPr/>
        </p:nvSpPr>
        <p:spPr bwMode="auto">
          <a:xfrm>
            <a:off x="1547664" y="46365"/>
            <a:ext cx="6120680" cy="646331"/>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ملخص الرسم البياني ليهوذا </a:t>
            </a:r>
            <a:r>
              <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endParaRPr>
          </a:p>
        </p:txBody>
      </p:sp>
      <p:graphicFrame>
        <p:nvGraphicFramePr>
          <p:cNvPr id="55" name="Table 54"/>
          <p:cNvGraphicFramePr>
            <a:graphicFrameLocks noGrp="1"/>
          </p:cNvGraphicFramePr>
          <p:nvPr/>
        </p:nvGraphicFramePr>
        <p:xfrm>
          <a:off x="1" y="696912"/>
          <a:ext cx="9144001" cy="6161088"/>
        </p:xfrm>
        <a:graphic>
          <a:graphicData uri="http://schemas.openxmlformats.org/drawingml/2006/table">
            <a:tbl>
              <a:tblPr>
                <a:effectLst/>
              </a:tblPr>
              <a:tblGrid>
                <a:gridCol w="755575">
                  <a:extLst>
                    <a:ext uri="{9D8B030D-6E8A-4147-A177-3AD203B41FA5}">
                      <a16:colId xmlns:a16="http://schemas.microsoft.com/office/drawing/2014/main" val="20000"/>
                    </a:ext>
                  </a:extLst>
                </a:gridCol>
                <a:gridCol w="576064">
                  <a:extLst>
                    <a:ext uri="{9D8B030D-6E8A-4147-A177-3AD203B41FA5}">
                      <a16:colId xmlns:a16="http://schemas.microsoft.com/office/drawing/2014/main" val="1451028584"/>
                    </a:ext>
                  </a:extLst>
                </a:gridCol>
                <a:gridCol w="792088">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gridCol w="792088">
                  <a:extLst>
                    <a:ext uri="{9D8B030D-6E8A-4147-A177-3AD203B41FA5}">
                      <a16:colId xmlns:a16="http://schemas.microsoft.com/office/drawing/2014/main" val="20004"/>
                    </a:ext>
                  </a:extLst>
                </a:gridCol>
                <a:gridCol w="936104">
                  <a:extLst>
                    <a:ext uri="{9D8B030D-6E8A-4147-A177-3AD203B41FA5}">
                      <a16:colId xmlns:a16="http://schemas.microsoft.com/office/drawing/2014/main" val="3095776360"/>
                    </a:ext>
                  </a:extLst>
                </a:gridCol>
                <a:gridCol w="1008112">
                  <a:extLst>
                    <a:ext uri="{9D8B030D-6E8A-4147-A177-3AD203B41FA5}">
                      <a16:colId xmlns:a16="http://schemas.microsoft.com/office/drawing/2014/main" val="20007"/>
                    </a:ext>
                  </a:extLst>
                </a:gridCol>
                <a:gridCol w="792088">
                  <a:extLst>
                    <a:ext uri="{9D8B030D-6E8A-4147-A177-3AD203B41FA5}">
                      <a16:colId xmlns:a16="http://schemas.microsoft.com/office/drawing/2014/main" val="20008"/>
                    </a:ext>
                  </a:extLst>
                </a:gridCol>
                <a:gridCol w="1008112">
                  <a:extLst>
                    <a:ext uri="{9D8B030D-6E8A-4147-A177-3AD203B41FA5}">
                      <a16:colId xmlns:a16="http://schemas.microsoft.com/office/drawing/2014/main" val="2424562698"/>
                    </a:ext>
                  </a:extLst>
                </a:gridCol>
                <a:gridCol w="792088">
                  <a:extLst>
                    <a:ext uri="{9D8B030D-6E8A-4147-A177-3AD203B41FA5}">
                      <a16:colId xmlns:a16="http://schemas.microsoft.com/office/drawing/2014/main" val="3662461239"/>
                    </a:ext>
                  </a:extLst>
                </a:gridCol>
                <a:gridCol w="755578">
                  <a:extLst>
                    <a:ext uri="{9D8B030D-6E8A-4147-A177-3AD203B41FA5}">
                      <a16:colId xmlns:a16="http://schemas.microsoft.com/office/drawing/2014/main" val="697093574"/>
                    </a:ext>
                  </a:extLst>
                </a:gridCol>
              </a:tblGrid>
              <a:tr h="855956">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3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صراع ضد المدعين</a:t>
                      </a:r>
                      <a:endParaRPr kumimoji="0" lang="ar-SA" sz="32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tx1">
                            <a:lumMod val="65000"/>
                            <a:lumOff val="35000"/>
                            <a:shade val="30000"/>
                            <a:satMod val="115000"/>
                          </a:schemeClr>
                        </a:gs>
                        <a:gs pos="100000">
                          <a:schemeClr val="tx1">
                            <a:lumMod val="65000"/>
                            <a:lumOff val="35000"/>
                            <a:shade val="100000"/>
                            <a:satMod val="115000"/>
                          </a:schemeClr>
                        </a:gs>
                      </a:gsLst>
                      <a:path path="circle">
                        <a:fillToRect l="50000" t="50000" r="50000" b="50000"/>
                      </a:path>
                      <a:tileRect/>
                    </a:gra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TlToBr>
                      <a:noFill/>
                    </a:lnTlToBr>
                    <a:lnBlToTr>
                      <a:noFill/>
                    </a:lnBlToTr>
                    <a:solidFill>
                      <a:srgbClr val="000000"/>
                    </a:solidFill>
                  </a:tcPr>
                </a:tc>
                <a:extLst>
                  <a:ext uri="{0D108BD9-81ED-4DB2-BD59-A6C34878D82A}">
                    <a16:rowId xmlns:a16="http://schemas.microsoft.com/office/drawing/2014/main" val="10000"/>
                  </a:ext>
                </a:extLst>
              </a:tr>
              <a:tr h="632046">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لماذا التنافس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Chapters 3–41</a:t>
                      </a:r>
                    </a:p>
                  </a:txBody>
                  <a:tcPr anchor="ctr" horzOverflow="overflow">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5">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 تنافس</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lToBr>
                      <a:noFill/>
                    </a:lnTlToBr>
                    <a:lnBlToTr>
                      <a:noFill/>
                    </a:lnBlToTr>
                    <a:solidFill>
                      <a:schemeClr val="accent5">
                        <a:lumMod val="25000"/>
                      </a:schemeClr>
                    </a:solidFill>
                  </a:tcPr>
                </a:tc>
                <a:extLst>
                  <a:ext uri="{0D108BD9-81ED-4DB2-BD59-A6C34878D82A}">
                    <a16:rowId xmlns:a16="http://schemas.microsoft.com/office/drawing/2014/main" val="201724748"/>
                  </a:ext>
                </a:extLst>
              </a:tr>
              <a:tr h="722338">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مقدمة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الممارسات</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كيفية تجنب</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فخاخ المدعين</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مدح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6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للحماية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7800">
                            <a:shade val="30000"/>
                            <a:satMod val="115000"/>
                          </a:srgbClr>
                        </a:gs>
                        <a:gs pos="50000">
                          <a:srgbClr val="007800">
                            <a:shade val="67500"/>
                            <a:satMod val="115000"/>
                          </a:srgbClr>
                        </a:gs>
                        <a:gs pos="100000">
                          <a:srgbClr val="007800">
                            <a:shade val="100000"/>
                            <a:satMod val="115000"/>
                          </a:srgbClr>
                        </a:gs>
                      </a:gsLst>
                      <a:path path="circle">
                        <a:fillToRect l="50000" t="50000" r="50000" b="50000"/>
                      </a:path>
                      <a:tileRect/>
                    </a:gra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B w="12700" cap="flat" cmpd="sng" algn="ctr">
                      <a:solidFill>
                        <a:srgbClr val="720000"/>
                      </a:solidFill>
                      <a:prstDash val="solid"/>
                      <a:round/>
                      <a:headEnd type="none" w="med" len="med"/>
                      <a:tailEnd type="none" w="med" len="med"/>
                    </a:lnB>
                    <a:lnTlToBr>
                      <a:noFill/>
                    </a:lnTlToBr>
                    <a:lnBlToTr>
                      <a:noFill/>
                    </a:lnBlToTr>
                    <a:solidFill>
                      <a:srgbClr val="007800"/>
                    </a:solidFill>
                  </a:tcPr>
                </a:tc>
                <a:extLst>
                  <a:ext uri="{0D108BD9-81ED-4DB2-BD59-A6C34878D82A}">
                    <a16:rowId xmlns:a16="http://schemas.microsoft.com/office/drawing/2014/main" val="10001"/>
                  </a:ext>
                </a:extLst>
              </a:tr>
              <a:tr h="879048">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 - ٢</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gridSpan="4">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٣ - ١٦</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Arial"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0000FF"/>
                    </a:solidFill>
                  </a:tcPr>
                </a:tc>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١٧ - ٢٣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dirty="0"/>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gridSpan="2">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الآيات ٢٤- ٢٥</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2"/>
                  </a:ext>
                </a:extLst>
              </a:tr>
              <a:tr h="1558844">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التحية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البركة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الهدف للدفاع عن الإيمان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٣ -٤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err="1">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ع.ق</a:t>
                      </a:r>
                      <a:endPar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المدعون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٥- ٧</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(الماضي)</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الخصائص</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٨ - ١٣</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(الحاضر)</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الدينونة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١٤ - ١٦</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(المستقبل)</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تذكر تنبؤات الرسل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١٧ - ١٩</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تنشئة النفس في محبة الله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٢٠ -٢١</a:t>
                      </a: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إظهار الرحمة لأتباع المدعين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٢٢- ٢٣</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مصدر النصر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٢٤</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المخلص الوحيد</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SA" sz="14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٢٥</a:t>
                      </a:r>
                    </a:p>
                  </a:txBody>
                  <a:tcPr marL="50800" marR="508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8F00"/>
                    </a:solidFill>
                  </a:tcPr>
                </a:tc>
                <a:extLst>
                  <a:ext uri="{0D108BD9-81ED-4DB2-BD59-A6C34878D82A}">
                    <a16:rowId xmlns:a16="http://schemas.microsoft.com/office/drawing/2014/main" val="10003"/>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أصل غير معروف لإسرائيل على الأرجح</a:t>
                      </a:r>
                      <a:r>
                        <a:rPr kumimoji="0" lang="en-US" sz="18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 </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endParaRPr lang="en-US"/>
                    </a:p>
                  </a:txBody>
                  <a:tcPr/>
                </a:tc>
                <a:tc hMerge="1">
                  <a:txBody>
                    <a:bodyPr/>
                    <a:lstStyle/>
                    <a:p>
                      <a:endParaRPr lang="en-US"/>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lnL w="12700" cap="flat" cmpd="sng" algn="ctr">
                      <a:solidFill>
                        <a:srgbClr val="720000"/>
                      </a:solidFill>
                      <a:prstDash val="solid"/>
                      <a:round/>
                      <a:headEnd type="none" w="med" len="med"/>
                      <a:tailEnd type="none" w="med" len="med"/>
                    </a:lnL>
                    <a:lnT w="12700" cap="flat" cmpd="sng" algn="ctr">
                      <a:solidFill>
                        <a:srgbClr val="720000"/>
                      </a:solidFill>
                      <a:prstDash val="solid"/>
                      <a:round/>
                      <a:headEnd type="none" w="med" len="med"/>
                      <a:tailEnd type="none" w="med" len="med"/>
                    </a:lnT>
                  </a:tcPr>
                </a:tc>
                <a:tc hMerge="1">
                  <a:txBody>
                    <a:bodyPr/>
                    <a:lstStyle/>
                    <a:p>
                      <a:endParaRPr lang="en-US"/>
                    </a:p>
                  </a:txBody>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tc hMerge="1">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accent5">
                        <a:lumMod val="25000"/>
                      </a:schemeClr>
                    </a:solidFill>
                  </a:tcPr>
                </a:tc>
                <a:extLst>
                  <a:ext uri="{0D108BD9-81ED-4DB2-BD59-A6C34878D82A}">
                    <a16:rowId xmlns:a16="http://schemas.microsoft.com/office/drawing/2014/main" val="10006"/>
                  </a:ext>
                </a:extLst>
              </a:tr>
              <a:tr h="756428">
                <a:tc gridSpan="11">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SA" sz="1800" b="1" i="0" u="none" strike="noStrike" kern="1200" cap="none" normalizeH="0" baseline="0" dirty="0">
                          <a:ln>
                            <a:noFill/>
                          </a:ln>
                          <a:solidFill>
                            <a:srgbClr val="FFFFFF"/>
                          </a:solidFill>
                          <a:effectLst>
                            <a:glow rad="139700">
                              <a:srgbClr val="000000">
                                <a:alpha val="80812"/>
                              </a:srgbClr>
                            </a:glow>
                          </a:effectLst>
                          <a:latin typeface="Arial" panose="020B0604020202020204" pitchFamily="34" charset="0"/>
                          <a:ea typeface="ＭＳ Ｐゴシック" charset="0"/>
                          <a:cs typeface="Arial" panose="020B0604020202020204" pitchFamily="34" charset="0"/>
                        </a:rPr>
                        <a:t>ج. ٧٥ ميلادي</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00B050">
                            <a:shade val="30000"/>
                            <a:satMod val="115000"/>
                          </a:srgbClr>
                        </a:gs>
                        <a:gs pos="50000">
                          <a:srgbClr val="00B050">
                            <a:shade val="67500"/>
                            <a:satMod val="115000"/>
                          </a:srgbClr>
                        </a:gs>
                        <a:gs pos="100000">
                          <a:srgbClr val="00B050">
                            <a:shade val="100000"/>
                            <a:satMod val="115000"/>
                          </a:srgbClr>
                        </a:gs>
                      </a:gsLst>
                      <a:path path="circle">
                        <a:fillToRect l="50000" t="50000" r="50000" b="50000"/>
                      </a:path>
                      <a:tileRect/>
                    </a:gra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377944681"/>
                  </a:ext>
                </a:extLst>
              </a:tr>
            </a:tbl>
          </a:graphicData>
        </a:graphic>
      </p:graphicFrame>
      <p:sp>
        <p:nvSpPr>
          <p:cNvPr id="916528" name="Text Box 2"/>
          <p:cNvSpPr txBox="1">
            <a:spLocks noChangeArrowheads="1"/>
          </p:cNvSpPr>
          <p:nvPr/>
        </p:nvSpPr>
        <p:spPr bwMode="auto">
          <a:xfrm>
            <a:off x="8244408" y="44624"/>
            <a:ext cx="81488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sym typeface="Times New Roman" panose="02020603050405020304" pitchFamily="18" charset="0"/>
              </a:rPr>
              <a:t>310</a:t>
            </a:r>
          </a:p>
        </p:txBody>
      </p:sp>
      <p:pic>
        <p:nvPicPr>
          <p:cNvPr id="1162244" name="Picture 4" descr="Boxing Glove Animation Humour, PNG, 1000x1000px, Boxing Glove, Adidas,  Animation, Arm, Boxing Download Free">
            <a:extLst>
              <a:ext uri="{FF2B5EF4-FFF2-40B4-BE49-F238E27FC236}">
                <a16:creationId xmlns:a16="http://schemas.microsoft.com/office/drawing/2014/main" id="{499B139E-0906-6343-9C77-1C81482C98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547664" cy="15476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61046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16481"/>
                                        </p:tgtEl>
                                        <p:attrNameLst>
                                          <p:attrName>style.visibility</p:attrName>
                                        </p:attrNameLst>
                                      </p:cBhvr>
                                      <p:to>
                                        <p:strVal val="visible"/>
                                      </p:to>
                                    </p:set>
                                    <p:animEffect transition="in" filter="checkerboard(across)">
                                      <p:cBhvr>
                                        <p:cTn id="7" dur="500"/>
                                        <p:tgtEl>
                                          <p:spTgt spid="916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6481" grpId="0" animBg="1"/>
    </p:bldLst>
  </p:timing>
</p:sld>
</file>

<file path=ppt/slides/slide512.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pic>
        <p:nvPicPr>
          <p:cNvPr id="59393" name="Picture 1" descr="Picture 3">
            <a:extLst>
              <a:ext uri="{FF2B5EF4-FFF2-40B4-BE49-F238E27FC236}">
                <a16:creationId xmlns:a16="http://schemas.microsoft.com/office/drawing/2014/main" id="{892247D0-987F-4F42-A93D-3E4EB717801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240463"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9394" name="Rectangle 2" descr="Rectangle 2">
            <a:extLst>
              <a:ext uri="{FF2B5EF4-FFF2-40B4-BE49-F238E27FC236}">
                <a16:creationId xmlns:a16="http://schemas.microsoft.com/office/drawing/2014/main" id="{B0EB6852-16D2-C748-ADC3-24A61865CF17}"/>
              </a:ext>
            </a:extLst>
          </p:cNvPr>
          <p:cNvSpPr>
            <a:spLocks noGrp="1" noChangeArrowheads="1"/>
          </p:cNvSpPr>
          <p:nvPr>
            <p:ph type="title" idx="4294967295"/>
          </p:nvPr>
        </p:nvSpPr>
        <p:spPr>
          <a:xfrm>
            <a:off x="6011863" y="44450"/>
            <a:ext cx="3168650" cy="1512888"/>
          </a:xfrm>
          <a:solidFill>
            <a:srgbClr val="0000FF"/>
          </a:solidFill>
        </p:spPr>
        <p:txBody>
          <a:bodyPr/>
          <a:lstStyle/>
          <a:p>
            <a:pPr rtl="1"/>
            <a:r>
              <a:rPr lang="en-US" altLang="en-US" sz="6000" b="1" dirty="0">
                <a:solidFill>
                  <a:srgbClr val="FFFFFF"/>
                </a:solidFill>
                <a:latin typeface="Arial" panose="020B0604020202020204" pitchFamily="34" charset="0"/>
                <a:cs typeface="Arial" panose="020B0604020202020204" pitchFamily="34" charset="0"/>
                <a:sym typeface="Arial" panose="020B0604020202020204" pitchFamily="34" charset="0"/>
              </a:rPr>
              <a:t>يهوذا</a:t>
            </a:r>
          </a:p>
        </p:txBody>
      </p:sp>
      <p:grpSp>
        <p:nvGrpSpPr>
          <p:cNvPr id="59395" name="Group 3">
            <a:extLst>
              <a:ext uri="{FF2B5EF4-FFF2-40B4-BE49-F238E27FC236}">
                <a16:creationId xmlns:a16="http://schemas.microsoft.com/office/drawing/2014/main" id="{CBF912C7-B1D6-5549-BBB5-EC3AF960B33F}"/>
              </a:ext>
            </a:extLst>
          </p:cNvPr>
          <p:cNvGrpSpPr>
            <a:grpSpLocks/>
          </p:cNvGrpSpPr>
          <p:nvPr/>
        </p:nvGrpSpPr>
        <p:grpSpPr bwMode="auto">
          <a:xfrm>
            <a:off x="2803525" y="1976438"/>
            <a:ext cx="6302375" cy="4684712"/>
            <a:chOff x="-1" y="0"/>
            <a:chExt cx="6302551" cy="4683962"/>
          </a:xfrm>
        </p:grpSpPr>
        <p:sp>
          <p:nvSpPr>
            <p:cNvPr id="59396" name="Rectangle 4">
              <a:extLst>
                <a:ext uri="{FF2B5EF4-FFF2-40B4-BE49-F238E27FC236}">
                  <a16:creationId xmlns:a16="http://schemas.microsoft.com/office/drawing/2014/main" id="{0B033D5C-4A10-8D46-BFBE-B12EC1FBA91D}"/>
                </a:ext>
              </a:extLst>
            </p:cNvPr>
            <p:cNvSpPr>
              <a:spLocks/>
            </p:cNvSpPr>
            <p:nvPr/>
          </p:nvSpPr>
          <p:spPr bwMode="auto">
            <a:xfrm rot="20223301">
              <a:off x="293774" y="1008480"/>
              <a:ext cx="5715001" cy="2667001"/>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Times New Roman" panose="02020603050405020304" pitchFamily="18" charset="0"/>
              </a:endParaRPr>
            </a:p>
          </p:txBody>
        </p:sp>
        <p:sp>
          <p:nvSpPr>
            <p:cNvPr id="59397" name="Text Box 5">
              <a:extLst>
                <a:ext uri="{FF2B5EF4-FFF2-40B4-BE49-F238E27FC236}">
                  <a16:creationId xmlns:a16="http://schemas.microsoft.com/office/drawing/2014/main" id="{489F4383-F36B-654E-9C8B-AF28B75F4EA6}"/>
                </a:ext>
              </a:extLst>
            </p:cNvPr>
            <p:cNvSpPr txBox="1">
              <a:spLocks/>
            </p:cNvSpPr>
            <p:nvPr/>
          </p:nvSpPr>
          <p:spPr bwMode="auto">
            <a:xfrm rot="20223301">
              <a:off x="339494" y="1215922"/>
              <a:ext cx="5623561" cy="22521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l" defTabSz="914400" rtl="0" eaLnBrk="1" fontAlgn="base" latinLnBrk="0" hangingPunct="0">
                <a:lnSpc>
                  <a:spcPct val="100000"/>
                </a:lnSpc>
                <a:spcBef>
                  <a:spcPct val="0"/>
                </a:spcBef>
                <a:spcAft>
                  <a:spcPct val="0"/>
                </a:spcAft>
                <a:buClrTx/>
                <a:buSzTx/>
                <a:buFontTx/>
                <a:buNone/>
                <a:tabLst/>
                <a:defRPr/>
              </a:pPr>
              <a:r>
                <a:rPr kumimoji="0" lang="en-US" altLang="en-US" sz="2400" b="1" i="1"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الآيات</a:t>
              </a:r>
              <a:r>
                <a:rPr kumimoji="0" lang="en-US" altLang="en-US" sz="2400" b="1" i="1"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1"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١- ٤	</a:t>
              </a:r>
              <a:r>
                <a:rPr kumimoji="0" lang="en-US" altLang="en-US" sz="2400" b="1" i="0" u="none" strike="noStrike" kern="1200" cap="none" spc="0" normalizeH="0" baseline="0" noProof="0" dirty="0">
                  <a:ln>
                    <a:noFill/>
                  </a:ln>
                  <a:solidFill>
                    <a:srgbClr val="FFFF00"/>
                  </a:solidFill>
                  <a:effectLst/>
                  <a:uLnTx/>
                  <a:uFillTx/>
                  <a:latin typeface="Arail" charset="0"/>
                  <a:ea typeface="Arail" charset="0"/>
                  <a:cs typeface="Arail" charset="0"/>
                  <a:sym typeface="Arail" charset="0"/>
                </a:rPr>
                <a:t>يهوذا</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يحذر من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الردة</a:t>
              </a:r>
              <a:endPar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endParaRP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٥-٧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عدم</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الإيمان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عبر</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التاريخ</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٨ - ١٩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وصف</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المعلمين</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الكذبة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a:p>
              <a:pPr marL="893763" marR="0" lvl="0" indent="-893763" algn="r" defTabSz="914400" rtl="0" eaLnBrk="1"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٢٠ - ٢٥ </a:t>
              </a:r>
              <a:r>
                <a:rPr kumimoji="0" lang="en-US" altLang="en-US" sz="2400" b="1" i="0" u="none" strike="noStrike" kern="1200" cap="none" spc="0" normalizeH="0" baseline="0" noProof="0" dirty="0" err="1">
                  <a:ln>
                    <a:noFill/>
                  </a:ln>
                  <a:solidFill>
                    <a:srgbClr val="FFFB00"/>
                  </a:solidFill>
                  <a:effectLst/>
                  <a:uLnTx/>
                  <a:uFillTx/>
                  <a:latin typeface="Arail" charset="0"/>
                  <a:ea typeface="Arail" charset="0"/>
                  <a:cs typeface="Arail" charset="0"/>
                  <a:sym typeface="Arail" charset="0"/>
                </a:rPr>
                <a:t>نصيحة</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على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البقاء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r>
                <a:rPr kumimoji="0" lang="en-US" altLang="en-US" sz="2400" b="1" i="0" u="none" strike="noStrike" kern="1200" cap="none" spc="0" normalizeH="0" baseline="0" noProof="0" dirty="0" err="1">
                  <a:ln>
                    <a:noFill/>
                  </a:ln>
                  <a:solidFill>
                    <a:srgbClr val="FFFFFF"/>
                  </a:solidFill>
                  <a:effectLst/>
                  <a:uLnTx/>
                  <a:uFillTx/>
                  <a:latin typeface="Arail" charset="0"/>
                  <a:ea typeface="Arail" charset="0"/>
                  <a:cs typeface="Arail" charset="0"/>
                  <a:sym typeface="Arail" charset="0"/>
                </a:rPr>
                <a:t>أوفياء</a:t>
              </a:r>
              <a:r>
                <a:rPr kumimoji="0" lang="en-US" altLang="en-US" sz="2400" b="1" i="0" u="none" strike="noStrike" kern="1200" cap="none" spc="0" normalizeH="0" baseline="0" noProof="0" dirty="0">
                  <a:ln>
                    <a:noFill/>
                  </a:ln>
                  <a:solidFill>
                    <a:srgbClr val="FFFFFF"/>
                  </a:solidFill>
                  <a:effectLst/>
                  <a:uLnTx/>
                  <a:uFillTx/>
                  <a:latin typeface="Arail" charset="0"/>
                  <a:ea typeface="Arail" charset="0"/>
                  <a:cs typeface="Arail" charset="0"/>
                  <a:sym typeface="Arail" charset="0"/>
                </a:rPr>
                <a:t> </a:t>
              </a:r>
            </a:p>
          </p:txBody>
        </p:sp>
      </p:grpSp>
      <p:grpSp>
        <p:nvGrpSpPr>
          <p:cNvPr id="59398" name="Group 6">
            <a:extLst>
              <a:ext uri="{FF2B5EF4-FFF2-40B4-BE49-F238E27FC236}">
                <a16:creationId xmlns:a16="http://schemas.microsoft.com/office/drawing/2014/main" id="{307378A5-FEB2-A849-8583-9E2A7AC45C87}"/>
              </a:ext>
            </a:extLst>
          </p:cNvPr>
          <p:cNvGrpSpPr>
            <a:grpSpLocks/>
          </p:cNvGrpSpPr>
          <p:nvPr/>
        </p:nvGrpSpPr>
        <p:grpSpPr bwMode="auto">
          <a:xfrm>
            <a:off x="0" y="6398568"/>
            <a:ext cx="9144000" cy="461665"/>
            <a:chOff x="0" y="-2232"/>
            <a:chExt cx="9144000" cy="461665"/>
          </a:xfrm>
        </p:grpSpPr>
        <p:sp>
          <p:nvSpPr>
            <p:cNvPr id="59399" name="Rectangle 7">
              <a:extLst>
                <a:ext uri="{FF2B5EF4-FFF2-40B4-BE49-F238E27FC236}">
                  <a16:creationId xmlns:a16="http://schemas.microsoft.com/office/drawing/2014/main" id="{D85F3CAF-809A-504A-8254-D691098FCB44}"/>
                </a:ext>
              </a:extLst>
            </p:cNvPr>
            <p:cNvSpPr>
              <a:spLocks/>
            </p:cNvSpPr>
            <p:nvPr/>
          </p:nvSpPr>
          <p:spPr bwMode="auto">
            <a:xfrm>
              <a:off x="0" y="0"/>
              <a:ext cx="9144000" cy="457200"/>
            </a:xfrm>
            <a:prstGeom prst="rect">
              <a:avLst/>
            </a:prstGeom>
            <a:solidFill>
              <a:srgbClr val="000000"/>
            </a:solidFill>
            <a:ln>
              <a:noFill/>
            </a:ln>
            <a:effectLst>
              <a:outerShdw blurRad="63500" dist="35921" dir="2700000" algn="ctr" rotWithShape="0">
                <a:srgbClr val="808080">
                  <a:alpha val="74997"/>
                </a:srgbClr>
              </a:outerShdw>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lstStyle/>
            <a:p>
              <a:pPr marL="0" marR="0" lvl="0" indent="0" algn="ctr" defTabSz="914400" rtl="0" eaLnBrk="1" fontAlgn="base" latinLnBrk="0" hangingPunct="0">
                <a:lnSpc>
                  <a:spcPct val="100000"/>
                </a:lnSpc>
                <a:spcBef>
                  <a:spcPct val="0"/>
                </a:spcBef>
                <a:spcAft>
                  <a:spcPct val="0"/>
                </a:spcAft>
                <a:buClrTx/>
                <a:buSzTx/>
                <a:buFontTx/>
                <a:buNone/>
                <a:tabLst/>
                <a:defRPr/>
              </a:pPr>
              <a:endParaRPr kumimoji="0" lang="en-US" altLang="en-US" sz="24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59400" name="Text Box 8">
              <a:extLst>
                <a:ext uri="{FF2B5EF4-FFF2-40B4-BE49-F238E27FC236}">
                  <a16:creationId xmlns:a16="http://schemas.microsoft.com/office/drawing/2014/main" id="{901914C8-5C21-5849-9F23-D0E9814F735D}"/>
                </a:ext>
              </a:extLst>
            </p:cNvPr>
            <p:cNvSpPr txBox="1">
              <a:spLocks/>
            </p:cNvSpPr>
            <p:nvPr/>
          </p:nvSpPr>
          <p:spPr bwMode="auto">
            <a:xfrm>
              <a:off x="45719" y="-2232"/>
              <a:ext cx="9052561" cy="46166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باري</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هدلستون ،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الكتاب</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المقدس</a:t>
              </a:r>
              <a:r>
                <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400" b="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rPr>
                <a:t>الأبجدي</a:t>
              </a:r>
              <a:endParaRPr kumimoji="0" lang="en-US" alt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sym typeface="Arial" panose="020B0604020202020204" pitchFamily="34" charset="0"/>
              </a:endParaRPr>
            </a:p>
          </p:txBody>
        </p:sp>
      </p:gr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9394"/>
                                        </p:tgtEl>
                                        <p:attrNameLst>
                                          <p:attrName>style.visibility</p:attrName>
                                        </p:attrNameLst>
                                      </p:cBhvr>
                                      <p:to>
                                        <p:strVal val="visible"/>
                                      </p:to>
                                    </p:set>
                                    <p:animEffect transition="in" filter="blinds(horizontal)">
                                      <p:cBhvr>
                                        <p:cTn id="7" dur="500"/>
                                        <p:tgtEl>
                                          <p:spTgt spid="59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4" grpId="0" animBg="1" autoUpdateAnimBg="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descr="Picture 2">
            <a:extLst>
              <a:ext uri="{FF2B5EF4-FFF2-40B4-BE49-F238E27FC236}">
                <a16:creationId xmlns:a16="http://schemas.microsoft.com/office/drawing/2014/main" id="{733A85B6-15D5-884F-8433-6D9F0197A35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113" y="11113"/>
            <a:ext cx="9142413" cy="6092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0418" name="Text Box 2" descr="Rectangle 2">
            <a:extLst>
              <a:ext uri="{FF2B5EF4-FFF2-40B4-BE49-F238E27FC236}">
                <a16:creationId xmlns:a16="http://schemas.microsoft.com/office/drawing/2014/main" id="{462BB201-4E1B-AB4E-96D9-6E62E1D71763}"/>
              </a:ext>
            </a:extLst>
          </p:cNvPr>
          <p:cNvSpPr txBox="1">
            <a:spLocks/>
          </p:cNvSpPr>
          <p:nvPr/>
        </p:nvSpPr>
        <p:spPr bwMode="auto">
          <a:xfrm>
            <a:off x="20638" y="3473531"/>
            <a:ext cx="9053512" cy="22159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en-US" altLang="en-US" sz="13800" b="0" i="0" u="none" strike="noStrike" kern="1200" cap="none" spc="0" normalizeH="0" baseline="0" noProof="0" dirty="0">
                <a:ln>
                  <a:noFill/>
                </a:ln>
                <a:solidFill>
                  <a:srgbClr val="FFFFFF"/>
                </a:solidFill>
                <a:effectLst>
                  <a:glow rad="228600">
                    <a:srgbClr val="000000">
                      <a:satMod val="175000"/>
                      <a:alpha val="87912"/>
                    </a:srgbClr>
                  </a:glow>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13800" b="1" u="none" strike="noStrike" kern="1200" cap="none" spc="0" normalizeH="0" baseline="0" noProof="0" dirty="0">
              <a:ln>
                <a:noFill/>
              </a:ln>
              <a:solidFill>
                <a:srgbClr val="FFFFFF"/>
              </a:solidFill>
              <a:effectLst>
                <a:glow rad="228600">
                  <a:srgbClr val="000000">
                    <a:satMod val="175000"/>
                    <a:alpha val="87912"/>
                  </a:srgbClr>
                </a:glow>
              </a:effectLst>
              <a:uLnTx/>
              <a:uFillTx/>
              <a:latin typeface="Arial" panose="020B0604020202020204" pitchFamily="34" charset="0"/>
              <a:cs typeface="Arial" panose="020B0604020202020204" pitchFamily="34" charset="0"/>
              <a:sym typeface="Arial" panose="020B0604020202020204" pitchFamily="34" charset="0"/>
            </a:endParaRPr>
          </a:p>
        </p:txBody>
      </p:sp>
      <p:sp>
        <p:nvSpPr>
          <p:cNvPr id="60419" name="Rectangle 3" descr="Title 2">
            <a:extLst>
              <a:ext uri="{FF2B5EF4-FFF2-40B4-BE49-F238E27FC236}">
                <a16:creationId xmlns:a16="http://schemas.microsoft.com/office/drawing/2014/main" id="{7243BB16-11D7-1144-B46A-B61BDB787F94}"/>
              </a:ext>
            </a:extLst>
          </p:cNvPr>
          <p:cNvSpPr>
            <a:spLocks noGrp="1" noChangeArrowheads="1"/>
          </p:cNvSpPr>
          <p:nvPr>
            <p:ph type="title"/>
          </p:nvPr>
        </p:nvSpPr>
        <p:spPr>
          <a:xfrm>
            <a:off x="-34925" y="2130425"/>
            <a:ext cx="9177338" cy="1470025"/>
          </a:xfrm>
        </p:spPr>
        <p:txBody>
          <a:bodyPr/>
          <a:lstStyle/>
          <a:p>
            <a:pPr defTabSz="776288"/>
            <a:r>
              <a:rPr lang="en-US" altLang="en-US" sz="11500" b="1" dirty="0">
                <a:solidFill>
                  <a:srgbClr val="FFFFFF"/>
                </a:solidFill>
                <a:effectLst>
                  <a:glow rad="228600">
                    <a:schemeClr val="accent4">
                      <a:satMod val="175000"/>
                      <a:alpha val="87912"/>
                    </a:schemeClr>
                  </a:glow>
                </a:effectLst>
                <a:latin typeface="Arial" panose="020B0604020202020204" pitchFamily="34" charset="0"/>
                <a:cs typeface="Arial" panose="020B0604020202020204" pitchFamily="34" charset="0"/>
                <a:sym typeface="Arial" panose="020B0604020202020204" pitchFamily="34" charset="0"/>
              </a:rPr>
              <a:t>كن محارب</a:t>
            </a:r>
          </a:p>
        </p:txBody>
      </p:sp>
      <p:sp>
        <p:nvSpPr>
          <p:cNvPr id="60422" name="Text Box 6">
            <a:extLst>
              <a:ext uri="{FF2B5EF4-FFF2-40B4-BE49-F238E27FC236}">
                <a16:creationId xmlns:a16="http://schemas.microsoft.com/office/drawing/2014/main" id="{D5724266-4ECB-524C-BAD1-64FEB67E3643}"/>
              </a:ext>
            </a:extLst>
          </p:cNvPr>
          <p:cNvSpPr txBox="1">
            <a:spLocks/>
          </p:cNvSpPr>
          <p:nvPr/>
        </p:nvSpPr>
        <p:spPr bwMode="auto">
          <a:xfrm>
            <a:off x="45719" y="6248400"/>
            <a:ext cx="9052561" cy="40011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ts val="400"/>
              </a:spcBef>
              <a:spcAft>
                <a:spcPct val="0"/>
              </a:spcAft>
              <a:buClrTx/>
              <a:buSzTx/>
              <a:buFontTx/>
              <a:buNone/>
              <a:tabLst/>
              <a:defRPr/>
            </a:pPr>
            <a:r>
              <a:rPr kumimoji="0" lang="en-US" altLang="en-US" sz="20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د. ريك جريفيث•   مركز الدراسات اللاهوتية </a:t>
            </a:r>
            <a:r>
              <a:rPr kumimoji="0" lang="en-US" altLang="en-US" sz="2000" b="1" u="none" strike="noStrike" kern="1200" cap="none" spc="0" normalizeH="0" baseline="0" noProof="0" dirty="0" err="1">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الأردني</a:t>
            </a:r>
            <a:r>
              <a:rPr kumimoji="0" lang="en-US" altLang="en-US" sz="2000" b="1" u="none" strike="noStrike" kern="1200" cap="none" spc="0" normalizeH="0" baseline="0" noProof="0" dirty="0">
                <a:ln>
                  <a:noFill/>
                </a:ln>
                <a:solidFill>
                  <a:srgbClr val="FFFFFF"/>
                </a:solidFill>
                <a:effectLst>
                  <a:outerShdw blurRad="38100" dist="38100" dir="2700000" algn="tl">
                    <a:srgbClr val="535353"/>
                  </a:outerShdw>
                </a:effectLst>
                <a:uLnTx/>
                <a:uFillTx/>
                <a:latin typeface="Arial" panose="020B0604020202020204" pitchFamily="34" charset="0"/>
                <a:cs typeface="Arial" panose="020B0604020202020204" pitchFamily="34" charset="0"/>
                <a:sym typeface="Arial" panose="020B0604020202020204" pitchFamily="34" charset="0"/>
              </a:rPr>
              <a:t>• BibleStudyDownloads.org</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0418"/>
                                        </p:tgtEl>
                                        <p:attrNameLst>
                                          <p:attrName>style.visibility</p:attrName>
                                        </p:attrNameLst>
                                      </p:cBhvr>
                                      <p:to>
                                        <p:strVal val="visible"/>
                                      </p:to>
                                    </p:set>
                                    <p:anim calcmode="lin" valueType="num">
                                      <p:cBhvr additive="base">
                                        <p:cTn id="7" dur="500" fill="hold"/>
                                        <p:tgtEl>
                                          <p:spTgt spid="60418"/>
                                        </p:tgtEl>
                                        <p:attrNameLst>
                                          <p:attrName>ppt_x</p:attrName>
                                        </p:attrNameLst>
                                      </p:cBhvr>
                                      <p:tavLst>
                                        <p:tav tm="0">
                                          <p:val>
                                            <p:strVal val="#ppt_x"/>
                                          </p:val>
                                        </p:tav>
                                        <p:tav tm="100000">
                                          <p:val>
                                            <p:strVal val="#ppt_x"/>
                                          </p:val>
                                        </p:tav>
                                      </p:tavLst>
                                    </p:anim>
                                    <p:anim calcmode="lin" valueType="num">
                                      <p:cBhvr additive="base">
                                        <p:cTn id="8" dur="500" fill="hold"/>
                                        <p:tgtEl>
                                          <p:spTgt spid="6041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autoUpdateAnimBg="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1" descr="Rectangle 2">
            <a:extLst>
              <a:ext uri="{FF2B5EF4-FFF2-40B4-BE49-F238E27FC236}">
                <a16:creationId xmlns:a16="http://schemas.microsoft.com/office/drawing/2014/main" id="{B26F27E6-C04C-E54C-93C0-21CB8E307B39}"/>
              </a:ext>
            </a:extLst>
          </p:cNvPr>
          <p:cNvSpPr>
            <a:spLocks noGrp="1" noChangeArrowheads="1"/>
          </p:cNvSpPr>
          <p:nvPr>
            <p:ph type="title"/>
          </p:nvPr>
        </p:nvSpPr>
        <p:spPr>
          <a:xfrm>
            <a:off x="0" y="44450"/>
            <a:ext cx="9144000" cy="2032000"/>
          </a:xfrm>
          <a:effectLst>
            <a:outerShdw blurRad="63500" dist="35921" dir="2700000" algn="ctr" rotWithShape="0">
              <a:srgbClr val="000000">
                <a:alpha val="74997"/>
              </a:srgbClr>
            </a:outerShdw>
          </a:effectLst>
        </p:spPr>
        <p:txBody>
          <a:bodyPr anchor="t"/>
          <a:lstStyle/>
          <a:p>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كيف</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يمكنك</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الدفاع عن </a:t>
            </a:r>
            <a:r>
              <a:rPr lang="en-US" altLang="en-US" sz="5400" b="1" dirty="0" err="1">
                <a:solidFill>
                  <a:srgbClr val="FFFFFF"/>
                </a:solidFill>
                <a:latin typeface="Arial" panose="020B0604020202020204" pitchFamily="34" charset="0"/>
                <a:cs typeface="Arial" panose="020B0604020202020204" pitchFamily="34" charset="0"/>
                <a:sym typeface="Arial" panose="020B0604020202020204" pitchFamily="34" charset="0"/>
              </a:rPr>
              <a:t>الإيمان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 ضد </a:t>
            </a:r>
            <a:r>
              <a:rPr lang="en-US" altLang="en-US" sz="5400" b="1" dirty="0">
                <a:solidFill>
                  <a:srgbClr val="FFFB00"/>
                </a:solidFill>
                <a:latin typeface="Arial" panose="020B0604020202020204" pitchFamily="34" charset="0"/>
                <a:cs typeface="Arial" panose="020B0604020202020204" pitchFamily="34" charset="0"/>
                <a:sym typeface="Arial" panose="020B0604020202020204" pitchFamily="34" charset="0"/>
              </a:rPr>
              <a:t>المدعين</a:t>
            </a:r>
            <a:r>
              <a:rPr lang="en-US" altLang="en-US" sz="5400" b="1" dirty="0">
                <a:solidFill>
                  <a:srgbClr val="FFFFFF"/>
                </a:solidFill>
                <a:latin typeface="Arial" panose="020B0604020202020204" pitchFamily="34" charset="0"/>
                <a:cs typeface="Arial" panose="020B0604020202020204" pitchFamily="34" charset="0"/>
                <a:sym typeface="Arial" panose="020B0604020202020204" pitchFamily="34" charset="0"/>
              </a:rPr>
              <a:t>؟</a:t>
            </a:r>
          </a:p>
        </p:txBody>
      </p:sp>
      <p:pic>
        <p:nvPicPr>
          <p:cNvPr id="61442" name="Picture 2" descr="Picture 1">
            <a:extLst>
              <a:ext uri="{FF2B5EF4-FFF2-40B4-BE49-F238E27FC236}">
                <a16:creationId xmlns:a16="http://schemas.microsoft.com/office/drawing/2014/main" id="{942AF039-A44D-AB48-8F7D-EA42AA7537B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875" y="2060575"/>
            <a:ext cx="9083675" cy="4797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1443" name="Group 3">
            <a:extLst>
              <a:ext uri="{FF2B5EF4-FFF2-40B4-BE49-F238E27FC236}">
                <a16:creationId xmlns:a16="http://schemas.microsoft.com/office/drawing/2014/main" id="{7F7C9560-DB2D-2147-99F6-4C19E7BD1DAC}"/>
              </a:ext>
            </a:extLst>
          </p:cNvPr>
          <p:cNvGrpSpPr>
            <a:grpSpLocks/>
          </p:cNvGrpSpPr>
          <p:nvPr/>
        </p:nvGrpSpPr>
        <p:grpSpPr bwMode="auto">
          <a:xfrm>
            <a:off x="4010025" y="1771650"/>
            <a:ext cx="3892550" cy="2736850"/>
            <a:chOff x="-1" y="0"/>
            <a:chExt cx="3892201" cy="2736304"/>
          </a:xfrm>
        </p:grpSpPr>
        <p:sp>
          <p:nvSpPr>
            <p:cNvPr id="61444" name="Rectangle 4">
              <a:extLst>
                <a:ext uri="{FF2B5EF4-FFF2-40B4-BE49-F238E27FC236}">
                  <a16:creationId xmlns:a16="http://schemas.microsoft.com/office/drawing/2014/main" id="{81076ED1-5BD0-0540-990E-BD69D19D9585}"/>
                </a:ext>
              </a:extLst>
            </p:cNvPr>
            <p:cNvSpPr>
              <a:spLocks/>
            </p:cNvSpPr>
            <p:nvPr/>
          </p:nvSpPr>
          <p:spPr bwMode="auto">
            <a:xfrm rot="20223301">
              <a:off x="137645" y="648045"/>
              <a:ext cx="3616909" cy="1440214"/>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endParaRPr kumimoji="0" lang="en-US" altLang="en-US" sz="6000" b="1" i="0"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sp>
          <p:nvSpPr>
            <p:cNvPr id="61445" name="Text Box 5">
              <a:extLst>
                <a:ext uri="{FF2B5EF4-FFF2-40B4-BE49-F238E27FC236}">
                  <a16:creationId xmlns:a16="http://schemas.microsoft.com/office/drawing/2014/main" id="{AB23821E-7F43-A541-B92B-4B14D186F78C}"/>
                </a:ext>
              </a:extLst>
            </p:cNvPr>
            <p:cNvSpPr txBox="1">
              <a:spLocks/>
            </p:cNvSpPr>
            <p:nvPr/>
          </p:nvSpPr>
          <p:spPr bwMode="auto">
            <a:xfrm rot="20223301">
              <a:off x="183365" y="826774"/>
              <a:ext cx="3525469" cy="108275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nchor="ctr">
              <a:spAutoFit/>
            </a:bodyPr>
            <a:lstStyle>
              <a:lvl1pPr marL="893763" indent="-893763">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893763" marR="0" lvl="0" indent="-893763" algn="ctr" defTabSz="914400" rtl="0" eaLnBrk="1" fontAlgn="base" latinLnBrk="0" hangingPunct="0">
                <a:lnSpc>
                  <a:spcPct val="100000"/>
                </a:lnSpc>
                <a:spcBef>
                  <a:spcPct val="0"/>
                </a:spcBef>
                <a:spcAft>
                  <a:spcPct val="0"/>
                </a:spcAft>
                <a:buClrTx/>
                <a:buSzTx/>
                <a:buFontTx/>
                <a:buNone/>
                <a:tabLst/>
                <a:defRPr/>
              </a:pPr>
              <a:r>
                <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rPr>
                <a:t>٤ </a:t>
              </a:r>
              <a:r>
                <a:rPr kumimoji="0" lang="en-US" altLang="en-US" sz="6000" b="1" i="1" u="none" strike="noStrike" kern="1200" cap="none" spc="0" normalizeH="0" baseline="0" noProof="0" err="1">
                  <a:ln>
                    <a:noFill/>
                  </a:ln>
                  <a:solidFill>
                    <a:srgbClr val="FFFFFF"/>
                  </a:solidFill>
                  <a:effectLst/>
                  <a:uLnTx/>
                  <a:uFillTx/>
                  <a:latin typeface="Arail" charset="0"/>
                  <a:ea typeface="Arail" charset="0"/>
                  <a:cs typeface="Arail" charset="0"/>
                  <a:sym typeface="Arail" charset="0"/>
                </a:rPr>
                <a:t>طرق</a:t>
              </a:r>
              <a:endParaRPr kumimoji="0" lang="en-US" altLang="en-US" sz="6000" b="1" i="1" u="none" strike="noStrike" kern="1200" cap="none" spc="0" normalizeH="0" baseline="0" noProof="0">
                <a:ln>
                  <a:noFill/>
                </a:ln>
                <a:solidFill>
                  <a:srgbClr val="FFFFFF"/>
                </a:solidFill>
                <a:effectLst/>
                <a:uLnTx/>
                <a:uFillTx/>
                <a:latin typeface="Arail" charset="0"/>
                <a:ea typeface="Arail" charset="0"/>
                <a:cs typeface="Arail" charset="0"/>
                <a:sym typeface="Arail" charset="0"/>
              </a:endParaRPr>
            </a:p>
          </p:txBody>
        </p:sp>
      </p:grpSp>
      <p:sp>
        <p:nvSpPr>
          <p:cNvPr id="61446" name="Text Box 6" descr="Rectangle 2">
            <a:extLst>
              <a:ext uri="{FF2B5EF4-FFF2-40B4-BE49-F238E27FC236}">
                <a16:creationId xmlns:a16="http://schemas.microsoft.com/office/drawing/2014/main" id="{8408F562-AC88-0D40-891B-AD835E76FE92}"/>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additive="base">
                                        <p:cTn id="7" dur="500" fill="hold"/>
                                        <p:tgtEl>
                                          <p:spTgt spid="61446"/>
                                        </p:tgtEl>
                                        <p:attrNameLst>
                                          <p:attrName>ppt_x</p:attrName>
                                        </p:attrNameLst>
                                      </p:cBhvr>
                                      <p:tavLst>
                                        <p:tav tm="0">
                                          <p:val>
                                            <p:strVal val="#ppt_x"/>
                                          </p:val>
                                        </p:tav>
                                        <p:tav tm="100000">
                                          <p:val>
                                            <p:strVal val="#ppt_x"/>
                                          </p:val>
                                        </p:tav>
                                      </p:tavLst>
                                    </p:anim>
                                    <p:anim calcmode="lin" valueType="num">
                                      <p:cBhvr additive="base">
                                        <p:cTn id="8" dur="500" fill="hold"/>
                                        <p:tgtEl>
                                          <p:spTgt spid="614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6" grpId="0" autoUpdateAnimBg="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1" descr="Rectangle 2">
            <a:extLst>
              <a:ext uri="{FF2B5EF4-FFF2-40B4-BE49-F238E27FC236}">
                <a16:creationId xmlns:a16="http://schemas.microsoft.com/office/drawing/2014/main" id="{5CD9EC84-1447-1F45-9E21-6E64D622FE2A}"/>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١.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تأكيد</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القديسين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 - ٢)</a:t>
            </a:r>
          </a:p>
        </p:txBody>
      </p:sp>
      <p:pic>
        <p:nvPicPr>
          <p:cNvPr id="63490" name="Picture 2" descr="Picture 3">
            <a:extLst>
              <a:ext uri="{FF2B5EF4-FFF2-40B4-BE49-F238E27FC236}">
                <a16:creationId xmlns:a16="http://schemas.microsoft.com/office/drawing/2014/main" id="{E4561912-9E2B-7449-A098-ED387111A6A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4425" y="1284288"/>
            <a:ext cx="7056438" cy="560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3491" name="Text Box 3" descr="Rectangle 2">
            <a:extLst>
              <a:ext uri="{FF2B5EF4-FFF2-40B4-BE49-F238E27FC236}">
                <a16:creationId xmlns:a16="http://schemas.microsoft.com/office/drawing/2014/main" id="{C66CEF0D-2C2A-1047-B7DA-2DC91FAE8E94}"/>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3491"/>
                                        </p:tgtEl>
                                        <p:attrNameLst>
                                          <p:attrName>style.visibility</p:attrName>
                                        </p:attrNameLst>
                                      </p:cBhvr>
                                      <p:to>
                                        <p:strVal val="visible"/>
                                      </p:to>
                                    </p:set>
                                    <p:anim calcmode="lin" valueType="num">
                                      <p:cBhvr additive="base">
                                        <p:cTn id="7" dur="500" fill="hold"/>
                                        <p:tgtEl>
                                          <p:spTgt spid="63491"/>
                                        </p:tgtEl>
                                        <p:attrNameLst>
                                          <p:attrName>ppt_x</p:attrName>
                                        </p:attrNameLst>
                                      </p:cBhvr>
                                      <p:tavLst>
                                        <p:tav tm="0">
                                          <p:val>
                                            <p:strVal val="#ppt_x"/>
                                          </p:val>
                                        </p:tav>
                                        <p:tav tm="100000">
                                          <p:val>
                                            <p:strVal val="#ppt_x"/>
                                          </p:val>
                                        </p:tav>
                                      </p:tavLst>
                                    </p:anim>
                                    <p:anim calcmode="lin" valueType="num">
                                      <p:cBhvr additive="base">
                                        <p:cTn id="8" dur="500" fill="hold"/>
                                        <p:tgtEl>
                                          <p:spTgt spid="634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1" grpId="0" autoUpdateAnimBg="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1" descr="Rectangle 2">
            <a:extLst>
              <a:ext uri="{FF2B5EF4-FFF2-40B4-BE49-F238E27FC236}">
                <a16:creationId xmlns:a16="http://schemas.microsoft.com/office/drawing/2014/main" id="{ADB541F8-1F65-8943-AE77-4F4D53D688E3}"/>
              </a:ext>
            </a:extLst>
          </p:cNvPr>
          <p:cNvSpPr>
            <a:spLocks noGrp="1" noChangeArrowheads="1"/>
          </p:cNvSpPr>
          <p:nvPr>
            <p:ph type="title"/>
          </p:nvPr>
        </p:nvSpPr>
        <p:spPr>
          <a:xfrm>
            <a:off x="0" y="49213"/>
            <a:ext cx="9144000" cy="1085850"/>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٢.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تعرف</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العدو</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٣ - ١٦)</a:t>
            </a:r>
          </a:p>
        </p:txBody>
      </p:sp>
      <p:pic>
        <p:nvPicPr>
          <p:cNvPr id="65538" name="Picture 2" descr="Picture 2">
            <a:extLst>
              <a:ext uri="{FF2B5EF4-FFF2-40B4-BE49-F238E27FC236}">
                <a16:creationId xmlns:a16="http://schemas.microsoft.com/office/drawing/2014/main" id="{123D29E2-6399-084E-A183-0109F05992B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700" y="2057400"/>
            <a:ext cx="5688013" cy="482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65539" name="Picture 3" descr="Picture 5">
            <a:extLst>
              <a:ext uri="{FF2B5EF4-FFF2-40B4-BE49-F238E27FC236}">
                <a16:creationId xmlns:a16="http://schemas.microsoft.com/office/drawing/2014/main" id="{8D482C77-8F11-2048-99FD-E0881D2C04C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189413" y="1052513"/>
            <a:ext cx="4964112" cy="3736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5540" name="Text Box 4" descr="Rectangle 2">
            <a:extLst>
              <a:ext uri="{FF2B5EF4-FFF2-40B4-BE49-F238E27FC236}">
                <a16:creationId xmlns:a16="http://schemas.microsoft.com/office/drawing/2014/main" id="{E9812FA8-B541-1249-BDBA-E5EB27FF59B6}"/>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540"/>
                                        </p:tgtEl>
                                        <p:attrNameLst>
                                          <p:attrName>style.visibility</p:attrName>
                                        </p:attrNameLst>
                                      </p:cBhvr>
                                      <p:to>
                                        <p:strVal val="visible"/>
                                      </p:to>
                                    </p:set>
                                    <p:anim calcmode="lin" valueType="num">
                                      <p:cBhvr additive="base">
                                        <p:cTn id="7" dur="500" fill="hold"/>
                                        <p:tgtEl>
                                          <p:spTgt spid="65540"/>
                                        </p:tgtEl>
                                        <p:attrNameLst>
                                          <p:attrName>ppt_x</p:attrName>
                                        </p:attrNameLst>
                                      </p:cBhvr>
                                      <p:tavLst>
                                        <p:tav tm="0">
                                          <p:val>
                                            <p:strVal val="#ppt_x"/>
                                          </p:val>
                                        </p:tav>
                                        <p:tav tm="100000">
                                          <p:val>
                                            <p:strVal val="#ppt_x"/>
                                          </p:val>
                                        </p:tav>
                                      </p:tavLst>
                                    </p:anim>
                                    <p:anim calcmode="lin" valueType="num">
                                      <p:cBhvr additive="base">
                                        <p:cTn id="8" dur="500" fill="hold"/>
                                        <p:tgtEl>
                                          <p:spTgt spid="655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0" grpId="0" autoUpdateAnimBg="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1" descr="Rectangle 2">
            <a:extLst>
              <a:ext uri="{FF2B5EF4-FFF2-40B4-BE49-F238E27FC236}">
                <a16:creationId xmlns:a16="http://schemas.microsoft.com/office/drawing/2014/main" id="{1127B4A9-30BC-8F45-8E2F-61829AE796B4}"/>
              </a:ext>
            </a:extLst>
          </p:cNvPr>
          <p:cNvSpPr>
            <a:spLocks noGrp="1" noChangeArrowheads="1"/>
          </p:cNvSpPr>
          <p:nvPr>
            <p:ph type="title"/>
          </p:nvPr>
        </p:nvSpPr>
        <p:spPr>
          <a:xfrm>
            <a:off x="0" y="49213"/>
            <a:ext cx="9144000" cy="1795462"/>
          </a:xfrm>
          <a:effectLst>
            <a:outerShdw blurRad="63500" dist="35921" dir="2700000" algn="ctr" rotWithShape="0">
              <a:srgbClr val="000000">
                <a:alpha val="74997"/>
              </a:srgbClr>
            </a:outerShdw>
          </a:effectLst>
        </p:spPr>
        <p:txBody>
          <a:bodyPr anchor="t"/>
          <a:lstStyle/>
          <a:p>
            <a:pPr rtl="1"/>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٣. </a:t>
            </a:r>
            <a:r>
              <a:rPr lang="en-US" altLang="en-US" sz="4800" b="1" dirty="0" err="1">
                <a:solidFill>
                  <a:srgbClr val="FFFB00"/>
                </a:solidFill>
                <a:latin typeface="Arial" panose="020B0604020202020204" pitchFamily="34" charset="0"/>
                <a:cs typeface="Arial" panose="020B0604020202020204" pitchFamily="34" charset="0"/>
                <a:sym typeface="Arial" panose="020B0604020202020204" pitchFamily="34" charset="0"/>
              </a:rPr>
              <a:t>قوي</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إيمانك</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 ١٧ - ٢٣)</a:t>
            </a:r>
          </a:p>
        </p:txBody>
      </p:sp>
      <p:pic>
        <p:nvPicPr>
          <p:cNvPr id="67586" name="Picture 2" descr="Picture 1">
            <a:extLst>
              <a:ext uri="{FF2B5EF4-FFF2-40B4-BE49-F238E27FC236}">
                <a16:creationId xmlns:a16="http://schemas.microsoft.com/office/drawing/2014/main" id="{48CCCBD7-FDE9-584F-B62B-844860A7B7A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489325" y="2012950"/>
            <a:ext cx="2732088" cy="4105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7587" name="Text Box 3" descr="Rectangle 2">
            <a:extLst>
              <a:ext uri="{FF2B5EF4-FFF2-40B4-BE49-F238E27FC236}">
                <a16:creationId xmlns:a16="http://schemas.microsoft.com/office/drawing/2014/main" id="{ED6CD669-ACEF-8C41-A063-251C6E3C02D3}"/>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7587"/>
                                        </p:tgtEl>
                                        <p:attrNameLst>
                                          <p:attrName>style.visibility</p:attrName>
                                        </p:attrNameLst>
                                      </p:cBhvr>
                                      <p:to>
                                        <p:strVal val="visible"/>
                                      </p:to>
                                    </p:set>
                                    <p:anim calcmode="lin" valueType="num">
                                      <p:cBhvr additive="base">
                                        <p:cTn id="7" dur="500" fill="hold"/>
                                        <p:tgtEl>
                                          <p:spTgt spid="67587"/>
                                        </p:tgtEl>
                                        <p:attrNameLst>
                                          <p:attrName>ppt_x</p:attrName>
                                        </p:attrNameLst>
                                      </p:cBhvr>
                                      <p:tavLst>
                                        <p:tav tm="0">
                                          <p:val>
                                            <p:strVal val="#ppt_x"/>
                                          </p:val>
                                        </p:tav>
                                        <p:tav tm="100000">
                                          <p:val>
                                            <p:strVal val="#ppt_x"/>
                                          </p:val>
                                        </p:tav>
                                      </p:tavLst>
                                    </p:anim>
                                    <p:anim calcmode="lin" valueType="num">
                                      <p:cBhvr additive="base">
                                        <p:cTn id="8" dur="500" fill="hold"/>
                                        <p:tgtEl>
                                          <p:spTgt spid="675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7" grpId="0" autoUpdateAnimBg="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1" descr="Picture 2">
            <a:extLst>
              <a:ext uri="{FF2B5EF4-FFF2-40B4-BE49-F238E27FC236}">
                <a16:creationId xmlns:a16="http://schemas.microsoft.com/office/drawing/2014/main" id="{076EC855-FB0A-6A44-B68E-0C87535B19C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69634" name="Rectangle 2" descr="Rectangle 2">
            <a:extLst>
              <a:ext uri="{FF2B5EF4-FFF2-40B4-BE49-F238E27FC236}">
                <a16:creationId xmlns:a16="http://schemas.microsoft.com/office/drawing/2014/main" id="{58EB094D-49F9-B84C-B6B8-9886EC5AEEFB}"/>
              </a:ext>
            </a:extLst>
          </p:cNvPr>
          <p:cNvSpPr>
            <a:spLocks noGrp="1" noChangeArrowheads="1"/>
          </p:cNvSpPr>
          <p:nvPr>
            <p:ph type="title"/>
          </p:nvPr>
        </p:nvSpPr>
        <p:spPr>
          <a:xfrm>
            <a:off x="0" y="49213"/>
            <a:ext cx="9144000" cy="1722437"/>
          </a:xfr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vert="horz" wrap="square" lIns="45720" tIns="45720" rIns="45720" bIns="45720" numCol="1" anchor="t" anchorCtr="0" compatLnSpc="1">
            <a:prstTxWarp prst="textNoShape">
              <a:avLst/>
            </a:prstTxWarp>
          </a:bodyPr>
          <a:lstStyle/>
          <a:p>
            <a:pPr rtl="1"/>
            <a:r>
              <a:rPr lang="ar-SA"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٤.</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الحمدلله</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على </a:t>
            </a:r>
            <a:r>
              <a:rPr lang="en-US" altLang="en-US" sz="4800" b="1" dirty="0" err="1">
                <a:solidFill>
                  <a:srgbClr val="FFFFFF"/>
                </a:solidFill>
                <a:latin typeface="Arial" panose="020B0604020202020204" pitchFamily="34" charset="0"/>
                <a:cs typeface="Arial" panose="020B0604020202020204" pitchFamily="34" charset="0"/>
                <a:sym typeface="Arial" panose="020B0604020202020204" pitchFamily="34" charset="0"/>
              </a:rPr>
              <a:t>الأمان</a:t>
            </a:r>
            <a:r>
              <a:rPr lang="en-US" altLang="en-US" sz="4800" b="1" dirty="0">
                <a:solidFill>
                  <a:srgbClr val="FFFFFF"/>
                </a:solidFill>
                <a:latin typeface="Arial" panose="020B0604020202020204" pitchFamily="34" charset="0"/>
                <a:cs typeface="Arial" panose="020B0604020202020204" pitchFamily="34" charset="0"/>
                <a:sym typeface="Arial" panose="020B0604020202020204" pitchFamily="34" charset="0"/>
              </a:rPr>
              <a:t> (٢٤ - ٢٥)</a:t>
            </a:r>
          </a:p>
        </p:txBody>
      </p:sp>
      <p:sp>
        <p:nvSpPr>
          <p:cNvPr id="69635" name="Text Box 3" descr="Rectangle 2">
            <a:extLst>
              <a:ext uri="{FF2B5EF4-FFF2-40B4-BE49-F238E27FC236}">
                <a16:creationId xmlns:a16="http://schemas.microsoft.com/office/drawing/2014/main" id="{04767AA1-D85E-AE40-8EF5-0F3061202A97}"/>
              </a:ext>
            </a:extLst>
          </p:cNvPr>
          <p:cNvSpPr txBox="1">
            <a:spLocks/>
          </p:cNvSpPr>
          <p:nvPr/>
        </p:nvSpPr>
        <p:spPr bwMode="auto">
          <a:xfrm>
            <a:off x="1323975" y="5949950"/>
            <a:ext cx="7419975" cy="84772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r" defTabSz="457200" rtl="1" eaLnBrk="1" fontAlgn="base" latinLnBrk="0" hangingPunct="0">
              <a:lnSpc>
                <a:spcPct val="100000"/>
              </a:lnSpc>
              <a:spcBef>
                <a:spcPct val="0"/>
              </a:spcBef>
              <a:spcAft>
                <a:spcPct val="0"/>
              </a:spcAft>
              <a:buClrTx/>
              <a:buSzTx/>
              <a:buFontTx/>
              <a:buNone/>
              <a:tabLst/>
              <a:defRPr/>
            </a:pPr>
            <a:r>
              <a:rPr kumimoji="0" lang="en-US" altLang="en-US" sz="4800" b="0" i="0" u="none" strike="noStrike" kern="1200" cap="none" spc="0" normalizeH="0" baseline="0" noProof="0" dirty="0">
                <a:ln>
                  <a:noFill/>
                </a:ln>
                <a:solidFill>
                  <a:srgbClr val="FFFFFF"/>
                </a:solidFill>
                <a:effectLst/>
                <a:uLnTx/>
                <a:uFillTx/>
                <a:latin typeface="ＭＳ Ｐゴシック" panose="020B0600070205080204" pitchFamily="34" charset="-128"/>
                <a:ea typeface="ＭＳ Ｐゴシック" panose="020B0600070205080204" pitchFamily="34" charset="-128"/>
                <a:cs typeface="ＭＳ Ｐゴシック" panose="020B0600070205080204" pitchFamily="34" charset="-128"/>
                <a:sym typeface="ＭＳ Ｐゴシック" panose="020B0600070205080204" pitchFamily="34" charset="-128"/>
              </a:rPr>
              <a:t>يهوذا</a:t>
            </a:r>
            <a:endParaRPr kumimoji="0" lang="en-US" alt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9635"/>
                                        </p:tgtEl>
                                        <p:attrNameLst>
                                          <p:attrName>style.visibility</p:attrName>
                                        </p:attrNameLst>
                                      </p:cBhvr>
                                      <p:to>
                                        <p:strVal val="visible"/>
                                      </p:to>
                                    </p:set>
                                    <p:anim calcmode="lin" valueType="num">
                                      <p:cBhvr additive="base">
                                        <p:cTn id="7" dur="500" fill="hold"/>
                                        <p:tgtEl>
                                          <p:spTgt spid="69635"/>
                                        </p:tgtEl>
                                        <p:attrNameLst>
                                          <p:attrName>ppt_x</p:attrName>
                                        </p:attrNameLst>
                                      </p:cBhvr>
                                      <p:tavLst>
                                        <p:tav tm="0">
                                          <p:val>
                                            <p:strVal val="#ppt_x"/>
                                          </p:val>
                                        </p:tav>
                                        <p:tav tm="100000">
                                          <p:val>
                                            <p:strVal val="#ppt_x"/>
                                          </p:val>
                                        </p:tav>
                                      </p:tavLst>
                                    </p:anim>
                                    <p:anim calcmode="lin" valueType="num">
                                      <p:cBhvr additive="base">
                                        <p:cTn id="8" dur="500" fill="hold"/>
                                        <p:tgtEl>
                                          <p:spTgt spid="696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5" grpId="0" autoUpdateAnimBg="0"/>
    </p:bldLst>
  </p:timing>
</p:sld>
</file>

<file path=ppt/slides/slide5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1" name="Rectangle 1" descr="Rectangle 2">
            <a:extLst>
              <a:ext uri="{FF2B5EF4-FFF2-40B4-BE49-F238E27FC236}">
                <a16:creationId xmlns:a16="http://schemas.microsoft.com/office/drawing/2014/main" id="{765F08EB-D0EC-3E40-9452-1B7AA779D3C3}"/>
              </a:ext>
            </a:extLst>
          </p:cNvPr>
          <p:cNvSpPr>
            <a:spLocks noGrp="1" noChangeArrowheads="1"/>
          </p:cNvSpPr>
          <p:nvPr>
            <p:ph type="title"/>
          </p:nvPr>
        </p:nvSpPr>
        <p:spPr>
          <a:xfrm>
            <a:off x="-31750" y="5948363"/>
            <a:ext cx="9142413" cy="769937"/>
          </a:xfrm>
          <a:effectLst>
            <a:outerShdw blurRad="63500" dist="35921" dir="2700000" algn="ctr" rotWithShape="0">
              <a:srgbClr val="000000">
                <a:alpha val="74997"/>
              </a:srgbClr>
            </a:outerShdw>
          </a:effectLst>
        </p:spPr>
        <p:txBody>
          <a:bodyPr/>
          <a:lstStyle/>
          <a:p>
            <a:pPr defTabSz="803275"/>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الفكرة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الرئيسية</a:t>
            </a:r>
            <a:r>
              <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rPr>
              <a:t> </a:t>
            </a:r>
            <a:r>
              <a:rPr lang="en-US" altLang="en-US" sz="4700" b="1" dirty="0" err="1">
                <a:solidFill>
                  <a:srgbClr val="FFFFFF"/>
                </a:solidFill>
                <a:latin typeface="Arial" panose="020B0604020202020204" pitchFamily="34" charset="0"/>
                <a:cs typeface="Arial" panose="020B0604020202020204" pitchFamily="34" charset="0"/>
                <a:sym typeface="Arial" panose="020B0604020202020204" pitchFamily="34" charset="0"/>
              </a:rPr>
              <a:t>ليهوذا</a:t>
            </a:r>
            <a:endParaRPr lang="en-US" altLang="en-US" sz="4700" b="1"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sp>
        <p:nvSpPr>
          <p:cNvPr id="71682" name="Text Box 2" descr="Rectangle 2">
            <a:extLst>
              <a:ext uri="{FF2B5EF4-FFF2-40B4-BE49-F238E27FC236}">
                <a16:creationId xmlns:a16="http://schemas.microsoft.com/office/drawing/2014/main" id="{4CBB7301-6EF3-D64E-988E-56B0802BDAF6}"/>
              </a:ext>
            </a:extLst>
          </p:cNvPr>
          <p:cNvSpPr txBox="1">
            <a:spLocks/>
          </p:cNvSpPr>
          <p:nvPr/>
        </p:nvSpPr>
        <p:spPr bwMode="auto">
          <a:xfrm>
            <a:off x="0" y="455782"/>
            <a:ext cx="9110663" cy="101566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Lst>
        </p:spPr>
        <p:txBody>
          <a:bodyPr wrap="square" lIns="45720" rIns="45720" anchor="ctr">
            <a:spAutoFit/>
          </a:bodyPr>
          <a:lstStyle>
            <a:lvl1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4572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4572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457200" rtl="0" eaLnBrk="1" fontAlgn="base" latinLnBrk="0" hangingPunct="0">
              <a:lnSpc>
                <a:spcPct val="100000"/>
              </a:lnSpc>
              <a:spcBef>
                <a:spcPct val="0"/>
              </a:spcBef>
              <a:spcAft>
                <a:spcPct val="0"/>
              </a:spcAft>
              <a:buClrTx/>
              <a:buSzTx/>
              <a:buFontTx/>
              <a:buNone/>
              <a:tabLst/>
              <a:defRPr/>
            </a:pP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كن </a:t>
            </a:r>
            <a:r>
              <a:rPr kumimoji="0" lang="en-US" altLang="en-US" sz="6000" b="1" u="none" strike="noStrike" kern="1200" cap="none" spc="0" normalizeH="0" baseline="0" noProof="0" dirty="0" err="1">
                <a:ln>
                  <a:noFill/>
                </a:ln>
                <a:solidFill>
                  <a:srgbClr val="FFFB00"/>
                </a:solidFill>
                <a:effectLst/>
                <a:uLnTx/>
                <a:uFillTx/>
                <a:latin typeface="Arial" panose="020B0604020202020204" pitchFamily="34" charset="0"/>
                <a:cs typeface="Arial" panose="020B0604020202020204" pitchFamily="34" charset="0"/>
                <a:sym typeface="Arial" panose="020B0604020202020204" pitchFamily="34" charset="0"/>
              </a:rPr>
              <a:t>خصماً</a:t>
            </a: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 ضد </a:t>
            </a:r>
            <a:r>
              <a:rPr kumimoji="0" lang="en-US" altLang="en-US" sz="6000" b="1"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المتظاهرين</a:t>
            </a:r>
            <a:endPar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endParaRPr>
          </a:p>
        </p:txBody>
      </p:sp>
      <p:pic>
        <p:nvPicPr>
          <p:cNvPr id="71683" name="Picture 3" descr="Picture 3">
            <a:extLst>
              <a:ext uri="{FF2B5EF4-FFF2-40B4-BE49-F238E27FC236}">
                <a16:creationId xmlns:a16="http://schemas.microsoft.com/office/drawing/2014/main" id="{9CE83F71-E8FC-5D4B-AF8A-A9547F2BC1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051050" y="2060575"/>
            <a:ext cx="4953000" cy="3797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1681"/>
                                        </p:tgtEl>
                                        <p:attrNameLst>
                                          <p:attrName>style.visibility</p:attrName>
                                        </p:attrNameLst>
                                      </p:cBhvr>
                                      <p:to>
                                        <p:strVal val="visible"/>
                                      </p:to>
                                    </p:set>
                                    <p:animEffect transition="in" filter="dissolve">
                                      <p:cBhvr>
                                        <p:cTn id="7" dur="500"/>
                                        <p:tgtEl>
                                          <p:spTgt spid="716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1"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056CE52-D75D-DD4A-979E-918B88A2C5FE}"/>
              </a:ext>
            </a:extLst>
          </p:cNvPr>
          <p:cNvGrpSpPr/>
          <p:nvPr/>
        </p:nvGrpSpPr>
        <p:grpSpPr>
          <a:xfrm>
            <a:off x="0" y="-27384"/>
            <a:ext cx="9240404" cy="6885384"/>
            <a:chOff x="0" y="-27384"/>
            <a:chExt cx="9240404" cy="6885384"/>
          </a:xfrm>
        </p:grpSpPr>
        <p:pic>
          <p:nvPicPr>
            <p:cNvPr id="2918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384"/>
              <a:ext cx="9240404" cy="6885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0D06CD9C-DB67-6043-BF2B-BB9E50772225}"/>
                </a:ext>
              </a:extLst>
            </p:cNvPr>
            <p:cNvSpPr/>
            <p:nvPr/>
          </p:nvSpPr>
          <p:spPr bwMode="auto">
            <a:xfrm>
              <a:off x="1763688" y="4581128"/>
              <a:ext cx="864096" cy="2880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grpSp>
      <p:sp>
        <p:nvSpPr>
          <p:cNvPr id="172035" name="Rectangle 4"/>
          <p:cNvSpPr>
            <a:spLocks noGrp="1" noChangeArrowheads="1"/>
          </p:cNvSpPr>
          <p:nvPr>
            <p:ph type="title" idx="4294967295"/>
          </p:nvPr>
        </p:nvSpPr>
        <p:spPr>
          <a:xfrm>
            <a:off x="3906716" y="1574782"/>
            <a:ext cx="5219700" cy="576064"/>
          </a:xfrm>
          <a:solidFill>
            <a:srgbClr val="000090"/>
          </a:solidFill>
        </p:spPr>
        <p:txBody>
          <a:bodyPr/>
          <a:lstStyle/>
          <a:p>
            <a:pPr eaLnBrk="1" hangingPunct="1">
              <a:defRPr/>
            </a:pPr>
            <a:r>
              <a:rPr lang="ar-JO" sz="3600" dirty="0"/>
              <a:t>"الرجل الكامل"</a:t>
            </a:r>
            <a:endParaRPr lang="en-US" sz="3600" dirty="0"/>
          </a:p>
        </p:txBody>
      </p:sp>
      <p:sp>
        <p:nvSpPr>
          <p:cNvPr id="4" name="Rectangle 3"/>
          <p:cNvSpPr txBox="1">
            <a:spLocks noChangeArrowheads="1"/>
          </p:cNvSpPr>
          <p:nvPr/>
        </p:nvSpPr>
        <p:spPr bwMode="auto">
          <a:xfrm>
            <a:off x="4499992" y="6400800"/>
            <a:ext cx="4644008"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Barry Huddleston, The Acrostic Bible</a:t>
            </a:r>
          </a:p>
        </p:txBody>
      </p:sp>
      <p:sp>
        <p:nvSpPr>
          <p:cNvPr id="5" name="Rectangle 4">
            <a:extLst>
              <a:ext uri="{FF2B5EF4-FFF2-40B4-BE49-F238E27FC236}">
                <a16:creationId xmlns:a16="http://schemas.microsoft.com/office/drawing/2014/main" id="{18987182-FBFE-4A42-BF2A-AF92FAA08B94}"/>
              </a:ext>
            </a:extLst>
          </p:cNvPr>
          <p:cNvSpPr txBox="1">
            <a:spLocks noChangeArrowheads="1"/>
          </p:cNvSpPr>
          <p:nvPr/>
        </p:nvSpPr>
        <p:spPr bwMode="auto">
          <a:xfrm>
            <a:off x="-36512" y="4334089"/>
            <a:ext cx="2577076" cy="494078"/>
          </a:xfrm>
          <a:prstGeom prst="rect">
            <a:avLst/>
          </a:prstGeom>
          <a:solidFill>
            <a:srgbClr val="00009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132" algn="ctr" rtl="0" fontAlgn="base">
              <a:spcBef>
                <a:spcPct val="0"/>
              </a:spcBef>
              <a:spcAft>
                <a:spcPct val="0"/>
              </a:spcAft>
              <a:defRPr sz="4400">
                <a:solidFill>
                  <a:schemeClr val="tx2"/>
                </a:solidFill>
                <a:latin typeface="Times New Roman" charset="0"/>
              </a:defRPr>
            </a:lvl6pPr>
            <a:lvl7pPr marL="914265" algn="ctr" rtl="0" fontAlgn="base">
              <a:spcBef>
                <a:spcPct val="0"/>
              </a:spcBef>
              <a:spcAft>
                <a:spcPct val="0"/>
              </a:spcAft>
              <a:defRPr sz="4400">
                <a:solidFill>
                  <a:schemeClr val="tx2"/>
                </a:solidFill>
                <a:latin typeface="Times New Roman" charset="0"/>
              </a:defRPr>
            </a:lvl7pPr>
            <a:lvl8pPr marL="1371396" algn="ctr" rtl="0" fontAlgn="base">
              <a:spcBef>
                <a:spcPct val="0"/>
              </a:spcBef>
              <a:spcAft>
                <a:spcPct val="0"/>
              </a:spcAft>
              <a:defRPr sz="4400">
                <a:solidFill>
                  <a:schemeClr val="tx2"/>
                </a:solidFill>
                <a:latin typeface="Times New Roman" charset="0"/>
              </a:defRPr>
            </a:lvl8pPr>
            <a:lvl9pPr marL="182853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97B6B9EB-18A5-4760-9816-CD4CA7BD4503}"/>
              </a:ext>
            </a:extLst>
          </p:cNvPr>
          <p:cNvSpPr txBox="1"/>
          <p:nvPr/>
        </p:nvSpPr>
        <p:spPr>
          <a:xfrm>
            <a:off x="2220132" y="4939505"/>
            <a:ext cx="2279860" cy="1938992"/>
          </a:xfrm>
          <a:prstGeom prst="rect">
            <a:avLst/>
          </a:prstGeom>
          <a:solidFill>
            <a:srgbClr val="FFFFFF"/>
          </a:solidFill>
        </p:spPr>
        <p:txBody>
          <a:bodyPr wrap="square" rtlCol="1">
            <a:spAutoFit/>
          </a:bodyPr>
          <a:lstStyle/>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زكريا يسمّي يوحنا</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أحداث خلال طفولة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الروح ينزل على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الاجتياز في اختبارات المجرّب</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سمعان بطرس يتبع يسوع</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اختيار التلاميذ الاثنا عشر</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شفاء خادم قائد المئة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الرفض من كورة الجدريين</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إرشادات حول التبعية</a:t>
            </a:r>
          </a:p>
          <a:p>
            <a:pPr marL="228600" marR="0" lvl="0" indent="-228600" algn="r" defTabSz="914400" rtl="1" eaLnBrk="1" fontAlgn="base" latinLnBrk="0" hangingPunct="1">
              <a:lnSpc>
                <a:spcPct val="100000"/>
              </a:lnSpc>
              <a:spcBef>
                <a:spcPct val="0"/>
              </a:spcBef>
              <a:spcAft>
                <a:spcPct val="0"/>
              </a:spcAft>
              <a:buClrTx/>
              <a:buSzTx/>
              <a:buFontTx/>
              <a:buAutoNum type="arabicPeriod"/>
              <a:tabLst/>
              <a:defRPr/>
            </a:pPr>
            <a:r>
              <a:rPr kumimoji="0" lang="ar-JO" sz="12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ارسال السبعين وتقريرهم</a:t>
            </a:r>
            <a:endParaRPr kumimoji="0" lang="ar-JO" sz="12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p:txBody>
      </p:sp>
      <p:sp>
        <p:nvSpPr>
          <p:cNvPr id="8" name="TextBox 7">
            <a:extLst>
              <a:ext uri="{FF2B5EF4-FFF2-40B4-BE49-F238E27FC236}">
                <a16:creationId xmlns:a16="http://schemas.microsoft.com/office/drawing/2014/main" id="{D69EE819-D967-418A-B333-DA46198ED312}"/>
              </a:ext>
            </a:extLst>
          </p:cNvPr>
          <p:cNvSpPr txBox="1"/>
          <p:nvPr/>
        </p:nvSpPr>
        <p:spPr>
          <a:xfrm>
            <a:off x="-77983" y="4828167"/>
            <a:ext cx="2279859" cy="2246769"/>
          </a:xfrm>
          <a:prstGeom prst="rect">
            <a:avLst/>
          </a:prstGeom>
          <a:solidFill>
            <a:srgbClr val="FFFFFF"/>
          </a:solidFill>
        </p:spPr>
        <p:txBody>
          <a:bodyPr wrap="square" rtlCol="1">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التوبيخ والويلات ضد الفريسيين</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حقيقة عودة الرب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الشفاء في السبت</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التشديد حول التبعية الحقيقية</a:t>
            </a:r>
            <a:endParaRPr kumimoji="0" lang="en-US"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endParaRP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استقبال الابن الضال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المدخل إلى حضن إبراهيم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تفاعل البرص العشرة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1"/>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الإيمان يجب أن يكون ثابت</a:t>
            </a: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1"/>
              <a:tabLst/>
              <a:defRPr/>
            </a:pPr>
            <a:endParaRPr kumimoji="0" lang="ar-JO" sz="1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endParaRPr>
          </a:p>
        </p:txBody>
      </p:sp>
      <p:sp>
        <p:nvSpPr>
          <p:cNvPr id="9" name="TextBox 8">
            <a:extLst>
              <a:ext uri="{FF2B5EF4-FFF2-40B4-BE49-F238E27FC236}">
                <a16:creationId xmlns:a16="http://schemas.microsoft.com/office/drawing/2014/main" id="{67362036-285A-417E-A788-D7CAC24232B1}"/>
              </a:ext>
            </a:extLst>
          </p:cNvPr>
          <p:cNvSpPr txBox="1"/>
          <p:nvPr/>
        </p:nvSpPr>
        <p:spPr>
          <a:xfrm>
            <a:off x="5181458" y="-27384"/>
            <a:ext cx="3281075" cy="1600438"/>
          </a:xfrm>
          <a:prstGeom prst="rect">
            <a:avLst/>
          </a:prstGeom>
          <a:solidFill>
            <a:srgbClr val="FFFFFF"/>
          </a:solidFill>
        </p:spPr>
        <p:txBody>
          <a:bodyPr wrap="square" rtlCol="1">
            <a:spAutoFit/>
          </a:bodyPr>
          <a:lstStyle/>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الدخول الانتصاري إلى أورشليم</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المسيح يتفوق على الفريسيين بشكل متكرر</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التنبؤ بخراب الهيكل</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الاستهزاء في المحاكمة</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قبول اللص التائب</a:t>
            </a:r>
          </a:p>
          <a:p>
            <a:pPr marL="342900" marR="0" lvl="0" indent="-342900" algn="r" defTabSz="914400" rtl="1" eaLnBrk="1" fontAlgn="base" latinLnBrk="0" hangingPunct="1">
              <a:lnSpc>
                <a:spcPct val="100000"/>
              </a:lnSpc>
              <a:spcBef>
                <a:spcPct val="0"/>
              </a:spcBef>
              <a:spcAft>
                <a:spcPct val="0"/>
              </a:spcAft>
              <a:buClrTx/>
              <a:buSzTx/>
              <a:buFont typeface="+mj-lt"/>
              <a:buAutoNum type="arabicPeriod" startAt="19"/>
              <a:tabLst/>
              <a:defRPr/>
            </a:pPr>
            <a:r>
              <a:rPr kumimoji="0" lang="ar-JO" sz="1400" b="0" i="0" u="none" strike="noStrike" kern="1200" cap="none" spc="0" normalizeH="0" baseline="0" noProof="0" dirty="0">
                <a:ln>
                  <a:noFill/>
                </a:ln>
                <a:solidFill>
                  <a:srgbClr val="220011"/>
                </a:solidFill>
                <a:effectLst/>
                <a:uLnTx/>
                <a:uFillTx/>
                <a:latin typeface="Accordance" panose="00000400000000000000" pitchFamily="2" charset="-78"/>
                <a:ea typeface="Accordance" panose="00000400000000000000" pitchFamily="2" charset="-78"/>
                <a:cs typeface="Accordance" panose="00000400000000000000" pitchFamily="2" charset="-78"/>
              </a:rPr>
              <a:t>الأخبار عن قيامة المسيح</a:t>
            </a:r>
          </a:p>
          <a:p>
            <a:pPr marL="342900" marR="0" lvl="0" indent="-342900" algn="l" defTabSz="914400" rtl="0" eaLnBrk="0" fontAlgn="base" latinLnBrk="0" hangingPunct="0">
              <a:lnSpc>
                <a:spcPct val="100000"/>
              </a:lnSpc>
              <a:spcBef>
                <a:spcPct val="0"/>
              </a:spcBef>
              <a:spcAft>
                <a:spcPct val="0"/>
              </a:spcAft>
              <a:buClrTx/>
              <a:buSzTx/>
              <a:buFont typeface="+mj-lt"/>
              <a:buAutoNum type="arabicPeriod" startAt="19"/>
              <a:tabLst/>
              <a:defRPr/>
            </a:pPr>
            <a:endParaRPr kumimoji="0" lang="ar-JO" sz="1400" b="1"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8728555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3729" name="Picture 1" descr="Picture 10">
            <a:extLst>
              <a:ext uri="{FF2B5EF4-FFF2-40B4-BE49-F238E27FC236}">
                <a16:creationId xmlns:a16="http://schemas.microsoft.com/office/drawing/2014/main" id="{8915DC10-7433-D141-A53B-ACAF3E76345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35813" y="4800600"/>
            <a:ext cx="2008187" cy="2057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73730" name="Rectangle 2" descr="Rectangle 2">
            <a:extLst>
              <a:ext uri="{FF2B5EF4-FFF2-40B4-BE49-F238E27FC236}">
                <a16:creationId xmlns:a16="http://schemas.microsoft.com/office/drawing/2014/main" id="{5B5AC4F3-6A6E-624A-BA4F-4E05F63F474E}"/>
              </a:ext>
            </a:extLst>
          </p:cNvPr>
          <p:cNvSpPr>
            <a:spLocks noGrp="1" noChangeArrowheads="1"/>
          </p:cNvSpPr>
          <p:nvPr>
            <p:ph type="title"/>
          </p:nvPr>
        </p:nvSpPr>
        <p:spPr>
          <a:xfrm>
            <a:off x="0" y="0"/>
            <a:ext cx="9144000" cy="1219200"/>
          </a:xfrm>
          <a:solidFill>
            <a:srgbClr val="000000"/>
          </a:solidFill>
        </p:spPr>
        <p:txBody>
          <a:bodyPr/>
          <a:lstStyle/>
          <a:p>
            <a:r>
              <a:rPr lang="en-US" altLang="en-US" sz="2800" b="1" dirty="0">
                <a:solidFill>
                  <a:srgbClr val="000000"/>
                </a:solidFill>
                <a:latin typeface="Arial" panose="020B0604020202020204" pitchFamily="34" charset="0"/>
                <a:cs typeface="Arial" panose="020B0604020202020204" pitchFamily="34" charset="0"/>
                <a:sym typeface="Arial" panose="020B0604020202020204" pitchFamily="34" charset="0"/>
              </a:rPr>
              <a:t>Application</a:t>
            </a:r>
          </a:p>
        </p:txBody>
      </p:sp>
      <p:sp>
        <p:nvSpPr>
          <p:cNvPr id="73731" name="Text Box 3" descr="Text Box 3">
            <a:extLst>
              <a:ext uri="{FF2B5EF4-FFF2-40B4-BE49-F238E27FC236}">
                <a16:creationId xmlns:a16="http://schemas.microsoft.com/office/drawing/2014/main" id="{F8057E09-0600-4C4F-B720-2AD81C7438F9}"/>
              </a:ext>
            </a:extLst>
          </p:cNvPr>
          <p:cNvSpPr txBox="1">
            <a:spLocks/>
          </p:cNvSpPr>
          <p:nvPr/>
        </p:nvSpPr>
        <p:spPr bwMode="auto">
          <a:xfrm>
            <a:off x="8345228" y="152400"/>
            <a:ext cx="611706" cy="461665"/>
          </a:xfrm>
          <a:prstGeom prst="rect">
            <a:avLst/>
          </a:pr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٣١٠</a:t>
            </a:r>
          </a:p>
        </p:txBody>
      </p:sp>
      <p:sp>
        <p:nvSpPr>
          <p:cNvPr id="73732" name="Text Box 4" descr="Text Box 4">
            <a:extLst>
              <a:ext uri="{FF2B5EF4-FFF2-40B4-BE49-F238E27FC236}">
                <a16:creationId xmlns:a16="http://schemas.microsoft.com/office/drawing/2014/main" id="{3E7FC355-09DC-6943-9C91-B441FFFFA045}"/>
              </a:ext>
            </a:extLst>
          </p:cNvPr>
          <p:cNvSpPr txBox="1">
            <a:spLocks/>
          </p:cNvSpPr>
          <p:nvPr/>
        </p:nvSpPr>
        <p:spPr bwMode="auto">
          <a:xfrm>
            <a:off x="44450" y="1417638"/>
            <a:ext cx="9053513" cy="107721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هل</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تحارب</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أولئك</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الذين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يقدمون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الكنيسة -</a:t>
            </a:r>
          </a:p>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أم</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تتركهم</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يفلتون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من خلال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تخفيض</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المعيار</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3" name="Text Box 5" descr="Text Box 6">
            <a:extLst>
              <a:ext uri="{FF2B5EF4-FFF2-40B4-BE49-F238E27FC236}">
                <a16:creationId xmlns:a16="http://schemas.microsoft.com/office/drawing/2014/main" id="{DC9730B2-0E29-9A40-9442-5C09E97E0EB8}"/>
              </a:ext>
            </a:extLst>
          </p:cNvPr>
          <p:cNvSpPr txBox="1">
            <a:spLocks/>
          </p:cNvSpPr>
          <p:nvPr/>
        </p:nvSpPr>
        <p:spPr bwMode="auto">
          <a:xfrm>
            <a:off x="44450" y="3276600"/>
            <a:ext cx="9053513" cy="584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ما</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هي</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أنواع</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الإلحاد</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والكفر</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للذين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يتسللون</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إلى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32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السنغافورية</a:t>
            </a:r>
            <a:r>
              <a:rPr kumimoji="0" lang="en-US" alt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4" name="Text Box 6" descr="WordArt 9">
            <a:extLst>
              <a:ext uri="{FF2B5EF4-FFF2-40B4-BE49-F238E27FC236}">
                <a16:creationId xmlns:a16="http://schemas.microsoft.com/office/drawing/2014/main" id="{07C9CF6B-EB98-1049-82F8-9277C84271D8}"/>
              </a:ext>
            </a:extLst>
          </p:cNvPr>
          <p:cNvSpPr txBox="1">
            <a:spLocks/>
          </p:cNvSpPr>
          <p:nvPr/>
        </p:nvSpPr>
        <p:spPr bwMode="auto">
          <a:xfrm>
            <a:off x="3059113" y="74613"/>
            <a:ext cx="3024187"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lstStyle>
            <a:lvl1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defTabSz="739775">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defTabSz="739775"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0" marR="0" lvl="0" indent="0" algn="ctr" defTabSz="739775" rtl="0" eaLnBrk="1" fontAlgn="base" latinLnBrk="0" hangingPunct="0">
              <a:lnSpc>
                <a:spcPct val="100000"/>
              </a:lnSpc>
              <a:spcBef>
                <a:spcPct val="0"/>
              </a:spcBef>
              <a:spcAft>
                <a:spcPct val="0"/>
              </a:spcAft>
              <a:buClrTx/>
              <a:buSzTx/>
              <a:buFontTx/>
              <a:buNone/>
              <a:tabLst/>
              <a:defRPr/>
            </a:pPr>
            <a:r>
              <a:rPr kumimoji="0" lang="en-US" altLang="en-US" sz="6800" b="0" i="0" u="none" strike="noStrike" kern="1200" cap="none" spc="0" normalizeH="0" baseline="0" noProof="0">
                <a:ln>
                  <a:noFill/>
                </a:ln>
                <a:solidFill>
                  <a:srgbClr val="FFFF00"/>
                </a:solidFill>
                <a:effectLst>
                  <a:outerShdw blurRad="38100" dist="38100" dir="2700000" algn="tl">
                    <a:srgbClr val="000000"/>
                  </a:outerShdw>
                </a:effectLst>
                <a:uLnTx/>
                <a:uFillTx/>
                <a:latin typeface="Impact" panose="020B0806030902050204" pitchFamily="34" charset="0"/>
                <a:ea typeface="Impact" panose="020B0806030902050204" pitchFamily="34" charset="0"/>
                <a:cs typeface="Impact" panose="020B0806030902050204" pitchFamily="34" charset="0"/>
                <a:sym typeface="Impact" panose="020B0806030902050204" pitchFamily="34" charset="0"/>
              </a:rPr>
              <a:t>التطبيق</a:t>
            </a:r>
          </a:p>
        </p:txBody>
      </p:sp>
      <p:sp>
        <p:nvSpPr>
          <p:cNvPr id="73735" name="Text Box 7" descr="Rectangle 12">
            <a:extLst>
              <a:ext uri="{FF2B5EF4-FFF2-40B4-BE49-F238E27FC236}">
                <a16:creationId xmlns:a16="http://schemas.microsoft.com/office/drawing/2014/main" id="{5DED1829-F6B8-DB4A-8990-C08102C5D241}"/>
              </a:ext>
            </a:extLst>
          </p:cNvPr>
          <p:cNvSpPr txBox="1">
            <a:spLocks/>
          </p:cNvSpPr>
          <p:nvPr/>
        </p:nvSpPr>
        <p:spPr bwMode="auto">
          <a:xfrm>
            <a:off x="404813" y="4776788"/>
            <a:ext cx="6615112" cy="153888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45720" rIns="45720">
            <a:spAutoFit/>
          </a:bodyPr>
          <a:lstStyle>
            <a:lvl1pPr marL="342900" indent="-342900">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1pPr>
            <a:lvl2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2pPr>
            <a:lvl3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3pPr>
            <a:lvl4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4pPr>
            <a:lvl5pPr>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5pPr>
            <a:lvl6pPr marL="4572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6pPr>
            <a:lvl7pPr marL="9144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7pPr>
            <a:lvl8pPr marL="13716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8pPr>
            <a:lvl9pPr marL="1828800" indent="1828800" fontAlgn="base" hangingPunct="0">
              <a:spcBef>
                <a:spcPct val="0"/>
              </a:spcBef>
              <a:spcAft>
                <a:spcPct val="0"/>
              </a:spcAft>
              <a:defRPr sz="240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lvl9pPr>
          </a:lstStyle>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رعاة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فاسقون</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يناء</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مملكة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الصحة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والثروة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a:p>
            <a:pPr marL="342900" marR="0" lvl="0" indent="-342900" algn="r" defTabSz="914400" rtl="1" eaLnBrk="1" fontAlgn="base" latinLnBrk="0" hangingPunct="0">
              <a:lnSpc>
                <a:spcPct val="100000"/>
              </a:lnSpc>
              <a:spcBef>
                <a:spcPts val="600"/>
              </a:spcBef>
              <a:spcAft>
                <a:spcPct val="0"/>
              </a:spcAft>
              <a:buClr>
                <a:srgbClr val="996600"/>
              </a:buClr>
              <a:buSzPct val="100000"/>
              <a:buFontTx/>
              <a:buChar char="⬥"/>
              <a:tabLst/>
              <a:defRPr/>
            </a:pP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تمويل</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مجلس</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الكنائس</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العالمي</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للجماعات</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 </a:t>
            </a:r>
            <a:r>
              <a:rPr kumimoji="0" lang="en-US" altLang="en-US" sz="2800" b="1" u="none" strike="noStrike" kern="120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الماركسية</a:t>
            </a:r>
            <a:r>
              <a:rPr kumimoji="0" lang="en-US" alt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panose="020B0604020202020204" pitchFamily="34" charset="0"/>
              </a:rPr>
              <a:t>.</a:t>
            </a:r>
          </a:p>
        </p:txBody>
      </p:sp>
      <p:sp>
        <p:nvSpPr>
          <p:cNvPr id="73736" name="Text Box 8" descr="Text Box 4">
            <a:extLst>
              <a:ext uri="{FF2B5EF4-FFF2-40B4-BE49-F238E27FC236}">
                <a16:creationId xmlns:a16="http://schemas.microsoft.com/office/drawing/2014/main" id="{7AF1AA73-8857-A642-854A-8B19074C7FAC}"/>
              </a:ext>
            </a:extLst>
          </p:cNvPr>
          <p:cNvSpPr txBox="1">
            <a:spLocks/>
          </p:cNvSpPr>
          <p:nvPr/>
        </p:nvSpPr>
        <p:spPr bwMode="auto">
          <a:xfrm rot="19962023">
            <a:off x="217252" y="212894"/>
            <a:ext cx="1427635" cy="1015663"/>
          </a:xfrm>
          <a:prstGeom prst="rect">
            <a:avLst/>
          </a:prstGeom>
          <a:solidFill>
            <a:srgbClr val="FF0000"/>
          </a:solidFill>
          <a:ln>
            <a:noFill/>
          </a:ln>
          <a:effectLst/>
          <a:extLst>
            <a:ext uri="{91240B29-F687-4F45-9708-019B960494DF}">
              <a14:hiddenLine xmlns:a14="http://schemas.microsoft.com/office/drawing/2010/main" w="12700" cap="flat" cmpd="sng">
                <a:solidFill>
                  <a:srgbClr val="000000"/>
                </a:solidFill>
                <a:prstDash val="solid"/>
                <a:miter lim="400000"/>
                <a:headEnd type="none" w="med" len="med"/>
                <a:tailEnd type="none" w="med" len="me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45720" rIns="45720">
            <a:spAutoFit/>
          </a:bodyPr>
          <a:lstStyle/>
          <a:p>
            <a:pPr marL="0" marR="0" lvl="0" indent="0" algn="l" defTabSz="914400" rtl="1" eaLnBrk="1" fontAlgn="base" latinLnBrk="0" hangingPunct="0">
              <a:lnSpc>
                <a:spcPct val="100000"/>
              </a:lnSpc>
              <a:spcBef>
                <a:spcPct val="0"/>
              </a:spcBef>
              <a:spcAft>
                <a:spcPct val="0"/>
              </a:spcAft>
              <a:buClrTx/>
              <a:buSzTx/>
              <a:buFontTx/>
              <a:buNone/>
              <a:tabLst/>
              <a:defRPr/>
            </a:pPr>
            <a:r>
              <a:rPr kumimoji="0" lang="en-US" altLang="en-US" sz="6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panose="020B0604020202020204" pitchFamily="34" charset="0"/>
              </a:rPr>
              <a:t>يهوذا</a:t>
            </a: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73732"/>
                                        </p:tgtEl>
                                        <p:attrNameLst>
                                          <p:attrName>style.visibility</p:attrName>
                                        </p:attrNameLst>
                                      </p:cBhvr>
                                      <p:to>
                                        <p:strVal val="visible"/>
                                      </p:to>
                                    </p:set>
                                    <p:anim calcmode="lin" valueType="num">
                                      <p:cBhvr additive="base">
                                        <p:cTn id="7" dur="500" fill="hold"/>
                                        <p:tgtEl>
                                          <p:spTgt spid="73732"/>
                                        </p:tgtEl>
                                        <p:attrNameLst>
                                          <p:attrName>ppt_x</p:attrName>
                                        </p:attrNameLst>
                                      </p:cBhvr>
                                      <p:tavLst>
                                        <p:tav tm="0">
                                          <p:val>
                                            <p:strVal val="#ppt_x"/>
                                          </p:val>
                                        </p:tav>
                                        <p:tav tm="100000">
                                          <p:val>
                                            <p:strVal val="#ppt_x"/>
                                          </p:val>
                                        </p:tav>
                                      </p:tavLst>
                                    </p:anim>
                                    <p:anim calcmode="lin" valueType="num">
                                      <p:cBhvr additive="base">
                                        <p:cTn id="8" dur="500" fill="hold"/>
                                        <p:tgtEl>
                                          <p:spTgt spid="737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73733"/>
                                        </p:tgtEl>
                                        <p:attrNameLst>
                                          <p:attrName>style.visibility</p:attrName>
                                        </p:attrNameLst>
                                      </p:cBhvr>
                                      <p:to>
                                        <p:strVal val="visible"/>
                                      </p:to>
                                    </p:set>
                                    <p:anim calcmode="lin" valueType="num">
                                      <p:cBhvr additive="base">
                                        <p:cTn id="13" dur="500" fill="hold"/>
                                        <p:tgtEl>
                                          <p:spTgt spid="73733"/>
                                        </p:tgtEl>
                                        <p:attrNameLst>
                                          <p:attrName>ppt_x</p:attrName>
                                        </p:attrNameLst>
                                      </p:cBhvr>
                                      <p:tavLst>
                                        <p:tav tm="0">
                                          <p:val>
                                            <p:strVal val="#ppt_x"/>
                                          </p:val>
                                        </p:tav>
                                        <p:tav tm="100000">
                                          <p:val>
                                            <p:strVal val="#ppt_x"/>
                                          </p:val>
                                        </p:tav>
                                      </p:tavLst>
                                    </p:anim>
                                    <p:anim calcmode="lin" valueType="num">
                                      <p:cBhvr additive="base">
                                        <p:cTn id="14" dur="500" fill="hold"/>
                                        <p:tgtEl>
                                          <p:spTgt spid="7373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3735">
                                            <p:txEl>
                                              <p:pRg st="0" end="0"/>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3735">
                                            <p:txEl>
                                              <p:pRg st="1" end="1"/>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73735">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3736"/>
                                        </p:tgtEl>
                                        <p:attrNameLst>
                                          <p:attrName>style.visibility</p:attrName>
                                        </p:attrNameLst>
                                      </p:cBhvr>
                                      <p:to>
                                        <p:strVal val="visible"/>
                                      </p:to>
                                    </p:set>
                                    <p:anim calcmode="lin" valueType="num">
                                      <p:cBhvr additive="base">
                                        <p:cTn id="31" dur="500" fill="hold"/>
                                        <p:tgtEl>
                                          <p:spTgt spid="73736"/>
                                        </p:tgtEl>
                                        <p:attrNameLst>
                                          <p:attrName>ppt_x</p:attrName>
                                        </p:attrNameLst>
                                      </p:cBhvr>
                                      <p:tavLst>
                                        <p:tav tm="0">
                                          <p:val>
                                            <p:strVal val="#ppt_x"/>
                                          </p:val>
                                        </p:tav>
                                        <p:tav tm="100000">
                                          <p:val>
                                            <p:strVal val="#ppt_x"/>
                                          </p:val>
                                        </p:tav>
                                      </p:tavLst>
                                    </p:anim>
                                    <p:anim calcmode="lin" valueType="num">
                                      <p:cBhvr additive="base">
                                        <p:cTn id="32" dur="500" fill="hold"/>
                                        <p:tgtEl>
                                          <p:spTgt spid="73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2" grpId="0" autoUpdateAnimBg="0"/>
      <p:bldP spid="73733" grpId="0" autoUpdateAnimBg="0"/>
      <p:bldP spid="73735" grpId="0" build="p" bldLvl="5" autoUpdateAnimBg="0"/>
      <p:bldP spid="73736" grpId="0" animBg="1" autoUpdateAnimBg="0"/>
    </p:bldLst>
  </p:timing>
</p:sld>
</file>

<file path=ppt/slides/slide5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7874" name="Title 1"/>
          <p:cNvSpPr>
            <a:spLocks noGrp="1"/>
          </p:cNvSpPr>
          <p:nvPr>
            <p:ph type="title" idx="4294967295"/>
          </p:nvPr>
        </p:nvSpPr>
        <p:spPr/>
        <p:txBody>
          <a:bodyPr/>
          <a:lstStyle/>
          <a:p>
            <a:r>
              <a:rPr lang="en-US" b="1" dirty="0">
                <a:latin typeface="Arial" panose="020B0604020202020204" pitchFamily="34" charset="0"/>
                <a:ea typeface="ＭＳ Ｐゴシック" charset="0"/>
                <a:cs typeface="Arial" panose="020B0604020202020204" pitchFamily="34" charset="0"/>
              </a:rPr>
              <a:t>Black</a:t>
            </a:r>
          </a:p>
        </p:txBody>
      </p:sp>
    </p:spTree>
    <p:extLst>
      <p:ext uri="{BB962C8B-B14F-4D97-AF65-F5344CB8AC3E}">
        <p14:creationId xmlns:p14="http://schemas.microsoft.com/office/powerpoint/2010/main" val="880402276"/>
      </p:ext>
    </p:extLst>
  </p:cSld>
  <p:clrMapOvr>
    <a:masterClrMapping/>
  </p:clrMapOvr>
  <p:transition>
    <p:randomBar dir="vert"/>
  </p:transition>
</p:sld>
</file>

<file path=ppt/slides/slide5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616450" name="Picture 3" descr="John Rev 2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0308" name="Text Box 1028"/>
          <p:cNvSpPr txBox="1">
            <a:spLocks noChangeArrowheads="1"/>
          </p:cNvSpPr>
          <p:nvPr/>
        </p:nvSpPr>
        <p:spPr bwMode="auto">
          <a:xfrm>
            <a:off x="1" y="6491288"/>
            <a:ext cx="9144000" cy="366712"/>
          </a:xfrm>
          <a:prstGeom prst="rect">
            <a:avLst/>
          </a:prstGeom>
          <a:solidFill>
            <a:srgbClr val="010201"/>
          </a:solidFill>
          <a:ln w="9525">
            <a:noFill/>
            <a:miter lim="800000"/>
            <a:headEnd/>
            <a:tailEnd/>
          </a:ln>
          <a:effectLst/>
        </p:spPr>
        <p:txBody>
          <a:bodyPr anchor="ct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 </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sp>
        <p:nvSpPr>
          <p:cNvPr id="86019" name="Rectangle 1029"/>
          <p:cNvSpPr>
            <a:spLocks noGrp="1" noChangeArrowheads="1"/>
          </p:cNvSpPr>
          <p:nvPr>
            <p:ph type="ctrTitle"/>
          </p:nvPr>
        </p:nvSpPr>
        <p:spPr>
          <a:xfrm>
            <a:off x="0" y="2819400"/>
            <a:ext cx="5562600" cy="1828800"/>
          </a:xfrm>
          <a:effectLst>
            <a:outerShdw blurRad="50800" dist="38100" dir="2700000">
              <a:srgbClr val="000000">
                <a:alpha val="43000"/>
              </a:srgbClr>
            </a:outerShdw>
          </a:effectLst>
        </p:spPr>
        <p:txBody>
          <a:bodyPr/>
          <a:lstStyle/>
          <a:p>
            <a:pPr eaLnBrk="1" hangingPunct="1">
              <a:defRPr/>
            </a:pPr>
            <a:r>
              <a:rPr lang="ar-JO" sz="8000" dirty="0">
                <a:ea typeface="ＭＳ Ｐゴシック" charset="0"/>
                <a:cs typeface="Arial Rounded MT Bold" charset="0"/>
              </a:rPr>
              <a:t>رؤيا يوحنا</a:t>
            </a:r>
            <a:endParaRPr lang="en-US" dirty="0">
              <a:solidFill>
                <a:srgbClr val="FF0000"/>
              </a:solidFill>
              <a:latin typeface="Arial Rounded MT Bold" charset="0"/>
              <a:ea typeface="ＭＳ Ｐゴシック" charset="0"/>
              <a:cs typeface="Arial Rounded MT Bold" charset="0"/>
            </a:endParaRPr>
          </a:p>
        </p:txBody>
      </p:sp>
      <p:sp>
        <p:nvSpPr>
          <p:cNvPr id="5" name="Rectangle 1029">
            <a:extLst>
              <a:ext uri="{FF2B5EF4-FFF2-40B4-BE49-F238E27FC236}">
                <a16:creationId xmlns:a16="http://schemas.microsoft.com/office/drawing/2014/main" id="{5E0D89A1-B6E6-CC4F-8147-EE4246DD4684}"/>
              </a:ext>
            </a:extLst>
          </p:cNvPr>
          <p:cNvSpPr txBox="1">
            <a:spLocks noChangeArrowheads="1"/>
          </p:cNvSpPr>
          <p:nvPr/>
        </p:nvSpPr>
        <p:spPr bwMode="auto">
          <a:xfrm>
            <a:off x="11430" y="4091940"/>
            <a:ext cx="5562600" cy="134493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Arial" pitchFamily="-111"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b="1">
                <a:solidFill>
                  <a:schemeClr val="tx1"/>
                </a:solidFill>
                <a:latin typeface="Arial" pitchFamily="-112" charset="0"/>
                <a:ea typeface="ＭＳ Ｐゴシック" pitchFamily="-112" charset="-128"/>
                <a:cs typeface="ＭＳ Ｐゴシック" pitchFamily="-112"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Rounded MT Bold" charset="0"/>
              </a:rPr>
              <a:t>النظرة المكتملة ليسوع المسيح</a:t>
            </a:r>
            <a:endParaRPr kumimoji="0" lang="en-US" sz="1800" b="1" i="1" u="none" strike="noStrike" kern="0" cap="none" spc="0" normalizeH="0" baseline="0" noProof="0" dirty="0">
              <a:ln>
                <a:noFill/>
              </a:ln>
              <a:solidFill>
                <a:srgbClr val="FF0000"/>
              </a:solidFill>
              <a:effectLst/>
              <a:uLnTx/>
              <a:uFillTx/>
              <a:latin typeface="Arial Rounded MT Bold" charset="0"/>
              <a:ea typeface="ＭＳ Ｐゴシック" charset="0"/>
              <a:cs typeface="Arial Rounded MT Bold" charset="0"/>
            </a:endParaRPr>
          </a:p>
        </p:txBody>
      </p:sp>
    </p:spTree>
    <p:extLst>
      <p:ext uri="{BB962C8B-B14F-4D97-AF65-F5344CB8AC3E}">
        <p14:creationId xmlns:p14="http://schemas.microsoft.com/office/powerpoint/2010/main" val="22326444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86019"/>
                                        </p:tgtEl>
                                        <p:attrNameLst>
                                          <p:attrName>style.visibility</p:attrName>
                                        </p:attrNameLst>
                                      </p:cBhvr>
                                      <p:to>
                                        <p:strVal val="visible"/>
                                      </p:to>
                                    </p:set>
                                    <p:anim calcmode="lin" valueType="num">
                                      <p:cBhvr additive="base">
                                        <p:cTn id="7" dur="500" fill="hold"/>
                                        <p:tgtEl>
                                          <p:spTgt spid="86019"/>
                                        </p:tgtEl>
                                        <p:attrNameLst>
                                          <p:attrName>ppt_x</p:attrName>
                                        </p:attrNameLst>
                                      </p:cBhvr>
                                      <p:tavLst>
                                        <p:tav tm="0">
                                          <p:val>
                                            <p:strVal val="#ppt_x"/>
                                          </p:val>
                                        </p:tav>
                                        <p:tav tm="100000">
                                          <p:val>
                                            <p:strVal val="#ppt_x"/>
                                          </p:val>
                                        </p:tav>
                                      </p:tavLst>
                                    </p:anim>
                                    <p:anim calcmode="lin" valueType="num">
                                      <p:cBhvr additive="base">
                                        <p:cTn id="8" dur="500" fill="hold"/>
                                        <p:tgtEl>
                                          <p:spTgt spid="860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19" grpId="0"/>
    </p:bldLst>
  </p:timing>
</p:sld>
</file>

<file path=ppt/slides/slide52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291710"/>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الإنتصار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36024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03431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700212"/>
            <a:ext cx="9144000" cy="36738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سيادة المسيح في الإنتصار المستقبلي</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245433834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39136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r" eaLnBrk="0" fontAlgn="base" hangingPunct="0">
              <a:spcBef>
                <a:spcPct val="0"/>
              </a:spcBef>
              <a:spcAft>
                <a:spcPct val="0"/>
              </a:spcAft>
              <a:defRPr sz="48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rPr>
              <a:t>فَاكْتُبْ مَا رَأَيْتَ، وَمَا هُوَ كَائِنٌ، وَمَا هُوَ عَتِيدٌ أَنْ يَكُونَ بَعْدَ هذَ (1: 19)</a:t>
            </a:r>
            <a:endParaRPr kumimoji="0" lang="en-US" sz="5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84371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2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076031" y="2782094"/>
            <a:ext cx="6985001" cy="1366837"/>
          </a:xfrm>
          <a:solidFill>
            <a:srgbClr val="000000"/>
          </a:solidFill>
        </p:spPr>
        <p:txBody>
          <a:bodyPr anchor="b"/>
          <a:lstStyle/>
          <a:p>
            <a:r>
              <a:rPr lang="ar-JO" sz="11500" dirty="0">
                <a:ea typeface="ＭＳ Ｐゴシック" charset="0"/>
              </a:rPr>
              <a:t>رؤيا يوحنا</a:t>
            </a:r>
          </a:p>
        </p:txBody>
      </p:sp>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 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0" y="2079023"/>
            <a:ext cx="7783615" cy="2800767"/>
          </a:xfrm>
          <a:prstGeom prst="rect">
            <a:avLst/>
          </a:prstGeom>
        </p:spPr>
        <p:txBody>
          <a:bodyPr wrap="square" anchor="ctr">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إن طريقة الإنتصار على التنازلات الداخلية والمعارضة الخارجية هي الثقة </a:t>
            </a:r>
            <a:r>
              <a:rPr kumimoji="0" lang="ar-JO" sz="4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بسيادة يسوع المسيح</a:t>
            </a: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في انتصاره النهائي في المستقبل.</a:t>
            </a:r>
          </a:p>
        </p:txBody>
      </p:sp>
      <p:sp>
        <p:nvSpPr>
          <p:cNvPr id="3" name="TextBox 2"/>
          <p:cNvSpPr txBox="1"/>
          <p:nvPr/>
        </p:nvSpPr>
        <p:spPr>
          <a:xfrm>
            <a:off x="384307" y="116958"/>
            <a:ext cx="6581932" cy="769441"/>
          </a:xfrm>
          <a:prstGeom prst="rect">
            <a:avLst/>
          </a:prstGeom>
          <a:solidFill>
            <a:srgbClr val="000090"/>
          </a:solidFill>
        </p:spPr>
        <p:txBody>
          <a:bodyPr wrap="square" rtlCol="0">
            <a:spAutoFit/>
          </a:bodyP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البيان الموجز</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744681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2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7"/>
            <a:ext cx="9144000" cy="38222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هذا الكتاب وحده يكشف عن طول مُلك المسيح 1000 سنة (20: 1-6)، بالإضافة إلى حقيقة أنه مستقبلي وأرضي لأنه مكتوب عن القديسين " فَسَنَمْلِكُ عَلَى الأَرْضِ." (5 :10)</a:t>
            </a:r>
          </a:p>
        </p:txBody>
      </p:sp>
      <p:sp>
        <p:nvSpPr>
          <p:cNvPr id="7" name="Text Box 3"/>
          <p:cNvSpPr txBox="1">
            <a:spLocks noChangeArrowheads="1"/>
          </p:cNvSpPr>
          <p:nvPr/>
        </p:nvSpPr>
        <p:spPr bwMode="auto">
          <a:xfrm>
            <a:off x="8170701" y="44450"/>
            <a:ext cx="86836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4A5F1CE1-FEB9-E74D-8C03-D13395EB66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2900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extLst>
              <a:ext uri="{BEBA8EAE-BF5A-486C-A8C5-ECC9F3942E4B}">
                <a14:imgProps xmlns:a14="http://schemas.microsoft.com/office/drawing/2010/main">
                  <a14:imgLayer r:embed="rId3">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تظهر رسائل المسيح إلى السبع كنائس سلطته عليها رغم معاناتها (1: 9؛ 2: 9-10؛ 3: 10)، ويعطي ثمانية وعود لمكافأة المؤمنين الذين يغلبون العالم (2: 7، 11، 17، 26؛ 3: 5، 12، 21؛ 21: 7).</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7EEC9AAA-B4E1-A74C-954A-22FE01EC833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0632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288" y="-14289"/>
            <a:ext cx="9349401" cy="7015163"/>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يعتبر المسيح الأسد المنتصر مرة واحدة (5: 5)، ولكن التركيز الأكبر هو أن يسوع هو الحمل المذبوح، لأن هذا يظهر حوالي 30 مرة في </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(5: 6</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7: 14</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17</a:t>
            </a:r>
            <a:r>
              <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إلخ).</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8175ACA5-6330-FA4B-886C-BAC4ADDD80EF}"/>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363008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4578" name="Picture 2" descr="https://1.bp.blogspot.com/-u6FeM-5t6ds/Viv0IaVqPUI/AAAAAAAABYI/niMwH2_23Bo/s1600/An%2BEmail%2BConfirmation.jpg">
            <a:extLst>
              <a:ext uri="{FF2B5EF4-FFF2-40B4-BE49-F238E27FC236}">
                <a16:creationId xmlns:a16="http://schemas.microsoft.com/office/drawing/2014/main" id="{13818171-B6B2-9340-AEAD-210E2DF860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1916832"/>
            <a:ext cx="8665075" cy="345638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619672" y="975433"/>
            <a:ext cx="6194542" cy="1080120"/>
          </a:xfrm>
          <a:effectLst/>
        </p:spPr>
        <p:txBody>
          <a:bodyPr/>
          <a:lstStyle/>
          <a:p>
            <a:pPr algn="r" rtl="1">
              <a:defRPr/>
            </a:pPr>
            <a:r>
              <a:rPr lang="ar-JO" sz="8800" dirty="0">
                <a:solidFill>
                  <a:schemeClr val="tx2"/>
                </a:solidFill>
                <a:effectLst>
                  <a:glow rad="127000">
                    <a:schemeClr val="bg1"/>
                  </a:glow>
                </a:effectLst>
                <a:ea typeface="Accordance" panose="00000400000000000000" pitchFamily="2" charset="-78"/>
              </a:rPr>
              <a:t>كن متأكدًا</a:t>
            </a:r>
            <a:endParaRPr lang="en-US" sz="8800" dirty="0">
              <a:solidFill>
                <a:schemeClr val="tx2"/>
              </a:solidFill>
              <a:effectLst>
                <a:glow rad="127000">
                  <a:schemeClr val="bg1"/>
                </a:glow>
              </a:effectLst>
              <a:ea typeface="Accordance" panose="00000400000000000000" pitchFamily="2" charset="-78"/>
            </a:endParaRPr>
          </a:p>
        </p:txBody>
      </p:sp>
      <p:sp>
        <p:nvSpPr>
          <p:cNvPr id="4" name="Rectangle 2">
            <a:extLst>
              <a:ext uri="{FF2B5EF4-FFF2-40B4-BE49-F238E27FC236}">
                <a16:creationId xmlns:a16="http://schemas.microsoft.com/office/drawing/2014/main" id="{30C9878C-F414-8446-875E-3189C9304FF8}"/>
              </a:ext>
            </a:extLst>
          </p:cNvPr>
          <p:cNvSpPr txBox="1">
            <a:spLocks noChangeArrowheads="1"/>
          </p:cNvSpPr>
          <p:nvPr/>
        </p:nvSpPr>
        <p:spPr bwMode="auto">
          <a:xfrm>
            <a:off x="1619672" y="4493794"/>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defRPr sz="11500" b="1">
                <a:solidFill>
                  <a:schemeClr val="tx2"/>
                </a:solidFill>
                <a:effectLst>
                  <a:glow rad="127000">
                    <a:schemeClr val="bg1"/>
                  </a:glow>
                </a:effectLst>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rPr>
              <a:t>لوقا</a:t>
            </a:r>
            <a:endParaRPr kumimoji="0" lang="en-US" sz="88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5">
            <a:extLst>
              <a:ext uri="{FF2B5EF4-FFF2-40B4-BE49-F238E27FC236}">
                <a16:creationId xmlns:a16="http://schemas.microsoft.com/office/drawing/2014/main" id="{AC580F9E-7B6E-A34C-8B60-10ABB26EB107}"/>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د. ريك جريفيث</a:t>
            </a: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 </a:t>
            </a:r>
            <a:r>
              <a:rPr kumimoji="0" lang="ar-JO"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مؤسسة الدراسات اللاهوتية الأردنية</a:t>
            </a:r>
            <a:endPar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BibleStudyDownloads.org</a:t>
            </a:r>
          </a:p>
        </p:txBody>
      </p:sp>
    </p:spTree>
    <p:extLst>
      <p:ext uri="{BB962C8B-B14F-4D97-AF65-F5344CB8AC3E}">
        <p14:creationId xmlns:p14="http://schemas.microsoft.com/office/powerpoint/2010/main" val="21319367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1402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 إله)</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342900" y="1730599"/>
            <a:ext cx="8448321"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الكشف عن يسوع المسيح الممجد بشكل أفضل من أي مكان آخر في الكتاب المقدس لإثبات قدرة المسيح على التعامل مع مشاكل الكنيسة الداخلية والخارجية (1: 12-16) وطمأنة المؤمنين بعودته (19: 11-16؛ 22: 7، 12، 17، 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27ح</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ABD4F6-3BF4-4449-A514-A72E0619F47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3361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6978" name="Rectangle 5"/>
          <p:cNvSpPr>
            <a:spLocks noGrp="1" noChangeArrowheads="1"/>
          </p:cNvSpPr>
          <p:nvPr>
            <p:ph type="title"/>
          </p:nvPr>
        </p:nvSpPr>
        <p:spPr>
          <a:xfrm rot="5400000">
            <a:off x="5115718" y="2790032"/>
            <a:ext cx="6985001" cy="1366837"/>
          </a:xfrm>
          <a:solidFill>
            <a:srgbClr val="000000"/>
          </a:solidFill>
        </p:spPr>
        <p:txBody>
          <a:bodyPr anchor="b"/>
          <a:lstStyle/>
          <a:p>
            <a:r>
              <a:rPr lang="ar-JO" sz="11500" dirty="0">
                <a:ea typeface="ＭＳ Ｐゴシック" charset="0"/>
              </a:rPr>
              <a:t>رؤيا يوحنا</a:t>
            </a:r>
          </a:p>
        </p:txBody>
      </p:sp>
      <p:graphicFrame>
        <p:nvGraphicFramePr>
          <p:cNvPr id="9" name="Table 8"/>
          <p:cNvGraphicFramePr>
            <a:graphicFrameLocks noGrp="1"/>
          </p:cNvGraphicFramePr>
          <p:nvPr>
            <p:extLst>
              <p:ext uri="{D42A27DB-BD31-4B8C-83A1-F6EECF244321}">
                <p14:modId xmlns:p14="http://schemas.microsoft.com/office/powerpoint/2010/main" val="2858092907"/>
              </p:ext>
            </p:extLst>
          </p:nvPr>
        </p:nvGraphicFramePr>
        <p:xfrm>
          <a:off x="0" y="0"/>
          <a:ext cx="7924800" cy="6822067"/>
        </p:xfrm>
        <a:graphic>
          <a:graphicData uri="http://schemas.openxmlformats.org/drawingml/2006/table">
            <a:tbl>
              <a:tblPr/>
              <a:tblGrid>
                <a:gridCol w="6096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gridCol w="2209800">
                  <a:extLst>
                    <a:ext uri="{9D8B030D-6E8A-4147-A177-3AD203B41FA5}">
                      <a16:colId xmlns:a16="http://schemas.microsoft.com/office/drawing/2014/main" val="20003"/>
                    </a:ext>
                  </a:extLst>
                </a:gridCol>
                <a:gridCol w="868680">
                  <a:extLst>
                    <a:ext uri="{9D8B030D-6E8A-4147-A177-3AD203B41FA5}">
                      <a16:colId xmlns:a16="http://schemas.microsoft.com/office/drawing/2014/main" val="20004"/>
                    </a:ext>
                  </a:extLst>
                </a:gridCol>
                <a:gridCol w="603504">
                  <a:extLst>
                    <a:ext uri="{9D8B030D-6E8A-4147-A177-3AD203B41FA5}">
                      <a16:colId xmlns:a16="http://schemas.microsoft.com/office/drawing/2014/main" val="20005"/>
                    </a:ext>
                  </a:extLst>
                </a:gridCol>
                <a:gridCol w="795528">
                  <a:extLst>
                    <a:ext uri="{9D8B030D-6E8A-4147-A177-3AD203B41FA5}">
                      <a16:colId xmlns:a16="http://schemas.microsoft.com/office/drawing/2014/main" val="20006"/>
                    </a:ext>
                  </a:extLst>
                </a:gridCol>
                <a:gridCol w="732663">
                  <a:extLst>
                    <a:ext uri="{9D8B030D-6E8A-4147-A177-3AD203B41FA5}">
                      <a16:colId xmlns:a16="http://schemas.microsoft.com/office/drawing/2014/main" val="20007"/>
                    </a:ext>
                  </a:extLst>
                </a:gridCol>
                <a:gridCol w="809625">
                  <a:extLst>
                    <a:ext uri="{9D8B030D-6E8A-4147-A177-3AD203B41FA5}">
                      <a16:colId xmlns:a16="http://schemas.microsoft.com/office/drawing/2014/main" val="20008"/>
                    </a:ext>
                  </a:extLst>
                </a:gridCol>
              </a:tblGrid>
              <a:tr h="474632">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سيادة المسيح في النصر المستقبلي</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660066"/>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0397">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شخصه</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 على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السيادة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أحداث النهاية </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322212">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الإصحاحات</a:t>
                      </a:r>
                      <a:r>
                        <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2-3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الإصحاحات 4-22</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658591">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مَا رَأَيْتَ</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أ)</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كَائِنٌ</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19 ب)</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وَمَا هُوَ عَتِيدٌ أَنْ يَكُونَ بَعْدَ هذَا.</a:t>
                      </a:r>
                      <a:r>
                        <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a:t>
                      </a:r>
                      <a:endPar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19 ت)</a:t>
                      </a:r>
                      <a:endParaRPr kumimoji="0" lang="en-US" altLang="ja-JP"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3592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ماضي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حاضر</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مستقبل</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613964">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كشف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الكنائس</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اكتمال</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كشف</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643366">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 على</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الأرض</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سفراء الله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الجهنم على الأرض </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إلى السماء على 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473528">
                <a:tc gridSpan="3">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القاضي</a:t>
                      </a: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الواجبات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gridSpan="5">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الدينونة والمكافآت</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15" marB="45715"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806544">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موضوع</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1:1-3</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عبادة الثالوث</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4-8</a:t>
                      </a:r>
                    </a:p>
                    <a:p>
                      <a:pPr marL="0" marR="0" lvl="0" indent="0" algn="ctr" defTabSz="4572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المسيح</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الممجد</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 9-20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سبع كنائس في آسيا: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أفسس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سميرنا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برغامس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ثياتيرا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ساردس</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فيلادلفيا</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لاودكية</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الضيقة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4: 1- 19:10</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المجيء</a:t>
                      </a: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 الثاني</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19: 1-21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الألفية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20</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endParaRP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الحالة الأبدية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21: 1- 22: 5</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الخاتمة: وشيكة</a:t>
                      </a:r>
                    </a:p>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Times New Roman" charset="0"/>
                        </a:rPr>
                        <a:t>22: 6-21</a:t>
                      </a:r>
                    </a:p>
                  </a:txBody>
                  <a:tcPr marL="50800" marR="508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8"/>
                  </a:ext>
                </a:extLst>
              </a:tr>
              <a:tr h="363515">
                <a:tc gridSpan="9">
                  <a:txBody>
                    <a:body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95 م</a:t>
                      </a:r>
                    </a:p>
                  </a:txBody>
                  <a:tcPr marT="45715" marB="45715"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BECDE"/>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9"/>
                  </a:ext>
                </a:extLst>
              </a:tr>
            </a:tbl>
          </a:graphicData>
        </a:graphic>
      </p:graphicFrame>
      <p:sp>
        <p:nvSpPr>
          <p:cNvPr id="766979" name="Text Box 7"/>
          <p:cNvSpPr txBox="1">
            <a:spLocks noChangeArrowheads="1"/>
          </p:cNvSpPr>
          <p:nvPr/>
        </p:nvSpPr>
        <p:spPr bwMode="auto">
          <a:xfrm>
            <a:off x="7783615" y="4763"/>
            <a:ext cx="1456515"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318، 324م</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318700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66978"/>
                                        </p:tgtEl>
                                        <p:attrNameLst>
                                          <p:attrName>style.visibility</p:attrName>
                                        </p:attrNameLst>
                                      </p:cBhvr>
                                      <p:to>
                                        <p:strVal val="visible"/>
                                      </p:to>
                                    </p:set>
                                    <p:anim calcmode="lin" valueType="num">
                                      <p:cBhvr additive="base">
                                        <p:cTn id="7" dur="500" fill="hold"/>
                                        <p:tgtEl>
                                          <p:spTgt spid="766978"/>
                                        </p:tgtEl>
                                        <p:attrNameLst>
                                          <p:attrName>ppt_x</p:attrName>
                                        </p:attrNameLst>
                                      </p:cBhvr>
                                      <p:tavLst>
                                        <p:tav tm="0">
                                          <p:val>
                                            <p:strVal val="#ppt_x"/>
                                          </p:val>
                                        </p:tav>
                                        <p:tav tm="100000">
                                          <p:val>
                                            <p:strVal val="#ppt_x"/>
                                          </p:val>
                                        </p:tav>
                                      </p:tavLst>
                                    </p:anim>
                                    <p:anim calcmode="lin" valueType="num">
                                      <p:cBhvr additive="base">
                                        <p:cTn id="8" dur="500" fill="hold"/>
                                        <p:tgtEl>
                                          <p:spTgt spid="7669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6978" grpId="0" animBg="1"/>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A41934E3-4CDB-1245-AE66-A47F97DAB122}"/>
              </a:ext>
            </a:extLst>
          </p:cNvPr>
          <p:cNvGrpSpPr/>
          <p:nvPr/>
        </p:nvGrpSpPr>
        <p:grpSpPr>
          <a:xfrm>
            <a:off x="0" y="-16712"/>
            <a:ext cx="9306914" cy="6874712"/>
            <a:chOff x="0" y="-16712"/>
            <a:chExt cx="9306914" cy="6874712"/>
          </a:xfrm>
        </p:grpSpPr>
        <p:pic>
          <p:nvPicPr>
            <p:cNvPr id="4" name="Picture 3"/>
            <p:cNvPicPr/>
            <p:nvPr/>
          </p:nvPicPr>
          <p:blipFill rotWithShape="1">
            <a:blip r:embed="rId2">
              <a:extLst>
                <a:ext uri="{28A0092B-C50C-407E-A947-70E740481C1C}">
                  <a14:useLocalDpi xmlns:a14="http://schemas.microsoft.com/office/drawing/2010/main" val="0"/>
                </a:ext>
              </a:extLst>
            </a:blip>
            <a:srcRect l="4131"/>
            <a:stretch/>
          </p:blipFill>
          <p:spPr bwMode="auto">
            <a:xfrm>
              <a:off x="0" y="-16712"/>
              <a:ext cx="9306914" cy="6874712"/>
            </a:xfrm>
            <a:prstGeom prst="rect">
              <a:avLst/>
            </a:prstGeom>
            <a:noFill/>
            <a:ln>
              <a:noFill/>
            </a:ln>
          </p:spPr>
        </p:pic>
        <p:sp>
          <p:nvSpPr>
            <p:cNvPr id="13" name="Rectangle 12">
              <a:extLst>
                <a:ext uri="{FF2B5EF4-FFF2-40B4-BE49-F238E27FC236}">
                  <a16:creationId xmlns:a16="http://schemas.microsoft.com/office/drawing/2014/main" id="{46B122BD-CB8D-2144-90D5-86794C106449}"/>
                </a:ext>
              </a:extLst>
            </p:cNvPr>
            <p:cNvSpPr/>
            <p:nvPr/>
          </p:nvSpPr>
          <p:spPr bwMode="auto">
            <a:xfrm>
              <a:off x="159026" y="308113"/>
              <a:ext cx="4648940"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4" name="Rectangle 13">
              <a:extLst>
                <a:ext uri="{FF2B5EF4-FFF2-40B4-BE49-F238E27FC236}">
                  <a16:creationId xmlns:a16="http://schemas.microsoft.com/office/drawing/2014/main" id="{F930BAA5-ECBA-FE47-A455-8B3C9EFB03ED}"/>
                </a:ext>
              </a:extLst>
            </p:cNvPr>
            <p:cNvSpPr/>
            <p:nvPr/>
          </p:nvSpPr>
          <p:spPr bwMode="auto">
            <a:xfrm>
              <a:off x="4807966" y="4784482"/>
              <a:ext cx="4377602" cy="151074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5"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هادلستون</a:t>
            </a:r>
            <a:r>
              <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 The Acrostic Bible</a:t>
            </a:r>
          </a:p>
        </p:txBody>
      </p:sp>
      <p:sp>
        <p:nvSpPr>
          <p:cNvPr id="7" name="Title 1"/>
          <p:cNvSpPr txBox="1">
            <a:spLocks/>
          </p:cNvSpPr>
          <p:nvPr/>
        </p:nvSpPr>
        <p:spPr bwMode="auto">
          <a:xfrm>
            <a:off x="4807966" y="79960"/>
            <a:ext cx="4300538" cy="555894"/>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pitchFamily="-110"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pitchFamily="-110" charset="0"/>
              </a:defRPr>
            </a:lvl6pPr>
            <a:lvl7pPr marL="914400" algn="l" rtl="0" fontAlgn="base">
              <a:lnSpc>
                <a:spcPct val="90000"/>
              </a:lnSpc>
              <a:spcBef>
                <a:spcPct val="0"/>
              </a:spcBef>
              <a:spcAft>
                <a:spcPct val="0"/>
              </a:spcAft>
              <a:defRPr sz="3600" b="1">
                <a:solidFill>
                  <a:schemeClr val="tx2"/>
                </a:solidFill>
                <a:latin typeface="Arial" pitchFamily="-110" charset="0"/>
              </a:defRPr>
            </a:lvl7pPr>
            <a:lvl8pPr marL="1371600" algn="l" rtl="0" fontAlgn="base">
              <a:lnSpc>
                <a:spcPct val="90000"/>
              </a:lnSpc>
              <a:spcBef>
                <a:spcPct val="0"/>
              </a:spcBef>
              <a:spcAft>
                <a:spcPct val="0"/>
              </a:spcAft>
              <a:defRPr sz="3600" b="1">
                <a:solidFill>
                  <a:schemeClr val="tx2"/>
                </a:solidFill>
                <a:latin typeface="Arial" pitchFamily="-110" charset="0"/>
              </a:defRPr>
            </a:lvl8pPr>
            <a:lvl9pPr marL="1828800" algn="l" rtl="0" fontAlgn="base">
              <a:lnSpc>
                <a:spcPct val="90000"/>
              </a:lnSpc>
              <a:spcBef>
                <a:spcPct val="0"/>
              </a:spcBef>
              <a:spcAft>
                <a:spcPct val="0"/>
              </a:spcAft>
              <a:defRPr sz="3600" b="1">
                <a:solidFill>
                  <a:schemeClr val="tx2"/>
                </a:solidFill>
                <a:latin typeface="Arial" pitchFamily="-110" charset="0"/>
              </a:defRPr>
            </a:lvl9pPr>
          </a:lstStyle>
          <a:p>
            <a:pPr marL="176213" marR="0" lvl="0" indent="0" algn="r" defTabSz="914400" rtl="0" eaLnBrk="1" fontAlgn="base" latinLnBrk="0" hangingPunct="1">
              <a:lnSpc>
                <a:spcPct val="9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070000"/>
                </a:solidFill>
                <a:effectLst/>
                <a:uLnTx/>
                <a:uFillTx/>
                <a:latin typeface="Arial" panose="020B0604020202020204" pitchFamily="34" charset="0"/>
                <a:ea typeface="ＭＳ Ｐゴシック"/>
                <a:cs typeface="Arial" panose="020B0604020202020204" pitchFamily="34" charset="0"/>
              </a:rPr>
              <a:t>رؤيا يوحنا</a:t>
            </a:r>
          </a:p>
        </p:txBody>
      </p:sp>
      <p:sp>
        <p:nvSpPr>
          <p:cNvPr id="10" name="TextBox 4"/>
          <p:cNvSpPr txBox="1">
            <a:spLocks noChangeArrowheads="1"/>
          </p:cNvSpPr>
          <p:nvPr/>
        </p:nvSpPr>
        <p:spPr bwMode="auto">
          <a:xfrm>
            <a:off x="2799006" y="65709"/>
            <a:ext cx="2947040" cy="132343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9 الهاوية تطلق المزيد من الأبواق</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 كتاب أكله 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11 معارضة الشاهدين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 معارضة لا هوادة فيها من التنين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13 سمة حاكم العالم</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 name="TextBox 5"/>
          <p:cNvSpPr txBox="1">
            <a:spLocks noChangeArrowheads="1"/>
          </p:cNvSpPr>
          <p:nvPr/>
        </p:nvSpPr>
        <p:spPr bwMode="auto">
          <a:xfrm>
            <a:off x="4153397" y="4844351"/>
            <a:ext cx="2663751" cy="83099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14 حان الوقت للحصاد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15 عزف القيثارات 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16 سكب الجامات</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 name="TextBox 5"/>
          <p:cNvSpPr txBox="1">
            <a:spLocks noChangeArrowheads="1"/>
          </p:cNvSpPr>
          <p:nvPr/>
        </p:nvSpPr>
        <p:spPr bwMode="auto">
          <a:xfrm>
            <a:off x="6048493" y="4844351"/>
            <a:ext cx="3051356" cy="156966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17 هلاك الزانية في المستقبل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18 الخراب التام لبابل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19 وليمة الخروف المنتصرة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20 القيامة والدينونة المطلقة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21 رؤية أورشليم الجديدة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22 مدينة وكلمة أبدي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 name="Rectangle 5"/>
          <p:cNvSpPr/>
          <p:nvPr/>
        </p:nvSpPr>
        <p:spPr bwMode="auto">
          <a:xfrm>
            <a:off x="-12576" y="79960"/>
            <a:ext cx="773814" cy="2183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TextBox 3"/>
          <p:cNvSpPr txBox="1">
            <a:spLocks noChangeArrowheads="1"/>
          </p:cNvSpPr>
          <p:nvPr/>
        </p:nvSpPr>
        <p:spPr bwMode="auto">
          <a:xfrm>
            <a:off x="194290" y="65709"/>
            <a:ext cx="2633237" cy="20621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 رؤيا بطمس ليوحنا</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 توبيخ لأربع كنائس</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3 توبيخ ثلاث كنائس أخرى</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4 صورة عرش الله</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5 الخروف المقدس يعبد</a:t>
            </a:r>
            <a:r>
              <a:rPr kumimoji="0" lang="en-GB"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 </a:t>
            </a:r>
            <a:endPar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6 كسر كل الأختام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7 جمع كثير يأتي من الضيقة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8 الأربعة أبواق</a:t>
            </a:r>
          </a:p>
        </p:txBody>
      </p:sp>
    </p:spTree>
    <p:extLst>
      <p:ext uri="{BB962C8B-B14F-4D97-AF65-F5344CB8AC3E}">
        <p14:creationId xmlns:p14="http://schemas.microsoft.com/office/powerpoint/2010/main" val="5438034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8" name="Picture 4">
            <a:extLst>
              <a:ext uri="{FF2B5EF4-FFF2-40B4-BE49-F238E27FC236}">
                <a16:creationId xmlns:a16="http://schemas.microsoft.com/office/drawing/2014/main" id="{D96D8ED9-0A33-4849-980F-4998353A45B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295" y="0"/>
            <a:ext cx="9144000" cy="5953125"/>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18295" y="4415322"/>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
        <p:nvSpPr>
          <p:cNvPr id="900098" name="Rectangle 2"/>
          <p:cNvSpPr>
            <a:spLocks noGrp="1" noChangeArrowheads="1"/>
          </p:cNvSpPr>
          <p:nvPr>
            <p:ph type="ctrTitle"/>
          </p:nvPr>
        </p:nvSpPr>
        <p:spPr>
          <a:xfrm>
            <a:off x="-23813" y="462626"/>
            <a:ext cx="9120187" cy="1446653"/>
          </a:xfrm>
          <a:effectLst>
            <a:outerShdw blurRad="63500" dist="35921" dir="2700000" algn="ctr" rotWithShape="0">
              <a:schemeClr val="tx2">
                <a:alpha val="74998"/>
              </a:schemeClr>
            </a:outerShdw>
          </a:effectLst>
        </p:spPr>
        <p:txBody>
          <a:bodyPr/>
          <a:lstStyle/>
          <a:p>
            <a:pPr>
              <a:defRPr/>
            </a:pPr>
            <a:r>
              <a:rPr lang="ar-JO" sz="11500" dirty="0">
                <a:effectLst>
                  <a:glow rad="127000">
                    <a:schemeClr val="tx1"/>
                  </a:glow>
                </a:effectLst>
                <a:ea typeface="ＭＳ Ｐゴシック" charset="0"/>
                <a:cs typeface="ＭＳ Ｐゴシック" charset="0"/>
              </a:rPr>
              <a:t>كن منتصراً</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p>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6556324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2" descr="head downJose+Mourinho+Real+Madrid+CF+v+Rayo+Vallecano+cjEeBXHnF7y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329113" y="0"/>
            <a:ext cx="481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0226" name="Picture 3" descr="man-head-down.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4865688" cy="688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p:cNvSpPr txBox="1">
            <a:spLocks/>
          </p:cNvSpPr>
          <p:nvPr/>
        </p:nvSpPr>
        <p:spPr bwMode="auto">
          <a:xfrm>
            <a:off x="4859338" y="4365625"/>
            <a:ext cx="4157662" cy="249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marL="571500" indent="-571500"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الإنتقال؟</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الشؤون المالية؟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الجسدية؟</a:t>
            </a:r>
          </a:p>
          <a:p>
            <a:pPr marL="346075" marR="0" lvl="0" indent="-346075" algn="r" defTabSz="449263" rtl="1" eaLnBrk="0" fontAlgn="base" latinLnBrk="0" hangingPunct="0">
              <a:lnSpc>
                <a:spcPct val="95000"/>
              </a:lnSpc>
              <a:spcBef>
                <a:spcPct val="0"/>
              </a:spcBef>
              <a:spcAft>
                <a:spcPct val="0"/>
              </a:spcAft>
              <a:buClr>
                <a:srgbClr val="FFFFFF"/>
              </a:buClr>
              <a:buSzPct val="100000"/>
              <a:buFont typeface="Arial" charset="0"/>
              <a:buChar char="•"/>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الأمور العلائقية؟</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0228" name="Title 1"/>
          <p:cNvSpPr>
            <a:spLocks noGrp="1"/>
          </p:cNvSpPr>
          <p:nvPr>
            <p:ph type="title"/>
          </p:nvPr>
        </p:nvSpPr>
        <p:spPr>
          <a:xfrm>
            <a:off x="0" y="0"/>
            <a:ext cx="4859338" cy="692150"/>
          </a:xfrm>
        </p:spPr>
        <p:txBody>
          <a:bodyPr/>
          <a:lstStyle/>
          <a:p>
            <a:r>
              <a:rPr lang="ar-JO" dirty="0">
                <a:solidFill>
                  <a:schemeClr val="tx1"/>
                </a:solidFill>
              </a:rPr>
              <a:t>ما الذي يسبب لك</a:t>
            </a:r>
          </a:p>
        </p:txBody>
      </p:sp>
      <p:sp>
        <p:nvSpPr>
          <p:cNvPr id="6" name="Title 1"/>
          <p:cNvSpPr txBox="1">
            <a:spLocks/>
          </p:cNvSpPr>
          <p:nvPr/>
        </p:nvSpPr>
        <p:spPr bwMode="auto">
          <a:xfrm>
            <a:off x="15875" y="6021388"/>
            <a:ext cx="48609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lIns="90000" tIns="46800" rIns="90000" bIns="46800"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 تنظر إلى أسفل؟</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5513FFE1-9DA3-F242-BC72-B5900B36C5BE}"/>
              </a:ext>
            </a:extLst>
          </p:cNvPr>
          <p:cNvSpPr txBox="1">
            <a:spLocks noChangeArrowheads="1"/>
          </p:cNvSpPr>
          <p:nvPr/>
        </p:nvSpPr>
        <p:spPr bwMode="auto">
          <a:xfrm>
            <a:off x="2119276" y="1727927"/>
            <a:ext cx="502447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1494089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P spid="6" grpId="0"/>
      <p:bldP spid="7" grpId="0"/>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FECBC149-3B9E-E948-B210-9E663036DF1A}"/>
              </a:ext>
            </a:extLst>
          </p:cNvPr>
          <p:cNvGrpSpPr/>
          <p:nvPr/>
        </p:nvGrpSpPr>
        <p:grpSpPr>
          <a:xfrm>
            <a:off x="0" y="0"/>
            <a:ext cx="9144000" cy="6858000"/>
            <a:chOff x="0" y="0"/>
            <a:chExt cx="9144000" cy="6858000"/>
          </a:xfrm>
        </p:grpSpPr>
        <p:pic>
          <p:nvPicPr>
            <p:cNvPr id="140800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a:solidFill>
                    <a:srgbClr val="FFFFFF"/>
                  </a:solidFill>
                </a14:hiddenFill>
              </a:ext>
            </a:extLst>
          </p:spPr>
        </p:pic>
        <p:sp>
          <p:nvSpPr>
            <p:cNvPr id="1408013" name="Oval 14"/>
            <p:cNvSpPr>
              <a:spLocks noChangeArrowheads="1"/>
            </p:cNvSpPr>
            <p:nvPr/>
          </p:nvSpPr>
          <p:spPr bwMode="auto">
            <a:xfrm>
              <a:off x="533400" y="2895600"/>
              <a:ext cx="457200" cy="381000"/>
            </a:xfrm>
            <a:prstGeom prst="ellipse">
              <a:avLst/>
            </a:prstGeom>
            <a:solidFill>
              <a:srgbClr val="3973D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grpSp>
      <p:sp>
        <p:nvSpPr>
          <p:cNvPr id="173069" name="Rectangle 13"/>
          <p:cNvSpPr>
            <a:spLocks noGrp="1" noChangeArrowheads="1"/>
          </p:cNvSpPr>
          <p:nvPr>
            <p:ph type="title" idx="4294967295"/>
          </p:nvPr>
        </p:nvSpPr>
        <p:spPr>
          <a:xfrm>
            <a:off x="-141103" y="4842956"/>
            <a:ext cx="9285103" cy="1551666"/>
          </a:xfrm>
          <a:solidFill>
            <a:srgbClr val="020009"/>
          </a:solidFill>
          <a:effectLst>
            <a:outerShdw blurRad="63500" dist="53882" dir="2700000" algn="ctr" rotWithShape="0">
              <a:srgbClr val="020009">
                <a:alpha val="74998"/>
              </a:srgbClr>
            </a:outerShdw>
          </a:effectLst>
        </p:spPr>
        <p:txBody>
          <a:bodyPr wrap="square" lIns="73622" tIns="36810" rIns="73622" bIns="36810" anchor="t">
            <a:spAutoFit/>
          </a:bodyPr>
          <a:lstStyle/>
          <a:p>
            <a:pPr algn="ctr" rtl="1">
              <a:spcBef>
                <a:spcPct val="50000"/>
              </a:spcBef>
              <a:defRPr/>
            </a:pPr>
            <a:r>
              <a:rPr lang="ar-JO" sz="3200" dirty="0">
                <a:solidFill>
                  <a:schemeClr val="tx1"/>
                </a:solidFill>
              </a:rPr>
              <a:t>ساعد الكشف عن سيادة يسوع المسيح في إقناع الكنائس السبع في آسيا بأن المسيح يمكنه التغلب على التنازلات الداخلية والمعارضة الخارجية.</a:t>
            </a:r>
          </a:p>
        </p:txBody>
      </p:sp>
      <p:grpSp>
        <p:nvGrpSpPr>
          <p:cNvPr id="5" name="Group 4"/>
          <p:cNvGrpSpPr/>
          <p:nvPr/>
        </p:nvGrpSpPr>
        <p:grpSpPr>
          <a:xfrm>
            <a:off x="4698382" y="263572"/>
            <a:ext cx="4320034" cy="4055675"/>
            <a:chOff x="4644008" y="404664"/>
            <a:chExt cx="4320034" cy="4055675"/>
          </a:xfrm>
        </p:grpSpPr>
        <p:sp>
          <p:nvSpPr>
            <p:cNvPr id="2" name="Oval 1"/>
            <p:cNvSpPr/>
            <p:nvPr/>
          </p:nvSpPr>
          <p:spPr bwMode="auto">
            <a:xfrm>
              <a:off x="4932040" y="980728"/>
              <a:ext cx="2088232" cy="1800200"/>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73059" name="Oval 3"/>
            <p:cNvSpPr>
              <a:spLocks noChangeArrowheads="1"/>
            </p:cNvSpPr>
            <p:nvPr/>
          </p:nvSpPr>
          <p:spPr bwMode="auto">
            <a:xfrm>
              <a:off x="6372200" y="220486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0" name="Text Box 4"/>
            <p:cNvSpPr txBox="1">
              <a:spLocks noChangeArrowheads="1"/>
            </p:cNvSpPr>
            <p:nvPr/>
          </p:nvSpPr>
          <p:spPr bwMode="auto">
            <a:xfrm>
              <a:off x="5724128" y="404664"/>
              <a:ext cx="2232248" cy="830997"/>
            </a:xfrm>
            <a:prstGeom prst="rect">
              <a:avLst/>
            </a:prstGeom>
            <a:no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الكنائس</a:t>
              </a:r>
              <a:endParaRPr kumimoji="0" lang="en-GB"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 الآسيوية</a:t>
              </a:r>
            </a:p>
          </p:txBody>
        </p:sp>
        <p:sp>
          <p:nvSpPr>
            <p:cNvPr id="173062" name="Oval 6"/>
            <p:cNvSpPr>
              <a:spLocks noChangeArrowheads="1"/>
            </p:cNvSpPr>
            <p:nvPr/>
          </p:nvSpPr>
          <p:spPr bwMode="auto">
            <a:xfrm>
              <a:off x="5364088" y="198884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3" name="Oval 7"/>
            <p:cNvSpPr>
              <a:spLocks noChangeArrowheads="1"/>
            </p:cNvSpPr>
            <p:nvPr/>
          </p:nvSpPr>
          <p:spPr bwMode="auto">
            <a:xfrm>
              <a:off x="5561186" y="16288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4" name="Oval 8"/>
            <p:cNvSpPr>
              <a:spLocks noChangeArrowheads="1"/>
            </p:cNvSpPr>
            <p:nvPr/>
          </p:nvSpPr>
          <p:spPr bwMode="auto">
            <a:xfrm>
              <a:off x="5940152" y="1484784"/>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5" name="Oval 9"/>
            <p:cNvSpPr>
              <a:spLocks noChangeArrowheads="1"/>
            </p:cNvSpPr>
            <p:nvPr/>
          </p:nvSpPr>
          <p:spPr bwMode="auto">
            <a:xfrm>
              <a:off x="5724128" y="1196752"/>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6" name="Oval 10"/>
            <p:cNvSpPr>
              <a:spLocks noChangeArrowheads="1"/>
            </p:cNvSpPr>
            <p:nvPr/>
          </p:nvSpPr>
          <p:spPr bwMode="auto">
            <a:xfrm>
              <a:off x="5364088" y="1340768"/>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68" name="Oval 12"/>
            <p:cNvSpPr>
              <a:spLocks noChangeArrowheads="1"/>
            </p:cNvSpPr>
            <p:nvPr/>
          </p:nvSpPr>
          <p:spPr bwMode="auto">
            <a:xfrm>
              <a:off x="6096000" y="17526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6" name="Text Box 15"/>
            <p:cNvSpPr txBox="1">
              <a:spLocks noChangeArrowheads="1"/>
            </p:cNvSpPr>
            <p:nvPr/>
          </p:nvSpPr>
          <p:spPr bwMode="auto">
            <a:xfrm>
              <a:off x="4644008" y="2890679"/>
              <a:ext cx="4320034"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1. الصراعات الداخلية في الكنائس (2: 4، 14-15، 21-24؛ 3: 1، 15-17)</a:t>
              </a:r>
            </a:p>
          </p:txBody>
        </p:sp>
      </p:grpSp>
      <p:grpSp>
        <p:nvGrpSpPr>
          <p:cNvPr id="4" name="Group 3"/>
          <p:cNvGrpSpPr/>
          <p:nvPr/>
        </p:nvGrpSpPr>
        <p:grpSpPr>
          <a:xfrm>
            <a:off x="32857" y="170947"/>
            <a:ext cx="6192611" cy="3162226"/>
            <a:chOff x="-36435" y="260648"/>
            <a:chExt cx="6192611" cy="3162226"/>
          </a:xfrm>
        </p:grpSpPr>
        <p:sp>
          <p:nvSpPr>
            <p:cNvPr id="173061" name="Text Box 5"/>
            <p:cNvSpPr txBox="1">
              <a:spLocks noChangeArrowheads="1"/>
            </p:cNvSpPr>
            <p:nvPr/>
          </p:nvSpPr>
          <p:spPr bwMode="auto">
            <a:xfrm>
              <a:off x="609600" y="685800"/>
              <a:ext cx="657552" cy="461665"/>
            </a:xfrm>
            <a:prstGeom prst="rect">
              <a:avLst/>
            </a:prstGeom>
            <a:noFill/>
            <a:ln>
              <a:noFill/>
            </a:ln>
            <a:effectLst>
              <a:outerShdw blurRad="63500" dist="38099" dir="2700000" algn="ctr" rotWithShape="0">
                <a:srgbClr val="020009">
                  <a:alpha val="74998"/>
                </a:srgbClr>
              </a:outerShdw>
            </a:effec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rPr>
                <a:t>روما</a:t>
              </a:r>
              <a:endPar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26" charset="0"/>
                <a:ea typeface="ＭＳ Ｐゴシック" charset="0"/>
              </a:endParaRPr>
            </a:p>
          </p:txBody>
        </p:sp>
        <p:sp>
          <p:nvSpPr>
            <p:cNvPr id="173067" name="Oval 11"/>
            <p:cNvSpPr>
              <a:spLocks noChangeArrowheads="1"/>
            </p:cNvSpPr>
            <p:nvPr/>
          </p:nvSpPr>
          <p:spPr bwMode="auto">
            <a:xfrm>
              <a:off x="838200" y="381000"/>
              <a:ext cx="234950" cy="233363"/>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
          <p:nvSpPr>
            <p:cNvPr id="173071" name="Text Box 15"/>
            <p:cNvSpPr txBox="1">
              <a:spLocks noChangeArrowheads="1"/>
            </p:cNvSpPr>
            <p:nvPr/>
          </p:nvSpPr>
          <p:spPr bwMode="auto">
            <a:xfrm>
              <a:off x="-36435" y="1853214"/>
              <a:ext cx="4032002" cy="1569660"/>
            </a:xfrm>
            <a:prstGeom prst="rect">
              <a:avLst/>
            </a:prstGeom>
            <a:solidFill>
              <a:srgbClr val="800000"/>
            </a:solidFill>
            <a:ln>
              <a:noFill/>
            </a:ln>
            <a:effectLst>
              <a:outerShdw blurRad="63500" dist="38099" dir="2700000" algn="ctr" rotWithShape="0">
                <a:srgbClr val="020009">
                  <a:alpha val="74998"/>
                </a:srgbClr>
              </a:outerShdw>
            </a:effec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571500" marR="0" lvl="0" indent="-571500" algn="r" defTabSz="914400" rtl="1"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2. الإضطهاد الخارجي من روما (1: 9؛ 2: 9-10؛ 3:10)</a:t>
              </a:r>
            </a:p>
          </p:txBody>
        </p:sp>
        <p:sp>
          <p:nvSpPr>
            <p:cNvPr id="3" name="Lightning Bolt 2"/>
            <p:cNvSpPr/>
            <p:nvPr/>
          </p:nvSpPr>
          <p:spPr bwMode="auto">
            <a:xfrm>
              <a:off x="1259632" y="26064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9" name="Lightning Bolt 18"/>
            <p:cNvSpPr/>
            <p:nvPr/>
          </p:nvSpPr>
          <p:spPr bwMode="auto">
            <a:xfrm>
              <a:off x="2411760" y="908720"/>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0" name="Lightning Bolt 19"/>
            <p:cNvSpPr/>
            <p:nvPr/>
          </p:nvSpPr>
          <p:spPr bwMode="auto">
            <a:xfrm>
              <a:off x="2915816" y="404664"/>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1" name="Lightning Bolt 20"/>
            <p:cNvSpPr/>
            <p:nvPr/>
          </p:nvSpPr>
          <p:spPr bwMode="auto">
            <a:xfrm>
              <a:off x="3491880" y="1772816"/>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3" name="Lightning Bolt 22"/>
            <p:cNvSpPr/>
            <p:nvPr/>
          </p:nvSpPr>
          <p:spPr bwMode="auto">
            <a:xfrm>
              <a:off x="4067944" y="1196752"/>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Lightning Bolt 23"/>
            <p:cNvSpPr/>
            <p:nvPr/>
          </p:nvSpPr>
          <p:spPr bwMode="auto">
            <a:xfrm>
              <a:off x="4427984" y="620688"/>
              <a:ext cx="1728192" cy="720080"/>
            </a:xfrm>
            <a:prstGeom prst="lightningBolt">
              <a:avLst/>
            </a:prstGeom>
            <a:solidFill>
              <a:srgbClr val="FFFF00"/>
            </a:solidFill>
            <a:ln w="571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sp>
        <p:nvSpPr>
          <p:cNvPr id="26" name="Rectangle 3"/>
          <p:cNvSpPr txBox="1">
            <a:spLocks noChangeArrowheads="1"/>
          </p:cNvSpPr>
          <p:nvPr/>
        </p:nvSpPr>
        <p:spPr bwMode="auto">
          <a:xfrm>
            <a:off x="7496415" y="0"/>
            <a:ext cx="1647585" cy="71251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صفحة العنوان</a:t>
            </a:r>
            <a:b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br>
            <a:r>
              <a:rPr kumimoji="0" lang="ar-JO"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321</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0" name="Rectangle 2">
            <a:extLst>
              <a:ext uri="{FF2B5EF4-FFF2-40B4-BE49-F238E27FC236}">
                <a16:creationId xmlns:a16="http://schemas.microsoft.com/office/drawing/2014/main" id="{281690DB-82DC-0F4F-8894-82C6C71B936F}"/>
              </a:ext>
            </a:extLst>
          </p:cNvPr>
          <p:cNvSpPr txBox="1">
            <a:spLocks noChangeArrowheads="1"/>
          </p:cNvSpPr>
          <p:nvPr/>
        </p:nvSpPr>
        <p:spPr bwMode="auto">
          <a:xfrm>
            <a:off x="-84946" y="3817226"/>
            <a:ext cx="4798246"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729314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173069"/>
                                        </p:tgtEl>
                                        <p:attrNameLst>
                                          <p:attrName>style.visibility</p:attrName>
                                        </p:attrNameLst>
                                      </p:cBhvr>
                                      <p:to>
                                        <p:strVal val="visible"/>
                                      </p:to>
                                    </p:set>
                                    <p:animEffect transition="in" filter="blinds(horizontal)">
                                      <p:cBhvr>
                                        <p:cTn id="7" dur="500"/>
                                        <p:tgtEl>
                                          <p:spTgt spid="17306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additive="base">
                                        <p:cTn id="22" dur="500" fill="hold"/>
                                        <p:tgtEl>
                                          <p:spTgt spid="30"/>
                                        </p:tgtEl>
                                        <p:attrNameLst>
                                          <p:attrName>ppt_x</p:attrName>
                                        </p:attrNameLst>
                                      </p:cBhvr>
                                      <p:tavLst>
                                        <p:tav tm="0">
                                          <p:val>
                                            <p:strVal val="#ppt_x"/>
                                          </p:val>
                                        </p:tav>
                                        <p:tav tm="100000">
                                          <p:val>
                                            <p:strVal val="#ppt_x"/>
                                          </p:val>
                                        </p:tav>
                                      </p:tavLst>
                                    </p:anim>
                                    <p:anim calcmode="lin" valueType="num">
                                      <p:cBhvr additive="base">
                                        <p:cTn id="2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9" grpId="0" animBg="1"/>
      <p:bldP spid="30" grpId="0"/>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48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49</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53</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57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60</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62</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67</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68</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95</a:t>
            </a:r>
            <a:endPar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rPr>
              <a:t>نظرة عامة على العهد الجديد</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19" name="Text Box 19"/>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غل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0" name="Text Box 20"/>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تس</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2" name="Text Box 22"/>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3" name="Text Box 23"/>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4" name="Text Box 24"/>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ext Box 25"/>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أف</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6" name="Text Box 26"/>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كو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7" name="Text Box 27"/>
          <p:cNvSpPr txBox="1">
            <a:spLocks noChangeArrowheads="1"/>
          </p:cNvSpPr>
          <p:nvPr/>
        </p:nvSpPr>
        <p:spPr bwMode="auto">
          <a:xfrm>
            <a:off x="54864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8" name="Text Box 28"/>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فيل</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9" name="Text Box 29"/>
          <p:cNvSpPr txBox="1">
            <a:spLocks noChangeArrowheads="1"/>
          </p:cNvSpPr>
          <p:nvPr/>
        </p:nvSpPr>
        <p:spPr bwMode="auto">
          <a:xfrm>
            <a:off x="64468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0" name="Text Box 30"/>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1" name="Text Box 31"/>
          <p:cNvSpPr txBox="1">
            <a:spLocks noChangeArrowheads="1"/>
          </p:cNvSpPr>
          <p:nvPr/>
        </p:nvSpPr>
        <p:spPr bwMode="auto">
          <a:xfrm>
            <a:off x="7391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تي</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يو</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مر</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9" name="Text Box 19"/>
          <p:cNvSpPr txBox="1">
            <a:spLocks noChangeArrowheads="1"/>
          </p:cNvSpPr>
          <p:nvPr/>
        </p:nvSpPr>
        <p:spPr bwMode="auto">
          <a:xfrm>
            <a:off x="9906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يع</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 name="Text Box 19"/>
          <p:cNvSpPr txBox="1">
            <a:spLocks noChangeArrowheads="1"/>
          </p:cNvSpPr>
          <p:nvPr/>
        </p:nvSpPr>
        <p:spPr bwMode="auto">
          <a:xfrm>
            <a:off x="6446838" y="50292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1" name="Text Box 19"/>
          <p:cNvSpPr txBox="1">
            <a:spLocks noChangeArrowheads="1"/>
          </p:cNvSpPr>
          <p:nvPr/>
        </p:nvSpPr>
        <p:spPr bwMode="auto">
          <a:xfrm>
            <a:off x="6446838" y="5486400"/>
            <a:ext cx="792162"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بط</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2" name="Text Box 19"/>
          <p:cNvSpPr txBox="1">
            <a:spLocks noChangeArrowheads="1"/>
          </p:cNvSpPr>
          <p:nvPr/>
        </p:nvSpPr>
        <p:spPr bwMode="auto">
          <a:xfrm>
            <a:off x="73914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عب</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 name="Text Box 19"/>
          <p:cNvSpPr txBox="1">
            <a:spLocks noChangeArrowheads="1"/>
          </p:cNvSpPr>
          <p:nvPr/>
        </p:nvSpPr>
        <p:spPr bwMode="auto">
          <a:xfrm>
            <a:off x="8305806" y="41148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يه</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4" name="Text Box 19"/>
          <p:cNvSpPr txBox="1">
            <a:spLocks noChangeArrowheads="1"/>
          </p:cNvSpPr>
          <p:nvPr/>
        </p:nvSpPr>
        <p:spPr bwMode="auto">
          <a:xfrm>
            <a:off x="8305806" y="45720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5" name="Text Box 19"/>
          <p:cNvSpPr txBox="1">
            <a:spLocks noChangeArrowheads="1"/>
          </p:cNvSpPr>
          <p:nvPr/>
        </p:nvSpPr>
        <p:spPr bwMode="auto">
          <a:xfrm>
            <a:off x="8305806" y="50292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6" name="Text Box 19"/>
          <p:cNvSpPr txBox="1">
            <a:spLocks noChangeArrowheads="1"/>
          </p:cNvSpPr>
          <p:nvPr/>
        </p:nvSpPr>
        <p:spPr bwMode="auto">
          <a:xfrm>
            <a:off x="8305806" y="54864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 يو</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7" name="Text Box 19"/>
          <p:cNvSpPr txBox="1">
            <a:spLocks noChangeArrowheads="1"/>
          </p:cNvSpPr>
          <p:nvPr/>
        </p:nvSpPr>
        <p:spPr bwMode="auto">
          <a:xfrm>
            <a:off x="8305806" y="5943600"/>
            <a:ext cx="792163" cy="369888"/>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رؤ</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أع</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الأناجيل و الأعمال</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2" name="Text Box 19"/>
          <p:cNvSpPr txBox="1">
            <a:spLocks noChangeArrowheads="1"/>
          </p:cNvSpPr>
          <p:nvPr/>
        </p:nvSpPr>
        <p:spPr bwMode="auto">
          <a:xfrm>
            <a:off x="152400" y="6421444"/>
            <a:ext cx="1800225" cy="369887"/>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الرسائل العامة</a:t>
            </a:r>
            <a:endPar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No Animations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133600"/>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54" name="Text Box 9">
            <a:extLst>
              <a:ext uri="{FF2B5EF4-FFF2-40B4-BE49-F238E27FC236}">
                <a16:creationId xmlns:a16="http://schemas.microsoft.com/office/drawing/2014/main" id="{DB51E8F1-D80E-D240-837A-665B4151D6D0}"/>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55" name="Text Box 10">
            <a:extLst>
              <a:ext uri="{FF2B5EF4-FFF2-40B4-BE49-F238E27FC236}">
                <a16:creationId xmlns:a16="http://schemas.microsoft.com/office/drawing/2014/main" id="{14591EDD-D1A2-C14A-9098-B583318FE3D2}"/>
              </a:ext>
            </a:extLst>
          </p:cNvPr>
          <p:cNvSpPr txBox="1">
            <a:spLocks noChangeAspect="1" noChangeArrowheads="1"/>
          </p:cNvSpPr>
          <p:nvPr/>
        </p:nvSpPr>
        <p:spPr bwMode="auto">
          <a:xfrm>
            <a:off x="5286380"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164AACE1-03DA-504C-80E8-4D8195030F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27" y="0"/>
            <a:ext cx="9134273" cy="608951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rtl="1">
              <a:defRPr/>
            </a:pPr>
            <a:r>
              <a:rPr lang="ar-JO" sz="6000" dirty="0">
                <a:effectLst>
                  <a:glow rad="127000">
                    <a:schemeClr val="tx1"/>
                  </a:glow>
                </a:effectLst>
                <a:ea typeface="ＭＳ Ｐゴシック" charset="0"/>
                <a:cs typeface="ＭＳ Ｐゴシック" charset="0"/>
              </a:rPr>
              <a:t>كيف نكون </a:t>
            </a:r>
            <a:r>
              <a:rPr lang="ar-JO" sz="6000" dirty="0">
                <a:solidFill>
                  <a:srgbClr val="FFFF00"/>
                </a:solidFill>
                <a:effectLst>
                  <a:glow rad="127000">
                    <a:schemeClr val="tx1"/>
                  </a:glow>
                </a:effectLst>
                <a:ea typeface="ＭＳ Ｐゴシック" charset="0"/>
                <a:cs typeface="ＭＳ Ｐゴシック" charset="0"/>
              </a:rPr>
              <a:t>منتصرين</a:t>
            </a:r>
            <a:r>
              <a:rPr lang="ar-JO" sz="6000" dirty="0">
                <a:effectLst>
                  <a:glow rad="127000">
                    <a:schemeClr val="tx1"/>
                  </a:glow>
                </a:effectLst>
                <a:ea typeface="ＭＳ Ｐゴシック" charset="0"/>
                <a:cs typeface="ＭＳ Ｐゴシック" charset="0"/>
              </a:rPr>
              <a:t> في المسيح؟</a:t>
            </a:r>
          </a:p>
        </p:txBody>
      </p:sp>
      <p:sp>
        <p:nvSpPr>
          <p:cNvPr id="3" name="Rectangle 2">
            <a:extLst>
              <a:ext uri="{FF2B5EF4-FFF2-40B4-BE49-F238E27FC236}">
                <a16:creationId xmlns:a16="http://schemas.microsoft.com/office/drawing/2014/main" id="{C198E88B-836F-EF40-A294-CBFD0E8730B8}"/>
              </a:ext>
            </a:extLst>
          </p:cNvPr>
          <p:cNvSpPr txBox="1">
            <a:spLocks noChangeArrowheads="1"/>
          </p:cNvSpPr>
          <p:nvPr/>
        </p:nvSpPr>
        <p:spPr bwMode="auto">
          <a:xfrm>
            <a:off x="0" y="2732016"/>
            <a:ext cx="9144000" cy="203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ماذا نحتاج أن نفهم عن يسوع من أجل الإنتصار؟</a:t>
            </a:r>
          </a:p>
        </p:txBody>
      </p:sp>
      <p:sp>
        <p:nvSpPr>
          <p:cNvPr id="5" name="Rectangle 2">
            <a:extLst>
              <a:ext uri="{FF2B5EF4-FFF2-40B4-BE49-F238E27FC236}">
                <a16:creationId xmlns:a16="http://schemas.microsoft.com/office/drawing/2014/main" id="{A3230F26-CEBA-AA49-BD5C-5011DFCE67F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1430509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9 Maranatha.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5437851"/>
          </a:xfrm>
          <a:prstGeom prst="rect">
            <a:avLst/>
          </a:prstGeom>
        </p:spPr>
      </p:pic>
      <p:sp>
        <p:nvSpPr>
          <p:cNvPr id="2" name="Title 1"/>
          <p:cNvSpPr>
            <a:spLocks noGrp="1"/>
          </p:cNvSpPr>
          <p:nvPr>
            <p:ph type="title"/>
          </p:nvPr>
        </p:nvSpPr>
        <p:spPr>
          <a:xfrm>
            <a:off x="101721" y="2981021"/>
            <a:ext cx="9138965" cy="2456829"/>
          </a:xfrm>
        </p:spPr>
        <p:txBody>
          <a:bodyPr/>
          <a:lstStyle/>
          <a:p>
            <a:pPr rtl="1"/>
            <a:r>
              <a:rPr lang="ar-JO" sz="9600" dirty="0">
                <a:effectLst>
                  <a:glow rad="228600">
                    <a:schemeClr val="accent4">
                      <a:satMod val="175000"/>
                      <a:alpha val="40000"/>
                    </a:schemeClr>
                  </a:glow>
                </a:effectLst>
              </a:rPr>
              <a:t>سيادة يسوع المسيح</a:t>
            </a:r>
          </a:p>
        </p:txBody>
      </p:sp>
      <p:sp>
        <p:nvSpPr>
          <p:cNvPr id="5" name="Rectangle 2">
            <a:extLst>
              <a:ext uri="{FF2B5EF4-FFF2-40B4-BE49-F238E27FC236}">
                <a16:creationId xmlns:a16="http://schemas.microsoft.com/office/drawing/2014/main" id="{FDA58CFF-41B8-624B-8FF1-03A6059406AD}"/>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رؤيا يوحنا</a:t>
            </a:r>
          </a:p>
        </p:txBody>
      </p:sp>
    </p:spTree>
    <p:extLst>
      <p:ext uri="{BB962C8B-B14F-4D97-AF65-F5344CB8AC3E}">
        <p14:creationId xmlns:p14="http://schemas.microsoft.com/office/powerpoint/2010/main" val="32379488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9.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8" name="Rectangle 2">
            <a:extLst>
              <a:ext uri="{FF2B5EF4-FFF2-40B4-BE49-F238E27FC236}">
                <a16:creationId xmlns:a16="http://schemas.microsoft.com/office/drawing/2014/main" id="{D8D90518-2FDB-A446-ADFA-9E47CB6AE84B}"/>
              </a:ext>
            </a:extLst>
          </p:cNvPr>
          <p:cNvSpPr txBox="1">
            <a:spLocks noChangeArrowheads="1"/>
          </p:cNvSpPr>
          <p:nvPr/>
        </p:nvSpPr>
        <p:spPr bwMode="auto">
          <a:xfrm>
            <a:off x="6252779" y="1765147"/>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الموت</a:t>
            </a:r>
            <a:endPar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(1)</a:t>
            </a:r>
          </a:p>
        </p:txBody>
      </p:sp>
      <p:sp>
        <p:nvSpPr>
          <p:cNvPr id="2" name="Title 1"/>
          <p:cNvSpPr>
            <a:spLocks noGrp="1"/>
          </p:cNvSpPr>
          <p:nvPr>
            <p:ph type="ctrTitle"/>
          </p:nvPr>
        </p:nvSpPr>
        <p:spPr>
          <a:xfrm>
            <a:off x="136993" y="50754"/>
            <a:ext cx="8992241" cy="1688992"/>
          </a:xfrm>
          <a:noFill/>
        </p:spPr>
        <p:txBody>
          <a:bodyPr anchor="t"/>
          <a:lstStyle/>
          <a:p>
            <a:pPr rtl="1"/>
            <a:r>
              <a:rPr lang="ar-JO" sz="5400" dirty="0">
                <a:effectLst>
                  <a:glow rad="101600">
                    <a:schemeClr val="tx1">
                      <a:alpha val="99000"/>
                    </a:schemeClr>
                  </a:glow>
                </a:effectLst>
              </a:rPr>
              <a:t>ننتصر عندما نرى أن يسوع يسود على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7" name="Rectangle 2"/>
          <p:cNvSpPr txBox="1">
            <a:spLocks noChangeArrowheads="1"/>
          </p:cNvSpPr>
          <p:nvPr/>
        </p:nvSpPr>
        <p:spPr bwMode="auto">
          <a:xfrm>
            <a:off x="14766" y="5948489"/>
            <a:ext cx="9129234"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مخطط سفر الرؤيا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A991E26E-58BA-1D40-BC78-DF21AE295E1E}"/>
              </a:ext>
            </a:extLst>
          </p:cNvPr>
          <p:cNvSpPr txBox="1">
            <a:spLocks noChangeArrowheads="1"/>
          </p:cNvSpPr>
          <p:nvPr/>
        </p:nvSpPr>
        <p:spPr bwMode="auto">
          <a:xfrm>
            <a:off x="3250504"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الكنائس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3</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0" name="Rectangle 2">
            <a:extLst>
              <a:ext uri="{FF2B5EF4-FFF2-40B4-BE49-F238E27FC236}">
                <a16:creationId xmlns:a16="http://schemas.microsoft.com/office/drawing/2014/main" id="{CFCCCBFF-7B6D-6340-A1DA-BC45E499EFD7}"/>
              </a:ext>
            </a:extLst>
          </p:cNvPr>
          <p:cNvSpPr txBox="1">
            <a:spLocks noChangeArrowheads="1"/>
          </p:cNvSpPr>
          <p:nvPr/>
        </p:nvSpPr>
        <p:spPr bwMode="auto">
          <a:xfrm>
            <a:off x="247911" y="1773238"/>
            <a:ext cx="251837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مستقبلنا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22</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r>
              <a:rPr kumimoji="0" lang="ar-JO"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4</a:t>
            </a:r>
            <a:r>
              <a:rPr kumimoji="0" lang="en-US" sz="4000" b="0" i="0" u="none" strike="noStrike" kern="1200" cap="none" spc="-100" normalizeH="0" baseline="0" noProof="0">
                <a:ln>
                  <a:noFill/>
                </a:ln>
                <a:solidFill>
                  <a:srgbClr val="470946"/>
                </a:solidFill>
                <a:effectLst/>
                <a:uLnTx/>
                <a:uFillTx/>
                <a:latin typeface="Helvetica Neue Black Condensed"/>
                <a:ea typeface="ＭＳ Ｐゴシック" charset="0"/>
                <a:cs typeface="Helvetica Neue Black Condensed"/>
              </a:rPr>
              <a:t>)</a:t>
            </a:r>
          </a:p>
        </p:txBody>
      </p:sp>
      <p:sp>
        <p:nvSpPr>
          <p:cNvPr id="11" name="Notched Right Arrow 10">
            <a:extLst>
              <a:ext uri="{FF2B5EF4-FFF2-40B4-BE49-F238E27FC236}">
                <a16:creationId xmlns:a16="http://schemas.microsoft.com/office/drawing/2014/main" id="{43875C51-04B0-5E41-904E-1ABB1ACD1B59}"/>
              </a:ext>
            </a:extLst>
          </p:cNvPr>
          <p:cNvSpPr/>
          <p:nvPr/>
        </p:nvSpPr>
        <p:spPr bwMode="auto">
          <a:xfrm flipH="1">
            <a:off x="2546639"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12" name="Notched Right Arrow 11">
            <a:extLst>
              <a:ext uri="{FF2B5EF4-FFF2-40B4-BE49-F238E27FC236}">
                <a16:creationId xmlns:a16="http://schemas.microsoft.com/office/drawing/2014/main" id="{F279AAD8-F861-C340-8E6E-D7768DA0966C}"/>
              </a:ext>
            </a:extLst>
          </p:cNvPr>
          <p:cNvSpPr/>
          <p:nvPr/>
        </p:nvSpPr>
        <p:spPr bwMode="auto">
          <a:xfrm flipH="1">
            <a:off x="5532435" y="2695855"/>
            <a:ext cx="848911" cy="1381348"/>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17291811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right)">
                                      <p:cBhvr>
                                        <p:cTn id="7" dur="500"/>
                                        <p:tgtEl>
                                          <p:spTgt spid="12"/>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childTnLst>
                          </p:cTn>
                        </p:par>
                        <p:par>
                          <p:cTn id="16" fill="hold">
                            <p:stCondLst>
                              <p:cond delay="5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ppt_x"/>
                                          </p:val>
                                        </p:tav>
                                        <p:tav tm="100000">
                                          <p:val>
                                            <p:strVal val="#ppt_x"/>
                                          </p:val>
                                        </p:tav>
                                      </p:tavLst>
                                    </p:anim>
                                    <p:anim calcmode="lin" valueType="num">
                                      <p:cBhvr additive="base">
                                        <p:cTn id="2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0" grpId="0" animBg="1"/>
      <p:bldP spid="11" grpId="0" animBg="1"/>
      <p:bldP spid="1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a:extLst>
              <a:ext uri="{FF2B5EF4-FFF2-40B4-BE49-F238E27FC236}">
                <a16:creationId xmlns:a16="http://schemas.microsoft.com/office/drawing/2014/main" id="{AF66B700-8EE0-7A49-BCC4-1A45D8F81B5D}"/>
              </a:ext>
            </a:extLst>
          </p:cNvPr>
          <p:cNvSpPr txBox="1">
            <a:spLocks noChangeArrowheads="1"/>
          </p:cNvSpPr>
          <p:nvPr/>
        </p:nvSpPr>
        <p:spPr bwMode="auto">
          <a:xfrm>
            <a:off x="4427984" y="2018296"/>
            <a:ext cx="4690964" cy="3709236"/>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الأرض تم زرعها من خلال فضائيين بدأوا العملية التطورية</a:t>
            </a:r>
            <a:endParaRPr kumimoji="0" lang="en-US" sz="54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nvGrpSpPr>
          <p:cNvPr id="3" name="Group 2">
            <a:extLst>
              <a:ext uri="{FF2B5EF4-FFF2-40B4-BE49-F238E27FC236}">
                <a16:creationId xmlns:a16="http://schemas.microsoft.com/office/drawing/2014/main" id="{7995ED63-4568-4045-A7EC-CCFBE27ED477}"/>
              </a:ext>
            </a:extLst>
          </p:cNvPr>
          <p:cNvGrpSpPr/>
          <p:nvPr/>
        </p:nvGrpSpPr>
        <p:grpSpPr>
          <a:xfrm>
            <a:off x="-34163" y="0"/>
            <a:ext cx="4572000" cy="6858000"/>
            <a:chOff x="-34163" y="0"/>
            <a:chExt cx="4572000" cy="6858000"/>
          </a:xfrm>
        </p:grpSpPr>
        <p:pic>
          <p:nvPicPr>
            <p:cNvPr id="2" name="Picture 2" descr="http://www.bordersbookfestival.org/wp-content/uploads/2018/04/BBF18-Richard-Dawkins-BO-001.jpg">
              <a:extLst>
                <a:ext uri="{FF2B5EF4-FFF2-40B4-BE49-F238E27FC236}">
                  <a16:creationId xmlns:a16="http://schemas.microsoft.com/office/drawing/2014/main" id="{0664E8CE-3457-8B45-A586-787CC5F67F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163" y="0"/>
              <a:ext cx="457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756893E5-036B-CE4F-8125-D8206759F989}"/>
                </a:ext>
              </a:extLst>
            </p:cNvPr>
            <p:cNvSpPr txBox="1">
              <a:spLocks noChangeArrowheads="1"/>
            </p:cNvSpPr>
            <p:nvPr/>
          </p:nvSpPr>
          <p:spPr bwMode="auto">
            <a:xfrm>
              <a:off x="0" y="5616924"/>
              <a:ext cx="4427984" cy="113986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ريتشارد </a:t>
              </a:r>
              <a:r>
                <a:rPr kumimoji="0" lang="ar-JO" sz="40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دوكنز</a:t>
              </a:r>
              <a:endParaRPr kumimoji="0" lang="en-US" sz="4800" b="1" i="0" u="none" strike="noStrike" kern="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grpSp>
      <p:sp>
        <p:nvSpPr>
          <p:cNvPr id="900098" name="Rectangle 2"/>
          <p:cNvSpPr>
            <a:spLocks noGrp="1" noChangeArrowheads="1"/>
          </p:cNvSpPr>
          <p:nvPr>
            <p:ph type="ctrTitle"/>
          </p:nvPr>
        </p:nvSpPr>
        <p:spPr>
          <a:xfrm>
            <a:off x="4932040" y="232008"/>
            <a:ext cx="4211960" cy="1540808"/>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الملايين يؤمنون...</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AC007F9B-CA2B-7D47-A651-193F6D4138CE}"/>
              </a:ext>
            </a:extLst>
          </p:cNvPr>
          <p:cNvSpPr txBox="1">
            <a:spLocks noChangeArrowheads="1"/>
          </p:cNvSpPr>
          <p:nvPr/>
        </p:nvSpPr>
        <p:spPr bwMode="auto">
          <a:xfrm>
            <a:off x="4462146" y="5920006"/>
            <a:ext cx="432907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1"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3558865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dissolve">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 Jesus Sovereig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0639"/>
            <a:ext cx="9125351" cy="6837362"/>
          </a:xfrm>
          <a:prstGeom prst="rect">
            <a:avLst/>
          </a:prstGeom>
        </p:spPr>
      </p:pic>
      <p:sp>
        <p:nvSpPr>
          <p:cNvPr id="760835" name="Rectangle 2"/>
          <p:cNvSpPr>
            <a:spLocks noGrp="1" noChangeArrowheads="1"/>
          </p:cNvSpPr>
          <p:nvPr>
            <p:ph type="ctrTitle"/>
          </p:nvPr>
        </p:nvSpPr>
        <p:spPr>
          <a:xfrm>
            <a:off x="1825493" y="78771"/>
            <a:ext cx="7318507" cy="3073862"/>
          </a:xfrm>
        </p:spPr>
        <p:txBody>
          <a:bodyPr/>
          <a:lstStyle/>
          <a:p>
            <a:pPr rtl="1"/>
            <a:r>
              <a:rPr lang="ar-JO" sz="6000" dirty="0">
                <a:effectLst>
                  <a:glow rad="215900">
                    <a:schemeClr val="tx1"/>
                  </a:glow>
                </a:effectLst>
                <a:ea typeface="ＭＳ Ｐゴシック" charset="0"/>
              </a:rPr>
              <a:t>يسوع </a:t>
            </a:r>
            <a:r>
              <a:rPr lang="ar-JO" sz="6000" dirty="0">
                <a:solidFill>
                  <a:srgbClr val="FFFF00"/>
                </a:solidFill>
                <a:effectLst>
                  <a:glow rad="215900">
                    <a:schemeClr val="tx1"/>
                  </a:glow>
                </a:effectLst>
                <a:ea typeface="ＭＳ Ｐゴシック" charset="0"/>
              </a:rPr>
              <a:t>يحكم</a:t>
            </a:r>
            <a:r>
              <a:rPr lang="ar-JO" sz="6000" dirty="0">
                <a:effectLst>
                  <a:glow rad="215900">
                    <a:schemeClr val="tx1"/>
                  </a:glow>
                </a:effectLst>
                <a:ea typeface="ＭＳ Ｐゴシック" charset="0"/>
              </a:rPr>
              <a:t> العالم! </a:t>
            </a:r>
            <a:br>
              <a:rPr lang="ar-JO" sz="6000" dirty="0">
                <a:effectLst>
                  <a:glow rad="215900">
                    <a:schemeClr val="tx1"/>
                  </a:glow>
                </a:effectLst>
                <a:ea typeface="ＭＳ Ｐゴシック" charset="0"/>
              </a:rPr>
            </a:br>
            <a:r>
              <a:rPr lang="ar-JO" sz="6000" dirty="0">
                <a:effectLst>
                  <a:glow rad="215900">
                    <a:schemeClr val="tx1"/>
                  </a:glow>
                </a:effectLst>
                <a:ea typeface="ＭＳ Ｐゴシック" charset="0"/>
              </a:rPr>
              <a:t>لهذا يمكنه التعامل مع مشكلتك الصغيرة.</a:t>
            </a:r>
          </a:p>
        </p:txBody>
      </p:sp>
      <p:sp>
        <p:nvSpPr>
          <p:cNvPr id="7" name="Rectangle 2"/>
          <p:cNvSpPr txBox="1">
            <a:spLocks noChangeArrowheads="1"/>
          </p:cNvSpPr>
          <p:nvPr/>
        </p:nvSpPr>
        <p:spPr bwMode="auto">
          <a:xfrm>
            <a:off x="2886075" y="5825013"/>
            <a:ext cx="6247693" cy="104810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فكرة سفر رؤيا الكبيرة</a:t>
            </a:r>
          </a:p>
        </p:txBody>
      </p:sp>
    </p:spTree>
    <p:extLst>
      <p:ext uri="{BB962C8B-B14F-4D97-AF65-F5344CB8AC3E}">
        <p14:creationId xmlns:p14="http://schemas.microsoft.com/office/powerpoint/2010/main" val="22296518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941723785"/>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rPr>
              <a:t>مسح العهد الجديد</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علي هذا العرض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88640"/>
            <a:ext cx="9144000" cy="769349"/>
          </a:xfrm>
          <a:effectLst>
            <a:outerShdw blurRad="63500" dist="35921" dir="2700000" algn="ctr" rotWithShape="0">
              <a:schemeClr val="tx2">
                <a:alpha val="74998"/>
              </a:schemeClr>
            </a:outerShdw>
          </a:effectLst>
        </p:spPr>
        <p:txBody>
          <a:bodyPr/>
          <a:lstStyle/>
          <a:p>
            <a:pPr>
              <a:defRPr/>
            </a:pPr>
            <a:r>
              <a:rPr lang="ar-JO"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كن مشككاً</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8674" name="Picture 2" descr="https://bloximages.chicago2.vip.townnews.com/westvalleyview.com/content/tncms/assets/v3/editorial/9/05/905de71e-3c4e-11e9-9ad5-c35a2d2f81ed/5c7979a298c22.image.jpg?resize=400%2C225">
            <a:extLst>
              <a:ext uri="{FF2B5EF4-FFF2-40B4-BE49-F238E27FC236}">
                <a16:creationId xmlns:a16="http://schemas.microsoft.com/office/drawing/2014/main" id="{0F1E6BFD-3B3C-8242-BD73-CAF1047449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932" y="1052736"/>
            <a:ext cx="9089010" cy="511256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E023B416-7E2A-6545-9546-D743628A93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477559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كيف يمكن أن نكون </a:t>
            </a:r>
            <a:r>
              <a:rPr lang="ar-SA" sz="5400" b="1">
                <a:solidFill>
                  <a:srgbClr val="FFFF00"/>
                </a:solidFill>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متأكدين</a:t>
            </a:r>
            <a:r>
              <a:rPr lang="ar-SA"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 من إيماننا بيسوع؟</a:t>
            </a:r>
            <a:endParaRPr lang="en-US" sz="54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5604" name="Picture 4" descr="http://stagandhencity.co.uk/wp-content/uploads/2016/02/tbc.gif">
            <a:extLst>
              <a:ext uri="{FF2B5EF4-FFF2-40B4-BE49-F238E27FC236}">
                <a16:creationId xmlns:a16="http://schemas.microsoft.com/office/drawing/2014/main" id="{845322EE-0E39-7347-AC45-394FBF74CD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629399">
            <a:off x="2376442" y="2355197"/>
            <a:ext cx="3668210" cy="36682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179F1EA5-8531-D640-945C-065B607D791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75561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ccordance" panose="00000400000000000000" pitchFamily="2" charset="-78"/>
                <a:ea typeface="Accordance" panose="00000400000000000000" pitchFamily="2" charset="-78"/>
                <a:cs typeface="Accordance" panose="00000400000000000000" pitchFamily="2" charset="-78"/>
              </a:rPr>
              <a:t>خدمة بولس في الغرب</a:t>
            </a:r>
            <a:endParaRPr lang="en-US" b="1">
              <a:latin typeface="Accordance" panose="00000400000000000000" pitchFamily="2" charset="-78"/>
              <a:ea typeface="Accordance" panose="00000400000000000000" pitchFamily="2" charset="-78"/>
              <a:cs typeface="Accordance" panose="00000400000000000000" pitchFamily="2" charset="-78"/>
            </a:endParaRPr>
          </a:p>
        </p:txBody>
      </p:sp>
      <p:sp>
        <p:nvSpPr>
          <p:cNvPr id="450565" name="Text Box 5"/>
          <p:cNvSpPr txBox="1">
            <a:spLocks noChangeArrowheads="1"/>
          </p:cNvSpPr>
          <p:nvPr/>
        </p:nvSpPr>
        <p:spPr bwMode="auto">
          <a:xfrm>
            <a:off x="7204566" y="4724400"/>
            <a:ext cx="1015022"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ورشليم</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450566" name="Text Box 6"/>
          <p:cNvSpPr txBox="1">
            <a:spLocks noChangeArrowheads="1"/>
          </p:cNvSpPr>
          <p:nvPr/>
        </p:nvSpPr>
        <p:spPr bwMode="auto">
          <a:xfrm>
            <a:off x="5317910" y="3124200"/>
            <a:ext cx="832280"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err="1">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ليركية</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017862" name="Text Box 7"/>
          <p:cNvSpPr txBox="1">
            <a:spLocks noChangeArrowheads="1"/>
          </p:cNvSpPr>
          <p:nvPr/>
        </p:nvSpPr>
        <p:spPr bwMode="auto">
          <a:xfrm>
            <a:off x="3440136" y="3276600"/>
            <a:ext cx="619080"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روما</a:t>
            </a:r>
            <a:endParaRPr kumimoji="0" lang="en-US" sz="24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Rectangle 2">
            <a:extLst>
              <a:ext uri="{FF2B5EF4-FFF2-40B4-BE49-F238E27FC236}">
                <a16:creationId xmlns:a16="http://schemas.microsoft.com/office/drawing/2014/main" id="{4BF68501-E658-6C45-AB59-88EBAA4B333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0950044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93890" name="Title 1"/>
          <p:cNvSpPr>
            <a:spLocks noGrp="1"/>
          </p:cNvSpPr>
          <p:nvPr>
            <p:ph type="title"/>
          </p:nvPr>
        </p:nvSpPr>
        <p:spPr>
          <a:xfrm>
            <a:off x="-36513" y="58738"/>
            <a:ext cx="9145588" cy="1930400"/>
          </a:xfrm>
        </p:spPr>
        <p:txBody>
          <a:bodyPr/>
          <a:lstStyle/>
          <a:p>
            <a:r>
              <a:rPr lang="ar-JO" sz="3600" b="1" u="sng">
                <a:solidFill>
                  <a:srgbClr val="FFFFFF"/>
                </a:solidFill>
                <a:latin typeface="Accordance" panose="00000400000000000000" pitchFamily="2" charset="-78"/>
                <a:ea typeface="Accordance" panose="00000400000000000000" pitchFamily="2" charset="-78"/>
                <a:cs typeface="Accordance" panose="00000400000000000000" pitchFamily="2" charset="-78"/>
              </a:rPr>
              <a:t>سؤال قرّاء لوقا:</a:t>
            </a:r>
            <a:br>
              <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a:solidFill>
                  <a:srgbClr val="FFFFFF"/>
                </a:solidFill>
                <a:latin typeface="Accordance" panose="00000400000000000000" pitchFamily="2" charset="-78"/>
                <a:ea typeface="Accordance" panose="00000400000000000000" pitchFamily="2" charset="-78"/>
                <a:cs typeface="Accordance" panose="00000400000000000000" pitchFamily="2" charset="-78"/>
              </a:rPr>
              <a:t>هل يمكن لهذا الشرقي (يسوع) أن يكون مخلصًا لغربي مثلي (أممي)؟</a:t>
            </a:r>
            <a:endParaRPr lang="en-US" sz="3600" b="1">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Title 1"/>
          <p:cNvSpPr txBox="1">
            <a:spLocks/>
          </p:cNvSpPr>
          <p:nvPr/>
        </p:nvSpPr>
        <p:spPr bwMode="auto">
          <a:xfrm>
            <a:off x="3293996" y="2237822"/>
            <a:ext cx="5670492" cy="2592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لماذا يعتقد الناس أن المسيحية دين </a:t>
            </a:r>
            <a:r>
              <a:rPr kumimoji="0" lang="ar-JO" sz="4000" b="1" i="1"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غربي</a:t>
            </a:r>
            <a:r>
              <a:rPr kumimoji="0" lang="ar-JO"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4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6"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670" y="2005013"/>
            <a:ext cx="3168650" cy="4852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itle 1"/>
          <p:cNvSpPr txBox="1">
            <a:spLocks/>
          </p:cNvSpPr>
          <p:nvPr/>
        </p:nvSpPr>
        <p:spPr bwMode="auto">
          <a:xfrm>
            <a:off x="781050" y="5445224"/>
            <a:ext cx="7581900" cy="125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يسوع </a:t>
            </a:r>
            <a:r>
              <a:rPr kumimoji="0" lang="ar-JO" sz="6000" b="1" i="0" u="sng"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a:t>
            </a:r>
            <a:r>
              <a:rPr kumimoji="0" lang="ar-JO" sz="6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يكن </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م</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ر</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ك</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ي</a:t>
            </a:r>
            <a:r>
              <a:rPr kumimoji="0" lang="ar-JO" sz="6000" b="1" i="0" u="none" strike="noStrike" kern="120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a:t>
            </a:r>
            <a:r>
              <a:rPr kumimoji="0" lang="ar-JO" sz="6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8000" b="1" i="0" u="none" strike="noStrike" kern="1200" cap="none" spc="0" normalizeH="0" baseline="0" noProof="0">
              <a:ln>
                <a:noFill/>
              </a:ln>
              <a:solidFill>
                <a:srgbClr val="333399"/>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7" name="&quot;No&quot; Symbol 6"/>
          <p:cNvSpPr>
            <a:spLocks noChangeAspect="1"/>
          </p:cNvSpPr>
          <p:nvPr/>
        </p:nvSpPr>
        <p:spPr bwMode="auto">
          <a:xfrm>
            <a:off x="989400" y="3213093"/>
            <a:ext cx="1584325" cy="1584325"/>
          </a:xfrm>
          <a:prstGeom prst="noSmoking">
            <a:avLst/>
          </a:prstGeom>
          <a:solidFill>
            <a:srgbClr val="FF0000"/>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11162211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par>
                                <p:cTn id="8" presetID="5" presetClass="entr" presetSubtype="10" fill="hold" nodeType="withEffect">
                                  <p:stCondLst>
                                    <p:cond delay="200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3000"/>
                                        <p:tgtEl>
                                          <p:spTgt spid="6"/>
                                        </p:tgtEl>
                                      </p:cBhvr>
                                    </p:animEffect>
                                  </p:childTnLst>
                                </p:cTn>
                              </p:par>
                            </p:childTnLst>
                          </p:cTn>
                        </p:par>
                        <p:par>
                          <p:cTn id="11" fill="hold" nodeType="afterGroup">
                            <p:stCondLst>
                              <p:cond delay="5000"/>
                            </p:stCondLst>
                            <p:childTnLst>
                              <p:par>
                                <p:cTn id="12" presetID="5" presetClass="entr" presetSubtype="1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checkerboard(across)">
                                      <p:cBhvr>
                                        <p:cTn id="14" dur="3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938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p:bldP spid="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A046811D-7824-2147-BB35-1745AB337EC2}"/>
              </a:ext>
            </a:extLst>
          </p:cNvPr>
          <p:cNvSpPr txBox="1">
            <a:spLocks noChangeArrowheads="1"/>
          </p:cNvSpPr>
          <p:nvPr/>
        </p:nvSpPr>
        <p:spPr bwMode="auto">
          <a:xfrm>
            <a:off x="827584" y="2683830"/>
            <a:ext cx="7704856" cy="1264278"/>
          </a:xfrm>
          <a:prstGeom prst="rect">
            <a:avLst/>
          </a:prstGeom>
          <a:solidFill>
            <a:schemeClr val="tx1"/>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لم يقتل أحد المسيح لأنه قدم حياته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طوعاً</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أجلنا جميعاً (لوقا 22-23).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4"/>
          <a:stretch>
            <a:fillRect/>
          </a:stretch>
        </p:blipFill>
        <p:spPr>
          <a:xfrm>
            <a:off x="3220001" y="-99392"/>
            <a:ext cx="2216095" cy="2216095"/>
          </a:xfrm>
          <a:prstGeom prst="rect">
            <a:avLst/>
          </a:prstGeom>
        </p:spPr>
      </p:pic>
      <p:sp>
        <p:nvSpPr>
          <p:cNvPr id="133122" name="Rectangle 2"/>
          <p:cNvSpPr>
            <a:spLocks noGrp="1" noChangeArrowheads="1"/>
          </p:cNvSpPr>
          <p:nvPr>
            <p:ph type="ctrTitle"/>
          </p:nvPr>
        </p:nvSpPr>
        <p:spPr>
          <a:xfrm>
            <a:off x="5605884" y="57050"/>
            <a:ext cx="3175645" cy="1677268"/>
          </a:xfrm>
          <a:effectLst/>
        </p:spPr>
        <p:txBody>
          <a:bodyPr anchor="t"/>
          <a:lstStyle/>
          <a:p>
            <a:pPr eaLnBrk="1" hangingPunct="1">
              <a:defRPr/>
            </a:pPr>
            <a: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t>كيف نكون </a:t>
            </a:r>
            <a:br>
              <a:rPr lang="ar-SA" sz="3600" b="1">
                <a:solidFill>
                  <a:srgbClr val="000000"/>
                </a:solidFill>
                <a:effectLst/>
                <a:latin typeface="Accordance" panose="00000400000000000000" pitchFamily="2" charset="-78"/>
                <a:ea typeface="Accordance" panose="00000400000000000000" pitchFamily="2" charset="-78"/>
                <a:cs typeface="Accordance" panose="00000400000000000000" pitchFamily="2" charset="-78"/>
              </a:rPr>
            </a:br>
            <a:r>
              <a:rPr lang="ar-SA"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rPr>
              <a:t>متأكدين...</a:t>
            </a:r>
            <a:endParaRPr kumimoji="0" lang="en-US" sz="3600" b="1">
              <a:solidFill>
                <a:srgbClr val="C00000"/>
              </a:solidFill>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 name="Rectangle 3">
            <a:extLst>
              <a:ext uri="{FF2B5EF4-FFF2-40B4-BE49-F238E27FC236}">
                <a16:creationId xmlns:a16="http://schemas.microsoft.com/office/drawing/2014/main" id="{2386AC36-F846-694A-9751-0B179F1B533B}"/>
              </a:ext>
            </a:extLst>
          </p:cNvPr>
          <p:cNvSpPr txBox="1">
            <a:spLocks noChangeArrowheads="1"/>
          </p:cNvSpPr>
          <p:nvPr/>
        </p:nvSpPr>
        <p:spPr bwMode="auto">
          <a:xfrm>
            <a:off x="212685" y="5060094"/>
            <a:ext cx="8751803" cy="1264278"/>
          </a:xfrm>
          <a:prstGeom prst="rect">
            <a:avLst/>
          </a:prstGeom>
          <a:solidFill>
            <a:srgbClr val="00206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أرسل الله يسوع ليكون المخلص اليهودي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والعالمي</a:t>
            </a:r>
            <a:br>
              <a:rPr kumimoji="0" lang="en-US"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5 – 4: 13).</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9" name="Rectangle 3">
            <a:extLst>
              <a:ext uri="{FF2B5EF4-FFF2-40B4-BE49-F238E27FC236}">
                <a16:creationId xmlns:a16="http://schemas.microsoft.com/office/drawing/2014/main" id="{10C5D1D4-3254-9F4E-A66A-8C3287BA109E}"/>
              </a:ext>
            </a:extLst>
          </p:cNvPr>
          <p:cNvSpPr txBox="1">
            <a:spLocks noChangeArrowheads="1"/>
          </p:cNvSpPr>
          <p:nvPr/>
        </p:nvSpPr>
        <p:spPr bwMode="auto">
          <a:xfrm>
            <a:off x="539553" y="3795816"/>
            <a:ext cx="8208912" cy="1264278"/>
          </a:xfrm>
          <a:prstGeom prst="rect">
            <a:avLst/>
          </a:prstGeom>
          <a:solidFill>
            <a:srgbClr val="005722"/>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تضمنت خطة الله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رفض</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اليهود ليسوع لتقديم الخلاص للأمم (4: 14-21: 38)</a:t>
            </a:r>
            <a:r>
              <a:rPr kumimoji="0" lang="ar-SA"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 name="Rectangle 3"/>
          <p:cNvSpPr txBox="1">
            <a:spLocks noChangeArrowheads="1"/>
          </p:cNvSpPr>
          <p:nvPr/>
        </p:nvSpPr>
        <p:spPr bwMode="auto">
          <a:xfrm>
            <a:off x="-108520" y="6180174"/>
            <a:ext cx="9433048" cy="680120"/>
          </a:xfrm>
          <a:prstGeom prst="rect">
            <a:avLst/>
          </a:prstGeom>
          <a:solidFill>
            <a:srgbClr val="7030A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المصادر حول حياة المسيح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موثوقة</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(1: 1-4).</a:t>
            </a:r>
          </a:p>
        </p:txBody>
      </p:sp>
      <p:sp>
        <p:nvSpPr>
          <p:cNvPr id="11" name="Rectangle 3">
            <a:extLst>
              <a:ext uri="{FF2B5EF4-FFF2-40B4-BE49-F238E27FC236}">
                <a16:creationId xmlns:a16="http://schemas.microsoft.com/office/drawing/2014/main" id="{CAAFA895-0197-6147-87D2-F886049620FC}"/>
              </a:ext>
            </a:extLst>
          </p:cNvPr>
          <p:cNvSpPr txBox="1">
            <a:spLocks noChangeArrowheads="1"/>
          </p:cNvSpPr>
          <p:nvPr/>
        </p:nvSpPr>
        <p:spPr bwMode="auto">
          <a:xfrm>
            <a:off x="1115616" y="1603710"/>
            <a:ext cx="7128792" cy="1083169"/>
          </a:xfrm>
          <a:prstGeom prst="rect">
            <a:avLst/>
          </a:prstGeom>
          <a:solidFill>
            <a:srgbClr val="FF0000"/>
          </a:solidFill>
          <a:ln w="9525">
            <a:no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يمكننا الإعلان عن مخلّص </a:t>
            </a:r>
            <a:r>
              <a:rPr kumimoji="0" lang="ar-JO" sz="2800" b="1" i="0" u="none" strike="noStrike" kern="0" cap="none" spc="0" normalizeH="0" baseline="0" noProof="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قائم</a:t>
            </a: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من الموت للعالم</a:t>
            </a:r>
            <a:br>
              <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br>
            <a:r>
              <a:rPr kumimoji="0" lang="ar-JO"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(لوقا 24).</a:t>
            </a:r>
            <a:endParaRPr kumimoji="0" lang="en-US" sz="2800" b="1" i="0" u="none" strike="noStrike" kern="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2" name="Rectangle 2">
            <a:extLst>
              <a:ext uri="{FF2B5EF4-FFF2-40B4-BE49-F238E27FC236}">
                <a16:creationId xmlns:a16="http://schemas.microsoft.com/office/drawing/2014/main" id="{5631AB0F-7E3E-FA4D-89E2-8343FEC3A9DB}"/>
              </a:ext>
            </a:extLst>
          </p:cNvPr>
          <p:cNvSpPr txBox="1">
            <a:spLocks noChangeArrowheads="1"/>
          </p:cNvSpPr>
          <p:nvPr/>
        </p:nvSpPr>
        <p:spPr bwMode="auto">
          <a:xfrm>
            <a:off x="-120008" y="144771"/>
            <a:ext cx="3553503" cy="16772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...في إيماننا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بيسوع</a:t>
            </a:r>
            <a:endParaRPr kumimoji="0" lang="en-US" sz="36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3" name="Rectangle 3">
            <a:extLst>
              <a:ext uri="{FF2B5EF4-FFF2-40B4-BE49-F238E27FC236}">
                <a16:creationId xmlns:a16="http://schemas.microsoft.com/office/drawing/2014/main" id="{AAF6CC2E-D1C7-DD40-BF8B-9C66C2B5FBA9}"/>
              </a:ext>
            </a:extLst>
          </p:cNvPr>
          <p:cNvSpPr txBox="1">
            <a:spLocks noChangeArrowheads="1"/>
          </p:cNvSpPr>
          <p:nvPr/>
        </p:nvSpPr>
        <p:spPr bwMode="auto">
          <a:xfrm rot="20719588">
            <a:off x="297274" y="2877681"/>
            <a:ext cx="8214359" cy="2254242"/>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يهودي ولكنه أيضًا المخلص </a:t>
            </a:r>
            <a:r>
              <a:rPr kumimoji="0" lang="ar-JO" sz="4400" b="1" i="0" u="none" strike="noStrike" kern="0" cap="none" spc="0" normalizeH="0" baseline="0" noProof="0">
                <a:ln>
                  <a:noFill/>
                </a:ln>
                <a:solidFill>
                  <a:srgbClr val="C0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(الفكرة الرئيسية).</a:t>
            </a:r>
            <a:endParaRPr kumimoji="0" lang="en-US" sz="44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14" name="Rectangle 2">
            <a:extLst>
              <a:ext uri="{FF2B5EF4-FFF2-40B4-BE49-F238E27FC236}">
                <a16:creationId xmlns:a16="http://schemas.microsoft.com/office/drawing/2014/main" id="{33C42E64-E3E7-3542-8DE1-EAD2A8575D88}"/>
              </a:ext>
            </a:extLst>
          </p:cNvPr>
          <p:cNvSpPr txBox="1">
            <a:spLocks noChangeArrowheads="1"/>
          </p:cNvSpPr>
          <p:nvPr/>
        </p:nvSpPr>
        <p:spPr bwMode="auto">
          <a:xfrm>
            <a:off x="3220001" y="764704"/>
            <a:ext cx="2368907"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258873161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5"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strVal val="#ppt_w*0.70"/>
                                          </p:val>
                                        </p:tav>
                                        <p:tav tm="100000">
                                          <p:val>
                                            <p:strVal val="#ppt_w"/>
                                          </p:val>
                                        </p:tav>
                                      </p:tavLst>
                                    </p:anim>
                                    <p:anim calcmode="lin" valueType="num">
                                      <p:cBhvr>
                                        <p:cTn id="28" dur="1000" fill="hold"/>
                                        <p:tgtEl>
                                          <p:spTgt spid="13"/>
                                        </p:tgtEl>
                                        <p:attrNameLst>
                                          <p:attrName>ppt_h</p:attrName>
                                        </p:attrNameLst>
                                      </p:cBhvr>
                                      <p:tavLst>
                                        <p:tav tm="0">
                                          <p:val>
                                            <p:strVal val="#ppt_h"/>
                                          </p:val>
                                        </p:tav>
                                        <p:tav tm="100000">
                                          <p:val>
                                            <p:strVal val="#ppt_h"/>
                                          </p:val>
                                        </p:tav>
                                      </p:tavLst>
                                    </p:anim>
                                    <p:animEffect transition="in" filter="fad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dissolve">
                                      <p:cBhvr>
                                        <p:cTn id="3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8" grpId="0" animBg="1"/>
      <p:bldP spid="9" grpId="0" animBg="1"/>
      <p:bldP spid="5" grpId="0" animBg="1"/>
      <p:bldP spid="11" grpId="0" animBg="1"/>
      <p:bldP spid="13" grpId="0" animBg="1"/>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43200" y="1793315"/>
            <a:ext cx="6400800" cy="3157689"/>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ctr" defTabSz="914400" rtl="0" eaLnBrk="1" fontAlgn="base" latinLnBrk="0" hangingPunct="1">
              <a:lnSpc>
                <a:spcPct val="100000"/>
              </a:lnSpc>
              <a:spcBef>
                <a:spcPct val="20000"/>
              </a:spcBef>
              <a:spcAft>
                <a:spcPct val="0"/>
              </a:spcAft>
              <a:buClr>
                <a:srgbClr val="000000"/>
              </a:buClr>
              <a:buSzPct val="115000"/>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الكتاب:</a:t>
            </a:r>
          </a:p>
          <a:p>
            <a:pPr marL="461963" marR="0" lvl="0" indent="-461963"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يثبت أن يسوع هو المسيا لليهود من غير المؤمنين لكي يؤمنوا به،</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AutoNum type="arabicParenBoth"/>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p>
          <a:p>
            <a:pPr marL="457200" marR="0" lvl="0" indent="-457200" algn="r" defTabSz="914400" rtl="1" eaLnBrk="1" fontAlgn="base" latinLnBrk="0" hangingPunct="1">
              <a:lnSpc>
                <a:spcPct val="100000"/>
              </a:lnSpc>
              <a:spcBef>
                <a:spcPct val="20000"/>
              </a:spcBef>
              <a:spcAft>
                <a:spcPct val="0"/>
              </a:spcAft>
              <a:buClr>
                <a:srgbClr val="000000"/>
              </a:buClr>
              <a:buSzPct val="115000"/>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أن المملكة الموعودة لإسرائيل قد تأخرت لسبب رفض إسرائيل للمسيح كملك للمؤمنين من اليهود ليروا سلطان ملكوته الحالي مقامًا في الكنيسة.</a:t>
            </a:r>
          </a:p>
        </p:txBody>
      </p:sp>
      <p:sp>
        <p:nvSpPr>
          <p:cNvPr id="254978" name="Text Box 3"/>
          <p:cNvSpPr txBox="1">
            <a:spLocks noChangeArrowheads="1"/>
          </p:cNvSpPr>
          <p:nvPr/>
        </p:nvSpPr>
        <p:spPr bwMode="auto">
          <a:xfrm>
            <a:off x="8512019" y="44461"/>
            <a:ext cx="527509" cy="830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940" name="Picture 4" descr="so01852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981200"/>
            <a:ext cx="3036888"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Rectangle 5"/>
          <p:cNvSpPr>
            <a:spLocks noGrp="1" noChangeArrowheads="1"/>
          </p:cNvSpPr>
          <p:nvPr>
            <p:ph type="title"/>
          </p:nvPr>
        </p:nvSpPr>
        <p:spPr>
          <a:xfrm>
            <a:off x="533400" y="260648"/>
            <a:ext cx="7162800" cy="1143000"/>
          </a:xfrm>
          <a:solidFill>
            <a:srgbClr val="9900CC"/>
          </a:solidFill>
        </p:spPr>
        <p:txBody>
          <a:bodyPr/>
          <a:lstStyle/>
          <a:p>
            <a:pPr eaLnBrk="1" hangingPunct="1">
              <a:defRPr/>
            </a:pPr>
            <a:r>
              <a:rPr lang="ar-JO" sz="4000" dirty="0">
                <a:solidFill>
                  <a:srgbClr val="FFFFFF"/>
                </a:solidFill>
                <a:cs typeface="Arial" panose="020B0604020202020204" pitchFamily="34" charset="0"/>
              </a:rPr>
              <a:t>البيان الموجز</a:t>
            </a:r>
            <a:endParaRPr lang="en-US" sz="4000" dirty="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EB1126A8-07C0-9E42-AB7E-F3F68B344C63}"/>
              </a:ext>
            </a:extLst>
          </p:cNvPr>
          <p:cNvSpPr txBox="1">
            <a:spLocks noChangeArrowheads="1"/>
          </p:cNvSpPr>
          <p:nvPr/>
        </p:nvSpPr>
        <p:spPr bwMode="auto">
          <a:xfrm>
            <a:off x="1527507" y="593436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1534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الكتاب المقدس الذي لا يتغير</a:t>
            </a:r>
            <a:endParaRPr lang="en-US" sz="4800" b="1">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endParaRPr>
          </a:p>
        </p:txBody>
      </p:sp>
      <p:pic>
        <p:nvPicPr>
          <p:cNvPr id="29698" name="Picture 2" descr="http://www.plainbibleteaching.com/wp-content/uploads/2007/11/bible-text.jpg">
            <a:extLst>
              <a:ext uri="{FF2B5EF4-FFF2-40B4-BE49-F238E27FC236}">
                <a16:creationId xmlns:a16="http://schemas.microsoft.com/office/drawing/2014/main" id="{61EEC259-1FE3-3F46-8B81-47F736825E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118627"/>
            <a:ext cx="9147352" cy="571495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E846AAFD-2A73-3041-AB0D-C25F7793E8B2}"/>
              </a:ext>
            </a:extLst>
          </p:cNvPr>
          <p:cNvSpPr txBox="1">
            <a:spLocks noChangeArrowheads="1"/>
          </p:cNvSpPr>
          <p:nvPr/>
        </p:nvSpPr>
        <p:spPr bwMode="auto">
          <a:xfrm rot="20719588">
            <a:off x="60424" y="2370246"/>
            <a:ext cx="9023151" cy="3171489"/>
          </a:xfrm>
          <a:prstGeom prst="rect">
            <a:avLst/>
          </a:prstGeom>
          <a:solidFill>
            <a:schemeClr val="bg1"/>
          </a:solidFill>
          <a:ln w="41275" cmpd="tri">
            <a:solidFill>
              <a:schemeClr val="tx1"/>
            </a:solidFill>
            <a:miter lim="800000"/>
            <a:headEnd/>
            <a:tailEnd/>
          </a:ln>
          <a:effectLst/>
        </p:spPr>
        <p:txBody>
          <a:bodyPr lIns="91408" tIns="45704" rIns="91408" bIns="45704" anchor="ctr"/>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يسوع هو المخلّص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العالمي</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 لكن هل تحتاج لتكون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متأكدًا</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 أنه مخلّصك </a:t>
            </a:r>
            <a:r>
              <a:rPr kumimoji="0" lang="ar-JO" sz="4800" b="1" i="0" u="none" strike="noStrike" kern="0" cap="none" spc="0" normalizeH="0" baseline="0" noProof="0">
                <a:ln>
                  <a:noFill/>
                </a:ln>
                <a:solidFill>
                  <a:srgbClr val="FF0000"/>
                </a:solidFill>
                <a:effectLst/>
                <a:uLnTx/>
                <a:uFillTx/>
                <a:latin typeface="Accordance" panose="00000400000000000000" pitchFamily="2" charset="-78"/>
                <a:ea typeface="Accordance" panose="00000400000000000000" pitchFamily="2" charset="-78"/>
                <a:cs typeface="Accordance" panose="00000400000000000000" pitchFamily="2" charset="-78"/>
              </a:rPr>
              <a:t>أنت</a:t>
            </a:r>
            <a:r>
              <a:rPr kumimoji="0" lang="ar-JO" sz="4800" b="1" i="0" u="none" strike="noStrike" kern="0" cap="none" spc="0" normalizeH="0" baseline="0" noProof="0">
                <a:ln>
                  <a:noFill/>
                </a:ln>
                <a:solidFill>
                  <a:srgbClr val="000000"/>
                </a:solidFill>
                <a:effectLst/>
                <a:uLnTx/>
                <a:uFillTx/>
                <a:latin typeface="Accordance" panose="00000400000000000000" pitchFamily="2" charset="-78"/>
                <a:ea typeface="Accordance" panose="00000400000000000000" pitchFamily="2" charset="-78"/>
                <a:cs typeface="Accordance" panose="00000400000000000000" pitchFamily="2" charset="-78"/>
              </a:rPr>
              <a:t>؟</a:t>
            </a:r>
          </a:p>
        </p:txBody>
      </p:sp>
      <p:sp>
        <p:nvSpPr>
          <p:cNvPr id="5" name="Rectangle 2">
            <a:extLst>
              <a:ext uri="{FF2B5EF4-FFF2-40B4-BE49-F238E27FC236}">
                <a16:creationId xmlns:a16="http://schemas.microsoft.com/office/drawing/2014/main" id="{66AF542F-1532-2943-9816-C3DA91B1E9C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7" tIns="45714" rIns="91427" bIns="45714"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132" rtl="0" eaLnBrk="0" fontAlgn="base" latinLnBrk="0" hangingPunct="0">
              <a:lnSpc>
                <a:spcPct val="100000"/>
              </a:lnSpc>
              <a:spcBef>
                <a:spcPct val="0"/>
              </a:spcBef>
              <a:spcAft>
                <a:spcPct val="0"/>
              </a:spcAft>
              <a:buClrTx/>
              <a:buSzTx/>
              <a:buFontTx/>
              <a:buNone/>
              <a:tabLst/>
              <a:defRPr/>
            </a:pPr>
            <a:r>
              <a:rPr kumimoji="0" lang="ar-SA"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rPr>
              <a:t>لوقا</a:t>
            </a:r>
            <a:endParaRPr kumimoji="0" lang="en-US" sz="4800" b="1" i="0" u="none" strike="noStrike" kern="1200" cap="none" spc="0" normalizeH="0" baseline="0" noProof="0">
              <a:ln>
                <a:noFill/>
              </a:ln>
              <a:solidFill>
                <a:srgbClr val="FFFFFF"/>
              </a:solidFill>
              <a:effectLst>
                <a:glow rad="127000">
                  <a:srgbClr val="000000"/>
                </a:glo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Tree>
    <p:extLst>
      <p:ext uri="{BB962C8B-B14F-4D97-AF65-F5344CB8AC3E}">
        <p14:creationId xmlns:p14="http://schemas.microsoft.com/office/powerpoint/2010/main" val="35866220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125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29504310"/>
      </p:ext>
    </p:extLst>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Text Box 5"/>
          <p:cNvSpPr txBox="1">
            <a:spLocks noChangeArrowheads="1"/>
          </p:cNvSpPr>
          <p:nvPr/>
        </p:nvSpPr>
        <p:spPr bwMode="auto">
          <a:xfrm>
            <a:off x="4427984" y="3356992"/>
            <a:ext cx="4536504" cy="28618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 هو الإيمان الخلاصي؟</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كيف يختلف عن الإيمان الباطل؟</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50" name="Rectangle 2"/>
          <p:cNvSpPr>
            <a:spLocks noGrp="1" noChangeArrowheads="1"/>
          </p:cNvSpPr>
          <p:nvPr>
            <p:ph type="title"/>
          </p:nvPr>
        </p:nvSpPr>
        <p:spPr>
          <a:xfrm>
            <a:off x="14749" y="61729"/>
            <a:ext cx="9129277" cy="1446736"/>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rtl="1" eaLnBrk="1" hangingPunct="1"/>
            <a:r>
              <a:rPr lang="ar-SA" sz="8800" kern="1200" dirty="0">
                <a:solidFill>
                  <a:schemeClr val="tx1"/>
                </a:solidFill>
                <a:effectLst>
                  <a:glow rad="177800">
                    <a:schemeClr val="bg2"/>
                  </a:glow>
                </a:effectLst>
                <a:ea typeface="ＭＳ Ｐゴシック" charset="0"/>
                <a:cs typeface="Arial" panose="020B0604020202020204" pitchFamily="34" charset="0"/>
              </a:rPr>
              <a:t>يوحنا</a:t>
            </a:r>
            <a:endParaRPr lang="en-US" sz="8800" kern="1200" dirty="0">
              <a:solidFill>
                <a:schemeClr val="tx1"/>
              </a:solidFill>
              <a:effectLst>
                <a:glow rad="177800">
                  <a:schemeClr val="bg2"/>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36512" y="1689293"/>
            <a:ext cx="4004601" cy="34158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بماذا يجب أن تثق في يسوع لكي تخلص؟</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ماذا يجب أن تضيف إلى هذا الإيمان للخلاص؟</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B7BC7CD9-09E0-5C41-83E3-441EB6547D4E}"/>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spTree>
    <p:extLst>
      <p:ext uri="{BB962C8B-B14F-4D97-AF65-F5344CB8AC3E}">
        <p14:creationId xmlns:p14="http://schemas.microsoft.com/office/powerpoint/2010/main" val="157897753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الكلمة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250247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الإيمان</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83" y="6536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صنع الله الإنسان من أجل الحياة الأبدية</a:t>
            </a:r>
            <a:endParaRPr kumimoji="0" lang="en-SG" sz="4800"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٢٣</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eaLnBrk="1" hangingPunct="1">
              <a:defRPr/>
            </a:pPr>
            <a:r>
              <a:rPr lang="ar-JO" sz="3600" kern="1200" dirty="0">
                <a:solidFill>
                  <a:srgbClr val="FFFFFF"/>
                </a:solidFill>
                <a:effectLst>
                  <a:glow rad="177800">
                    <a:srgbClr val="000000"/>
                  </a:glow>
                </a:effectLst>
                <a:ea typeface="ＭＳ Ｐゴシック" charset="0"/>
              </a:rPr>
              <a:t>الآية المفتاحية</a:t>
            </a:r>
            <a:endParaRPr lang="en-US" sz="3600" kern="1200" dirty="0">
              <a:solidFill>
                <a:srgbClr val="FFFFFF"/>
              </a:solidFill>
              <a:effectLst>
                <a:glow rad="177800">
                  <a:srgbClr val="000000"/>
                </a:glow>
              </a:effectLst>
              <a:ea typeface="ＭＳ Ｐゴシック" charset="0"/>
            </a:endParaRP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وَآيَاتٍ أُخَرَ كَثِيرَةً صَنَعَ يَسُوعُ قُدَّامَ تَلاَمِيذِهِ لَمْ تُكْتَبْ فِي هذَا الْكِتَابِ. وَأَمَّا هذِهِ فَقَدْ كُتِبَتْ لِتُؤْمِنُوا أَنَّ يَسُوعَ هُوَ الْمَسِيحُ ابْنُ اللهِ، وَلِكَيْ تَكُونَ لَكُمْ إِذَا آمَنْتُمْ حَيَاةٌ بِاسْمِهِ.</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(20: 30-31)</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يوحنا</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43" y="65366"/>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إنجيل 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5" name="Text Box 5"/>
          <p:cNvSpPr txBox="1">
            <a:spLocks noChangeArrowheads="1"/>
          </p:cNvSpPr>
          <p:nvPr/>
        </p:nvSpPr>
        <p:spPr bwMode="auto">
          <a:xfrm>
            <a:off x="3048000" y="1557365"/>
            <a:ext cx="6096000" cy="2061657"/>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يظهر أن يسوع هو إبن الله (الإله) الذي صار إنسانًا من خلال علامات و خطابات مختارة للمسيح لإقناع الأمم غير المؤمنين بالإيمان به وقبول الحياة الأبدية.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486" name="Text Box 6"/>
          <p:cNvSpPr txBox="1">
            <a:spLocks noChangeArrowheads="1"/>
          </p:cNvSpPr>
          <p:nvPr/>
        </p:nvSpPr>
        <p:spPr bwMode="auto">
          <a:xfrm>
            <a:off x="3483682" y="4437112"/>
            <a:ext cx="5224636" cy="1630769"/>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طلب</a:t>
            </a:r>
            <a:endParaRPr kumimoji="0" lang="en-US" altLang="zh-CN"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هل أنت متأكد ١٠٠٪ أن لديك الحياة الأبدية من خلال الإيمان باسم المسيح؟</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eaLnBrk="1" hangingPunct="1">
              <a:defRPr/>
            </a:pPr>
            <a:r>
              <a:rPr lang="ar-JO" sz="3600" kern="1200" dirty="0">
                <a:solidFill>
                  <a:srgbClr val="FFFFFF"/>
                </a:solidFill>
                <a:effectLst>
                  <a:glow rad="177800">
                    <a:srgbClr val="000000"/>
                  </a:glow>
                </a:effectLst>
                <a:ea typeface="ＭＳ Ｐゴシック" charset="0"/>
                <a:cs typeface="Arial" panose="020B0604020202020204" pitchFamily="34" charset="0"/>
              </a:rPr>
              <a:t>البيان الموجز</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350215" name="Text Box 3"/>
          <p:cNvSpPr txBox="1">
            <a:spLocks noChangeArrowheads="1"/>
          </p:cNvSpPr>
          <p:nvPr/>
        </p:nvSpPr>
        <p:spPr bwMode="auto">
          <a:xfrm>
            <a:off x="8382029" y="71438"/>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بيان الملكوت</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2060848"/>
            <a:ext cx="9144000" cy="297912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على عكس الحاجة إلى أن تتوب أمة إسرائيل في متى و لوقا ، فإن الكلمتين "تاب" و "ملكوت" لا تظهران في هذا الإنجيل ، لذلك ينصب التركيز على حاجة الفرد إلى الإيمان بالمسيح بدلاً من أمة إسرائيل. ثق بالمسيح وادخل الملكوت</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pPr eaLnBrk="1" hangingPunct="1">
              <a:defRPr/>
            </a:pPr>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العهد</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7544" y="2132856"/>
            <a:ext cx="8323677" cy="35658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لا تظهر كلمة "عهد" ، لكن الروح الذي تنبأ به حزقيال ۳٦: ٢٥-۳٢ له العديد من الخدمات للمؤمن (الإصحاحات ١٣-١٧) في العهد الجديد (راجع إرميا ٣١: ٣١-۳٤) ، والعديد من الأمور التي تنتظرها إسرائيل لتؤمن بيسوع.</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1" fontAlgn="base" latinLnBrk="0" hangingPunct="1">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ar-JO" sz="3600" b="1" dirty="0">
                <a:solidFill>
                  <a:srgbClr val="FFFFFF"/>
                </a:solidFill>
                <a:effectLst>
                  <a:glow rad="177800">
                    <a:srgbClr val="000000"/>
                  </a:glow>
                </a:effectLst>
                <a:latin typeface="Arial" panose="020B0604020202020204" pitchFamily="34" charset="0"/>
                <a:cs typeface="Arial" panose="020B0604020202020204" pitchFamily="34" charset="0"/>
              </a:rPr>
              <a:t>الفداء</a:t>
            </a:r>
            <a:endParaRPr lang="en-US" sz="36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700808"/>
            <a:ext cx="9144000" cy="39978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يجب أن "نولد من الروح" لكي "نولد ثانية" (۳: ٣) عندما "نؤمن" ببساطة بأن يسوع هو ابن الله الذي يغفر خطايانا (۳: ١٦). لم يُدرج اسم "الإيمان" أبدًا ، لكن أشكال الفعل "تصدق" تظهر ۸٧ مرة وفي كل إصحاح تقريبًا!</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r" defTabSz="457200" latinLnBrk="0">
              <a:lnSpc>
                <a:spcPct val="100000"/>
              </a:lnSpc>
              <a:buClrTx/>
              <a:buSzTx/>
              <a:buFontTx/>
              <a:buNone/>
              <a:tabLst/>
              <a:defRPr kumimoji="0" sz="4800" b="1" i="0" u="none" strike="noStrike" kern="0" cap="none" spc="0" normalizeH="0" baseline="0">
                <a:ln>
                  <a:noFill/>
                </a:ln>
                <a:solidFill>
                  <a:srgbClr val="FFFFFF"/>
                </a:solidFill>
                <a:effectLst>
                  <a:glow rad="127000">
                    <a:srgbClr val="000000"/>
                  </a:glow>
                </a:effectLst>
                <a:uLnTx/>
                <a:uFillTx/>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قدم يسوع لإسرائيل نفس المملكة التي تنبأ عنها إشعياء، لكن عدم إيمان الأمة أخّر بُعدها الأرضي والسياسي (19: 28) حتى تؤمن الأمة بعودة المسيح (21: 18- 22، 41، 43؛ 23: 36؛ قارن زكريا 12: 10: 14)، بحيث يعطى سلطان ملكوته الحالي للكنيسة لإعلان الإنجيل لجميع الأمم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(28: 18- 20).</a:t>
            </a:r>
            <a:endParaRPr kumimoji="0" lang="en-US" sz="2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AF5D631-8297-A147-B746-8A8E74BBCDB0}"/>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متى</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5653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8"/>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يسوع</a:t>
            </a:r>
            <a:b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(نبوة 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200" y="2362300"/>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تكشف عبارات المسيح الإثني عشر عن "أنا هو" أنه إله الخروج ٣:١٤ من خلال العديد من الإستعارات عن يسوع مثل الخبز والنور والباب والراعي والحياة لتشجيع القراء على الثقة (الإيمان) بيسوع وحده من أجل الحياة الأبدية (٢٠) : ٣١).</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extLst>
              <p:ext uri="{D42A27DB-BD31-4B8C-83A1-F6EECF244321}">
                <p14:modId xmlns:p14="http://schemas.microsoft.com/office/powerpoint/2010/main" val="2877017302"/>
              </p:ext>
            </p:extLst>
          </p:nvPr>
        </p:nvGraphicFramePr>
        <p:xfrm>
          <a:off x="0" y="667858"/>
          <a:ext cx="9144000" cy="6076907"/>
        </p:xfrm>
        <a:graphic>
          <a:graphicData uri="http://schemas.openxmlformats.org/drawingml/2006/table">
            <a:tbl>
              <a:tblPr/>
              <a:tblGrid>
                <a:gridCol w="1393371">
                  <a:extLst>
                    <a:ext uri="{9D8B030D-6E8A-4147-A177-3AD203B41FA5}">
                      <a16:colId xmlns:a16="http://schemas.microsoft.com/office/drawing/2014/main" val="20000"/>
                    </a:ext>
                  </a:extLst>
                </a:gridCol>
                <a:gridCol w="1654629">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8399">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4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rPr>
                        <a:t>صنع الله الإنسان من أجل الحياة الأبدية</a:t>
                      </a:r>
                      <a:endParaRPr kumimoji="0" lang="en-US" sz="32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4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الإله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وحي</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endParaRPr kumimoji="0" lang="en-US"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تحضير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تلاميذ الابن</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العاطفة والقيامة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قدرة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التابع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D5"/>
                          </a:solidFill>
                          <a:effectLst/>
                          <a:latin typeface="Arial" panose="020B0604020202020204" pitchFamily="34" charset="0"/>
                          <a:ea typeface="ＭＳ Ｐゴシック" charset="0"/>
                          <a:cs typeface="Times" charset="0"/>
                        </a:rPr>
                        <a:t>ابن الله</a:t>
                      </a: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9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1-18</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 19 – 12: 50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13 - 17</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18 - 20</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21</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81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المقدمة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90"/>
                          </a:solidFill>
                          <a:effectLst/>
                          <a:latin typeface="Arial" panose="020B0604020202020204" pitchFamily="34" charset="0"/>
                          <a:ea typeface="ＭＳ Ｐゴシック" charset="0"/>
                          <a:cs typeface="Times" charset="0"/>
                        </a:rPr>
                        <a:t>عام</a:t>
                      </a:r>
                      <a:endParaRPr kumimoji="0" lang="en-US" sz="2800" b="1" i="0" u="none" strike="noStrike" cap="none" normalizeH="0" baseline="0" dirty="0">
                        <a:ln>
                          <a:noFill/>
                        </a:ln>
                        <a:solidFill>
                          <a:srgbClr val="00009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800000"/>
                          </a:solidFill>
                          <a:effectLst/>
                          <a:latin typeface="Arial" panose="020B0604020202020204" pitchFamily="34" charset="0"/>
                          <a:ea typeface="ＭＳ Ｐゴシック" charset="0"/>
                          <a:cs typeface="Times" charset="0"/>
                        </a:rPr>
                        <a:t>شخصي</a:t>
                      </a:r>
                      <a:endParaRPr kumimoji="0" lang="en-US" sz="2800" b="1" i="0" u="none" strike="noStrike" cap="none" normalizeH="0" baseline="0" dirty="0">
                        <a:ln>
                          <a:noFill/>
                        </a:ln>
                        <a:solidFill>
                          <a:srgbClr val="8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التجسد</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علامتان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وردت١: ١٩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٤: ٥٤</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رفض خمس علامات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5 - 12</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خطاب الغرفة العلوية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(لا لافتات)</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المطلقة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العلامة الاخيرة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2212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الأبدية</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الخريف ٢٩ م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الاثنين ۳٠ مارس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يوم 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٢ أبريل ۳۳</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الجمعة ٣ نيسان (أبريل) ۳٣-الأحد ٥ أبريل ۳٣</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مايو ،</a:t>
                      </a:r>
                      <a:br>
                        <a:rPr kumimoji="0" lang="en-US"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br>
                      <a:r>
                        <a:rPr kumimoji="0" lang="ar-JO" sz="24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 ۳٣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69723">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rPr>
                        <a:t>أفسس (٥٦-٦٩ م)</a:t>
                      </a:r>
                      <a:endParaRPr kumimoji="0" lang="en-US" sz="2800" b="1" i="0" u="none" strike="noStrike" cap="none" normalizeH="0" baseline="0" dirty="0">
                        <a:ln>
                          <a:noFill/>
                        </a:ln>
                        <a:solidFill>
                          <a:srgbClr val="000000"/>
                        </a:solidFill>
                        <a:effectLst/>
                        <a:latin typeface="Arial" panose="020B0604020202020204" pitchFamily="34"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ar-SA" dirty="0">
                <a:effectLst/>
                <a:ea typeface="ＭＳ Ｐゴシック" charset="0"/>
                <a:cs typeface="+mn-cs"/>
              </a:rPr>
              <a:t>يوحنا</a:t>
            </a:r>
            <a:endParaRPr lang="en-US" sz="7200" dirty="0">
              <a:effectLst/>
              <a:ea typeface="ＭＳ Ｐゴシック" charset="0"/>
              <a:cs typeface="+mn-cs"/>
            </a:endParaRPr>
          </a:p>
        </p:txBody>
      </p:sp>
      <p:sp>
        <p:nvSpPr>
          <p:cNvPr id="449572" name="Text Box 3"/>
          <p:cNvSpPr txBox="1">
            <a:spLocks noChangeArrowheads="1"/>
          </p:cNvSpPr>
          <p:nvPr/>
        </p:nvSpPr>
        <p:spPr bwMode="auto">
          <a:xfrm>
            <a:off x="8426483" y="76223"/>
            <a:ext cx="703136"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١٠٧</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ar-SA" sz="3600" kern="1200" dirty="0">
                <a:solidFill>
                  <a:srgbClr val="FFFFFF"/>
                </a:solidFill>
                <a:effectLst>
                  <a:glow rad="177800">
                    <a:srgbClr val="000000"/>
                  </a:glow>
                </a:effectLst>
                <a:ea typeface="ＭＳ Ｐゴシック" charset="0"/>
                <a:cs typeface="Arial" panose="020B0604020202020204" pitchFamily="34" charset="0"/>
              </a:rPr>
              <a:t>يوحنا</a:t>
            </a:r>
            <a:endParaRPr lang="en-US" sz="3600" kern="1200" dirty="0">
              <a:solidFill>
                <a:srgbClr val="FFFFFF"/>
              </a:solidFill>
              <a:effectLst>
                <a:glow rad="177800">
                  <a:srgbClr val="000000"/>
                </a:glow>
              </a:effectLst>
              <a:ea typeface="ＭＳ Ｐゴシック" charset="0"/>
              <a:cs typeface="Arial" panose="020B0604020202020204" pitchFamily="34" charset="0"/>
            </a:endParaRPr>
          </a:p>
        </p:txBody>
      </p:sp>
      <p:sp>
        <p:nvSpPr>
          <p:cNvPr id="410627" name="Text Box 4"/>
          <p:cNvSpPr txBox="1">
            <a:spLocks noChangeArrowheads="1"/>
          </p:cNvSpPr>
          <p:nvPr/>
        </p:nvSpPr>
        <p:spPr bwMode="auto">
          <a:xfrm>
            <a:off x="288986" y="2087591"/>
            <a:ext cx="8474075" cy="64588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بقلم "التلميذ الذي أحبه يسوع"</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08" charset="0"/>
              <a:ea typeface="ＭＳ Ｐゴシック"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الكتاب المقدس قراءة الكتاب المقدس باري هدلستون</a:t>
            </a:r>
            <a:endParaRPr kumimoji="0" lang="en-US" sz="2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514244" y="2902650"/>
            <a:ext cx="7495442" cy="103617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كما قال البشير يوحنا </a:t>
            </a:r>
            <a:endParaRPr kumimoji="0" lang="en-US" sz="6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ar-JO" sz="8800" kern="1200" dirty="0">
                <a:solidFill>
                  <a:srgbClr val="FFFFFF"/>
                </a:solidFill>
                <a:effectLst>
                  <a:glow rad="177800">
                    <a:srgbClr val="000000"/>
                  </a:glow>
                </a:effectLst>
                <a:ea typeface="ＭＳ Ｐゴシック" charset="0"/>
              </a:rPr>
              <a:t>كن مؤمنا</a:t>
            </a:r>
            <a:endParaRPr lang="en-US" kern="1200" dirty="0">
              <a:solidFill>
                <a:srgbClr val="FFFFFF"/>
              </a:solidFill>
              <a:effectLst>
                <a:glow rad="177800">
                  <a:srgbClr val="000000"/>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د. ريك غريفيث • كنيسة الطرق المتقاطعة الدولية بسنغافورة    </a:t>
            </a:r>
            <a:r>
              <a:rPr kumimoji="0" lang="en-US" sz="20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  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تؤمن</a:t>
            </a:r>
            <a:endParaRPr kumimoji="0" lang="en-US"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أنت تستطيع أن</a:t>
            </a:r>
            <a:endParaRPr kumimoji="0" lang="en-US" sz="54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ar-JO" sz="4800" kern="1200" dirty="0">
                <a:solidFill>
                  <a:srgbClr val="FFFFFF"/>
                </a:solidFill>
                <a:effectLst>
                  <a:glow rad="177800">
                    <a:srgbClr val="000000"/>
                  </a:glow>
                </a:effectLst>
                <a:ea typeface="ＭＳ Ｐゴシック" charset="0"/>
              </a:rPr>
              <a:t>ما هي الحياة الأبدية؟</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6980"/>
            <a:ext cx="9143999" cy="909772"/>
          </a:xfrm>
          <a:noFill/>
          <a:ln>
            <a:noFill/>
          </a:ln>
          <a:effectLst/>
        </p:spPr>
        <p:txBody>
          <a:bodyPr vert="horz" wrap="square" lIns="91440" tIns="45720" rIns="91440" bIns="45720" numCol="1" anchor="ctr" anchorCtr="0" compatLnSpc="1">
            <a:prstTxWarp prst="textNoShape">
              <a:avLst/>
            </a:prstTxWarp>
          </a:bodyPr>
          <a:lstStyle/>
          <a:p>
            <a:r>
              <a:rPr lang="ar-JO" dirty="0">
                <a:solidFill>
                  <a:schemeClr val="tx2"/>
                </a:solidFill>
                <a:effectLst>
                  <a:glow rad="127000">
                    <a:schemeClr val="bg1"/>
                  </a:glow>
                </a:effectLst>
                <a:ea typeface="ＭＳ Ｐゴシック" charset="0"/>
              </a:rPr>
              <a:t>كيف تحصل على الحياة الأبدية؟</a:t>
            </a:r>
            <a:endParaRPr lang="en-US" dirty="0">
              <a:solidFill>
                <a:schemeClr val="tx2"/>
              </a:solidFill>
              <a:effectLst>
                <a:glow rad="127000">
                  <a:schemeClr val="bg1"/>
                </a:glow>
              </a:effectLst>
              <a:ea typeface="ＭＳ Ｐゴシック" charset="0"/>
            </a:endParaRP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cs typeface="Arial"/>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يوحنا</a:t>
            </a:r>
            <a:endParaRPr kumimoji="0" lang="en-US" sz="4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ar-JO" sz="4800" kern="1200" dirty="0">
                <a:solidFill>
                  <a:srgbClr val="FFFFFF"/>
                </a:solidFill>
                <a:effectLst>
                  <a:glow rad="177800">
                    <a:srgbClr val="000000"/>
                  </a:glow>
                </a:effectLst>
                <a:ea typeface="ＭＳ Ｐゴシック" charset="0"/>
              </a:rPr>
              <a:t>١. استجابات الحياة الأبدية في يسوع بشكل متباين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 – ١٧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23528" y="49784"/>
            <a:ext cx="8467694" cy="2443112"/>
          </a:xfrm>
          <a:effectLst>
            <a:outerShdw blurRad="63500" dist="35921" dir="2700000" algn="ctr" rotWithShape="0">
              <a:schemeClr val="tx2">
                <a:alpha val="74998"/>
              </a:schemeClr>
            </a:outerShdw>
          </a:effectLst>
        </p:spPr>
        <p:txBody>
          <a:bodyPr anchor="t"/>
          <a:lstStyle/>
          <a:p>
            <a:pPr marL="757238" indent="-757238" algn="r">
              <a:defRPr/>
            </a:pPr>
            <a:r>
              <a:rPr lang="ar-JO" sz="4800" kern="1200" dirty="0">
                <a:solidFill>
                  <a:srgbClr val="FFFFFF"/>
                </a:solidFill>
                <a:effectLst>
                  <a:glow rad="177800">
                    <a:srgbClr val="000000"/>
                  </a:glow>
                </a:effectLst>
                <a:ea typeface="ＭＳ Ｐゴシック" charset="0"/>
              </a:rPr>
              <a:t>٢. تأتي الحياة الأبدية من خلال الإيمان بأن يسوع مات وقام من أجلك .</a:t>
            </a:r>
            <a:endParaRPr lang="en-US" sz="4800" kern="1200" dirty="0">
              <a:solidFill>
                <a:srgbClr val="FFFFFF"/>
              </a:solidFill>
              <a:effectLst>
                <a:glow rad="177800">
                  <a:srgbClr val="000000"/>
                </a:glow>
              </a:effectLst>
              <a:ea typeface="ＭＳ Ｐゴシック" charset="0"/>
            </a:endParaRP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١۸ - ٢١</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4800" kern="1200" dirty="0">
                <a:solidFill>
                  <a:srgbClr val="FFFFFF"/>
                </a:solidFill>
                <a:effectLst>
                  <a:glow rad="177800">
                    <a:srgbClr val="000000"/>
                  </a:glow>
                </a:effectLst>
                <a:ea typeface="ＭＳ Ｐゴシック" charset="0"/>
              </a:rPr>
              <a:t>الفكرة الرئيسية</a:t>
            </a:r>
            <a:endParaRPr lang="en-US" sz="4800" kern="1200" dirty="0">
              <a:solidFill>
                <a:srgbClr val="FFFFFF"/>
              </a:solidFill>
              <a:effectLst>
                <a:glow rad="177800">
                  <a:srgbClr val="000000"/>
                </a:glow>
              </a:effectLst>
              <a:ea typeface="ＭＳ Ｐゴシック" charset="0"/>
            </a:endParaRP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تأتي الحياة الأبدية بالثقة في أن يسوع هو الله الذي خلق الإنسان .</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a:t>
            </a:r>
            <a:endParaRPr kumimoji="0" lang="en-US" sz="48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القانون الإلهي</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1"/>
          <p:cNvSpPr/>
          <p:nvPr/>
        </p:nvSpPr>
        <p:spPr>
          <a:xfrm>
            <a:off x="1619672" y="3943170"/>
            <a:ext cx="6768752" cy="2923877"/>
          </a:xfrm>
          <a:prstGeom prst="rect">
            <a:avLst/>
          </a:prstGeom>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kumimoji="0" lang="en-US"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uLnTx/>
              <a:uFillTx/>
              <a:latin typeface="Microsoft PhagsPa" panose="020B0502040204020203" pitchFamily="34" charset="0"/>
              <a:ea typeface="Microsoft YaHei UI Light" panose="020B0502040204020203" pitchFamily="34" charset="-122"/>
              <a:cs typeface="+mn-cs"/>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يوحنا ٣ : ١٦</a:t>
            </a: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0" grpId="0" animBg="1"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SA"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4" name="Rectangle 2"/>
          <p:cNvSpPr txBox="1">
            <a:spLocks noChangeArrowheads="1"/>
          </p:cNvSpPr>
          <p:nvPr/>
        </p:nvSpPr>
        <p:spPr bwMode="auto">
          <a:xfrm>
            <a:off x="618234" y="1602028"/>
            <a:ext cx="7953484"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تم تحقيق وعد الله "أن جميع الأمم ستتبارك في </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إبراهيم</a:t>
            </a:r>
            <a:r>
              <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rPr>
              <a:t>[</a:t>
            </a: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 (تك 12: 3) في يسوع الذي قدم نفسه رسميًا كملك لإسرائيل (21: 5) وسيملك معه تلاميذه على أثني عشر عرشًا (19: 28) وحتى ذلك الوقت، فهو "العصر الذي يفصل" الكنيسة بين عصر مجيئي المسيح (الإصحاحين 13، 22).</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49C27E9A-1A4D-7A4D-8914-0E491C6EB63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38113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ar-JO"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كيف يمكنك التعرف عليه؟</a:t>
            </a:r>
            <a:endParaRPr lang="en-US" sz="48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أخطأت</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صدق أن يسوع مات من أجلك</a:t>
            </a: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rPr>
              <a:t>اعترف أنك غيرت رأيك بشأن ما أو من يمكنه أن يخلصك (التوبة)</a:t>
            </a:r>
            <a:endParaRPr kumimoji="0" lang="en-US" sz="3200" b="1" u="none" strike="noStrike" kern="1200" cap="none" spc="0" normalizeH="0" baseline="0" noProof="0" dirty="0">
              <a:ln>
                <a:noFill/>
              </a:ln>
              <a:solidFill>
                <a:srgbClr val="FFFFFF"/>
              </a:solidFill>
              <a:effectLst>
                <a:glow rad="177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7145316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684367607"/>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3" name="Picture 4" descr="ascen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7"/>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2" name="Title 4"/>
          <p:cNvSpPr>
            <a:spLocks noGrp="1"/>
          </p:cNvSpPr>
          <p:nvPr>
            <p:ph type="title" idx="4294967295"/>
          </p:nvPr>
        </p:nvSpPr>
        <p:spPr>
          <a:xfrm>
            <a:off x="333294" y="188640"/>
            <a:ext cx="7047018" cy="1143000"/>
          </a:xfrm>
        </p:spPr>
        <p:txBody>
          <a:bodyPr anchor="ctr"/>
          <a:lstStyle/>
          <a:p>
            <a:pPr algn="l">
              <a:defRPr/>
            </a:pPr>
            <a:r>
              <a:rPr lang="ar-JO" sz="8800" dirty="0">
                <a:solidFill>
                  <a:srgbClr val="FFFFFF"/>
                </a:solidFill>
                <a:effectLst>
                  <a:glow rad="228600">
                    <a:schemeClr val="bg2"/>
                  </a:glow>
                </a:effectLst>
                <a:ea typeface="ＭＳ Ｐゴシック" charset="0"/>
                <a:cs typeface="Arial" panose="020B0604020202020204" pitchFamily="34" charset="0"/>
              </a:rPr>
              <a:t>أعمال الرسل</a:t>
            </a:r>
            <a:endParaRPr lang="en-US" sz="8800" dirty="0">
              <a:solidFill>
                <a:srgbClr val="FFFFFF"/>
              </a:solidFill>
              <a:effectLst>
                <a:glow rad="228600">
                  <a:schemeClr val="bg2"/>
                </a:glow>
              </a:effectLst>
              <a:ea typeface="ＭＳ Ｐゴシック" charset="0"/>
              <a:cs typeface="Arial" panose="020B0604020202020204" pitchFamily="34" charset="0"/>
            </a:endParaRPr>
          </a:p>
        </p:txBody>
      </p:sp>
      <p:sp>
        <p:nvSpPr>
          <p:cNvPr id="4" name="Text Box 3"/>
          <p:cNvSpPr txBox="1">
            <a:spLocks noChangeArrowheads="1"/>
          </p:cNvSpPr>
          <p:nvPr/>
        </p:nvSpPr>
        <p:spPr bwMode="auto">
          <a:xfrm>
            <a:off x="0" y="6381750"/>
            <a:ext cx="9144000" cy="476250"/>
          </a:xfrm>
          <a:prstGeom prst="rect">
            <a:avLst/>
          </a:prstGeom>
          <a:solidFill>
            <a:srgbClr val="000000"/>
          </a:solidFill>
          <a:ln w="9525">
            <a:noFill/>
            <a:miter lim="800000"/>
            <a:headEnd/>
            <a:tailEnd/>
          </a:ln>
          <a:effectLst/>
        </p:spPr>
        <p:txBody>
          <a:bodyPr lIns="91389" tIns="45695" rIns="91389" bIns="45695"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endParaRPr kumimoji="0" lang="en-US" sz="11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013980"/>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الكلمة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2375964"/>
            <a:ext cx="9144000" cy="198914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السيادة ٢</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48812" y="65348"/>
            <a:ext cx="526904" cy="8309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1758535"/>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22889" y="1614829"/>
            <a:ext cx="7879566" cy="403221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المُعلن عن المُخلِّص العالمي في تقدم المملكة ذات السيادة</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86157522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1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89" tIns="45695" rIns="91389" bIns="45695"/>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ＭＳ Ｐゴシック" charset="0"/>
              </a:rPr>
              <a:t>الآية المفتاحية</a:t>
            </a:r>
            <a:endParaRPr lang="en-US" sz="4800" dirty="0">
              <a:effectLst>
                <a:glow rad="127000">
                  <a:schemeClr val="tx1"/>
                </a:glow>
              </a:effectLst>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413124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لكنكم ستنالون قوة متى حل الروح القدس عليكم و تكونون لي شهوداً في أورشليم و في كل اليهودية و السامرة و إلى أقصى الأرض </a:t>
            </a:r>
          </a:p>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rPr>
              <a:t>(أعمال ٨:١)</a:t>
            </a:r>
            <a:endParaRPr kumimoji="0" lang="en-US" altLang="zh-CN"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7" name="Text Box 24"/>
          <p:cNvSpPr txBox="1">
            <a:spLocks noChangeArrowheads="1"/>
          </p:cNvSpPr>
          <p:nvPr/>
        </p:nvSpPr>
        <p:spPr bwMode="auto">
          <a:xfrm>
            <a:off x="8472417" y="65348"/>
            <a:ext cx="530812"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6952"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26826366"/>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9073" name="Text Box 2"/>
          <p:cNvSpPr txBox="1">
            <a:spLocks noChangeArrowheads="1"/>
          </p:cNvSpPr>
          <p:nvPr/>
        </p:nvSpPr>
        <p:spPr bwMode="auto">
          <a:xfrm>
            <a:off x="8382008" y="76206"/>
            <a:ext cx="70382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4" name="Text Box 8"/>
          <p:cNvSpPr txBox="1">
            <a:spLocks noChangeArrowheads="1"/>
          </p:cNvSpPr>
          <p:nvPr/>
        </p:nvSpPr>
        <p:spPr bwMode="auto">
          <a:xfrm>
            <a:off x="78118" y="967369"/>
            <a:ext cx="8951950" cy="286221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البيان الموجز</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تقدم الله الموجه سياديًا لرسالة الملكوت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يهود أورشليم إلى الرومان غير اليهود في تاريخ الكنيسة المبكر يثبت 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الله مسؤول </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كنيسته ويحث المؤمنين على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الشهادة في كل مكان</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65" name="Text Box 9"/>
          <p:cNvSpPr txBox="1">
            <a:spLocks noChangeArrowheads="1"/>
          </p:cNvSpPr>
          <p:nvPr/>
        </p:nvSpPr>
        <p:spPr bwMode="auto">
          <a:xfrm>
            <a:off x="71846" y="4005064"/>
            <a:ext cx="8964494" cy="2696016"/>
          </a:xfrm>
          <a:prstGeom prst="rect">
            <a:avLst/>
          </a:prstGeom>
          <a:solidFill>
            <a:srgbClr val="99FFCC"/>
          </a:solidFill>
          <a:ln w="12700" cap="sq">
            <a:solidFill>
              <a:schemeClr val="tx1"/>
            </a:solidFill>
            <a:miter lim="800000"/>
            <a:headEnd type="none" w="sm" len="sm"/>
            <a:tailEnd type="none" w="sm" len="sm"/>
          </a:ln>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التطبيق</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يوسع الله رسالة ملكوته من خلالك؟</a:t>
            </a:r>
            <a:endPar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كيف تتناسب مع هدفه العام لنشر الإنجيل في جميع أنحاء الأرض؟</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76" name="Text Box 10"/>
          <p:cNvSpPr txBox="1">
            <a:spLocks noChangeArrowheads="1"/>
          </p:cNvSpPr>
          <p:nvPr/>
        </p:nvSpPr>
        <p:spPr bwMode="auto">
          <a:xfrm>
            <a:off x="3622695" y="52389"/>
            <a:ext cx="1862796" cy="584668"/>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أعمال الرسل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7" name="Rectangle 11"/>
          <p:cNvSpPr>
            <a:spLocks noGrp="1" noChangeArrowheads="1"/>
          </p:cNvSpPr>
          <p:nvPr>
            <p:ph type="title" idx="4294967295"/>
          </p:nvPr>
        </p:nvSpPr>
        <p:spPr>
          <a:xfrm>
            <a:off x="0" y="0"/>
            <a:ext cx="3581400" cy="304800"/>
          </a:xfrm>
        </p:spPr>
        <p:txBody>
          <a:bodyPr/>
          <a:lstStyle/>
          <a:p>
            <a:pPr eaLnBrk="1" hangingPunct="1"/>
            <a:r>
              <a:rPr lang="ar-JO" sz="2400" b="1" dirty="0">
                <a:latin typeface="Arial" panose="020B0604020202020204" pitchFamily="34" charset="0"/>
                <a:ea typeface="ＭＳ Ｐゴシック" charset="0"/>
                <a:cs typeface="Arial" panose="020B0604020202020204" pitchFamily="34" charset="0"/>
              </a:rPr>
              <a:t>التلخيص و التطبيق</a:t>
            </a:r>
            <a:endParaRPr lang="en-US" sz="24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35786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5065"/>
                                        </p:tgtEl>
                                        <p:attrNameLst>
                                          <p:attrName>style.visibility</p:attrName>
                                        </p:attrNameLst>
                                      </p:cBhvr>
                                      <p:to>
                                        <p:strVal val="visible"/>
                                      </p:to>
                                    </p:set>
                                    <p:animEffect transition="in" filter="box(in)">
                                      <p:cBhvr>
                                        <p:cTn id="7" dur="500"/>
                                        <p:tgtEl>
                                          <p:spTgt spid="450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6" name="Rectangle 2"/>
          <p:cNvSpPr txBox="1">
            <a:spLocks noChangeArrowheads="1"/>
          </p:cNvSpPr>
          <p:nvPr/>
        </p:nvSpPr>
        <p:spPr bwMode="auto">
          <a:xfrm>
            <a:off x="0" y="1602008"/>
            <a:ext cx="9144000" cy="33278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تتوسع رسالة الملكوت من استقبالها من قبل اليهود في القدس (١: ١-٦: ٧) إلى يهوذا والسامريين (٦: ٨-٨: ٤٠) إلى الأمم في روما (٩-٢٨) في العديد من "تقارير التقدم" (2:47 ؛ 6: 7 ؛ 8:40 ؛ 9:31 ؛ 12:24 ؛ 16: 5 ؛ 19:20 ؛ 28: 30-31 ؛ ربما 2:41 ؛ 4:31 ؛ 5:42 ؛ 8 : 25 ، وما إلى ذلك) ليظهر للمؤمنين أن الله سوف ينمي كنيسته ، وليس الإنسان.</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8"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10A2C7DA-3257-A047-A6F9-0EDAA1B94F4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64812534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751905" y="1602018"/>
            <a:ext cx="7569177"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أرسل المسيح الروح القدس ليشكل الكنيسة (1: 8 ؛ 2: 14-18 ، 33 ، 38-39 ؛ 10: 44-47) ، لذلك يجب على المؤمنين أن يتوبوا ويعتمدوا للانضمام إلى مجتمع العهد الجديد هذا الذي يسمى الكنيسة (2:21 ، 38 ؛ 3:19 ؛ 10:43 ، 47-48 ؛ 17:30 ؛ 26:20).</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2">
            <a:extLst>
              <a:ext uri="{FF2B5EF4-FFF2-40B4-BE49-F238E27FC236}">
                <a16:creationId xmlns:a16="http://schemas.microsoft.com/office/drawing/2014/main" id="{27D88DE5-3061-254E-B6E4-BE42ED921A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49046291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4016" y="1602018"/>
            <a:ext cx="8820472"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تم التأكيد على النداء العالمي للخلاص من خلال الإنجيل (1: 8 ؛ 28: 30-31) في أن سفر أعمال الرسل يسجل أكثر من 80 موقعًا جغرافيًا - أكثر من أي كتاب آخر في العهد الجديد.</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3AED17C6-DDFE-8241-9234-5B2C75CA1E4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714052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28"/>
            <a:ext cx="9144000" cy="40966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457200" latinLnBrk="0">
              <a:lnSpc>
                <a:spcPct val="100000"/>
              </a:lnSpc>
              <a:buClrTx/>
              <a:buSzTx/>
              <a:buFontTx/>
              <a:buNone/>
              <a:tabLst/>
              <a:defRPr kumimoji="0" sz="2800" b="1" i="0" u="none" strike="noStrike" kern="0" cap="none" spc="0" normalizeH="0" baseline="0">
                <a:ln>
                  <a:noFill/>
                </a:ln>
                <a:solidFill>
                  <a:srgbClr val="FFFFFF"/>
                </a:solidFill>
                <a:effectLst>
                  <a:glow rad="127000">
                    <a:srgbClr val="000000"/>
                  </a:glow>
                </a:effectLst>
                <a:uLnTx/>
                <a:uFillTx/>
                <a:latin typeface="Arial" panose="020B0604020202020204" pitchFamily="34" charset="0"/>
                <a:cs typeface="Arial" panose="020B0604020202020204" pitchFamily="34" charset="0"/>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u="none" strike="noStrike" kern="0" cap="none" spc="0" normalizeH="0" baseline="0" noProof="0" dirty="0">
                <a:ln>
                  <a:noFill/>
                </a:ln>
                <a:solidFill>
                  <a:srgbClr val="FFFFFF"/>
                </a:solidFill>
                <a:effectLst>
                  <a:glow rad="127000">
                    <a:srgbClr val="000000"/>
                  </a:glow>
                </a:effectLst>
                <a:uLnTx/>
                <a:uFillTx/>
                <a:ea typeface="ＭＳ Ｐゴシック" charset="0"/>
              </a:rPr>
              <a:t>رفض اليهود المملكة الأرضية الموعودة عندما رفضوا يسوع باعتباره المسيا (11: 16-24؛ 21: 28-22: 10). أدى هذا الرفض إلى تأخير قيام المملكة الأرضية (19: 28؛ 20: 20-23؛ 23: 39؛ 24: 29- 31؛ 25: 31- 46)، ومع ذلك فإن موت المسيح قدم غفرانًا للكنيسة، التي ذُكرت فقط في هذا الإنجيل (16: 18؛ 18: 17).</a:t>
            </a:r>
            <a:endParaRPr kumimoji="0" lang="en-US" sz="2800" u="none" strike="noStrike" kern="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5" name="Text Box 3"/>
          <p:cNvSpPr txBox="1">
            <a:spLocks noChangeArrowheads="1"/>
          </p:cNvSpPr>
          <p:nvPr/>
        </p:nvSpPr>
        <p:spPr bwMode="auto">
          <a:xfrm>
            <a:off x="8170701" y="44461"/>
            <a:ext cx="868363" cy="4615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6B7AAC09-D4A3-4243-9DED-CE9B8F278CA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متى</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345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pPr defTabSz="914400"/>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رب، 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38"/>
            <a:ext cx="9129233" cy="4394419"/>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6833" y="1380685"/>
            <a:ext cx="9144000" cy="409662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6952"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حقق يسوع نبوءات العهد القديم (2:30 ؛ 3:19 ، 24 ؛ 10:43 ؛ 26: 6-7 ، 22) ، خاصة في معجزاته (2:22 ؛ 10:38) ، و الموت وفقًا لمقاصد الله (2 : 23 ؛ 3: 13-15 ، 18 ؛ 4:11 ؛ 10:39 ؛ 26:23) ، القيامة (2:24 ، 31-32 ؛ 3:15 ، 26 ؛ 10: 40-41 ؛ 17:31 ؛ 26 ، 23) ، والتمجيد إلى عرش الله كرب (2: 25-29 ، 33-36 ؛ 3:13 ؛ 10:36) حتى يعود (3: 20-21 ؛ 10:42 ؛ 17:31 ؛ راجع مسح العهد القديم 137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5" name="Text Box 3"/>
          <p:cNvSpPr txBox="1">
            <a:spLocks noChangeArrowheads="1"/>
          </p:cNvSpPr>
          <p:nvPr/>
        </p:nvSpPr>
        <p:spPr bwMode="auto">
          <a:xfrm>
            <a:off x="8170701" y="44456"/>
            <a:ext cx="868363" cy="46161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lIns="91389" tIns="45695" rIns="91389" bIns="45695">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8EF4DFBC-7BC4-4D42-A787-6BB243C6B9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أعمال الرسل</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0925646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54977" name="Text Box 2"/>
          <p:cNvSpPr txBox="1">
            <a:spLocks noChangeArrowheads="1"/>
          </p:cNvSpPr>
          <p:nvPr/>
        </p:nvSpPr>
        <p:spPr bwMode="auto">
          <a:xfrm>
            <a:off x="8410583" y="44459"/>
            <a:ext cx="699016"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8" name="Text Box 3"/>
          <p:cNvSpPr txBox="1">
            <a:spLocks noChangeArrowheads="1"/>
          </p:cNvSpPr>
          <p:nvPr/>
        </p:nvSpPr>
        <p:spPr bwMode="auto">
          <a:xfrm>
            <a:off x="2786051" y="52393"/>
            <a:ext cx="3474538" cy="769334"/>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أعمال الرسل</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pSp>
        <p:nvGrpSpPr>
          <p:cNvPr id="254979" name="Group 43"/>
          <p:cNvGrpSpPr>
            <a:grpSpLocks/>
          </p:cNvGrpSpPr>
          <p:nvPr/>
        </p:nvGrpSpPr>
        <p:grpSpPr bwMode="auto">
          <a:xfrm>
            <a:off x="-76200" y="762000"/>
            <a:ext cx="9372600" cy="6096000"/>
            <a:chOff x="0" y="0"/>
            <a:chExt cx="4072" cy="3433"/>
          </a:xfrm>
        </p:grpSpPr>
        <p:grpSp>
          <p:nvGrpSpPr>
            <p:cNvPr id="254981" name="Group 18"/>
            <p:cNvGrpSpPr>
              <a:grpSpLocks/>
            </p:cNvGrpSpPr>
            <p:nvPr/>
          </p:nvGrpSpPr>
          <p:grpSpPr bwMode="auto">
            <a:xfrm>
              <a:off x="0" y="0"/>
              <a:ext cx="4072" cy="671"/>
              <a:chOff x="0" y="0"/>
              <a:chExt cx="4072" cy="671"/>
            </a:xfrm>
          </p:grpSpPr>
          <p:sp>
            <p:nvSpPr>
              <p:cNvPr id="255018" name="Rectangle 4"/>
              <p:cNvSpPr>
                <a:spLocks noChangeArrowheads="1"/>
              </p:cNvSpPr>
              <p:nvPr/>
            </p:nvSpPr>
            <p:spPr bwMode="auto">
              <a:xfrm>
                <a:off x="32" y="0"/>
                <a:ext cx="4008" cy="671"/>
              </a:xfrm>
              <a:prstGeom prst="rect">
                <a:avLst/>
              </a:prstGeom>
              <a:solidFill>
                <a:srgbClr val="990033"/>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المُعلن عن المُخلِّص العالمي في تقدم المملكة ذات السيادة</a:t>
                </a:r>
                <a:endParaRPr kumimoji="0" lang="en-US" altLang="zh-CN"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255019" name="Rectangle 17"/>
              <p:cNvSpPr>
                <a:spLocks noChangeArrowheads="1"/>
              </p:cNvSpPr>
              <p:nvPr/>
            </p:nvSpPr>
            <p:spPr bwMode="auto">
              <a:xfrm>
                <a:off x="0" y="0"/>
                <a:ext cx="4072" cy="671"/>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2" name="Group 20"/>
            <p:cNvGrpSpPr>
              <a:grpSpLocks/>
            </p:cNvGrpSpPr>
            <p:nvPr/>
          </p:nvGrpSpPr>
          <p:grpSpPr bwMode="auto">
            <a:xfrm>
              <a:off x="0" y="671"/>
              <a:ext cx="1360" cy="633"/>
              <a:chOff x="0" y="671"/>
              <a:chExt cx="1360" cy="633"/>
            </a:xfrm>
          </p:grpSpPr>
          <p:sp>
            <p:nvSpPr>
              <p:cNvPr id="255016" name="Rectangle 5"/>
              <p:cNvSpPr>
                <a:spLocks noChangeArrowheads="1"/>
              </p:cNvSpPr>
              <p:nvPr/>
            </p:nvSpPr>
            <p:spPr bwMode="auto">
              <a:xfrm>
                <a:off x="32" y="671"/>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أورشليم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7" name="Rectangle 19"/>
              <p:cNvSpPr>
                <a:spLocks noChangeArrowheads="1"/>
              </p:cNvSpPr>
              <p:nvPr/>
            </p:nvSpPr>
            <p:spPr bwMode="auto">
              <a:xfrm>
                <a:off x="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3" name="Group 22"/>
            <p:cNvGrpSpPr>
              <a:grpSpLocks/>
            </p:cNvGrpSpPr>
            <p:nvPr/>
          </p:nvGrpSpPr>
          <p:grpSpPr bwMode="auto">
            <a:xfrm>
              <a:off x="1360" y="671"/>
              <a:ext cx="1360" cy="633"/>
              <a:chOff x="1360" y="671"/>
              <a:chExt cx="1360" cy="633"/>
            </a:xfrm>
          </p:grpSpPr>
          <p:sp>
            <p:nvSpPr>
              <p:cNvPr id="255014" name="Rectangle 6"/>
              <p:cNvSpPr>
                <a:spLocks noChangeArrowheads="1"/>
              </p:cNvSpPr>
              <p:nvPr/>
            </p:nvSpPr>
            <p:spPr bwMode="auto">
              <a:xfrm>
                <a:off x="1392" y="671"/>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اليهودية و السامرة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5" name="Rectangle 21"/>
              <p:cNvSpPr>
                <a:spLocks noChangeArrowheads="1"/>
              </p:cNvSpPr>
              <p:nvPr/>
            </p:nvSpPr>
            <p:spPr bwMode="auto">
              <a:xfrm>
                <a:off x="1360" y="671"/>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4" name="Group 24"/>
            <p:cNvGrpSpPr>
              <a:grpSpLocks/>
            </p:cNvGrpSpPr>
            <p:nvPr/>
          </p:nvGrpSpPr>
          <p:grpSpPr bwMode="auto">
            <a:xfrm>
              <a:off x="2720" y="671"/>
              <a:ext cx="1352" cy="633"/>
              <a:chOff x="2720" y="671"/>
              <a:chExt cx="1352" cy="633"/>
            </a:xfrm>
          </p:grpSpPr>
          <p:sp>
            <p:nvSpPr>
              <p:cNvPr id="255012" name="Rectangle 7"/>
              <p:cNvSpPr>
                <a:spLocks noChangeArrowheads="1"/>
              </p:cNvSpPr>
              <p:nvPr/>
            </p:nvSpPr>
            <p:spPr bwMode="auto">
              <a:xfrm>
                <a:off x="2752" y="671"/>
                <a:ext cx="12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أقصى الأرض</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3" name="Rectangle 23"/>
              <p:cNvSpPr>
                <a:spLocks noChangeArrowheads="1"/>
              </p:cNvSpPr>
              <p:nvPr/>
            </p:nvSpPr>
            <p:spPr bwMode="auto">
              <a:xfrm>
                <a:off x="2720" y="671"/>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5" name="Group 26"/>
            <p:cNvGrpSpPr>
              <a:grpSpLocks/>
            </p:cNvGrpSpPr>
            <p:nvPr/>
          </p:nvGrpSpPr>
          <p:grpSpPr bwMode="auto">
            <a:xfrm>
              <a:off x="0" y="1304"/>
              <a:ext cx="1360" cy="633"/>
              <a:chOff x="0" y="1304"/>
              <a:chExt cx="1360" cy="633"/>
            </a:xfrm>
          </p:grpSpPr>
          <p:sp>
            <p:nvSpPr>
              <p:cNvPr id="255010" name="Rectangle 8"/>
              <p:cNvSpPr>
                <a:spLocks noChangeArrowheads="1"/>
              </p:cNvSpPr>
              <p:nvPr/>
            </p:nvSpPr>
            <p:spPr bwMode="auto">
              <a:xfrm>
                <a:off x="32" y="1304"/>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1: 1-6: 7</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11" name="Rectangle 25"/>
              <p:cNvSpPr>
                <a:spLocks noChangeArrowheads="1"/>
              </p:cNvSpPr>
              <p:nvPr/>
            </p:nvSpPr>
            <p:spPr bwMode="auto">
              <a:xfrm>
                <a:off x="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6" name="Group 28"/>
            <p:cNvGrpSpPr>
              <a:grpSpLocks/>
            </p:cNvGrpSpPr>
            <p:nvPr/>
          </p:nvGrpSpPr>
          <p:grpSpPr bwMode="auto">
            <a:xfrm>
              <a:off x="1360" y="1304"/>
              <a:ext cx="1360" cy="633"/>
              <a:chOff x="1360" y="1304"/>
              <a:chExt cx="1360" cy="633"/>
            </a:xfrm>
          </p:grpSpPr>
          <p:sp>
            <p:nvSpPr>
              <p:cNvPr id="255008" name="Rectangle 9"/>
              <p:cNvSpPr>
                <a:spLocks noChangeArrowheads="1"/>
              </p:cNvSpPr>
              <p:nvPr/>
            </p:nvSpPr>
            <p:spPr bwMode="auto">
              <a:xfrm>
                <a:off x="1392" y="1304"/>
                <a:ext cx="1296"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6: 8-8: 40</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9" name="Rectangle 27"/>
              <p:cNvSpPr>
                <a:spLocks noChangeArrowheads="1"/>
              </p:cNvSpPr>
              <p:nvPr/>
            </p:nvSpPr>
            <p:spPr bwMode="auto">
              <a:xfrm>
                <a:off x="1360" y="1304"/>
                <a:ext cx="136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7" name="Group 30"/>
            <p:cNvGrpSpPr>
              <a:grpSpLocks/>
            </p:cNvGrpSpPr>
            <p:nvPr/>
          </p:nvGrpSpPr>
          <p:grpSpPr bwMode="auto">
            <a:xfrm>
              <a:off x="2720" y="1304"/>
              <a:ext cx="1352" cy="633"/>
              <a:chOff x="2720" y="1304"/>
              <a:chExt cx="1352" cy="633"/>
            </a:xfrm>
          </p:grpSpPr>
          <p:sp>
            <p:nvSpPr>
              <p:cNvPr id="255006" name="Rectangle 10"/>
              <p:cNvSpPr>
                <a:spLocks noChangeArrowheads="1"/>
              </p:cNvSpPr>
              <p:nvPr/>
            </p:nvSpPr>
            <p:spPr bwMode="auto">
              <a:xfrm>
                <a:off x="2752" y="1304"/>
                <a:ext cx="128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الإصحاحات 9-28</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7" name="Rectangle 29"/>
              <p:cNvSpPr>
                <a:spLocks noChangeArrowheads="1"/>
              </p:cNvSpPr>
              <p:nvPr/>
            </p:nvSpPr>
            <p:spPr bwMode="auto">
              <a:xfrm>
                <a:off x="2720" y="1304"/>
                <a:ext cx="1352"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8" name="Group 32"/>
            <p:cNvGrpSpPr>
              <a:grpSpLocks/>
            </p:cNvGrpSpPr>
            <p:nvPr/>
          </p:nvGrpSpPr>
          <p:grpSpPr bwMode="auto">
            <a:xfrm>
              <a:off x="0" y="1937"/>
              <a:ext cx="1360" cy="748"/>
              <a:chOff x="0" y="1937"/>
              <a:chExt cx="1360" cy="748"/>
            </a:xfrm>
          </p:grpSpPr>
          <p:sp>
            <p:nvSpPr>
              <p:cNvPr id="255004" name="Rectangle 11"/>
              <p:cNvSpPr>
                <a:spLocks noChangeArrowheads="1"/>
              </p:cNvSpPr>
              <p:nvPr/>
            </p:nvSpPr>
            <p:spPr bwMode="auto">
              <a:xfrm>
                <a:off x="32" y="1937"/>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اليهود</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5" name="Rectangle 31"/>
              <p:cNvSpPr>
                <a:spLocks noChangeArrowheads="1"/>
              </p:cNvSpPr>
              <p:nvPr/>
            </p:nvSpPr>
            <p:spPr bwMode="auto">
              <a:xfrm>
                <a:off x="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89" name="Group 34"/>
            <p:cNvGrpSpPr>
              <a:grpSpLocks/>
            </p:cNvGrpSpPr>
            <p:nvPr/>
          </p:nvGrpSpPr>
          <p:grpSpPr bwMode="auto">
            <a:xfrm>
              <a:off x="1360" y="1937"/>
              <a:ext cx="1360" cy="748"/>
              <a:chOff x="1360" y="1937"/>
              <a:chExt cx="1360" cy="748"/>
            </a:xfrm>
          </p:grpSpPr>
          <p:sp>
            <p:nvSpPr>
              <p:cNvPr id="255002" name="Rectangle 12"/>
              <p:cNvSpPr>
                <a:spLocks noChangeArrowheads="1"/>
              </p:cNvSpPr>
              <p:nvPr/>
            </p:nvSpPr>
            <p:spPr bwMode="auto">
              <a:xfrm>
                <a:off x="1392" y="1937"/>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السامريون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سلالات مختلطة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3" name="Rectangle 33"/>
              <p:cNvSpPr>
                <a:spLocks noChangeArrowheads="1"/>
              </p:cNvSpPr>
              <p:nvPr/>
            </p:nvSpPr>
            <p:spPr bwMode="auto">
              <a:xfrm>
                <a:off x="1360" y="1937"/>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0" name="Group 36"/>
            <p:cNvGrpSpPr>
              <a:grpSpLocks/>
            </p:cNvGrpSpPr>
            <p:nvPr/>
          </p:nvGrpSpPr>
          <p:grpSpPr bwMode="auto">
            <a:xfrm>
              <a:off x="2720" y="1937"/>
              <a:ext cx="1352" cy="748"/>
              <a:chOff x="2720" y="1937"/>
              <a:chExt cx="1352" cy="748"/>
            </a:xfrm>
          </p:grpSpPr>
          <p:sp>
            <p:nvSpPr>
              <p:cNvPr id="255000" name="Rectangle 13"/>
              <p:cNvSpPr>
                <a:spLocks noChangeArrowheads="1"/>
              </p:cNvSpPr>
              <p:nvPr/>
            </p:nvSpPr>
            <p:spPr bwMode="auto">
              <a:xfrm>
                <a:off x="2752" y="1937"/>
                <a:ext cx="128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الأمم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255001" name="Rectangle 35"/>
              <p:cNvSpPr>
                <a:spLocks noChangeArrowheads="1"/>
              </p:cNvSpPr>
              <p:nvPr/>
            </p:nvSpPr>
            <p:spPr bwMode="auto">
              <a:xfrm>
                <a:off x="2720" y="1937"/>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1" name="Group 38"/>
            <p:cNvGrpSpPr>
              <a:grpSpLocks/>
            </p:cNvGrpSpPr>
            <p:nvPr/>
          </p:nvGrpSpPr>
          <p:grpSpPr bwMode="auto">
            <a:xfrm>
              <a:off x="0" y="2685"/>
              <a:ext cx="1360" cy="748"/>
              <a:chOff x="0" y="2685"/>
              <a:chExt cx="1360" cy="748"/>
            </a:xfrm>
          </p:grpSpPr>
          <p:sp>
            <p:nvSpPr>
              <p:cNvPr id="254998" name="Rectangle 14"/>
              <p:cNvSpPr>
                <a:spLocks noChangeArrowheads="1"/>
              </p:cNvSpPr>
              <p:nvPr/>
            </p:nvSpPr>
            <p:spPr bwMode="auto">
              <a:xfrm>
                <a:off x="32" y="2685"/>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33-35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سنتان</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9" name="Rectangle 37"/>
              <p:cNvSpPr>
                <a:spLocks noChangeArrowheads="1"/>
              </p:cNvSpPr>
              <p:nvPr/>
            </p:nvSpPr>
            <p:spPr bwMode="auto">
              <a:xfrm>
                <a:off x="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2" name="Group 40"/>
            <p:cNvGrpSpPr>
              <a:grpSpLocks/>
            </p:cNvGrpSpPr>
            <p:nvPr/>
          </p:nvGrpSpPr>
          <p:grpSpPr bwMode="auto">
            <a:xfrm>
              <a:off x="1360" y="2685"/>
              <a:ext cx="1360" cy="748"/>
              <a:chOff x="1360" y="2685"/>
              <a:chExt cx="1360" cy="748"/>
            </a:xfrm>
          </p:grpSpPr>
          <p:sp>
            <p:nvSpPr>
              <p:cNvPr id="254996" name="Rectangle 15"/>
              <p:cNvSpPr>
                <a:spLocks noChangeArrowheads="1"/>
              </p:cNvSpPr>
              <p:nvPr/>
            </p:nvSpPr>
            <p:spPr bwMode="auto">
              <a:xfrm>
                <a:off x="1392" y="2685"/>
                <a:ext cx="1296"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بضعة أشهر</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7" name="Rectangle 39"/>
              <p:cNvSpPr>
                <a:spLocks noChangeArrowheads="1"/>
              </p:cNvSpPr>
              <p:nvPr/>
            </p:nvSpPr>
            <p:spPr bwMode="auto">
              <a:xfrm>
                <a:off x="1360" y="2685"/>
                <a:ext cx="136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54993" name="Group 42"/>
            <p:cNvGrpSpPr>
              <a:grpSpLocks/>
            </p:cNvGrpSpPr>
            <p:nvPr/>
          </p:nvGrpSpPr>
          <p:grpSpPr bwMode="auto">
            <a:xfrm>
              <a:off x="2720" y="2685"/>
              <a:ext cx="1352" cy="748"/>
              <a:chOff x="2720" y="2685"/>
              <a:chExt cx="1352" cy="748"/>
            </a:xfrm>
          </p:grpSpPr>
          <p:sp>
            <p:nvSpPr>
              <p:cNvPr id="254994" name="Rectangle 16"/>
              <p:cNvSpPr>
                <a:spLocks noChangeArrowheads="1"/>
              </p:cNvSpPr>
              <p:nvPr/>
            </p:nvSpPr>
            <p:spPr bwMode="auto">
              <a:xfrm>
                <a:off x="2752" y="2685"/>
                <a:ext cx="1288" cy="7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35-62 م</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27 سنة</a:t>
                </a: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rPr>
                  <a:t> </a:t>
                </a:r>
              </a:p>
            </p:txBody>
          </p:sp>
          <p:sp>
            <p:nvSpPr>
              <p:cNvPr id="254995" name="Rectangle 41"/>
              <p:cNvSpPr>
                <a:spLocks noChangeArrowheads="1"/>
              </p:cNvSpPr>
              <p:nvPr/>
            </p:nvSpPr>
            <p:spPr bwMode="auto">
              <a:xfrm>
                <a:off x="2720" y="2685"/>
                <a:ext cx="1352"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54980" name="Rectangle 44"/>
          <p:cNvSpPr>
            <a:spLocks noGrp="1" noChangeArrowheads="1"/>
          </p:cNvSpPr>
          <p:nvPr>
            <p:ph type="title" idx="4294967295"/>
          </p:nvPr>
        </p:nvSpPr>
        <p:spPr>
          <a:xfrm>
            <a:off x="83840" y="116632"/>
            <a:ext cx="3048000" cy="457200"/>
          </a:xfrm>
        </p:spPr>
        <p:txBody>
          <a:bodyPr/>
          <a:lstStyle/>
          <a:p>
            <a:pPr algn="l" eaLnBrk="1" hangingPunct="1"/>
            <a:r>
              <a:rPr lang="ar-JO" sz="3600" b="1" dirty="0">
                <a:latin typeface="Arial" panose="020B0604020202020204" pitchFamily="34" charset="0"/>
                <a:ea typeface="ＭＳ Ｐゴシック" charset="0"/>
                <a:cs typeface="Arial" panose="020B0604020202020204" pitchFamily="34" charset="0"/>
              </a:rPr>
              <a:t>جدول السفر</a:t>
            </a:r>
            <a:endParaRPr lang="en-US" sz="6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2378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49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980" grpId="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549B161-8113-D243-923E-3E0703C77081}"/>
              </a:ext>
            </a:extLst>
          </p:cNvPr>
          <p:cNvGrpSpPr/>
          <p:nvPr/>
        </p:nvGrpSpPr>
        <p:grpSpPr>
          <a:xfrm>
            <a:off x="0" y="526"/>
            <a:ext cx="7740352" cy="4076546"/>
            <a:chOff x="0" y="526"/>
            <a:chExt cx="7884368" cy="4184918"/>
          </a:xfrm>
        </p:grpSpPr>
        <p:pic>
          <p:nvPicPr>
            <p:cNvPr id="210945" name="Picture 2"/>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5865"/>
            <a:stretch/>
          </p:blipFill>
          <p:spPr bwMode="auto">
            <a:xfrm>
              <a:off x="0" y="526"/>
              <a:ext cx="7884368" cy="41849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1">
              <a:extLst>
                <a:ext uri="{FF2B5EF4-FFF2-40B4-BE49-F238E27FC236}">
                  <a16:creationId xmlns:a16="http://schemas.microsoft.com/office/drawing/2014/main" id="{99B30608-D9DD-FF40-B2F8-E04146029005}"/>
                </a:ext>
              </a:extLst>
            </p:cNvPr>
            <p:cNvSpPr/>
            <p:nvPr/>
          </p:nvSpPr>
          <p:spPr bwMode="auto">
            <a:xfrm>
              <a:off x="1428728" y="3789040"/>
              <a:ext cx="911024" cy="288032"/>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endParaRPr>
            </a:p>
          </p:txBody>
        </p:sp>
      </p:grpSp>
      <p:pic>
        <p:nvPicPr>
          <p:cNvPr id="210946" name="Picture 7" descr="j028934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44208" y="2424131"/>
            <a:ext cx="2362200" cy="151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8" name="Rectangle 11"/>
          <p:cNvSpPr>
            <a:spLocks noGrp="1" noChangeArrowheads="1"/>
          </p:cNvSpPr>
          <p:nvPr>
            <p:ph type="title" idx="4294967295"/>
          </p:nvPr>
        </p:nvSpPr>
        <p:spPr>
          <a:xfrm>
            <a:off x="6163202" y="554453"/>
            <a:ext cx="2643206" cy="762000"/>
          </a:xfrm>
          <a:solidFill>
            <a:srgbClr val="000099"/>
          </a:solidFill>
        </p:spPr>
        <p:txBody>
          <a:bodyPr/>
          <a:lstStyle/>
          <a:p>
            <a:pPr eaLnBrk="1" hangingPunct="1"/>
            <a:r>
              <a:rPr lang="ar-JO" b="1">
                <a:solidFill>
                  <a:srgbClr val="FFFFFF"/>
                </a:solidFill>
                <a:latin typeface="Times New Roman" charset="0"/>
                <a:ea typeface="ＭＳ Ｐゴシック" charset="0"/>
                <a:cs typeface="ＭＳ Ｐゴシック" charset="0"/>
              </a:rPr>
              <a:t>أعمال الرسل</a:t>
            </a:r>
            <a:endParaRPr lang="en-US">
              <a:latin typeface="Times New Roman" charset="0"/>
              <a:ea typeface="ＭＳ Ｐゴシック" charset="0"/>
              <a:cs typeface="ＭＳ Ｐゴシック" charset="0"/>
            </a:endParaRPr>
          </a:p>
        </p:txBody>
      </p:sp>
      <p:sp>
        <p:nvSpPr>
          <p:cNvPr id="10" name="Rectangle 3"/>
          <p:cNvSpPr txBox="1">
            <a:spLocks noChangeArrowheads="1"/>
          </p:cNvSpPr>
          <p:nvPr/>
        </p:nvSpPr>
        <p:spPr bwMode="auto">
          <a:xfrm>
            <a:off x="0" y="6400800"/>
            <a:ext cx="9144000" cy="457200"/>
          </a:xfrm>
          <a:prstGeom prst="rect">
            <a:avLst/>
          </a:prstGeom>
          <a:solidFill>
            <a:srgbClr val="000000"/>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rPr>
              <a:t>باري هدلستون، الكتاب المقدس التطبيقي</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endParaRPr>
          </a:p>
        </p:txBody>
      </p:sp>
      <p:sp>
        <p:nvSpPr>
          <p:cNvPr id="9" name="Rectangle 8"/>
          <p:cNvSpPr/>
          <p:nvPr/>
        </p:nvSpPr>
        <p:spPr bwMode="auto">
          <a:xfrm>
            <a:off x="-1" y="3933056"/>
            <a:ext cx="2716667" cy="2266971"/>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 صعود المسيح السماوي</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 انسكاب الروح القدس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3. شفاء رجل أعرج</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4. نتائج الكرازة العلنية</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5. دينونة سفيرة و حنانيا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6. إقامة الشمامسة تنهي الظلم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7. دفاع قوي من اسطفانوس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8. الإضطهاد يشتت الكنيسة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9. تقديم شاول للإنجيل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10. تقديم الإنجيل لكرنيليوس</a:t>
            </a:r>
          </a:p>
        </p:txBody>
      </p:sp>
      <p:sp>
        <p:nvSpPr>
          <p:cNvPr id="11" name="Rectangle 10"/>
          <p:cNvSpPr/>
          <p:nvPr/>
        </p:nvSpPr>
        <p:spPr bwMode="auto">
          <a:xfrm>
            <a:off x="2915816" y="3933056"/>
            <a:ext cx="3096076" cy="246774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11. الدفاع عن العبادة مع الأمم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12. خروج من السجن</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13. توصيل الإنجيل إلى أنطاكية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14. خلط اللطف مع التشويش</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15. تحقيق مجمع أورشليم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16. حاجة لختان تيموثاوس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17. شرح الإنجيل في أثينا</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18. مقابلة أكيلا و بريسكلا</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19. مؤمنون جدد في أفسس</a:t>
            </a:r>
          </a:p>
        </p:txBody>
      </p:sp>
      <p:sp>
        <p:nvSpPr>
          <p:cNvPr id="12" name="Rectangle 11"/>
          <p:cNvSpPr/>
          <p:nvPr/>
        </p:nvSpPr>
        <p:spPr bwMode="auto">
          <a:xfrm>
            <a:off x="6660232" y="3933056"/>
            <a:ext cx="2305396" cy="2172514"/>
          </a:xfrm>
          <a:prstGeom prst="rect">
            <a:avLst/>
          </a:prstGeom>
          <a:noFill/>
          <a:ln w="12700" cap="sq" cmpd="sng" algn="ctr">
            <a:noFill/>
            <a:prstDash val="solid"/>
            <a:round/>
            <a:headEnd type="none" w="sm" len="sm"/>
            <a:tailEnd type="none" w="sm" len="sm"/>
          </a:ln>
          <a:effectLst/>
        </p:spPr>
        <p:txBody>
          <a:bodyPr vert="horz" wrap="none" lIns="91440" tIns="45720" rIns="91440" bIns="45720" numCol="1" rtlCol="1"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20. الوداع في أفسس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21. الروح القدس يحذر شاول</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22. تأثير شهادة بولس</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23. مجمع السنهدريم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24. سماع فيلكس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25. مناشدة طارئة لقيصر</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26. محاججة الملك أغريباس</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27. من قيصرية إلى جزيرة مالطة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a:ln>
                  <a:noFill/>
                </a:ln>
                <a:solidFill>
                  <a:srgbClr val="000000"/>
                </a:solidFill>
                <a:effectLst/>
                <a:uLnTx/>
                <a:uFillTx/>
                <a:latin typeface="Times New Roman" pitchFamily="-110" charset="0"/>
                <a:ea typeface="ＭＳ Ｐゴシック" charset="0"/>
              </a:rPr>
              <a:t>28. تقديم الإنجييل في القيود</a:t>
            </a:r>
            <a:endParaRPr kumimoji="0" lang="en-US" sz="1600" b="1" i="0" u="none" strike="noStrike" kern="1200" cap="none" spc="0" normalizeH="0" baseline="0" noProof="0">
              <a:ln>
                <a:noFill/>
              </a:ln>
              <a:solidFill>
                <a:srgbClr val="000000"/>
              </a:solidFill>
              <a:effectLst/>
              <a:uLnTx/>
              <a:uFillTx/>
              <a:latin typeface="Times New Roman" pitchFamily="-110" charset="0"/>
              <a:ea typeface="ＭＳ Ｐゴシック" charset="0"/>
            </a:endParaRPr>
          </a:p>
        </p:txBody>
      </p:sp>
    </p:spTree>
    <p:extLst>
      <p:ext uri="{BB962C8B-B14F-4D97-AF65-F5344CB8AC3E}">
        <p14:creationId xmlns:p14="http://schemas.microsoft.com/office/powerpoint/2010/main" val="2990368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10948"/>
                                        </p:tgtEl>
                                        <p:attrNameLst>
                                          <p:attrName>style.visibility</p:attrName>
                                        </p:attrNameLst>
                                      </p:cBhvr>
                                      <p:to>
                                        <p:strVal val="visible"/>
                                      </p:to>
                                    </p:set>
                                    <p:animEffect transition="in" filter="blinds(horizontal)">
                                      <p:cBhvr>
                                        <p:cTn id="7" dur="500"/>
                                        <p:tgtEl>
                                          <p:spTgt spid="210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48"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54978" name="Picture 2" descr="http://outreachmagazine.com/wp-content/uploads/2018/04/18_0501_EVANGELSIM_5-Ways-to-Elevate-Evangelism_OldSize.jpg">
            <a:extLst>
              <a:ext uri="{FF2B5EF4-FFF2-40B4-BE49-F238E27FC236}">
                <a16:creationId xmlns:a16="http://schemas.microsoft.com/office/drawing/2014/main" id="{98E5098E-2DDD-394E-8B75-8BEF0AA2FF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813" y="0"/>
            <a:ext cx="9120186" cy="684014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4283968" y="2852936"/>
            <a:ext cx="4608512" cy="6873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6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SA" sz="11500" dirty="0">
                <a:effectLst>
                  <a:glow rad="127000">
                    <a:schemeClr val="tx1"/>
                  </a:glow>
                </a:effectLst>
                <a:ea typeface="Arial" charset="0"/>
              </a:rPr>
              <a:t>كن شاهداً</a:t>
            </a:r>
            <a:endParaRPr lang="en-US" sz="11500" dirty="0">
              <a:effectLst>
                <a:glow rad="127000">
                  <a:schemeClr val="tx1"/>
                </a:glow>
              </a:effectLst>
              <a:ea typeface="Arial" charset="0"/>
            </a:endParaRPr>
          </a:p>
        </p:txBody>
      </p:sp>
      <p:sp>
        <p:nvSpPr>
          <p:cNvPr id="5" name="Text Box 5"/>
          <p:cNvSpPr txBox="1">
            <a:spLocks noChangeArrowheads="1"/>
          </p:cNvSpPr>
          <p:nvPr/>
        </p:nvSpPr>
        <p:spPr bwMode="auto">
          <a:xfrm>
            <a:off x="-17375" y="607496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1" eaLnBrk="0" fontAlgn="auto" latinLnBrk="0" hangingPunct="0">
              <a:lnSpc>
                <a:spcPct val="100000"/>
              </a:lnSpc>
              <a:spcBef>
                <a:spcPts val="0"/>
              </a:spcBef>
              <a:spcAft>
                <a:spcPts val="0"/>
              </a:spcAft>
              <a:buClrTx/>
              <a:buSzTx/>
              <a:buFontTx/>
              <a:buNone/>
              <a:tabLst/>
              <a:defRPr/>
            </a:pPr>
            <a:r>
              <a:rPr kumimoji="0" lang="ar-SA"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ريك جريفيث</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 • </a:t>
            </a:r>
            <a:endParaRPr kumimoji="0" lang="en-US" sz="1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642233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effectLst>
            <a:outerShdw blurRad="63500" dist="35921" dir="2700000" algn="ctr" rotWithShape="0">
              <a:schemeClr val="tx2">
                <a:alpha val="74998"/>
              </a:schemeClr>
            </a:outerShdw>
          </a:effectLst>
        </p:spPr>
        <p:txBody>
          <a:bodyPr/>
          <a:lstStyle/>
          <a:p>
            <a:pPr>
              <a:defRPr/>
            </a:pPr>
            <a:r>
              <a:rPr lang="ar-SA" sz="6600" dirty="0">
                <a:effectLst>
                  <a:glow rad="127000">
                    <a:schemeClr val="tx1"/>
                  </a:glow>
                </a:effectLst>
                <a:ea typeface="Arial" charset="0"/>
              </a:rPr>
              <a:t>وقفة ( دور )الشاهد</a:t>
            </a:r>
            <a:endParaRPr lang="en-US" sz="8800" dirty="0">
              <a:effectLst>
                <a:glow rad="127000">
                  <a:schemeClr val="tx1"/>
                </a:glow>
              </a:effectLst>
              <a:ea typeface="Arial" charset="0"/>
            </a:endParaRPr>
          </a:p>
        </p:txBody>
      </p:sp>
      <p:pic>
        <p:nvPicPr>
          <p:cNvPr id="268290" name="Picture 2" descr="https://cdn.theatlantic.com/assets/media/img/mt/2019/04/RTR2XROE/lead_720_405.jpg?mod=1556028881">
            <a:extLst>
              <a:ext uri="{FF2B5EF4-FFF2-40B4-BE49-F238E27FC236}">
                <a16:creationId xmlns:a16="http://schemas.microsoft.com/office/drawing/2014/main" id="{65D7B923-8BE0-8346-883F-1BDEEA0332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07" y="1700808"/>
            <a:ext cx="9208185" cy="5179604"/>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930B1483-C961-014B-A4DD-4BD96080FE13}"/>
              </a:ext>
            </a:extLst>
          </p:cNvPr>
          <p:cNvSpPr txBox="1">
            <a:spLocks noChangeArrowheads="1"/>
          </p:cNvSpPr>
          <p:nvPr/>
        </p:nvSpPr>
        <p:spPr bwMode="auto">
          <a:xfrm>
            <a:off x="5364088" y="6021288"/>
            <a:ext cx="3652680" cy="808490"/>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778614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36496" cy="2286000"/>
          </a:xfrm>
          <a:effectLst>
            <a:outerShdw blurRad="63500" dist="35921" dir="2700000" algn="ctr" rotWithShape="0">
              <a:schemeClr val="tx2">
                <a:alpha val="74998"/>
              </a:schemeClr>
            </a:outerShdw>
          </a:effectLst>
        </p:spPr>
        <p:txBody>
          <a:bodyPr anchor="t"/>
          <a:lstStyle/>
          <a:p>
            <a:pPr rtl="1">
              <a:defRPr/>
            </a:pPr>
            <a:r>
              <a:rPr lang="ar-SA" sz="6000" dirty="0">
                <a:effectLst>
                  <a:glow rad="127000">
                    <a:schemeClr val="tx1"/>
                  </a:glow>
                </a:effectLst>
                <a:ea typeface="Arial" charset="0"/>
              </a:rPr>
              <a:t>لماذا يجب أن </a:t>
            </a:r>
            <a:br>
              <a:rPr lang="ar-SA" sz="8000" dirty="0">
                <a:effectLst>
                  <a:glow rad="127000">
                    <a:schemeClr val="tx1"/>
                  </a:glow>
                </a:effectLst>
                <a:ea typeface="Arial" charset="0"/>
              </a:rPr>
            </a:br>
            <a:r>
              <a:rPr lang="ar-SA" sz="8000" dirty="0">
                <a:solidFill>
                  <a:srgbClr val="FFFF00"/>
                </a:solidFill>
                <a:effectLst>
                  <a:glow rad="127000">
                    <a:schemeClr val="tx1"/>
                  </a:glow>
                </a:effectLst>
                <a:ea typeface="Arial" charset="0"/>
              </a:rPr>
              <a:t>نشهد</a:t>
            </a:r>
            <a:r>
              <a:rPr lang="ar-SA" sz="8000" dirty="0">
                <a:effectLst>
                  <a:glow rad="127000">
                    <a:schemeClr val="tx1"/>
                  </a:glow>
                </a:effectLst>
                <a:ea typeface="Arial" charset="0"/>
              </a:rPr>
              <a:t>؟؟</a:t>
            </a:r>
            <a:endParaRPr lang="en-US" sz="8000" dirty="0">
              <a:effectLst>
                <a:glow rad="127000">
                  <a:schemeClr val="tx1"/>
                </a:glow>
              </a:effectLst>
              <a:ea typeface="Arial" charset="0"/>
            </a:endParaRPr>
          </a:p>
        </p:txBody>
      </p:sp>
      <p:pic>
        <p:nvPicPr>
          <p:cNvPr id="256002" name="Picture 2" descr="https://growingfaith.com.au/images/made/images/uploads/evangelism_682_341_int_c1_c_c__1.jpg">
            <a:extLst>
              <a:ext uri="{FF2B5EF4-FFF2-40B4-BE49-F238E27FC236}">
                <a16:creationId xmlns:a16="http://schemas.microsoft.com/office/drawing/2014/main" id="{10C49B43-A0B8-EC46-BDF3-37983843DD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86000"/>
            <a:ext cx="9144000" cy="4572000"/>
          </a:xfrm>
          <a:prstGeom prst="rect">
            <a:avLst/>
          </a:prstGeom>
          <a:noFill/>
          <a:extLst>
            <a:ext uri="{909E8E84-426E-40DD-AFC4-6F175D3DCCD1}">
              <a14:hiddenFill xmlns:a14="http://schemas.microsoft.com/office/drawing/2010/main">
                <a:solidFill>
                  <a:srgbClr val="FFFFFF"/>
                </a:solidFill>
              </a14:hiddenFill>
            </a:ext>
          </a:extLst>
        </p:spPr>
      </p:pic>
      <p:sp>
        <p:nvSpPr>
          <p:cNvPr id="4" name="Text Box 7">
            <a:extLst>
              <a:ext uri="{FF2B5EF4-FFF2-40B4-BE49-F238E27FC236}">
                <a16:creationId xmlns:a16="http://schemas.microsoft.com/office/drawing/2014/main" id="{78D5E0A4-4451-934E-9539-8F9CC95FA789}"/>
              </a:ext>
            </a:extLst>
          </p:cNvPr>
          <p:cNvSpPr txBox="1">
            <a:spLocks noChangeArrowheads="1"/>
          </p:cNvSpPr>
          <p:nvPr/>
        </p:nvSpPr>
        <p:spPr bwMode="auto">
          <a:xfrm rot="20315979">
            <a:off x="5176010" y="2268055"/>
            <a:ext cx="4075277" cy="1323332"/>
          </a:xfrm>
          <a:prstGeom prst="rect">
            <a:avLst/>
          </a:prstGeom>
          <a:noFill/>
          <a:ln w="9525">
            <a:noFill/>
            <a:miter lim="800000"/>
            <a:headEnd/>
            <a:tailEnd/>
          </a:ln>
          <a:effectLst/>
        </p:spPr>
        <p:txBody>
          <a:bodyPr wrap="squar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altLang="ja-JP"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rPr>
              <a:t>٣أسباب</a:t>
            </a:r>
            <a:endParaRPr kumimoji="0" lang="en-US" sz="8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693D3101-F1AE-E846-A839-4C4196D36BB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662668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trips(downLeft)">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allAtOnce"/>
      <p:bldP spid="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72" name="Picture 4" descr="https://www.triumph30.org/wp-content/uploads/2018/06/Friendship-evangelism.png">
            <a:extLst>
              <a:ext uri="{FF2B5EF4-FFF2-40B4-BE49-F238E27FC236}">
                <a16:creationId xmlns:a16="http://schemas.microsoft.com/office/drawing/2014/main" id="{8A53420F-9611-0C4F-864C-6BF267E318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576" y="2896336"/>
            <a:ext cx="6372200" cy="3961664"/>
          </a:xfrm>
          <a:prstGeom prst="rect">
            <a:avLst/>
          </a:prstGeom>
          <a:noFill/>
          <a:extLst>
            <a:ext uri="{909E8E84-426E-40DD-AFC4-6F175D3DCCD1}">
              <a14:hiddenFill xmlns:a14="http://schemas.microsoft.com/office/drawing/2010/main">
                <a:solidFill>
                  <a:srgbClr val="FFFFFF"/>
                </a:solidFill>
              </a14:hiddenFill>
            </a:ext>
          </a:extLst>
        </p:spPr>
      </p:pic>
      <p:pic>
        <p:nvPicPr>
          <p:cNvPr id="263174" name="Picture 6" descr="Related image">
            <a:extLst>
              <a:ext uri="{FF2B5EF4-FFF2-40B4-BE49-F238E27FC236}">
                <a16:creationId xmlns:a16="http://schemas.microsoft.com/office/drawing/2014/main" id="{C7703982-FDD4-8945-B063-184917B51C1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0258"/>
          <a:stretch/>
        </p:blipFill>
        <p:spPr bwMode="auto">
          <a:xfrm>
            <a:off x="3635896" y="1736812"/>
            <a:ext cx="5976117" cy="3384376"/>
          </a:xfrm>
          <a:prstGeom prst="rect">
            <a:avLst/>
          </a:prstGeom>
          <a:noFill/>
          <a:extLst>
            <a:ext uri="{909E8E84-426E-40DD-AFC4-6F175D3DCCD1}">
              <a14:hiddenFill xmlns:a14="http://schemas.microsoft.com/office/drawing/2010/main">
                <a:solidFill>
                  <a:srgbClr val="FFFFFF"/>
                </a:solidFill>
              </a14:hiddenFill>
            </a:ext>
          </a:extLst>
        </p:spPr>
      </p:pic>
      <p:pic>
        <p:nvPicPr>
          <p:cNvPr id="263176" name="Picture 8" descr="Related image">
            <a:extLst>
              <a:ext uri="{FF2B5EF4-FFF2-40B4-BE49-F238E27FC236}">
                <a16:creationId xmlns:a16="http://schemas.microsoft.com/office/drawing/2014/main" id="{D06F4324-26D8-5C4A-B8C7-935A638B1171}"/>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9226" r="22024"/>
          <a:stretch/>
        </p:blipFill>
        <p:spPr bwMode="auto">
          <a:xfrm>
            <a:off x="4932040" y="3789040"/>
            <a:ext cx="4536504" cy="2921000"/>
          </a:xfrm>
          <a:prstGeom prst="rect">
            <a:avLst/>
          </a:prstGeom>
          <a:noFill/>
          <a:effectLst>
            <a:softEdge rad="0"/>
          </a:effectLst>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371104"/>
          </a:xfrm>
          <a:effectLst>
            <a:outerShdw blurRad="63500" dist="35921" dir="2700000" algn="ctr" rotWithShape="0">
              <a:schemeClr val="tx2">
                <a:alpha val="74998"/>
              </a:schemeClr>
            </a:outerShdw>
          </a:effectLst>
        </p:spPr>
        <p:txBody>
          <a:bodyPr anchor="t"/>
          <a:lstStyle/>
          <a:p>
            <a:pPr marL="492125" indent="-492125" algn="r" rtl="1">
              <a:defRPr/>
            </a:pPr>
            <a:r>
              <a:rPr lang="ar-SA" dirty="0">
                <a:effectLst>
                  <a:glow rad="127000">
                    <a:schemeClr val="tx1"/>
                  </a:glow>
                </a:effectLst>
                <a:ea typeface="Arial" charset="0"/>
              </a:rPr>
              <a:t>أولا: لقد سبقنا الله حتى نبدأ من حيث نحن ..</a:t>
            </a:r>
            <a:br>
              <a:rPr lang="ar-SA" dirty="0">
                <a:effectLst>
                  <a:glow rad="127000">
                    <a:schemeClr val="tx1"/>
                  </a:glow>
                </a:effectLst>
                <a:ea typeface="Arial" charset="0"/>
              </a:rPr>
            </a:br>
            <a:r>
              <a:rPr lang="ar-SA" dirty="0">
                <a:effectLst>
                  <a:glow rad="127000">
                    <a:schemeClr val="tx1"/>
                  </a:glow>
                </a:effectLst>
                <a:ea typeface="Arial" charset="0"/>
              </a:rPr>
              <a:t>(١:١ – ٦: ٧ )</a:t>
            </a:r>
            <a:endParaRPr lang="en-US" dirty="0">
              <a:effectLst>
                <a:glow rad="127000">
                  <a:schemeClr val="tx1"/>
                </a:glow>
              </a:effectLst>
              <a:ea typeface="Arial" charset="0"/>
            </a:endParaRPr>
          </a:p>
        </p:txBody>
      </p:sp>
      <p:sp>
        <p:nvSpPr>
          <p:cNvPr id="6" name="Rectangle 2">
            <a:extLst>
              <a:ext uri="{FF2B5EF4-FFF2-40B4-BE49-F238E27FC236}">
                <a16:creationId xmlns:a16="http://schemas.microsoft.com/office/drawing/2014/main" id="{B980B019-4D16-FD4B-939C-501CF412EA67}"/>
              </a:ext>
            </a:extLst>
          </p:cNvPr>
          <p:cNvSpPr txBox="1">
            <a:spLocks noChangeArrowheads="1"/>
          </p:cNvSpPr>
          <p:nvPr/>
        </p:nvSpPr>
        <p:spPr bwMode="auto">
          <a:xfrm>
            <a:off x="0" y="6013892"/>
            <a:ext cx="9144000" cy="815886"/>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1195950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8" name="Picture 2" descr="https://www.triumph30.org/wp-content/uploads/2017/08/Evangelism.jpg">
            <a:extLst>
              <a:ext uri="{FF2B5EF4-FFF2-40B4-BE49-F238E27FC236}">
                <a16:creationId xmlns:a16="http://schemas.microsoft.com/office/drawing/2014/main" id="{AD6DFA43-FEA4-A144-AAAA-CE2E1E4085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664" y="2167979"/>
            <a:ext cx="6237064" cy="47393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60648"/>
            <a:ext cx="8964488" cy="2088232"/>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ثانيًا: يعود المجد لله عندما نشهد خارج منطقة راحتنا (٦: ٨-٨ : ٤٠) </a:t>
            </a:r>
            <a:endParaRPr lang="en-US" dirty="0">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BD1013B5-67BC-7C45-9873-A1C4EC26965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8832421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8964488" cy="2155080"/>
          </a:xfrm>
          <a:effectLst>
            <a:outerShdw blurRad="63500" dist="35921" dir="2700000" algn="ctr" rotWithShape="0">
              <a:schemeClr val="tx2">
                <a:alpha val="74998"/>
              </a:schemeClr>
            </a:outerShdw>
          </a:effectLst>
        </p:spPr>
        <p:txBody>
          <a:bodyPr anchor="t"/>
          <a:lstStyle/>
          <a:p>
            <a:pPr algn="r" rtl="1">
              <a:defRPr/>
            </a:pPr>
            <a:r>
              <a:rPr lang="ar-SA" dirty="0">
                <a:effectLst>
                  <a:glow rad="127000">
                    <a:schemeClr val="tx1"/>
                  </a:glow>
                </a:effectLst>
                <a:ea typeface="Arial" charset="0"/>
              </a:rPr>
              <a:t>ثالثاً</a:t>
            </a:r>
            <a:r>
              <a:rPr lang="ar-SA" sz="4800" dirty="0">
                <a:effectLst>
                  <a:glow rad="127000">
                    <a:schemeClr val="tx1"/>
                  </a:glow>
                </a:effectLst>
                <a:ea typeface="Arial" charset="0"/>
              </a:rPr>
              <a:t>: سيستخدمنا الله لنشر الملكوت إلى آخر مكان لم يتم الوصول إليه (٩-٢٨).</a:t>
            </a:r>
            <a:endParaRPr lang="en-US" sz="4800" dirty="0">
              <a:effectLst>
                <a:glow rad="127000">
                  <a:schemeClr val="tx1"/>
                </a:glow>
              </a:effectLst>
              <a:ea typeface="Arial" charset="0"/>
            </a:endParaRPr>
          </a:p>
        </p:txBody>
      </p:sp>
      <p:pic>
        <p:nvPicPr>
          <p:cNvPr id="266242" name="Picture 2" descr="https://dg.imgix.net/the-supremacy-of-god-in-world-evangelism-part-1-6hb4b404-en/landscape/the-supremacy-of-god-in-world-evangelism-part-1-6hb4b404.jpg?ts=1485985070&amp;ixlib=rails-3.0.2&amp;auto=format%2Ccompress&amp;fit=min&amp;w=700&amp;h=394&amp;dpr=2&amp;ch=Width%2CDPR">
            <a:extLst>
              <a:ext uri="{FF2B5EF4-FFF2-40B4-BE49-F238E27FC236}">
                <a16:creationId xmlns:a16="http://schemas.microsoft.com/office/drawing/2014/main" id="{826B9A99-F381-2A47-80B9-8A9C6A66C1F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774"/>
          <a:stretch/>
        </p:blipFill>
        <p:spPr bwMode="auto">
          <a:xfrm>
            <a:off x="7477" y="2204864"/>
            <a:ext cx="9168341" cy="465313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5FB3D5C-63C7-C84F-9914-8E2BDFFEC7B7}"/>
              </a:ext>
            </a:extLst>
          </p:cNvPr>
          <p:cNvSpPr txBox="1">
            <a:spLocks noChangeArrowheads="1"/>
          </p:cNvSpPr>
          <p:nvPr/>
        </p:nvSpPr>
        <p:spPr bwMode="auto">
          <a:xfrm>
            <a:off x="0" y="5949280"/>
            <a:ext cx="9144000" cy="88049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0"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14501309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trips(down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Notched Right Arrow 3">
            <a:extLst>
              <a:ext uri="{FF2B5EF4-FFF2-40B4-BE49-F238E27FC236}">
                <a16:creationId xmlns:a16="http://schemas.microsoft.com/office/drawing/2014/main" id="{0196CE12-1C55-3B48-884C-5CAF22DE3C61}"/>
              </a:ext>
            </a:extLst>
          </p:cNvPr>
          <p:cNvSpPr/>
          <p:nvPr/>
        </p:nvSpPr>
        <p:spPr bwMode="auto">
          <a:xfrm flipH="1">
            <a:off x="-54260" y="100867"/>
            <a:ext cx="9252519" cy="6732000"/>
          </a:xfrm>
          <a:prstGeom prst="notchedRightArrow">
            <a:avLst/>
          </a:prstGeom>
          <a:gradFill flip="none" rotWithShape="1">
            <a:gsLst>
              <a:gs pos="97000">
                <a:schemeClr val="tx1"/>
              </a:gs>
              <a:gs pos="34000">
                <a:srgbClr val="7030A0"/>
              </a:gs>
            </a:gsLst>
            <a:path path="circle">
              <a:fillToRect l="100000" t="100000"/>
            </a:path>
            <a:tileRect r="-100000" b="-100000"/>
          </a:gra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900098" name="Rectangle 2"/>
          <p:cNvSpPr>
            <a:spLocks noGrp="1" noChangeArrowheads="1"/>
          </p:cNvSpPr>
          <p:nvPr>
            <p:ph type="ctrTitle"/>
          </p:nvPr>
        </p:nvSpPr>
        <p:spPr>
          <a:xfrm>
            <a:off x="360040" y="232008"/>
            <a:ext cx="8244408" cy="769349"/>
          </a:xfrm>
          <a:effectLst>
            <a:outerShdw blurRad="63500" dist="35921" dir="2700000" algn="ctr" rotWithShape="0">
              <a:schemeClr val="tx2">
                <a:alpha val="74998"/>
              </a:schemeClr>
            </a:outerShdw>
          </a:effectLst>
        </p:spPr>
        <p:txBody>
          <a:bodyPr/>
          <a:lstStyle/>
          <a:p>
            <a:pPr rtl="1">
              <a:defRPr/>
            </a:pPr>
            <a:r>
              <a:rPr lang="ar-SA" sz="5400" dirty="0">
                <a:effectLst>
                  <a:glow rad="127000">
                    <a:schemeClr val="tx1"/>
                  </a:glow>
                </a:effectLst>
                <a:ea typeface="Arial" charset="0"/>
              </a:rPr>
              <a:t>الفكرة الرئيسية للسفر</a:t>
            </a:r>
            <a:endParaRPr lang="en-US" sz="5400" dirty="0">
              <a:effectLst>
                <a:glow rad="127000">
                  <a:schemeClr val="tx1"/>
                </a:glow>
              </a:effectLst>
              <a:ea typeface="Arial" charset="0"/>
            </a:endParaRPr>
          </a:p>
        </p:txBody>
      </p:sp>
      <p:sp>
        <p:nvSpPr>
          <p:cNvPr id="3" name="Rectangle 2"/>
          <p:cNvSpPr txBox="1">
            <a:spLocks noChangeArrowheads="1"/>
          </p:cNvSpPr>
          <p:nvPr/>
        </p:nvSpPr>
        <p:spPr bwMode="auto">
          <a:xfrm>
            <a:off x="1535832" y="1756533"/>
            <a:ext cx="7056784" cy="334493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كن جزءًا من خطة الله لإيصال رسالة الملكوت إلى جميع الناس.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
        <p:nvSpPr>
          <p:cNvPr id="5" name="Rectangle 2">
            <a:extLst>
              <a:ext uri="{FF2B5EF4-FFF2-40B4-BE49-F238E27FC236}">
                <a16:creationId xmlns:a16="http://schemas.microsoft.com/office/drawing/2014/main" id="{11C0ED1F-E17E-A747-BFB6-25D9B1DDAFD6}"/>
              </a:ext>
            </a:extLst>
          </p:cNvPr>
          <p:cNvSpPr txBox="1">
            <a:spLocks noChangeArrowheads="1"/>
          </p:cNvSpPr>
          <p:nvPr/>
        </p:nvSpPr>
        <p:spPr bwMode="auto">
          <a:xfrm>
            <a:off x="0" y="5856643"/>
            <a:ext cx="9036496" cy="973135"/>
          </a:xfrm>
          <a:prstGeom prst="rect">
            <a:avLst/>
          </a:prstGeom>
          <a:noFill/>
          <a:ln>
            <a:noFill/>
          </a:ln>
          <a:effectLst>
            <a:outerShdw blurRad="63500" dist="35921" dir="2700000" algn="ctr" rotWithShape="0">
              <a:srgbClr val="000000">
                <a:alpha val="74998"/>
              </a:srgbClr>
            </a:outerShdw>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6952" rtl="1" eaLnBrk="0" fontAlgn="base" latinLnBrk="0" hangingPunct="0">
              <a:lnSpc>
                <a:spcPct val="100000"/>
              </a:lnSpc>
              <a:spcBef>
                <a:spcPct val="0"/>
              </a:spcBef>
              <a:spcAft>
                <a:spcPct val="0"/>
              </a:spcAft>
              <a:buClrTx/>
              <a:buSzTx/>
              <a:buFontTx/>
              <a:buNone/>
              <a:tabLst/>
              <a:defRPr/>
            </a:pPr>
            <a:r>
              <a:rPr kumimoji="0" lang="ar-SA"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rPr>
              <a:t>أعمال الرسل</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a:p>
            <a:pPr marL="0" marR="0" lvl="0" indent="0" algn="r" defTabSz="456952"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347896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trips(downLef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1_Ripple">
  <a:themeElements>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Rippl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Ripple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Ripple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Ripple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Ripple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Ripple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Ripple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Ripple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Ripple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Digital Dots">
  <a:themeElements>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fontScheme name="Digital Do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Digital Dots 1">
        <a:dk1>
          <a:srgbClr val="00008A"/>
        </a:dk1>
        <a:lt1>
          <a:srgbClr val="FFFFFF"/>
        </a:lt1>
        <a:dk2>
          <a:srgbClr val="000099"/>
        </a:dk2>
        <a:lt2>
          <a:srgbClr val="FFFFFF"/>
        </a:lt2>
        <a:accent1>
          <a:srgbClr val="0099FF"/>
        </a:accent1>
        <a:accent2>
          <a:srgbClr val="00007A"/>
        </a:accent2>
        <a:accent3>
          <a:srgbClr val="AAAACA"/>
        </a:accent3>
        <a:accent4>
          <a:srgbClr val="DADADA"/>
        </a:accent4>
        <a:accent5>
          <a:srgbClr val="AACAFF"/>
        </a:accent5>
        <a:accent6>
          <a:srgbClr val="00006E"/>
        </a:accent6>
        <a:hlink>
          <a:srgbClr val="EAEAEA"/>
        </a:hlink>
        <a:folHlink>
          <a:srgbClr val="FFCC00"/>
        </a:folHlink>
      </a:clrScheme>
      <a:clrMap bg1="dk2" tx1="lt1" bg2="dk1" tx2="lt2" accent1="accent1" accent2="accent2" accent3="accent3" accent4="accent4" accent5="accent5" accent6="accent6" hlink="hlink" folHlink="folHlink"/>
    </a:extraClrScheme>
    <a:extraClrScheme>
      <a:clrScheme name="Digital Dots 2">
        <a:dk1>
          <a:srgbClr val="5B5B89"/>
        </a:dk1>
        <a:lt1>
          <a:srgbClr val="FFFFFF"/>
        </a:lt1>
        <a:dk2>
          <a:srgbClr val="666699"/>
        </a:dk2>
        <a:lt2>
          <a:srgbClr val="DFDEF6"/>
        </a:lt2>
        <a:accent1>
          <a:srgbClr val="6666FF"/>
        </a:accent1>
        <a:accent2>
          <a:srgbClr val="52527C"/>
        </a:accent2>
        <a:accent3>
          <a:srgbClr val="B8B8CA"/>
        </a:accent3>
        <a:accent4>
          <a:srgbClr val="DADADA"/>
        </a:accent4>
        <a:accent5>
          <a:srgbClr val="B8B8FF"/>
        </a:accent5>
        <a:accent6>
          <a:srgbClr val="494970"/>
        </a:accent6>
        <a:hlink>
          <a:srgbClr val="9999FF"/>
        </a:hlink>
        <a:folHlink>
          <a:srgbClr val="CCCCFF"/>
        </a:folHlink>
      </a:clrScheme>
      <a:clrMap bg1="dk2" tx1="lt1" bg2="dk1" tx2="lt2" accent1="accent1" accent2="accent2" accent3="accent3" accent4="accent4" accent5="accent5" accent6="accent6" hlink="hlink" folHlink="folHlink"/>
    </a:extraClrScheme>
    <a:extraClrScheme>
      <a:clrScheme name="Digital Dots 3">
        <a:dk1>
          <a:srgbClr val="700000"/>
        </a:dk1>
        <a:lt1>
          <a:srgbClr val="FFFFFF"/>
        </a:lt1>
        <a:dk2>
          <a:srgbClr val="800000"/>
        </a:dk2>
        <a:lt2>
          <a:srgbClr val="FFFFCC"/>
        </a:lt2>
        <a:accent1>
          <a:srgbClr val="BE7960"/>
        </a:accent1>
        <a:accent2>
          <a:srgbClr val="600000"/>
        </a:accent2>
        <a:accent3>
          <a:srgbClr val="C0AAAA"/>
        </a:accent3>
        <a:accent4>
          <a:srgbClr val="DADADA"/>
        </a:accent4>
        <a:accent5>
          <a:srgbClr val="DBBEB6"/>
        </a:accent5>
        <a:accent6>
          <a:srgbClr val="560000"/>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gital Dots 4">
        <a:dk1>
          <a:srgbClr val="000000"/>
        </a:dk1>
        <a:lt1>
          <a:srgbClr val="FDEB9D"/>
        </a:lt1>
        <a:dk2>
          <a:srgbClr val="000000"/>
        </a:dk2>
        <a:lt2>
          <a:srgbClr val="E0CE82"/>
        </a:lt2>
        <a:accent1>
          <a:srgbClr val="EAEAEA"/>
        </a:accent1>
        <a:accent2>
          <a:srgbClr val="C2B476"/>
        </a:accent2>
        <a:accent3>
          <a:srgbClr val="FEF3CC"/>
        </a:accent3>
        <a:accent4>
          <a:srgbClr val="000000"/>
        </a:accent4>
        <a:accent5>
          <a:srgbClr val="F3F3F3"/>
        </a:accent5>
        <a:accent6>
          <a:srgbClr val="B0A36A"/>
        </a:accent6>
        <a:hlink>
          <a:srgbClr val="A47900"/>
        </a:hlink>
        <a:folHlink>
          <a:srgbClr val="8C8900"/>
        </a:folHlink>
      </a:clrScheme>
      <a:clrMap bg1="lt1" tx1="dk1" bg2="lt2" tx2="dk2" accent1="accent1" accent2="accent2" accent3="accent3" accent4="accent4" accent5="accent5" accent6="accent6" hlink="hlink" folHlink="folHlink"/>
    </a:extraClrScheme>
    <a:extraClrScheme>
      <a:clrScheme name="Digital Dots 5">
        <a:dk1>
          <a:srgbClr val="5B5E52"/>
        </a:dk1>
        <a:lt1>
          <a:srgbClr val="FFFFFF"/>
        </a:lt1>
        <a:dk2>
          <a:srgbClr val="686B5D"/>
        </a:dk2>
        <a:lt2>
          <a:srgbClr val="CCD5C7"/>
        </a:lt2>
        <a:accent1>
          <a:srgbClr val="809EA8"/>
        </a:accent1>
        <a:accent2>
          <a:srgbClr val="4F5147"/>
        </a:accent2>
        <a:accent3>
          <a:srgbClr val="B9BAB6"/>
        </a:accent3>
        <a:accent4>
          <a:srgbClr val="DADADA"/>
        </a:accent4>
        <a:accent5>
          <a:srgbClr val="C0CCD1"/>
        </a:accent5>
        <a:accent6>
          <a:srgbClr val="47493F"/>
        </a:accent6>
        <a:hlink>
          <a:srgbClr val="AAA854"/>
        </a:hlink>
        <a:folHlink>
          <a:srgbClr val="E1D09F"/>
        </a:folHlink>
      </a:clrScheme>
      <a:clrMap bg1="dk2" tx1="lt1" bg2="dk1" tx2="lt2" accent1="accent1" accent2="accent2" accent3="accent3" accent4="accent4" accent5="accent5" accent6="accent6" hlink="hlink" folHlink="folHlink"/>
    </a:extraClrScheme>
    <a:extraClrScheme>
      <a:clrScheme name="Digital Dots 6">
        <a:dk1>
          <a:srgbClr val="46532B"/>
        </a:dk1>
        <a:lt1>
          <a:srgbClr val="FFFFFF"/>
        </a:lt1>
        <a:dk2>
          <a:srgbClr val="4E5D31"/>
        </a:dk2>
        <a:lt2>
          <a:srgbClr val="FFFFCC"/>
        </a:lt2>
        <a:accent1>
          <a:srgbClr val="8F8C00"/>
        </a:accent1>
        <a:accent2>
          <a:srgbClr val="424F29"/>
        </a:accent2>
        <a:accent3>
          <a:srgbClr val="B2B6AD"/>
        </a:accent3>
        <a:accent4>
          <a:srgbClr val="DADADA"/>
        </a:accent4>
        <a:accent5>
          <a:srgbClr val="C6C5AA"/>
        </a:accent5>
        <a:accent6>
          <a:srgbClr val="3B4724"/>
        </a:accent6>
        <a:hlink>
          <a:srgbClr val="33CC33"/>
        </a:hlink>
        <a:folHlink>
          <a:srgbClr val="00A1B2"/>
        </a:folHlink>
      </a:clrScheme>
      <a:clrMap bg1="dk2" tx1="lt1" bg2="dk1" tx2="lt2" accent1="accent1" accent2="accent2" accent3="accent3" accent4="accent4" accent5="accent5" accent6="accent6" hlink="hlink" folHlink="folHlink"/>
    </a:extraClrScheme>
    <a:extraClrScheme>
      <a:clrScheme name="Digital Dots 7">
        <a:dk1>
          <a:srgbClr val="007673"/>
        </a:dk1>
        <a:lt1>
          <a:srgbClr val="FFFFFF"/>
        </a:lt1>
        <a:dk2>
          <a:srgbClr val="008080"/>
        </a:dk2>
        <a:lt2>
          <a:srgbClr val="FFFF99"/>
        </a:lt2>
        <a:accent1>
          <a:srgbClr val="33CCCC"/>
        </a:accent1>
        <a:accent2>
          <a:srgbClr val="006462"/>
        </a:accent2>
        <a:accent3>
          <a:srgbClr val="AAC0C0"/>
        </a:accent3>
        <a:accent4>
          <a:srgbClr val="DADADA"/>
        </a:accent4>
        <a:accent5>
          <a:srgbClr val="ADE2E2"/>
        </a:accent5>
        <a:accent6>
          <a:srgbClr val="005A58"/>
        </a:accent6>
        <a:hlink>
          <a:srgbClr val="FFCC00"/>
        </a:hlink>
        <a:folHlink>
          <a:srgbClr val="CC3300"/>
        </a:folHlink>
      </a:clrScheme>
      <a:clrMap bg1="dk2" tx1="lt1" bg2="dk1" tx2="lt2" accent1="accent1" accent2="accent2" accent3="accent3" accent4="accent4" accent5="accent5" accent6="accent6" hlink="hlink" folHlink="folHlink"/>
    </a:extraClrScheme>
    <a:extraClrScheme>
      <a:clrScheme name="Digital Dots 8">
        <a:dk1>
          <a:srgbClr val="000000"/>
        </a:dk1>
        <a:lt1>
          <a:srgbClr val="E6F8F4"/>
        </a:lt1>
        <a:dk2>
          <a:srgbClr val="000000"/>
        </a:dk2>
        <a:lt2>
          <a:srgbClr val="C5DBD6"/>
        </a:lt2>
        <a:accent1>
          <a:srgbClr val="CCFF99"/>
        </a:accent1>
        <a:accent2>
          <a:srgbClr val="ACBAB7"/>
        </a:accent2>
        <a:accent3>
          <a:srgbClr val="F0FBF8"/>
        </a:accent3>
        <a:accent4>
          <a:srgbClr val="000000"/>
        </a:accent4>
        <a:accent5>
          <a:srgbClr val="E2FFCA"/>
        </a:accent5>
        <a:accent6>
          <a:srgbClr val="9BA8A6"/>
        </a:accent6>
        <a:hlink>
          <a:srgbClr val="008080"/>
        </a:hlink>
        <a:folHlink>
          <a:srgbClr val="0066CC"/>
        </a:folHlink>
      </a:clrScheme>
      <a:clrMap bg1="lt1" tx1="dk1" bg2="lt2" tx2="dk2" accent1="accent1" accent2="accent2" accent3="accent3" accent4="accent4" accent5="accent5" accent6="accent6" hlink="hlink" folHlink="folHlink"/>
    </a:extraClrScheme>
    <a:extraClrScheme>
      <a:clrScheme name="Digital Dots 9">
        <a:dk1>
          <a:srgbClr val="000000"/>
        </a:dk1>
        <a:lt1>
          <a:srgbClr val="EAEAEA"/>
        </a:lt1>
        <a:dk2>
          <a:srgbClr val="000000"/>
        </a:dk2>
        <a:lt2>
          <a:srgbClr val="D1D1D1"/>
        </a:lt2>
        <a:accent1>
          <a:srgbClr val="CCECFF"/>
        </a:accent1>
        <a:accent2>
          <a:srgbClr val="B2B2B2"/>
        </a:accent2>
        <a:accent3>
          <a:srgbClr val="F3F3F3"/>
        </a:accent3>
        <a:accent4>
          <a:srgbClr val="000000"/>
        </a:accent4>
        <a:accent5>
          <a:srgbClr val="E2F4FF"/>
        </a:accent5>
        <a:accent6>
          <a:srgbClr val="A1A1A1"/>
        </a:accent6>
        <a:hlink>
          <a:srgbClr val="7200E4"/>
        </a:hlink>
        <a:folHlink>
          <a:srgbClr val="003399"/>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Compass">
  <a:themeElements>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_21-1 Peter">
  <a:themeElements>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21-1 Peter">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0" i="0" u="none" strike="noStrike" cap="none" normalizeH="0" baseline="0">
            <a:ln>
              <a:noFill/>
            </a:ln>
            <a:solidFill>
              <a:srgbClr val="FFFF00"/>
            </a:solidFill>
            <a:effectLst/>
            <a:latin typeface="Georgia" pitchFamily="-111" charset="0"/>
          </a:defRPr>
        </a:defPPr>
      </a:lstStyle>
    </a:lnDef>
  </a:objectDefaults>
  <a:extraClrSchemeLst>
    <a:extraClrScheme>
      <a:clrScheme name="21-1 Peter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21-1 Peter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21-1 Peter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21-1 Peter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21-1 Peter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21-1 Peter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21-1 Peter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21-1 Peter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Highway">
  <a:themeElements>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fontScheme name="Highway">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Highway 1">
        <a:dk1>
          <a:srgbClr val="003366"/>
        </a:dk1>
        <a:lt1>
          <a:srgbClr val="FFFFFF"/>
        </a:lt1>
        <a:dk2>
          <a:srgbClr val="28863C"/>
        </a:dk2>
        <a:lt2>
          <a:srgbClr val="FFFFFF"/>
        </a:lt2>
        <a:accent1>
          <a:srgbClr val="3366CC"/>
        </a:accent1>
        <a:accent2>
          <a:srgbClr val="00B000"/>
        </a:accent2>
        <a:accent3>
          <a:srgbClr val="ACC3AF"/>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Highway 2">
        <a:dk1>
          <a:srgbClr val="777777"/>
        </a:dk1>
        <a:lt1>
          <a:srgbClr val="FFFFFF"/>
        </a:lt1>
        <a:dk2>
          <a:srgbClr val="28863C"/>
        </a:dk2>
        <a:lt2>
          <a:srgbClr val="FFFFFF"/>
        </a:lt2>
        <a:accent1>
          <a:srgbClr val="909082"/>
        </a:accent1>
        <a:accent2>
          <a:srgbClr val="809EA8"/>
        </a:accent2>
        <a:accent3>
          <a:srgbClr val="ACC3A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2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6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3_Nature">
  <a:themeElements>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fontScheme name="Nat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Nature 1">
        <a:dk1>
          <a:srgbClr val="666699"/>
        </a:dk1>
        <a:lt1>
          <a:srgbClr val="FFFFCC"/>
        </a:lt1>
        <a:dk2>
          <a:srgbClr val="687FCA"/>
        </a:dk2>
        <a:lt2>
          <a:srgbClr val="192449"/>
        </a:lt2>
        <a:accent1>
          <a:srgbClr val="C9DDF1"/>
        </a:accent1>
        <a:accent2>
          <a:srgbClr val="FAC164"/>
        </a:accent2>
        <a:accent3>
          <a:srgbClr val="B9C0E1"/>
        </a:accent3>
        <a:accent4>
          <a:srgbClr val="DADAAE"/>
        </a:accent4>
        <a:accent5>
          <a:srgbClr val="E1EB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2">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B0AE6A"/>
        </a:hlink>
        <a:folHlink>
          <a:srgbClr val="C3E684"/>
        </a:folHlink>
      </a:clrScheme>
      <a:clrMap bg1="lt1" tx1="dk1" bg2="lt2" tx2="dk2" accent1="accent1" accent2="accent2" accent3="accent3" accent4="accent4" accent5="accent5" accent6="accent6" hlink="hlink" folHlink="folHlink"/>
    </a:extraClrScheme>
    <a:extraClrScheme>
      <a:clrScheme name="Nature 3">
        <a:dk1>
          <a:srgbClr val="333333"/>
        </a:dk1>
        <a:lt1>
          <a:srgbClr val="FFFFFF"/>
        </a:lt1>
        <a:dk2>
          <a:srgbClr val="000000"/>
        </a:dk2>
        <a:lt2>
          <a:srgbClr val="DDDDDD"/>
        </a:lt2>
        <a:accent1>
          <a:srgbClr val="DDDDDD"/>
        </a:accent1>
        <a:accent2>
          <a:srgbClr val="B2B2B2"/>
        </a:accent2>
        <a:accent3>
          <a:srgbClr val="FFFFFF"/>
        </a:accent3>
        <a:accent4>
          <a:srgbClr val="2A2A2A"/>
        </a:accent4>
        <a:accent5>
          <a:srgbClr val="EBEBEB"/>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Nature 4">
        <a:dk1>
          <a:srgbClr val="8061A5"/>
        </a:dk1>
        <a:lt1>
          <a:srgbClr val="FFFFCC"/>
        </a:lt1>
        <a:dk2>
          <a:srgbClr val="967DB5"/>
        </a:dk2>
        <a:lt2>
          <a:srgbClr val="192449"/>
        </a:lt2>
        <a:accent1>
          <a:srgbClr val="D6C9F1"/>
        </a:accent1>
        <a:accent2>
          <a:srgbClr val="FAC164"/>
        </a:accent2>
        <a:accent3>
          <a:srgbClr val="C9BFD7"/>
        </a:accent3>
        <a:accent4>
          <a:srgbClr val="DADAAE"/>
        </a:accent4>
        <a:accent5>
          <a:srgbClr val="E8E1F7"/>
        </a:accent5>
        <a:accent6>
          <a:srgbClr val="E3AF5A"/>
        </a:accent6>
        <a:hlink>
          <a:srgbClr val="B0AE6A"/>
        </a:hlink>
        <a:folHlink>
          <a:srgbClr val="C3E684"/>
        </a:folHlink>
      </a:clrScheme>
      <a:clrMap bg1="dk2" tx1="lt1" bg2="dk1" tx2="lt2" accent1="accent1" accent2="accent2" accent3="accent3" accent4="accent4" accent5="accent5" accent6="accent6" hlink="hlink" folHlink="folHlink"/>
    </a:extraClrScheme>
    <a:extraClrScheme>
      <a:clrScheme name="Nature 5">
        <a:dk1>
          <a:srgbClr val="5B5249"/>
        </a:dk1>
        <a:lt1>
          <a:srgbClr val="FFFFFF"/>
        </a:lt1>
        <a:dk2>
          <a:srgbClr val="2A3D7A"/>
        </a:dk2>
        <a:lt2>
          <a:srgbClr val="CEC8BA"/>
        </a:lt2>
        <a:accent1>
          <a:srgbClr val="C9DDF1"/>
        </a:accent1>
        <a:accent2>
          <a:srgbClr val="FAC164"/>
        </a:accent2>
        <a:accent3>
          <a:srgbClr val="FFFFFF"/>
        </a:accent3>
        <a:accent4>
          <a:srgbClr val="4C453D"/>
        </a:accent4>
        <a:accent5>
          <a:srgbClr val="E1EBF7"/>
        </a:accent5>
        <a:accent6>
          <a:srgbClr val="E3AF5A"/>
        </a:accent6>
        <a:hlink>
          <a:srgbClr val="993333"/>
        </a:hlink>
        <a:folHlink>
          <a:srgbClr val="33339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2_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6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Strategic - Blank 0">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Blank 0">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30.xml><?xml version="1.0" encoding="utf-8"?>
<a:theme xmlns:a="http://schemas.openxmlformats.org/drawingml/2006/main" name="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3_Strategic">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6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2_Strategic - Title Slide">
  <a:themeElements>
    <a:clrScheme name="">
      <a:dk1>
        <a:srgbClr val="000000"/>
      </a:dk1>
      <a:lt1>
        <a:srgbClr val="E9E2B6"/>
      </a:lt1>
      <a:dk2>
        <a:srgbClr val="A7A7A7"/>
      </a:dk2>
      <a:lt2>
        <a:srgbClr val="535353"/>
      </a:lt2>
      <a:accent1>
        <a:srgbClr val="727DE0"/>
      </a:accent1>
      <a:accent2>
        <a:srgbClr val="D54F41"/>
      </a:accent2>
      <a:accent3>
        <a:srgbClr val="F2EED7"/>
      </a:accent3>
      <a:accent4>
        <a:srgbClr val="000000"/>
      </a:accent4>
      <a:accent5>
        <a:srgbClr val="BCBFED"/>
      </a:accent5>
      <a:accent6>
        <a:srgbClr val="C1473A"/>
      </a:accent6>
      <a:hlink>
        <a:srgbClr val="0000FF"/>
      </a:hlink>
      <a:folHlink>
        <a:srgbClr val="FF00FF"/>
      </a:folHlink>
    </a:clrScheme>
    <a:fontScheme name="Strategic - Title Slide">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spDef>
    <a:lnDef>
      <a:spPr bwMode="auto">
        <a:xfrm>
          <a:off x="0" y="0"/>
          <a:ext cx="1" cy="1"/>
        </a:xfrm>
        <a:custGeom>
          <a:avLst/>
          <a:gdLst/>
          <a:ahLst/>
          <a:cxnLst/>
          <a:rect l="0" t="0" r="0" b="0"/>
          <a:pathLst/>
        </a:custGeom>
        <a:solidFill>
          <a:srgbClr val="E9E2B6"/>
        </a:solidFill>
        <a:ln w="25400" cap="flat" cmpd="sng" algn="ctr">
          <a:solidFill>
            <a:schemeClr val="accent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45720" tIns="45720" rIns="45720" bIns="45720" numCol="1" anchor="t" anchorCtr="0" compatLnSpc="1">
        <a:prstTxWarp prst="textNoShape">
          <a:avLst/>
        </a:prstTxWarp>
        <a:spAutoFit/>
      </a:bodyPr>
      <a:lstStyle>
        <a:defPPr marL="0" marR="0" indent="0" algn="l" defTabSz="914400" rtl="0" eaLnBrk="1"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sym typeface="Times New Roman" panose="02020603050405020304" pitchFamily="18" charset="0"/>
          </a:defRPr>
        </a:defPPr>
      </a:lst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7_Executive">
  <a:themeElements>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fontScheme name="6_Executive">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Executive 1">
        <a:dk1>
          <a:srgbClr val="2C1102"/>
        </a:dk1>
        <a:lt1>
          <a:srgbClr val="686A69"/>
        </a:lt1>
        <a:dk2>
          <a:srgbClr val="FFFFFF"/>
        </a:dk2>
        <a:lt2>
          <a:srgbClr val="808080"/>
        </a:lt2>
        <a:accent1>
          <a:srgbClr val="212164"/>
        </a:accent1>
        <a:accent2>
          <a:srgbClr val="BEAA83"/>
        </a:accent2>
        <a:accent3>
          <a:srgbClr val="B9B9B9"/>
        </a:accent3>
        <a:accent4>
          <a:srgbClr val="240D01"/>
        </a:accent4>
        <a:accent5>
          <a:srgbClr val="ABABB8"/>
        </a:accent5>
        <a:accent6>
          <a:srgbClr val="AC9A76"/>
        </a:accent6>
        <a:hlink>
          <a:srgbClr val="6E3D19"/>
        </a:hlink>
        <a:folHlink>
          <a:srgbClr val="CBC383"/>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30.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5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9_Default Design">
  <a:themeElements>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7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7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7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7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7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7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7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7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7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7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7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7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7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ja-JP" altLang="en-US" sz="1800" b="0" i="0" u="none" strike="noStrike" cap="none" normalizeH="0" baseline="0">
            <a:ln>
              <a:noFill/>
            </a:ln>
            <a:solidFill>
              <a:schemeClr val="tx1"/>
            </a:solidFill>
            <a:effectLst/>
            <a:latin typeface="Tahoma" pitchFamily="24" charset="-52"/>
            <a:ea typeface="ＭＳ Ｐゴシック" pitchFamily="24" charset="-128"/>
            <a:cs typeface="ＭＳ Ｐゴシック" pitchFamily="24"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Verdana"/>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9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4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Cactus">
  <a:themeElements>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fontScheme name="Cactus">
      <a:majorFont>
        <a:latin typeface="Engravers MT"/>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4400" b="1" i="0" u="none" strike="noStrike" cap="none" normalizeH="0" baseline="0">
            <a:ln>
              <a:noFill/>
            </a:ln>
            <a:solidFill>
              <a:schemeClr val="bg2"/>
            </a:solidFill>
            <a:effectLst>
              <a:outerShdw blurRad="38100" dist="38100" dir="2700000" algn="tl">
                <a:srgbClr val="000000">
                  <a:alpha val="43137"/>
                </a:srgbClr>
              </a:outerShdw>
            </a:effectLst>
            <a:latin typeface="Engravers MT" charset="0"/>
          </a:defRPr>
        </a:defPPr>
      </a:lstStyle>
    </a:lnDef>
  </a:objectDefaults>
  <a:extraClrSchemeLst>
    <a:extraClrScheme>
      <a:clrScheme name="Cactus 1">
        <a:dk1>
          <a:srgbClr val="FF9900"/>
        </a:dk1>
        <a:lt1>
          <a:srgbClr val="FFFFCC"/>
        </a:lt1>
        <a:dk2>
          <a:srgbClr val="000000"/>
        </a:dk2>
        <a:lt2>
          <a:srgbClr val="FFCC00"/>
        </a:lt2>
        <a:accent1>
          <a:srgbClr val="6B6253"/>
        </a:accent1>
        <a:accent2>
          <a:srgbClr val="72543E"/>
        </a:accent2>
        <a:accent3>
          <a:srgbClr val="AAAAAA"/>
        </a:accent3>
        <a:accent4>
          <a:srgbClr val="DADAAE"/>
        </a:accent4>
        <a:accent5>
          <a:srgbClr val="BAB7B3"/>
        </a:accent5>
        <a:accent6>
          <a:srgbClr val="674B37"/>
        </a:accent6>
        <a:hlink>
          <a:srgbClr val="DA9880"/>
        </a:hlink>
        <a:folHlink>
          <a:srgbClr val="B2B2B2"/>
        </a:folHlink>
      </a:clrScheme>
      <a:clrMap bg1="dk2" tx1="lt1" bg2="dk1" tx2="lt2" accent1="accent1" accent2="accent2" accent3="accent3" accent4="accent4" accent5="accent5" accent6="accent6" hlink="hlink" folHlink="folHlink"/>
    </a:extraClrScheme>
    <a:extraClrScheme>
      <a:clrScheme name="Cactus 2">
        <a:dk1>
          <a:srgbClr val="000000"/>
        </a:dk1>
        <a:lt1>
          <a:srgbClr val="FFFFFF"/>
        </a:lt1>
        <a:dk2>
          <a:srgbClr val="000000"/>
        </a:dk2>
        <a:lt2>
          <a:srgbClr val="006600"/>
        </a:lt2>
        <a:accent1>
          <a:srgbClr val="F5EBC1"/>
        </a:accent1>
        <a:accent2>
          <a:srgbClr val="FFCC00"/>
        </a:accent2>
        <a:accent3>
          <a:srgbClr val="FFFFFF"/>
        </a:accent3>
        <a:accent4>
          <a:srgbClr val="000000"/>
        </a:accent4>
        <a:accent5>
          <a:srgbClr val="F9F3DD"/>
        </a:accent5>
        <a:accent6>
          <a:srgbClr val="E7B900"/>
        </a:accent6>
        <a:hlink>
          <a:srgbClr val="D4876C"/>
        </a:hlink>
        <a:folHlink>
          <a:srgbClr val="B2B2B2"/>
        </a:folHlink>
      </a:clrScheme>
      <a:clrMap bg1="lt1" tx1="dk1" bg2="lt2" tx2="dk2" accent1="accent1" accent2="accent2" accent3="accent3" accent4="accent4" accent5="accent5" accent6="accent6" hlink="hlink" folHlink="folHlink"/>
    </a:extraClrScheme>
    <a:extraClrScheme>
      <a:clrScheme name="Cactus 3">
        <a:dk1>
          <a:srgbClr val="000000"/>
        </a:dk1>
        <a:lt1>
          <a:srgbClr val="FFFFFF"/>
        </a:lt1>
        <a:dk2>
          <a:srgbClr val="000000"/>
        </a:dk2>
        <a:lt2>
          <a:srgbClr val="292929"/>
        </a:lt2>
        <a:accent1>
          <a:srgbClr val="EAEAEA"/>
        </a:accent1>
        <a:accent2>
          <a:srgbClr val="969696"/>
        </a:accent2>
        <a:accent3>
          <a:srgbClr val="FFFFFF"/>
        </a:accent3>
        <a:accent4>
          <a:srgbClr val="000000"/>
        </a:accent4>
        <a:accent5>
          <a:srgbClr val="F3F3F3"/>
        </a:accent5>
        <a:accent6>
          <a:srgbClr val="878787"/>
        </a:accent6>
        <a:hlink>
          <a:srgbClr val="5F5F5F"/>
        </a:hlink>
        <a:folHlink>
          <a:srgbClr val="B2B2B2"/>
        </a:folHlink>
      </a:clrScheme>
      <a:clrMap bg1="lt1" tx1="dk1" bg2="lt2" tx2="dk2" accent1="accent1" accent2="accent2" accent3="accent3" accent4="accent4" accent5="accent5" accent6="accent6" hlink="hlink" folHlink="folHlink"/>
    </a:extraClrScheme>
    <a:extraClrScheme>
      <a:clrScheme name="Cactus 4">
        <a:dk1>
          <a:srgbClr val="000000"/>
        </a:dk1>
        <a:lt1>
          <a:srgbClr val="FFFFFF"/>
        </a:lt1>
        <a:dk2>
          <a:srgbClr val="000000"/>
        </a:dk2>
        <a:lt2>
          <a:srgbClr val="006600"/>
        </a:lt2>
        <a:accent1>
          <a:srgbClr val="D8EBB3"/>
        </a:accent1>
        <a:accent2>
          <a:srgbClr val="CCCC00"/>
        </a:accent2>
        <a:accent3>
          <a:srgbClr val="FFFFFF"/>
        </a:accent3>
        <a:accent4>
          <a:srgbClr val="000000"/>
        </a:accent4>
        <a:accent5>
          <a:srgbClr val="E9F3D6"/>
        </a:accent5>
        <a:accent6>
          <a:srgbClr val="B9B900"/>
        </a:accent6>
        <a:hlink>
          <a:srgbClr val="FFBE7D"/>
        </a:hlink>
        <a:folHlink>
          <a:srgbClr val="B2B2B2"/>
        </a:folHlink>
      </a:clrScheme>
      <a:clrMap bg1="lt1" tx1="dk1" bg2="lt2" tx2="dk2" accent1="accent1" accent2="accent2" accent3="accent3" accent4="accent4" accent5="accent5" accent6="accent6" hlink="hlink" folHlink="folHlink"/>
    </a:extraClrScheme>
    <a:extraClrScheme>
      <a:clrScheme name="Cactus 5">
        <a:dk1>
          <a:srgbClr val="000000"/>
        </a:dk1>
        <a:lt1>
          <a:srgbClr val="E5D3B3"/>
        </a:lt1>
        <a:dk2>
          <a:srgbClr val="800000"/>
        </a:dk2>
        <a:lt2>
          <a:srgbClr val="009900"/>
        </a:lt2>
        <a:accent1>
          <a:srgbClr val="D5B095"/>
        </a:accent1>
        <a:accent2>
          <a:srgbClr val="E28666"/>
        </a:accent2>
        <a:accent3>
          <a:srgbClr val="F0E6D6"/>
        </a:accent3>
        <a:accent4>
          <a:srgbClr val="000000"/>
        </a:accent4>
        <a:accent5>
          <a:srgbClr val="E7D4C8"/>
        </a:accent5>
        <a:accent6>
          <a:srgbClr val="CD795C"/>
        </a:accent6>
        <a:hlink>
          <a:srgbClr val="B75735"/>
        </a:hlink>
        <a:folHlink>
          <a:srgbClr val="B2B2B2"/>
        </a:folHlink>
      </a:clrScheme>
      <a:clrMap bg1="lt1" tx1="dk1" bg2="lt2" tx2="dk2" accent1="accent1" accent2="accent2" accent3="accent3" accent4="accent4" accent5="accent5" accent6="accent6" hlink="hlink" folHlink="folHlink"/>
    </a:extraClrScheme>
    <a:extraClrScheme>
      <a:clrScheme name="Cactus 6">
        <a:dk1>
          <a:srgbClr val="99CC00"/>
        </a:dk1>
        <a:lt1>
          <a:srgbClr val="FFFFFF"/>
        </a:lt1>
        <a:dk2>
          <a:srgbClr val="51399D"/>
        </a:dk2>
        <a:lt2>
          <a:srgbClr val="FFFFCC"/>
        </a:lt2>
        <a:accent1>
          <a:srgbClr val="877CAA"/>
        </a:accent1>
        <a:accent2>
          <a:srgbClr val="000058"/>
        </a:accent2>
        <a:accent3>
          <a:srgbClr val="B3AECC"/>
        </a:accent3>
        <a:accent4>
          <a:srgbClr val="DADADA"/>
        </a:accent4>
        <a:accent5>
          <a:srgbClr val="C3BFD2"/>
        </a:accent5>
        <a:accent6>
          <a:srgbClr val="00004F"/>
        </a:accent6>
        <a:hlink>
          <a:srgbClr val="FFCC00"/>
        </a:hlink>
        <a:folHlink>
          <a:srgbClr val="B2B2B2"/>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Globe">
  <a:themeElements>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fontScheme name="Globe">
      <a:majorFont>
        <a:latin typeface="Arial"/>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obe 1">
        <a:dk1>
          <a:srgbClr val="622100"/>
        </a:dk1>
        <a:lt1>
          <a:srgbClr val="FFFFFF"/>
        </a:lt1>
        <a:dk2>
          <a:srgbClr val="800000"/>
        </a:dk2>
        <a:lt2>
          <a:srgbClr val="FFFFCC"/>
        </a:lt2>
        <a:accent1>
          <a:srgbClr val="E42B00"/>
        </a:accent1>
        <a:accent2>
          <a:srgbClr val="996600"/>
        </a:accent2>
        <a:accent3>
          <a:srgbClr val="C0AAAA"/>
        </a:accent3>
        <a:accent4>
          <a:srgbClr val="DADADA"/>
        </a:accent4>
        <a:accent5>
          <a:srgbClr val="EFACAA"/>
        </a:accent5>
        <a:accent6>
          <a:srgbClr val="8A5C00"/>
        </a:accent6>
        <a:hlink>
          <a:srgbClr val="FADF6C"/>
        </a:hlink>
        <a:folHlink>
          <a:srgbClr val="FF9900"/>
        </a:folHlink>
      </a:clrScheme>
      <a:clrMap bg1="dk2" tx1="lt1" bg2="dk1" tx2="lt2" accent1="accent1" accent2="accent2" accent3="accent3" accent4="accent4" accent5="accent5" accent6="accent6" hlink="hlink" folHlink="folHlink"/>
    </a:extraClrScheme>
    <a:extraClrScheme>
      <a:clrScheme name="Globe 2">
        <a:dk1>
          <a:srgbClr val="5F4545"/>
        </a:dk1>
        <a:lt1>
          <a:srgbClr val="FFFFFF"/>
        </a:lt1>
        <a:dk2>
          <a:srgbClr val="8F6969"/>
        </a:dk2>
        <a:lt2>
          <a:srgbClr val="FFFFCC"/>
        </a:lt2>
        <a:accent1>
          <a:srgbClr val="CC6600"/>
        </a:accent1>
        <a:accent2>
          <a:srgbClr val="924C0C"/>
        </a:accent2>
        <a:accent3>
          <a:srgbClr val="C6B9B9"/>
        </a:accent3>
        <a:accent4>
          <a:srgbClr val="DADADA"/>
        </a:accent4>
        <a:accent5>
          <a:srgbClr val="E2B8AA"/>
        </a:accent5>
        <a:accent6>
          <a:srgbClr val="84440A"/>
        </a:accent6>
        <a:hlink>
          <a:srgbClr val="CFD375"/>
        </a:hlink>
        <a:folHlink>
          <a:srgbClr val="98BB91"/>
        </a:folHlink>
      </a:clrScheme>
      <a:clrMap bg1="dk2" tx1="lt1" bg2="dk1" tx2="lt2" accent1="accent1" accent2="accent2" accent3="accent3" accent4="accent4" accent5="accent5" accent6="accent6" hlink="hlink" folHlink="folHlink"/>
    </a:extraClrScheme>
    <a:extraClrScheme>
      <a:clrScheme name="Globe 3">
        <a:dk1>
          <a:srgbClr val="003B76"/>
        </a:dk1>
        <a:lt1>
          <a:srgbClr val="FFFFFF"/>
        </a:lt1>
        <a:dk2>
          <a:srgbClr val="0066CC"/>
        </a:dk2>
        <a:lt2>
          <a:srgbClr val="CCECFF"/>
        </a:lt2>
        <a:accent1>
          <a:srgbClr val="33CCCC"/>
        </a:accent1>
        <a:accent2>
          <a:srgbClr val="66CCFF"/>
        </a:accent2>
        <a:accent3>
          <a:srgbClr val="AAB8E2"/>
        </a:accent3>
        <a:accent4>
          <a:srgbClr val="DADADA"/>
        </a:accent4>
        <a:accent5>
          <a:srgbClr val="ADE2E2"/>
        </a:accent5>
        <a:accent6>
          <a:srgbClr val="5CB9E7"/>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Globe 4">
        <a:dk1>
          <a:srgbClr val="005856"/>
        </a:dk1>
        <a:lt1>
          <a:srgbClr val="FFFFFF"/>
        </a:lt1>
        <a:dk2>
          <a:srgbClr val="008080"/>
        </a:dk2>
        <a:lt2>
          <a:srgbClr val="FFFFCC"/>
        </a:lt2>
        <a:accent1>
          <a:srgbClr val="0099CC"/>
        </a:accent1>
        <a:accent2>
          <a:srgbClr val="00CCFF"/>
        </a:accent2>
        <a:accent3>
          <a:srgbClr val="AAC0C0"/>
        </a:accent3>
        <a:accent4>
          <a:srgbClr val="DADADA"/>
        </a:accent4>
        <a:accent5>
          <a:srgbClr val="AACAE2"/>
        </a:accent5>
        <a:accent6>
          <a:srgbClr val="00B9E7"/>
        </a:accent6>
        <a:hlink>
          <a:srgbClr val="1ACE9F"/>
        </a:hlink>
        <a:folHlink>
          <a:srgbClr val="948CCE"/>
        </a:folHlink>
      </a:clrScheme>
      <a:clrMap bg1="dk2" tx1="lt1" bg2="dk1" tx2="lt2" accent1="accent1" accent2="accent2" accent3="accent3" accent4="accent4" accent5="accent5" accent6="accent6" hlink="hlink" folHlink="folHlink"/>
    </a:extraClrScheme>
    <a:extraClrScheme>
      <a:clrScheme name="Globe 5">
        <a:dk1>
          <a:srgbClr val="3C5436"/>
        </a:dk1>
        <a:lt1>
          <a:srgbClr val="FFFFFF"/>
        </a:lt1>
        <a:dk2>
          <a:srgbClr val="5F8656"/>
        </a:dk2>
        <a:lt2>
          <a:srgbClr val="D6D8C0"/>
        </a:lt2>
        <a:accent1>
          <a:srgbClr val="61733D"/>
        </a:accent1>
        <a:accent2>
          <a:srgbClr val="324A39"/>
        </a:accent2>
        <a:accent3>
          <a:srgbClr val="B6C3B4"/>
        </a:accent3>
        <a:accent4>
          <a:srgbClr val="DADADA"/>
        </a:accent4>
        <a:accent5>
          <a:srgbClr val="B7BCAF"/>
        </a:accent5>
        <a:accent6>
          <a:srgbClr val="2C4233"/>
        </a:accent6>
        <a:hlink>
          <a:srgbClr val="73D588"/>
        </a:hlink>
        <a:folHlink>
          <a:srgbClr val="6F99B9"/>
        </a:folHlink>
      </a:clrScheme>
      <a:clrMap bg1="dk2" tx1="lt1" bg2="dk1" tx2="lt2" accent1="accent1" accent2="accent2" accent3="accent3" accent4="accent4" accent5="accent5" accent6="accent6" hlink="hlink" folHlink="folHlink"/>
    </a:extraClrScheme>
    <a:extraClrScheme>
      <a:clrScheme name="Globe 6">
        <a:dk1>
          <a:srgbClr val="5B7B65"/>
        </a:dk1>
        <a:lt1>
          <a:srgbClr val="FFFFFF"/>
        </a:lt1>
        <a:dk2>
          <a:srgbClr val="9ABE9D"/>
        </a:dk2>
        <a:lt2>
          <a:srgbClr val="336600"/>
        </a:lt2>
        <a:accent1>
          <a:srgbClr val="00CC66"/>
        </a:accent1>
        <a:accent2>
          <a:srgbClr val="4E7050"/>
        </a:accent2>
        <a:accent3>
          <a:srgbClr val="CADBCC"/>
        </a:accent3>
        <a:accent4>
          <a:srgbClr val="DADADA"/>
        </a:accent4>
        <a:accent5>
          <a:srgbClr val="AAE2B8"/>
        </a:accent5>
        <a:accent6>
          <a:srgbClr val="466548"/>
        </a:accent6>
        <a:hlink>
          <a:srgbClr val="FFFFCC"/>
        </a:hlink>
        <a:folHlink>
          <a:srgbClr val="9CE8A3"/>
        </a:folHlink>
      </a:clrScheme>
      <a:clrMap bg1="dk2" tx1="lt1" bg2="dk1" tx2="lt2" accent1="accent1" accent2="accent2" accent3="accent3" accent4="accent4" accent5="accent5" accent6="accent6" hlink="hlink" folHlink="folHlink"/>
    </a:extraClrScheme>
    <a:extraClrScheme>
      <a:clrScheme name="Globe 7">
        <a:dk1>
          <a:srgbClr val="4C4E44"/>
        </a:dk1>
        <a:lt1>
          <a:srgbClr val="FFFFFF"/>
        </a:lt1>
        <a:dk2>
          <a:srgbClr val="686B5D"/>
        </a:dk2>
        <a:lt2>
          <a:srgbClr val="D6D5C6"/>
        </a:lt2>
        <a:accent1>
          <a:srgbClr val="898D79"/>
        </a:accent1>
        <a:accent2>
          <a:srgbClr val="4D4F45"/>
        </a:accent2>
        <a:accent3>
          <a:srgbClr val="B9BAB6"/>
        </a:accent3>
        <a:accent4>
          <a:srgbClr val="DADADA"/>
        </a:accent4>
        <a:accent5>
          <a:srgbClr val="C4C5BE"/>
        </a:accent5>
        <a:accent6>
          <a:srgbClr val="45473E"/>
        </a:accent6>
        <a:hlink>
          <a:srgbClr val="58BE67"/>
        </a:hlink>
        <a:folHlink>
          <a:srgbClr val="C0C640"/>
        </a:folHlink>
      </a:clrScheme>
      <a:clrMap bg1="dk2" tx1="lt1" bg2="dk1" tx2="lt2" accent1="accent1" accent2="accent2" accent3="accent3" accent4="accent4" accent5="accent5" accent6="accent6" hlink="hlink" folHlink="folHlink"/>
    </a:extraClrScheme>
    <a:extraClrScheme>
      <a:clrScheme name="Globe 8">
        <a:dk1>
          <a:srgbClr val="000000"/>
        </a:dk1>
        <a:lt1>
          <a:srgbClr val="FFFFDD"/>
        </a:lt1>
        <a:dk2>
          <a:srgbClr val="000000"/>
        </a:dk2>
        <a:lt2>
          <a:srgbClr val="98977A"/>
        </a:lt2>
        <a:accent1>
          <a:srgbClr val="BDCDA7"/>
        </a:accent1>
        <a:accent2>
          <a:srgbClr val="A0D060"/>
        </a:accent2>
        <a:accent3>
          <a:srgbClr val="FFFFEB"/>
        </a:accent3>
        <a:accent4>
          <a:srgbClr val="000000"/>
        </a:accent4>
        <a:accent5>
          <a:srgbClr val="DBE3D0"/>
        </a:accent5>
        <a:accent6>
          <a:srgbClr val="91BC56"/>
        </a:accent6>
        <a:hlink>
          <a:srgbClr val="FADD4E"/>
        </a:hlink>
        <a:folHlink>
          <a:srgbClr val="CC9900"/>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4.xml><?xml version="1.0" encoding="utf-8"?>
<a:theme xmlns:a="http://schemas.openxmlformats.org/drawingml/2006/main" name="6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6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Dad`s Tie">
  <a:themeElements>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fontScheme name="Dad`s Tie">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clrMap bg1="dk2" tx1="lt1" bg2="dk1" tx2="lt2" accent1="accent1" accent2="accent2" accent3="accent3" accent4="accent4" accent5="accent5" accent6="accent6" hlink="hlink" folHlink="folHlink"/>
    </a:extraClrScheme>
    <a:extraClrScheme>
      <a:clrScheme name="Dad`s Tie 2">
        <a:dk1>
          <a:srgbClr val="000000"/>
        </a:dk1>
        <a:lt1>
          <a:srgbClr val="FFFFFF"/>
        </a:lt1>
        <a:dk2>
          <a:srgbClr val="003366"/>
        </a:dk2>
        <a:lt2>
          <a:srgbClr val="5490A8"/>
        </a:lt2>
        <a:accent1>
          <a:srgbClr val="0099CC"/>
        </a:accent1>
        <a:accent2>
          <a:srgbClr val="3366CC"/>
        </a:accent2>
        <a:accent3>
          <a:srgbClr val="FFFFFF"/>
        </a:accent3>
        <a:accent4>
          <a:srgbClr val="000000"/>
        </a:accent4>
        <a:accent5>
          <a:srgbClr val="AACAE2"/>
        </a:accent5>
        <a:accent6>
          <a:srgbClr val="2D5CB9"/>
        </a:accent6>
        <a:hlink>
          <a:srgbClr val="99CCFF"/>
        </a:hlink>
        <a:folHlink>
          <a:srgbClr val="E1E1B7"/>
        </a:folHlink>
      </a:clrScheme>
      <a:clrMap bg1="lt1" tx1="dk1" bg2="lt2" tx2="dk2" accent1="accent1" accent2="accent2" accent3="accent3" accent4="accent4" accent5="accent5" accent6="accent6" hlink="hlink" folHlink="folHlink"/>
    </a:extraClrScheme>
    <a:extraClrScheme>
      <a:clrScheme name="Dad`s Tie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ad`s Tie 4">
        <a:dk1>
          <a:srgbClr val="000000"/>
        </a:dk1>
        <a:lt1>
          <a:srgbClr val="FFFFFF"/>
        </a:lt1>
        <a:dk2>
          <a:srgbClr val="666633"/>
        </a:dk2>
        <a:lt2>
          <a:srgbClr val="908A6C"/>
        </a:lt2>
        <a:accent1>
          <a:srgbClr val="808000"/>
        </a:accent1>
        <a:accent2>
          <a:srgbClr val="996633"/>
        </a:accent2>
        <a:accent3>
          <a:srgbClr val="FFFFFF"/>
        </a:accent3>
        <a:accent4>
          <a:srgbClr val="000000"/>
        </a:accent4>
        <a:accent5>
          <a:srgbClr val="C0C0AA"/>
        </a:accent5>
        <a:accent6>
          <a:srgbClr val="8A5C2D"/>
        </a:accent6>
        <a:hlink>
          <a:srgbClr val="CCCC00"/>
        </a:hlink>
        <a:folHlink>
          <a:srgbClr val="D6DEB2"/>
        </a:folHlink>
      </a:clrScheme>
      <a:clrMap bg1="lt1" tx1="dk1" bg2="lt2" tx2="dk2" accent1="accent1" accent2="accent2" accent3="accent3" accent4="accent4" accent5="accent5" accent6="accent6" hlink="hlink" folHlink="folHlink"/>
    </a:extraClrScheme>
    <a:extraClrScheme>
      <a:clrScheme name="Dad`s Tie 5">
        <a:dk1>
          <a:srgbClr val="000000"/>
        </a:dk1>
        <a:lt1>
          <a:srgbClr val="FFFFFF"/>
        </a:lt1>
        <a:dk2>
          <a:srgbClr val="181848"/>
        </a:dk2>
        <a:lt2>
          <a:srgbClr val="656F97"/>
        </a:lt2>
        <a:accent1>
          <a:srgbClr val="6666FF"/>
        </a:accent1>
        <a:accent2>
          <a:srgbClr val="333399"/>
        </a:accent2>
        <a:accent3>
          <a:srgbClr val="FFFFFF"/>
        </a:accent3>
        <a:accent4>
          <a:srgbClr val="000000"/>
        </a:accent4>
        <a:accent5>
          <a:srgbClr val="B8B8FF"/>
        </a:accent5>
        <a:accent6>
          <a:srgbClr val="2D2D8A"/>
        </a:accent6>
        <a:hlink>
          <a:srgbClr val="9A9ABC"/>
        </a:hlink>
        <a:folHlink>
          <a:srgbClr val="D2B6CE"/>
        </a:folHlink>
      </a:clrScheme>
      <a:clrMap bg1="lt1" tx1="dk1" bg2="lt2" tx2="dk2" accent1="accent1" accent2="accent2" accent3="accent3" accent4="accent4" accent5="accent5" accent6="accent6" hlink="hlink" folHlink="folHlink"/>
    </a:extraClrScheme>
    <a:extraClrScheme>
      <a:clrScheme name="Dad`s Tie 6">
        <a:dk1>
          <a:srgbClr val="CC0066"/>
        </a:dk1>
        <a:lt1>
          <a:srgbClr val="FFFFFF"/>
        </a:lt1>
        <a:dk2>
          <a:srgbClr val="000000"/>
        </a:dk2>
        <a:lt2>
          <a:srgbClr val="CC0099"/>
        </a:lt2>
        <a:accent1>
          <a:srgbClr val="FF9900"/>
        </a:accent1>
        <a:accent2>
          <a:srgbClr val="CC6600"/>
        </a:accent2>
        <a:accent3>
          <a:srgbClr val="AAAAAA"/>
        </a:accent3>
        <a:accent4>
          <a:srgbClr val="DADADA"/>
        </a:accent4>
        <a:accent5>
          <a:srgbClr val="FFCAAA"/>
        </a:accent5>
        <a:accent6>
          <a:srgbClr val="B95C00"/>
        </a:accent6>
        <a:hlink>
          <a:srgbClr val="009900"/>
        </a:hlink>
        <a:folHlink>
          <a:srgbClr val="A50021"/>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6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4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1.xml><?xml version="1.0" encoding="utf-8"?>
<a:theme xmlns:a="http://schemas.openxmlformats.org/drawingml/2006/main" name="1_Post Modern">
  <a:themeElements>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fontScheme name="Post Modern">
      <a:majorFont>
        <a:latin typeface="Arial"/>
        <a:ea typeface="Arial"/>
        <a:cs typeface="Arial"/>
      </a:majorFont>
      <a:minorFont>
        <a:latin typeface="Helvetica"/>
        <a:ea typeface="Helvetica"/>
        <a:cs typeface="Helvetica"/>
      </a:minorFont>
    </a:fontScheme>
    <a:fmtScheme name="Post Moder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EFED6"/>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8383AD"/>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2.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3.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6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6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2.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6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8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8.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1.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2.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2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7.xml><?xml version="1.0" encoding="utf-8"?>
<a:themeOverride xmlns:a="http://schemas.openxmlformats.org/drawingml/2006/main">
  <a:clrScheme name="Ripple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themeOverride>
</file>

<file path=ppt/theme/themeOverride4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5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5.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6.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7.xml><?xml version="1.0" encoding="utf-8"?>
<a:themeOverride xmlns:a="http://schemas.openxmlformats.org/drawingml/2006/main">
  <a:clrScheme name="Dad`s Tie 1">
    <a:dk1>
      <a:srgbClr val="5490A8"/>
    </a:dk1>
    <a:lt1>
      <a:srgbClr val="DDDDDD"/>
    </a:lt1>
    <a:dk2>
      <a:srgbClr val="00172E"/>
    </a:dk2>
    <a:lt2>
      <a:srgbClr val="CCECFF"/>
    </a:lt2>
    <a:accent1>
      <a:srgbClr val="0099CC"/>
    </a:accent1>
    <a:accent2>
      <a:srgbClr val="3366CC"/>
    </a:accent2>
    <a:accent3>
      <a:srgbClr val="AAABAD"/>
    </a:accent3>
    <a:accent4>
      <a:srgbClr val="BDBDBD"/>
    </a:accent4>
    <a:accent5>
      <a:srgbClr val="AACAE2"/>
    </a:accent5>
    <a:accent6>
      <a:srgbClr val="2D5CB9"/>
    </a:accent6>
    <a:hlink>
      <a:srgbClr val="99CCFF"/>
    </a:hlink>
    <a:folHlink>
      <a:srgbClr val="E1E1B7"/>
    </a:folHlink>
  </a:clrScheme>
</a:themeOverride>
</file>

<file path=ppt/theme/themeOverride5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5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60.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xml><?xml version="1.0" encoding="utf-8"?>
<a:themeOverride xmlns:a="http://schemas.openxmlformats.org/drawingml/2006/main">
  <a:clrScheme name="Post Modern">
    <a:dk1>
      <a:srgbClr val="FEFED6"/>
    </a:dk1>
    <a:lt1>
      <a:srgbClr val="8383AD"/>
    </a:lt1>
    <a:dk2>
      <a:srgbClr val="A7A7A7"/>
    </a:dk2>
    <a:lt2>
      <a:srgbClr val="535353"/>
    </a:lt2>
    <a:accent1>
      <a:srgbClr val="BABE90"/>
    </a:accent1>
    <a:accent2>
      <a:srgbClr val="666699"/>
    </a:accent2>
    <a:accent3>
      <a:srgbClr val="FEFEE8"/>
    </a:accent3>
    <a:accent4>
      <a:srgbClr val="6F6F93"/>
    </a:accent4>
    <a:accent5>
      <a:srgbClr val="D9DBC6"/>
    </a:accent5>
    <a:accent6>
      <a:srgbClr val="5C5C8A"/>
    </a:accent6>
    <a:hlink>
      <a:srgbClr val="0000FF"/>
    </a:hlink>
    <a:folHlink>
      <a:srgbClr val="FF00FF"/>
    </a:folHlink>
  </a:clrScheme>
</a:themeOverride>
</file>

<file path=docProps/app.xml><?xml version="1.0" encoding="utf-8"?>
<Properties xmlns="http://schemas.openxmlformats.org/officeDocument/2006/extended-properties" xmlns:vt="http://schemas.openxmlformats.org/officeDocument/2006/docPropsVTypes">
  <TotalTime>60431</TotalTime>
  <Words>27291</Words>
  <Application>Microsoft Macintosh PowerPoint</Application>
  <PresentationFormat>On-screen Show (4:3)</PresentationFormat>
  <Paragraphs>4724</Paragraphs>
  <Slides>542</Slides>
  <Notes>395</Notes>
  <HiddenSlides>0</HiddenSlides>
  <MMClips>0</MMClips>
  <ScaleCrop>false</ScaleCrop>
  <HeadingPairs>
    <vt:vector size="6" baseType="variant">
      <vt:variant>
        <vt:lpstr>Fonts Used</vt:lpstr>
      </vt:variant>
      <vt:variant>
        <vt:i4>39</vt:i4>
      </vt:variant>
      <vt:variant>
        <vt:lpstr>Theme</vt:lpstr>
      </vt:variant>
      <vt:variant>
        <vt:i4>140</vt:i4>
      </vt:variant>
      <vt:variant>
        <vt:lpstr>Slide Titles</vt:lpstr>
      </vt:variant>
      <vt:variant>
        <vt:i4>542</vt:i4>
      </vt:variant>
    </vt:vector>
  </HeadingPairs>
  <TitlesOfParts>
    <vt:vector size="721" baseType="lpstr">
      <vt:lpstr>26</vt:lpstr>
      <vt:lpstr>Arail</vt:lpstr>
      <vt:lpstr>Arial Unicode MS</vt:lpstr>
      <vt:lpstr>BONES</vt:lpstr>
      <vt:lpstr>ＭＳ Ｐゴシック</vt:lpstr>
      <vt:lpstr>ＭＳ Ｐゴシック</vt:lpstr>
      <vt:lpstr>Osaka</vt:lpstr>
      <vt:lpstr>SimSun</vt:lpstr>
      <vt:lpstr>Times</vt:lpstr>
      <vt:lpstr>Times Roman</vt:lpstr>
      <vt:lpstr>Accordance</vt:lpstr>
      <vt:lpstr>Aldhabi</vt:lpstr>
      <vt:lpstr>Arial</vt:lpstr>
      <vt:lpstr>Arial Black</vt:lpstr>
      <vt:lpstr>Arial Narrow</vt:lpstr>
      <vt:lpstr>Arial Rounded MT Bold</vt:lpstr>
      <vt:lpstr>Book Antiqua</vt:lpstr>
      <vt:lpstr>Calibri</vt:lpstr>
      <vt:lpstr>Comic Sans MS</vt:lpstr>
      <vt:lpstr>Copperplate Gothic Light</vt:lpstr>
      <vt:lpstr>Engravers MT</vt:lpstr>
      <vt:lpstr>Garamond</vt:lpstr>
      <vt:lpstr>Geneva</vt:lpstr>
      <vt:lpstr>Georgia</vt:lpstr>
      <vt:lpstr>Helvetica</vt:lpstr>
      <vt:lpstr>Helvetica Neue Black Condensed</vt:lpstr>
      <vt:lpstr>Impact</vt:lpstr>
      <vt:lpstr>Lucida Sans</vt:lpstr>
      <vt:lpstr>Microsoft PhagsPa</vt:lpstr>
      <vt:lpstr>Microsoft Sans Serif</vt:lpstr>
      <vt:lpstr>Monotype Sorts</vt:lpstr>
      <vt:lpstr>Simplified Arabic</vt:lpstr>
      <vt:lpstr>Stencil</vt:lpstr>
      <vt:lpstr>Symbol</vt:lpstr>
      <vt:lpstr>Tahoma</vt:lpstr>
      <vt:lpstr>Times New Roman</vt:lpstr>
      <vt:lpstr>Trebuchet MS</vt:lpstr>
      <vt:lpstr>Verdana</vt:lpstr>
      <vt:lpstr>Wingdings</vt:lpstr>
      <vt:lpstr>49_Blank Presentation</vt:lpstr>
      <vt:lpstr>54_Blank Presentation</vt:lpstr>
      <vt:lpstr>1_Orbit</vt:lpstr>
      <vt:lpstr>29_Default Design</vt:lpstr>
      <vt:lpstr>3_Default Design</vt:lpstr>
      <vt:lpstr>4_Blank Presentation</vt:lpstr>
      <vt:lpstr>5_Blank Presentation</vt:lpstr>
      <vt:lpstr>2_Orbit</vt:lpstr>
      <vt:lpstr>3_Orbit</vt:lpstr>
      <vt:lpstr>5_Default Design</vt:lpstr>
      <vt:lpstr>4_Orbit</vt:lpstr>
      <vt:lpstr>18_Default Design</vt:lpstr>
      <vt:lpstr>Expedition</vt:lpstr>
      <vt:lpstr>52_Blank Presentation</vt:lpstr>
      <vt:lpstr>51_Blank Presentation</vt:lpstr>
      <vt:lpstr>Office Theme</vt:lpstr>
      <vt:lpstr>53_Blank Presentation</vt:lpstr>
      <vt:lpstr>2_Notebook</vt:lpstr>
      <vt:lpstr>2_Office Theme</vt:lpstr>
      <vt:lpstr>2_Default Design</vt:lpstr>
      <vt:lpstr>Notebook</vt:lpstr>
      <vt:lpstr>3_Blank Presentation</vt:lpstr>
      <vt:lpstr>1_Strategic</vt:lpstr>
      <vt:lpstr>Whirlpool</vt:lpstr>
      <vt:lpstr>3_Office Theme</vt:lpstr>
      <vt:lpstr>3_Notebook</vt:lpstr>
      <vt:lpstr>1_Default Design</vt:lpstr>
      <vt:lpstr>55_Blank Presentation</vt:lpstr>
      <vt:lpstr>4_Office Theme</vt:lpstr>
      <vt:lpstr>Slit</vt:lpstr>
      <vt:lpstr>1_Radar</vt:lpstr>
      <vt:lpstr>Capsules</vt:lpstr>
      <vt:lpstr>5_Office Theme</vt:lpstr>
      <vt:lpstr>6_Blank Presentation</vt:lpstr>
      <vt:lpstr>Radar</vt:lpstr>
      <vt:lpstr>50_Blank Presentation</vt:lpstr>
      <vt:lpstr>1_Office Theme</vt:lpstr>
      <vt:lpstr>Default Design</vt:lpstr>
      <vt:lpstr>Blank Presentation</vt:lpstr>
      <vt:lpstr>4_Default Design</vt:lpstr>
      <vt:lpstr>Cascade</vt:lpstr>
      <vt:lpstr>6_Default Design</vt:lpstr>
      <vt:lpstr>56_Blank Presentation</vt:lpstr>
      <vt:lpstr>2_Lock And Key</vt:lpstr>
      <vt:lpstr>6_Office Theme</vt:lpstr>
      <vt:lpstr>1_Slit</vt:lpstr>
      <vt:lpstr>1_Notebook</vt:lpstr>
      <vt:lpstr>Balance</vt:lpstr>
      <vt:lpstr>14_Default Design</vt:lpstr>
      <vt:lpstr>Lock And Key</vt:lpstr>
      <vt:lpstr>9_Lock And Key</vt:lpstr>
      <vt:lpstr>8_Lock And Key</vt:lpstr>
      <vt:lpstr>1_Lock And Key</vt:lpstr>
      <vt:lpstr>1_Blank Presentation</vt:lpstr>
      <vt:lpstr>4_Strategic</vt:lpstr>
      <vt:lpstr>Strategic</vt:lpstr>
      <vt:lpstr>Cactus</vt:lpstr>
      <vt:lpstr>7_Office Theme</vt:lpstr>
      <vt:lpstr>57_Blank Presentation</vt:lpstr>
      <vt:lpstr>58_Blank Presentation</vt:lpstr>
      <vt:lpstr>59_Blank Presentation</vt:lpstr>
      <vt:lpstr>Globe</vt:lpstr>
      <vt:lpstr>8_Office Theme</vt:lpstr>
      <vt:lpstr>60_Blank Presentation</vt:lpstr>
      <vt:lpstr>30_Default Design</vt:lpstr>
      <vt:lpstr>61_Blank Presentation</vt:lpstr>
      <vt:lpstr>6_Strategic</vt:lpstr>
      <vt:lpstr>62_Blank Presentation</vt:lpstr>
      <vt:lpstr>2_Strategic</vt:lpstr>
      <vt:lpstr>Dad`s Tie</vt:lpstr>
      <vt:lpstr>2_Blank Presentation</vt:lpstr>
      <vt:lpstr>Orbit</vt:lpstr>
      <vt:lpstr>7_Default Design</vt:lpstr>
      <vt:lpstr>63_Blank Presentation</vt:lpstr>
      <vt:lpstr>9_Office Theme</vt:lpstr>
      <vt:lpstr>8_Default Design</vt:lpstr>
      <vt:lpstr>2_Capsules</vt:lpstr>
      <vt:lpstr>47_Blank Presentation</vt:lpstr>
      <vt:lpstr>8_Blank Presentation</vt:lpstr>
      <vt:lpstr>Post Modern</vt:lpstr>
      <vt:lpstr>1_Post Modern</vt:lpstr>
      <vt:lpstr>10_Office Theme</vt:lpstr>
      <vt:lpstr>4_Ribbons</vt:lpstr>
      <vt:lpstr>64_Blank Presentation</vt:lpstr>
      <vt:lpstr>11_Office Theme</vt:lpstr>
      <vt:lpstr>Blue Diagonal</vt:lpstr>
      <vt:lpstr>9_Default Design</vt:lpstr>
      <vt:lpstr>3_Soaring</vt:lpstr>
      <vt:lpstr>65_Blank Presentation</vt:lpstr>
      <vt:lpstr>2_Soaring</vt:lpstr>
      <vt:lpstr>12_Office Theme</vt:lpstr>
      <vt:lpstr>16_Blank Presentation</vt:lpstr>
      <vt:lpstr>2_Slit</vt:lpstr>
      <vt:lpstr>4_Soaring</vt:lpstr>
      <vt:lpstr>66_Blank Presentation</vt:lpstr>
      <vt:lpstr>8_Strategic</vt:lpstr>
      <vt:lpstr>13_Office Theme</vt:lpstr>
      <vt:lpstr>5_Strategic</vt:lpstr>
      <vt:lpstr>9_Strategic</vt:lpstr>
      <vt:lpstr>14_Office Theme</vt:lpstr>
      <vt:lpstr>Stream</vt:lpstr>
      <vt:lpstr>1_Ripple</vt:lpstr>
      <vt:lpstr>Circuit</vt:lpstr>
      <vt:lpstr>Fireball</vt:lpstr>
      <vt:lpstr>Digital Dots</vt:lpstr>
      <vt:lpstr>10_Default Design</vt:lpstr>
      <vt:lpstr>Kimono</vt:lpstr>
      <vt:lpstr>Compass</vt:lpstr>
      <vt:lpstr>21-1 Peter</vt:lpstr>
      <vt:lpstr>1_21-1 Peter</vt:lpstr>
      <vt:lpstr>11_Default Design</vt:lpstr>
      <vt:lpstr>1_Nature</vt:lpstr>
      <vt:lpstr>Crumple</vt:lpstr>
      <vt:lpstr>Highway</vt:lpstr>
      <vt:lpstr>2_Nature</vt:lpstr>
      <vt:lpstr>67_Blank Presentation</vt:lpstr>
      <vt:lpstr>3_Ribbons</vt:lpstr>
      <vt:lpstr>1_Capsules</vt:lpstr>
      <vt:lpstr>3_Nature</vt:lpstr>
      <vt:lpstr>1_Dad`s Tie</vt:lpstr>
      <vt:lpstr>2_Dad`s Tie</vt:lpstr>
      <vt:lpstr>15_Office Theme</vt:lpstr>
      <vt:lpstr>7_Blank Presentation</vt:lpstr>
      <vt:lpstr>68_Blank Presentation</vt:lpstr>
      <vt:lpstr>1_Expedition</vt:lpstr>
      <vt:lpstr>16_Office Theme</vt:lpstr>
      <vt:lpstr>12_Default Design</vt:lpstr>
      <vt:lpstr>13_Default Design</vt:lpstr>
      <vt:lpstr>Strategic - Blank 0</vt:lpstr>
      <vt:lpstr>Strategic - Title Slide</vt:lpstr>
      <vt:lpstr>3_Strategic</vt:lpstr>
      <vt:lpstr>1_Strategic - Title Slide</vt:lpstr>
      <vt:lpstr>69_Blank Presentation</vt:lpstr>
      <vt:lpstr>2_Strategic - Title Slide</vt:lpstr>
      <vt:lpstr>7_Executive</vt:lpstr>
      <vt:lpstr>21_Blank Presentation</vt:lpstr>
      <vt:lpstr>17_Office Theme</vt:lpstr>
      <vt:lpstr>2_untitled 1</vt:lpstr>
      <vt:lpstr>18_Office Theme</vt:lpstr>
      <vt:lpstr>19_Office Theme</vt:lpstr>
      <vt:lpstr>-نظرة عامة على اسفار العهد الجديد</vt:lpstr>
      <vt:lpstr>متى</vt:lpstr>
      <vt:lpstr>الكلمة المفتاحية</vt:lpstr>
      <vt:lpstr>الموضوع الرئيسي</vt:lpstr>
      <vt:lpstr>الآية المفتاحية</vt:lpstr>
      <vt:lpstr>البيان الموجز</vt:lpstr>
      <vt:lpstr>بيان الملكوت</vt:lpstr>
      <vt:lpstr>العهد </vt:lpstr>
      <vt:lpstr>الفداء</vt:lpstr>
      <vt:lpstr>المسيا</vt:lpstr>
      <vt:lpstr>متى</vt:lpstr>
      <vt:lpstr>باري هدلستون. الكتاب المقدس المتوازي</vt:lpstr>
      <vt:lpstr>كُن خدومًا</vt:lpstr>
      <vt:lpstr>في مجموعتك الصغيرة ...</vt:lpstr>
      <vt:lpstr>متى أعتقد أنهم كتبوا؟...</vt:lpstr>
      <vt:lpstr>لماذا تخدم يسوع؟?</vt:lpstr>
      <vt:lpstr>أسماء مدهشة</vt:lpstr>
      <vt:lpstr>الفكرة الرئيسية لـمتى</vt:lpstr>
      <vt:lpstr>PowerPoint Presentation</vt:lpstr>
      <vt:lpstr>هل تثق بالملك الآن؟</vt:lpstr>
      <vt:lpstr>PowerPoint Presentation</vt:lpstr>
      <vt:lpstr>مرقس١-٨ </vt:lpstr>
      <vt:lpstr>الكلمة المفتاحية </vt:lpstr>
      <vt:lpstr>الموضوع </vt:lpstr>
      <vt:lpstr>الآية المفتاحية </vt:lpstr>
      <vt:lpstr>البيان الموجز</vt:lpstr>
      <vt:lpstr>بيان الملكوت</vt:lpstr>
      <vt:lpstr>العهد </vt:lpstr>
      <vt:lpstr>الفداء</vt:lpstr>
      <vt:lpstr>يسوع (نبوة ميسيانية) </vt:lpstr>
      <vt:lpstr>مخطط مرقس </vt:lpstr>
      <vt:lpstr>هدلستون ، الكتاب المقدس الأبجدي</vt:lpstr>
      <vt:lpstr>كن تلميذاً</vt:lpstr>
      <vt:lpstr>تلميذ = تابع</vt:lpstr>
      <vt:lpstr>تلميذ</vt:lpstr>
      <vt:lpstr>كيف يمكنك أن تكون تلميذاً حقيقياً ليسوع في عالم عدائي؟</vt:lpstr>
      <vt:lpstr>ماذا ستفعل كقائد للكنيسة إذا تعرضت جماعتك للإضطهاد، وبعضها يُلقى للأسود، وكثيرون يختبئون تحت الأرض ، والجميع خائفون؟ </vt:lpstr>
      <vt:lpstr>كيف تكون تلميذاً في عالم عدائي</vt:lpstr>
      <vt:lpstr>الفكرة الرئيسية </vt:lpstr>
      <vt:lpstr>كيف يمكنك أن تكون تلميذاً يتألم على غرار يسوع؟</vt:lpstr>
      <vt:lpstr>Black</vt:lpstr>
      <vt:lpstr>لوقا Title Slide</vt:lpstr>
      <vt:lpstr>الكلمة المفتاحية</vt:lpstr>
      <vt:lpstr>الموضوع الرئيسي</vt:lpstr>
      <vt:lpstr>الآية المفتاحية</vt:lpstr>
      <vt:lpstr>الملخّص والتطبيق</vt:lpstr>
      <vt:lpstr>بيان الملكوت</vt:lpstr>
      <vt:lpstr>العهد</vt:lpstr>
      <vt:lpstr>الفداء</vt:lpstr>
      <vt:lpstr>يسوع (نبوة مسيانية)</vt:lpstr>
      <vt:lpstr>جدول انجيل لوقا</vt:lpstr>
      <vt:lpstr>"الرجل الكامل"</vt:lpstr>
      <vt:lpstr>كن متأكدًا</vt:lpstr>
      <vt:lpstr>الملايين يؤمنون...</vt:lpstr>
      <vt:lpstr>كن مشككاً</vt:lpstr>
      <vt:lpstr>كيف يمكن أن نكون متأكدين من إيماننا بيسوع؟</vt:lpstr>
      <vt:lpstr>خدمة بولس في الغرب</vt:lpstr>
      <vt:lpstr>سؤال قرّاء لوقا: هل يمكن لهذا الشرقي (يسوع) أن يكون مخلصًا لغربي مثلي (أممي)؟</vt:lpstr>
      <vt:lpstr>كيف نكون  متأكدين...</vt:lpstr>
      <vt:lpstr>الكتاب المقدس الذي لا يتغير</vt:lpstr>
      <vt:lpstr>Black</vt:lpstr>
      <vt:lpstr>يوحنا</vt:lpstr>
      <vt:lpstr>الكلمة المفتاحية</vt:lpstr>
      <vt:lpstr>الموضوع الرئيسي</vt:lpstr>
      <vt:lpstr>الآية المفتاحية</vt:lpstr>
      <vt:lpstr>البيان الموجز</vt:lpstr>
      <vt:lpstr>بيان الملكوت</vt:lpstr>
      <vt:lpstr>العهد</vt:lpstr>
      <vt:lpstr>الفداء</vt:lpstr>
      <vt:lpstr>يسوع  (نبوة مسيانية)</vt:lpstr>
      <vt:lpstr>يوحنا</vt:lpstr>
      <vt:lpstr>يوحنا</vt:lpstr>
      <vt:lpstr>كن مؤمنا</vt:lpstr>
      <vt:lpstr>ما هي الحياة الأبدية؟</vt:lpstr>
      <vt:lpstr>كيف تحصل على الحياة الأبدية؟</vt:lpstr>
      <vt:lpstr>١. استجابات الحياة الأبدية في يسوع بشكل متباين .</vt:lpstr>
      <vt:lpstr>٢. تأتي الحياة الأبدية من خلال الإيمان بأن يسوع مات وقام من أجلك .</vt:lpstr>
      <vt:lpstr>الفكرة الرئيسية</vt:lpstr>
      <vt:lpstr>القانون الإلهي</vt:lpstr>
      <vt:lpstr>كيف يمكنك التعرف عليه؟</vt:lpstr>
      <vt:lpstr>Black</vt:lpstr>
      <vt:lpstr>أعمال الرسل</vt:lpstr>
      <vt:lpstr>الكلمة المفتاحية</vt:lpstr>
      <vt:lpstr>الموضوع الرئيسي</vt:lpstr>
      <vt:lpstr>الآية المفتاحية</vt:lpstr>
      <vt:lpstr>التلخيص و التطبيق</vt:lpstr>
      <vt:lpstr>بيان الملكوت</vt:lpstr>
      <vt:lpstr>العهد</vt:lpstr>
      <vt:lpstr>الفداء</vt:lpstr>
      <vt:lpstr>النبوة (رب، إله) </vt:lpstr>
      <vt:lpstr>جدول السفر</vt:lpstr>
      <vt:lpstr>أعمال الرسل</vt:lpstr>
      <vt:lpstr>كن شاهداً</vt:lpstr>
      <vt:lpstr>وقفة ( دور )الشاهد</vt:lpstr>
      <vt:lpstr>لماذا يجب أن  نشهد؟؟</vt:lpstr>
      <vt:lpstr>أولا: لقد سبقنا الله حتى نبدأ من حيث نحن .. (١:١ – ٦: ٧ )</vt:lpstr>
      <vt:lpstr>ثانيًا: يعود المجد لله عندما نشهد خارج منطقة راحتنا (٦: ٨-٨ : ٤٠) </vt:lpstr>
      <vt:lpstr>ثالثاً: سيستخدمنا الله لنشر الملكوت إلى آخر مكان لم يتم الوصول إليه (٩-٢٨).</vt:lpstr>
      <vt:lpstr>الفكرة الرئيسية للسفر</vt:lpstr>
      <vt:lpstr> ماهو دورك في خطة الله التي بدأها في تاريخ الكنيسة المبكر؟</vt:lpstr>
      <vt:lpstr>PowerPoint Presentation</vt:lpstr>
      <vt:lpstr>The Book of Romans</vt:lpstr>
      <vt:lpstr>الكلمة المفتاحيّة</vt:lpstr>
      <vt:lpstr>الموضوع الرئيسي</vt:lpstr>
      <vt:lpstr>الآيات المفتاحيّة</vt:lpstr>
      <vt:lpstr>البيان الموجز</vt:lpstr>
      <vt:lpstr>بيان الملكوت</vt:lpstr>
      <vt:lpstr>العهد</vt:lpstr>
      <vt:lpstr>الفِداء</vt:lpstr>
      <vt:lpstr>النبوّة (الرّب، الإله) </vt:lpstr>
      <vt:lpstr>البِرّ</vt:lpstr>
      <vt:lpstr>رومية</vt:lpstr>
      <vt:lpstr>كن قابلاً</vt:lpstr>
      <vt:lpstr>عادة لا نقبل الأشخاص المختلفين</vt:lpstr>
      <vt:lpstr>لماذا نقبل بعضنا البعض؟</vt:lpstr>
      <vt:lpstr>لماذا نقبل بعضنا البعض؟</vt:lpstr>
      <vt:lpstr>نظرة عامة على العهد الجديد (رسائل بولس)</vt:lpstr>
      <vt:lpstr>المناسبة</vt:lpstr>
      <vt:lpstr>الفكرة الرئيسية في رومية</vt:lpstr>
      <vt:lpstr>نقبل بعضنا البعض ... كيف؟</vt:lpstr>
      <vt:lpstr>Black</vt:lpstr>
      <vt:lpstr>١ كورنثوس</vt:lpstr>
      <vt:lpstr>الكلمة المفتاحية</vt:lpstr>
      <vt:lpstr>الموضوع الرئيسي</vt:lpstr>
      <vt:lpstr>الآية المفتاحية</vt:lpstr>
      <vt:lpstr>موجز &amp; تطبيق</vt:lpstr>
      <vt:lpstr>بيان الملكوت</vt:lpstr>
      <vt:lpstr>العهد</vt:lpstr>
      <vt:lpstr>الفداء</vt:lpstr>
      <vt:lpstr>نبوة (الرب ، المعبود)</vt:lpstr>
      <vt:lpstr>١ كورنثوس </vt:lpstr>
      <vt:lpstr>PowerPoint Presentation</vt:lpstr>
      <vt:lpstr>كن مختلفاً</vt:lpstr>
      <vt:lpstr>عقلية القطيع</vt:lpstr>
      <vt:lpstr>كيف يجب أن نكون مختلفين عن غير المؤمنين؟</vt:lpstr>
      <vt:lpstr>كورنثوس : تقاطع الفجور</vt:lpstr>
      <vt:lpstr>معبر        كورنثوس</vt:lpstr>
      <vt:lpstr>كيف يجب أن نكون ...</vt:lpstr>
      <vt:lpstr>الفكرة الرئيسية</vt:lpstr>
      <vt:lpstr>مقدس = ميزه الله ملكًا له</vt:lpstr>
      <vt:lpstr>Black</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مبالي بك </vt:lpstr>
      <vt:lpstr>كيف يمكنك أن تكون متجاوباً  مع قلب الله نحوك؟</vt:lpstr>
      <vt:lpstr>افتح قلبك إلى</vt:lpstr>
      <vt:lpstr>أستطيع أن انفتح نحو قلب لله بشكل أفضل من خلال ...</vt:lpstr>
      <vt:lpstr>Black</vt:lpstr>
      <vt:lpstr>غلاطية</vt:lpstr>
      <vt:lpstr>الكلمة المفتاحية</vt:lpstr>
      <vt:lpstr>الموضوع الرئيسي</vt:lpstr>
      <vt:lpstr>الآية المفتاحية</vt:lpstr>
      <vt:lpstr>البيان الموجز</vt:lpstr>
      <vt:lpstr>بيان المملكة</vt:lpstr>
      <vt:lpstr>ميثاق</vt:lpstr>
      <vt:lpstr>الخلاص</vt:lpstr>
      <vt:lpstr>نبوءة (رب ، إله)</vt:lpstr>
      <vt:lpstr>جدول السفر</vt:lpstr>
      <vt:lpstr>PowerPoint Presentation</vt:lpstr>
      <vt:lpstr>كن حراً</vt:lpstr>
      <vt:lpstr> عبودية التعاليم الخاطئة هي العبودية الأسوأ</vt:lpstr>
      <vt:lpstr>لماذا يجب أن يكون الخلاص بالإيمان وحده؟</vt:lpstr>
      <vt:lpstr>١. دعا يسوع بولس ليعلم الخلاص بالإيمان (غل ١-٢)</vt:lpstr>
      <vt:lpstr>٢. الخلاص كان دائماً بالإيمان (غل ٣-٤)</vt:lpstr>
      <vt:lpstr>3. الخلاص بالإيمان وحده يغيرنا داخلياً    (غل ٥-٦)</vt:lpstr>
      <vt:lpstr>الفكرة الرئيسية في غلاطية</vt:lpstr>
      <vt:lpstr>تطبيق غلاطية</vt:lpstr>
      <vt:lpstr>Black</vt:lpstr>
      <vt:lpstr>أفـــــســـــــــــس</vt:lpstr>
      <vt:lpstr>الكلمة المفتاحية</vt:lpstr>
      <vt:lpstr>السمة</vt:lpstr>
      <vt:lpstr>الآية المفتاحية</vt:lpstr>
      <vt:lpstr>PowerPoint Presentation</vt:lpstr>
      <vt:lpstr>بيان الملكوت</vt:lpstr>
      <vt:lpstr>العـــهـــــد</vt:lpstr>
      <vt:lpstr>الخــــلاص</vt:lpstr>
      <vt:lpstr>النبوءة  (رب ، إله) </vt:lpstr>
      <vt:lpstr>Book Chart</vt:lpstr>
      <vt:lpstr>أفـــســــس  </vt:lpstr>
      <vt:lpstr>كن متحداً</vt:lpstr>
      <vt:lpstr>كيف يمكن أن تكون كنيستنا متحدة  على الرغم من الأنواع المختلفة من الناس؟</vt:lpstr>
      <vt:lpstr>أحياناً يسيء المسيحيون معاملة الآخرين من مجموعات عرقية مختلفة</vt:lpstr>
      <vt:lpstr>كيف نكون متحدين</vt:lpstr>
      <vt:lpstr>كيف نكون متحدين</vt:lpstr>
      <vt:lpstr>كيف نكون متحدين</vt:lpstr>
      <vt:lpstr>محبة الله، محبة الكنيسة بالتساوي، و محبة الأمم</vt:lpstr>
      <vt:lpstr>فكر بالموضوع</vt:lpstr>
      <vt:lpstr>Black</vt:lpstr>
      <vt:lpstr>تقليد او التشبه بالسيد </vt:lpstr>
      <vt:lpstr>الكلمة المفتاحية</vt:lpstr>
      <vt:lpstr>الموضوع الرئيسي</vt:lpstr>
      <vt:lpstr>الآية المفتاحية</vt:lpstr>
      <vt:lpstr>Summary Statement &amp; Application</vt:lpstr>
      <vt:lpstr>بيان الملكوت </vt:lpstr>
      <vt:lpstr>العهد</vt:lpstr>
      <vt:lpstr>الفداء </vt:lpstr>
      <vt:lpstr>Prophecy (Lord, Deity) </vt:lpstr>
      <vt:lpstr>Book Chart</vt:lpstr>
      <vt:lpstr>كن كالمسيح</vt:lpstr>
      <vt:lpstr>فيلبي </vt:lpstr>
      <vt:lpstr>من الذي يعجبك أكثر؟</vt:lpstr>
      <vt:lpstr>الموضوع المركزي</vt:lpstr>
      <vt:lpstr>نظرة عامة على العهد الجديد (رسائل بولس)</vt:lpstr>
      <vt:lpstr>ماذا يحدث عندما نتمثل بفكر قيامة المسيح؟ </vt:lpstr>
      <vt:lpstr>نتائج التمثل بفكر المسيح</vt:lpstr>
      <vt:lpstr>الفكرة الرئيسية في فيلبي</vt:lpstr>
      <vt:lpstr>فيلبي 4: 13</vt:lpstr>
      <vt:lpstr>Black</vt:lpstr>
      <vt:lpstr>كولوسي</vt:lpstr>
      <vt:lpstr>الكلمة المُفتاحية</vt:lpstr>
      <vt:lpstr>الموضوع الرئيسي </vt:lpstr>
      <vt:lpstr>الآية المُفتاحية</vt:lpstr>
      <vt:lpstr>الملخص والتطبيق</vt:lpstr>
      <vt:lpstr>بيان الملكوت</vt:lpstr>
      <vt:lpstr>كولوسي</vt:lpstr>
      <vt:lpstr>الفداء</vt:lpstr>
      <vt:lpstr>النبوءة الرب، الألوهية)) </vt:lpstr>
      <vt:lpstr>Book Chart</vt:lpstr>
      <vt:lpstr>PowerPoint Presentation</vt:lpstr>
      <vt:lpstr>كُن محمياً</vt:lpstr>
      <vt:lpstr>ينكر المعلمون الكذبة ألوهية  وعمل المسيح</vt:lpstr>
      <vt:lpstr>مُناسبة رسالة كولوسي</vt:lpstr>
      <vt:lpstr>كيف تكون محمياً من التعليم الكاذب؟</vt:lpstr>
      <vt:lpstr>١. آمن أنَّ المسيح هو الله</vt:lpstr>
      <vt:lpstr>٢. إعتنق الحياة المُقدسة</vt:lpstr>
      <vt:lpstr>ما تعتنقهُ</vt:lpstr>
      <vt:lpstr>الفكرة الرئيسة للرسالة</vt:lpstr>
      <vt:lpstr>Black</vt:lpstr>
      <vt:lpstr>١ تسالونيكي</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النبوة (الرب ، الإله)</vt:lpstr>
      <vt:lpstr>Book Chart</vt:lpstr>
      <vt:lpstr>PowerPoint Presentation</vt:lpstr>
      <vt:lpstr>كن مستعداً</vt:lpstr>
      <vt:lpstr>Our Need</vt:lpstr>
      <vt:lpstr>كيف يمكن أن تكون مستعداً للإختطاف؟</vt:lpstr>
      <vt:lpstr>1. اخدم يسوع بدون طمع (١ تسالونيكي 1-3) </vt:lpstr>
      <vt:lpstr>2. اهتم بكل من الناس واللاهوت (١ تسالونيكي 4-5)</vt:lpstr>
      <vt:lpstr>الفكرة الرئيسية</vt:lpstr>
      <vt:lpstr>سوف نعطي كلنا حساباً</vt:lpstr>
      <vt:lpstr>١ تسالونيكي 5: 2</vt:lpstr>
      <vt:lpstr>Black</vt:lpstr>
      <vt:lpstr>٢ تسالونيكي</vt:lpstr>
      <vt:lpstr>الكلمة المفتاحية</vt:lpstr>
      <vt:lpstr>الموضوع الرئيسي</vt:lpstr>
      <vt:lpstr>الآية المفتاحية</vt:lpstr>
      <vt:lpstr>الملخص و التطبيق</vt:lpstr>
      <vt:lpstr>بيان الملكوت</vt:lpstr>
      <vt:lpstr>العهد</vt:lpstr>
      <vt:lpstr>الخلاص</vt:lpstr>
      <vt:lpstr>النبوءة  (الرب، الإله) </vt:lpstr>
      <vt:lpstr>Book Chart</vt:lpstr>
      <vt:lpstr>2 تسالونيكي  </vt:lpstr>
      <vt:lpstr>كن متأكداً</vt:lpstr>
      <vt:lpstr>هل التأكيد الذاتي كافي؟</vt:lpstr>
      <vt:lpstr>كيف يؤيدنا الله عندما نواجه أوقاتاً صعبة؟</vt:lpstr>
      <vt:lpstr>يؤيد الله شمولياً (الفكرة الرئيسية في 2 تسالونيكي)</vt:lpstr>
      <vt:lpstr>1. عاطفياً : يعطي الله المثابرة ليأتي بالنضوج (2 تس 1)</vt:lpstr>
      <vt:lpstr>2. لاهوتياً : يعطينا الله الحق لياتي بالإستقرار (2 تس 2)</vt:lpstr>
      <vt:lpstr>3. عملياً : يولد الله الإنضباط فينا ليبني المسؤولية (2 تس 3) </vt:lpstr>
      <vt:lpstr>كيف تتعامل مع تأكيدات الآخرين؟</vt:lpstr>
      <vt:lpstr>Black</vt:lpstr>
      <vt:lpstr> ١ تيموثاوس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النبوءة (الرب، الألوهية) </vt:lpstr>
      <vt:lpstr>الترتيب الكنسي</vt:lpstr>
      <vt:lpstr>PowerPoint Presentation</vt:lpstr>
      <vt:lpstr>كٌن مرتباً</vt:lpstr>
      <vt:lpstr>ما هي أولويات الله للترتيب الكنسي؟</vt:lpstr>
      <vt:lpstr>١. وازن بين الناموس والنعمة في حياتك (أصحاح ١).</vt:lpstr>
      <vt:lpstr>٢. تتطلب عبادة عامة مناسبة بقيادة قادة أتقياء. (الأصحاحات ٢-٣). </vt:lpstr>
      <vt:lpstr>٣. أحرس حياتك الشخصية وعقيدتك عن كثب (الأصحاح ٤). </vt:lpstr>
      <vt:lpstr>٤. تلبية احتياجات الجماعات الكنسية المختلفة (٥: ١-٦: ١٠).</vt:lpstr>
      <vt:lpstr>٥. لا تدع محبة المال تدمر حياتك الروحية  (٦: ١١-٢١). </vt:lpstr>
      <vt:lpstr>الفكرة الرئيسية</vt:lpstr>
      <vt:lpstr>Black</vt:lpstr>
      <vt:lpstr>٢ تيموثاوس</vt:lpstr>
      <vt:lpstr>الكلمة المفتاحية</vt:lpstr>
      <vt:lpstr>الموضوع</vt:lpstr>
      <vt:lpstr>الآيات المفتاحية</vt:lpstr>
      <vt:lpstr>PowerPoint Presentation</vt:lpstr>
      <vt:lpstr>بيان الملكوت</vt:lpstr>
      <vt:lpstr>العهد</vt:lpstr>
      <vt:lpstr>الفداء</vt:lpstr>
      <vt:lpstr>النبوة (الرب ، الألوهية ) </vt:lpstr>
      <vt:lpstr>٢ تيموثاوس</vt:lpstr>
      <vt:lpstr>٢ تيموثاوس</vt:lpstr>
      <vt:lpstr>كن مثابراً</vt:lpstr>
      <vt:lpstr>الإرتداد</vt:lpstr>
      <vt:lpstr>كيف يمكنك أن تثابر وسط الإرتداد؟</vt:lpstr>
      <vt:lpstr>نظرة عامة على العهد الجديد (رسائل بولس)</vt:lpstr>
      <vt:lpstr>كيف تبقى هناك بأمانة؟</vt:lpstr>
      <vt:lpstr>الفكرة الرئيسية</vt:lpstr>
      <vt:lpstr>لأَنَّهُ سَيَكُونُ وَقْتٌ لاَ يَحْتَمِلُونَ فِيهِ التَّعْلِيمَ الصَّحِيحَ، بَلْ حَسَبَ شَهَوَاتِهِمُ الْخَاصَّةِ يَجْمَعُونَ لَهُمْ  مُعَلِّمِينَ مُسْتَحِكَّةً مَسَامِعُهُمْ، فَيَصْرِفُونَ مَسَامِعَهُمْ عَنِ الْحَقِّ،  وَيَنْحَرِفُونَ إِلَى الْخُرَافَاتِ. ( 4: 3 – 4)</vt:lpstr>
      <vt:lpstr>هل تبني القراءة، و الأخبار، و الأصدقاء، و الأفلام،          و التلفاز، و الإنترنت خصوصاً إيمانك أم تهدمه؟ </vt:lpstr>
      <vt:lpstr>Black</vt:lpstr>
      <vt:lpstr>تيطس</vt:lpstr>
      <vt:lpstr>الكلمة المفتاحية</vt:lpstr>
      <vt:lpstr>الموضوع</vt:lpstr>
      <vt:lpstr>الآية المفتاحية</vt:lpstr>
      <vt:lpstr>تيطس</vt:lpstr>
      <vt:lpstr>بيان الملكوت</vt:lpstr>
      <vt:lpstr>العهد</vt:lpstr>
      <vt:lpstr>الخلاص</vt:lpstr>
      <vt:lpstr>نبوة ( الرب الإله )</vt:lpstr>
      <vt:lpstr>Summary Chart</vt:lpstr>
      <vt:lpstr>تيطس</vt:lpstr>
      <vt:lpstr>كن صاحب سمعة حسنة</vt:lpstr>
      <vt:lpstr>التعليم الكاذب اليوم</vt:lpstr>
      <vt:lpstr>السمعة</vt:lpstr>
      <vt:lpstr>كيف يمكن أن نكون أصحاب سمعة حسنة في وسط الكثير من التعليم الكاذب اليوم؟</vt:lpstr>
      <vt:lpstr>1. امتلك شيوخ أتقياء يعلمون الحق </vt:lpstr>
      <vt:lpstr>2. تصرف بحسب سنك</vt:lpstr>
      <vt:lpstr>3. دع النعمة تأتي بالتقوى</vt:lpstr>
      <vt:lpstr>الفكرة الرئيسية</vt:lpstr>
      <vt:lpstr>Black</vt:lpstr>
      <vt:lpstr>تغفر أو  لا تغفر</vt:lpstr>
      <vt:lpstr>الكلمة المفتاحية</vt:lpstr>
      <vt:lpstr>الموضوع الرئيسي</vt:lpstr>
      <vt:lpstr>الآية المفتاحية</vt:lpstr>
      <vt:lpstr>البيان الموجز</vt:lpstr>
      <vt:lpstr>بيان الملكوت</vt:lpstr>
      <vt:lpstr>العهد</vt:lpstr>
      <vt:lpstr>الخلاص</vt:lpstr>
      <vt:lpstr>نبوة (رب ، إله)</vt:lpstr>
      <vt:lpstr>PowerPoint Presentation</vt:lpstr>
      <vt:lpstr>PowerPoint Presentation</vt:lpstr>
      <vt:lpstr>كن متسامحا</vt:lpstr>
      <vt:lpstr>الغفران المشروط</vt:lpstr>
      <vt:lpstr>كيف نغفر لمن يسيء إلينا؟</vt:lpstr>
      <vt:lpstr> 1. عامل الناس في أفضل نور ممكن  (1-7) </vt:lpstr>
      <vt:lpstr> 2. سامح حتى تتجاوز المصالحة كل العوائق الإجتماعية  (8-21) </vt:lpstr>
      <vt:lpstr>الفكرة الرئيسية</vt:lpstr>
      <vt:lpstr>. صفات .</vt:lpstr>
      <vt:lpstr>التطبيق</vt:lpstr>
      <vt:lpstr>Black</vt:lpstr>
      <vt:lpstr>العبرانيين</vt:lpstr>
      <vt:lpstr>ألكلمة المفتاحية </vt:lpstr>
      <vt:lpstr>الموضوع </vt:lpstr>
      <vt:lpstr>الاية الرئيسية </vt:lpstr>
      <vt:lpstr>بيان موجز </vt:lpstr>
      <vt:lpstr>بيان الملكوت </vt:lpstr>
      <vt:lpstr>العهد </vt:lpstr>
      <vt:lpstr>الفداء </vt:lpstr>
      <vt:lpstr>نبوءة  (السيد , الاله ) </vt:lpstr>
      <vt:lpstr>مخطط الكتاب </vt:lpstr>
      <vt:lpstr>PowerPoint Presentation</vt:lpstr>
      <vt:lpstr>كن  غير مساوم </vt:lpstr>
      <vt:lpstr>البعض ترك السباق المسيحي </vt:lpstr>
      <vt:lpstr>ماذا عنك؟ </vt:lpstr>
      <vt:lpstr>لماذا عليك ان لا تكون مساوم في ايمانك بالمسيح؟ </vt:lpstr>
      <vt:lpstr>I.  يسوع افضل من اي حد او اي شيء  (10:18–1:1). </vt:lpstr>
      <vt:lpstr>II. لا تساوم بل ثابر واستمر بالإيمان    (10:19–13:25).</vt:lpstr>
      <vt:lpstr>الفكرة الرئيسية </vt:lpstr>
      <vt:lpstr>اين تريد المضي قدما؟ </vt:lpstr>
      <vt:lpstr>Black</vt:lpstr>
      <vt:lpstr>رسالة يعقوب</vt:lpstr>
      <vt:lpstr>الكلمة المُفتاحية</vt:lpstr>
      <vt:lpstr>الموضوع الرئيس</vt:lpstr>
      <vt:lpstr>الآية المُفتاحية</vt:lpstr>
      <vt:lpstr>البيان الموجز</vt:lpstr>
      <vt:lpstr>بيان الملكوت</vt:lpstr>
      <vt:lpstr>العهد</vt:lpstr>
      <vt:lpstr>الفداء</vt:lpstr>
      <vt:lpstr>النبوءة (الرب، الإلوهية) </vt:lpstr>
      <vt:lpstr>طرق رؤية الإيمان</vt:lpstr>
      <vt:lpstr>يعقوب</vt:lpstr>
      <vt:lpstr>كُن عامل</vt:lpstr>
      <vt:lpstr>كيف سيعرف الآخرون أنك مسيحي؟</vt:lpstr>
      <vt:lpstr>كيف سيعرف الآخرون أنك مسيحي؟</vt:lpstr>
      <vt:lpstr>ما هي صفات الايمان؟</vt:lpstr>
      <vt:lpstr>البيان الموجز</vt:lpstr>
      <vt:lpstr>الفكرة الرئيسة لرسالة يعقوب</vt:lpstr>
      <vt:lpstr>PowerPoint Presentation</vt:lpstr>
      <vt:lpstr>PowerPoint Presentation</vt:lpstr>
      <vt:lpstr>Black</vt:lpstr>
      <vt:lpstr>١ بطرس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النبوة (رب، إله) </vt:lpstr>
      <vt:lpstr>١ بطرس مخطط</vt:lpstr>
      <vt:lpstr>PowerPoint Presentation</vt:lpstr>
      <vt:lpstr>كن جذّابًا</vt:lpstr>
      <vt:lpstr>هل تعاني ظلمًا حاليًا؟</vt:lpstr>
      <vt:lpstr>الحجة والفكرة الرئيسية من ١ بطرس</vt:lpstr>
      <vt:lpstr>1. إظهار القداسة والرجاء  (1: 1-2: 12).</vt:lpstr>
      <vt:lpstr>2. أظهر الخضوع لكل من لله والناس  (2: 13-3: 12). </vt:lpstr>
      <vt:lpstr>3. أظهر حياة غير أنانية مثل يسوع  (3: 13-5: 14). </vt:lpstr>
      <vt:lpstr>الفكرة الرئيسية لبطرس الأولى</vt:lpstr>
      <vt:lpstr>أي من هذه الصفات الثلاثة يشكل التحدي الأكبر لك؟</vt:lpstr>
      <vt:lpstr>Black</vt:lpstr>
      <vt:lpstr>بطرس 2</vt:lpstr>
      <vt:lpstr>الكلمة المفتاحية</vt:lpstr>
      <vt:lpstr>الموضوع الرئيسي</vt:lpstr>
      <vt:lpstr>الآية المفتاحية</vt:lpstr>
      <vt:lpstr>Summary Statement</vt:lpstr>
      <vt:lpstr>بيان الملكوت</vt:lpstr>
      <vt:lpstr>العهد</vt:lpstr>
      <vt:lpstr>الفداء</vt:lpstr>
      <vt:lpstr>النبوّة (الرّب، الإله)</vt:lpstr>
      <vt:lpstr>Summary Chart</vt:lpstr>
      <vt:lpstr>PowerPoint Presentation</vt:lpstr>
      <vt:lpstr>كُن عارِفًا</vt:lpstr>
      <vt:lpstr>يبدو أننا نعرف عن ...</vt:lpstr>
      <vt:lpstr>ماهي وجهة نظركم؟</vt:lpstr>
      <vt:lpstr>ما الذي يجب أن تعرفه لتنمو في النعمة بدلاً من الوقوع في التعليم الكاذب؟</vt:lpstr>
      <vt:lpstr> 1- أعلم أن المسيح قد اختارك وجهّزك بالكامل      (اصحاح 1)</vt:lpstr>
      <vt:lpstr>الفكرة الرئيسية</vt:lpstr>
      <vt:lpstr>من أجل تغيير الحياة: من تجربتك أي المعلمين يجب أن تحذر نفسك وعائلتك بشأنهم؟ كيف؟ </vt:lpstr>
      <vt:lpstr>هل تشكلك كلمة الله لتنمو في  نعمة المسيح ومعرفته؟</vt:lpstr>
      <vt:lpstr>Black</vt:lpstr>
      <vt:lpstr>١ يوحنا</vt:lpstr>
      <vt:lpstr>الكلمة المفتاحية</vt:lpstr>
      <vt:lpstr>السمة</vt:lpstr>
      <vt:lpstr>الآية المفتاحية</vt:lpstr>
      <vt:lpstr>البيان الموجز </vt:lpstr>
      <vt:lpstr>بيـــــان الملـــكوت</vt:lpstr>
      <vt:lpstr>العــــهــــد</vt:lpstr>
      <vt:lpstr>الخــــلاص</vt:lpstr>
      <vt:lpstr>نبوءه  ( رب ، اله )</vt:lpstr>
      <vt:lpstr>١يو – المخطط الموجز</vt:lpstr>
      <vt:lpstr>Acrostic Bible – 1 يوحنا</vt:lpstr>
      <vt:lpstr>كن مطيعاً</vt:lpstr>
      <vt:lpstr>تميل الأغنام إلى الضلال</vt:lpstr>
      <vt:lpstr>كيف يمكنك تجنب الضلال في التعاليم الباطلة؟</vt:lpstr>
      <vt:lpstr>١-أطع أوامر الله (١-٢).</vt:lpstr>
      <vt:lpstr>٢- أحبوا الآخرين (٣: ١-٥: ٣).</vt:lpstr>
      <vt:lpstr>مميزات الطاعة</vt:lpstr>
      <vt:lpstr>الفكرة الرئيسية للرسالة</vt:lpstr>
      <vt:lpstr>تطبيق</vt:lpstr>
      <vt:lpstr>Black</vt:lpstr>
      <vt:lpstr>٢ يوحنا</vt:lpstr>
      <vt:lpstr>الكلمة المفتاحية </vt:lpstr>
      <vt:lpstr>الموضوع </vt:lpstr>
      <vt:lpstr>ألاية المفتاحية </vt:lpstr>
      <vt:lpstr>البيان الموجز</vt:lpstr>
      <vt:lpstr>بيان الملكوت </vt:lpstr>
      <vt:lpstr>العهد </vt:lpstr>
      <vt:lpstr>الفداء </vt:lpstr>
      <vt:lpstr>النبوة  (السيد, الاله ) </vt:lpstr>
      <vt:lpstr>٢ يوحنا – مخطط ملخص </vt:lpstr>
      <vt:lpstr>Acrostic Bible – 2 يوحنا</vt:lpstr>
      <vt:lpstr>كن مميزا </vt:lpstr>
      <vt:lpstr>دراسة حالة ....</vt:lpstr>
      <vt:lpstr>الانجيل </vt:lpstr>
      <vt:lpstr>كيف  لنا ان نعيش الانجيل؟ </vt:lpstr>
      <vt:lpstr> .I مساندة المعلمين الحقيقيون .(6-1) </vt:lpstr>
      <vt:lpstr> .IIتجنب المعلمين الكذبة .(13-7)</vt:lpstr>
      <vt:lpstr>الفكرة الرئيسية </vt:lpstr>
      <vt:lpstr>كيف يساعد المسيحيون الهرطقة؟ </vt:lpstr>
      <vt:lpstr>Black</vt:lpstr>
      <vt:lpstr>٣ يوحنا</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النبوءة (الإلوهية, الرب) </vt:lpstr>
      <vt:lpstr>٣ يوحنا - مخطط الملخص</vt:lpstr>
      <vt:lpstr>Acrostic Bible – 3 John</vt:lpstr>
      <vt:lpstr>كُن مُعطيًا</vt:lpstr>
      <vt:lpstr>"كيف يمكنني اعتبار الحق على أنّهُ الحق بينما يرى الكثير من الآخرين الحق بشكل مختلف؟"</vt:lpstr>
      <vt:lpstr>الحق هو الحق</vt:lpstr>
      <vt:lpstr>رسائل العهد الجديد ٢٧  </vt:lpstr>
      <vt:lpstr>هل أنت بحاجة إلى طاعة حق الله؟</vt:lpstr>
      <vt:lpstr>PowerPoint Presentation</vt:lpstr>
      <vt:lpstr>عِش حق الله من خلال دعم الإرساليات بالطريقة التي وضعها الله لك.</vt:lpstr>
      <vt:lpstr>ماذا عنك؟</vt:lpstr>
      <vt:lpstr>PowerPoint Presentation</vt:lpstr>
      <vt:lpstr>يهوذا</vt:lpstr>
      <vt:lpstr>الكملة المفتاحية </vt:lpstr>
      <vt:lpstr>الموضوع الرئيسي</vt:lpstr>
      <vt:lpstr>الآية المفتاحية</vt:lpstr>
      <vt:lpstr>البيان الموجز</vt:lpstr>
      <vt:lpstr>بيان الملكوت</vt:lpstr>
      <vt:lpstr>العهد</vt:lpstr>
      <vt:lpstr>الفداء</vt:lpstr>
      <vt:lpstr>نبوة  (الرب ، المعبود) </vt:lpstr>
      <vt:lpstr>PowerPoint Presentation</vt:lpstr>
      <vt:lpstr>يهوذا</vt:lpstr>
      <vt:lpstr>كن محارب</vt:lpstr>
      <vt:lpstr>كيف يمكنك الدفاع عن الإيمان ضد المدعين؟</vt:lpstr>
      <vt:lpstr>١. تأكيد القديسين ( ١ - ٢)</vt:lpstr>
      <vt:lpstr>٢. تعرف على العدو ( ٣ - ١٦)</vt:lpstr>
      <vt:lpstr>٣. قوي إيمانك ( ١٧ - ٢٣)</vt:lpstr>
      <vt:lpstr>٤. الحمدلله على الأمان (٢٤ - ٢٥)</vt:lpstr>
      <vt:lpstr>الفكرة الرئيسية ليهوذا</vt:lpstr>
      <vt:lpstr>Application</vt:lpstr>
      <vt:lpstr>Black</vt:lpstr>
      <vt:lpstr>رؤيا يوحنا</vt:lpstr>
      <vt:lpstr>الكلمة المفتاحية</vt:lpstr>
      <vt:lpstr>الموضوع الرئيسي</vt:lpstr>
      <vt:lpstr>الآية المفتاحية</vt:lpstr>
      <vt:lpstr>رؤيا يوحنا</vt:lpstr>
      <vt:lpstr>بيان الملكوت</vt:lpstr>
      <vt:lpstr>العهد</vt:lpstr>
      <vt:lpstr>الفداء</vt:lpstr>
      <vt:lpstr>النبوة (رب ، إله)</vt:lpstr>
      <vt:lpstr>رؤيا يوحنا</vt:lpstr>
      <vt:lpstr>PowerPoint Presentation</vt:lpstr>
      <vt:lpstr>كن منتصراً</vt:lpstr>
      <vt:lpstr>ما الذي يسبب لك</vt:lpstr>
      <vt:lpstr>ساعد الكشف عن سيادة يسوع المسيح في إقناع الكنائس السبع في آسيا بأن المسيح يمكنه التغلب على التنازلات الداخلية والمعارضة الخارجية.</vt:lpstr>
      <vt:lpstr>نظرة عامة على العهد الجديد</vt:lpstr>
      <vt:lpstr>كيف نكون منتصرين في المسيح؟</vt:lpstr>
      <vt:lpstr>سيادة يسوع المسيح</vt:lpstr>
      <vt:lpstr>ننتصر عندما نرى أن يسوع يسود على </vt:lpstr>
      <vt:lpstr>يسوع يحكم العالم!  لهذا يمكنه التعامل مع مشكلتك الصغيرة.</vt:lpstr>
      <vt:lpstr>Black</vt:lpstr>
      <vt:lpstr>مسح العهد الجديد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663</cp:revision>
  <dcterms:created xsi:type="dcterms:W3CDTF">2014-08-02T06:39:19Z</dcterms:created>
  <dcterms:modified xsi:type="dcterms:W3CDTF">2026-02-06T07:23:27Z</dcterms:modified>
</cp:coreProperties>
</file>