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4.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5.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6.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7.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8.xml" ContentType="application/vnd.openxmlformats-officedocument.theme+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theme/theme9.xml" ContentType="application/vnd.openxmlformats-officedocument.theme+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theme/theme10.xml" ContentType="application/vnd.openxmlformats-officedocument.theme+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theme/theme11.xml" ContentType="application/vnd.openxmlformats-officedocument.theme+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theme/theme12.xml" ContentType="application/vnd.openxmlformats-officedocument.theme+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theme/theme13.xml" ContentType="application/vnd.openxmlformats-officedocument.theme+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theme/theme14.xml" ContentType="application/vnd.openxmlformats-officedocument.theme+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15.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theme/theme16.xml" ContentType="application/vnd.openxmlformats-officedocument.theme+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theme/theme17.xml" ContentType="application/vnd.openxmlformats-officedocument.theme+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18.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19.xml" ContentType="application/vnd.openxmlformats-officedocument.theme+xml"/>
  <Override PartName="/ppt/slideLayouts/slideLayout900.xml" ContentType="application/vnd.openxmlformats-officedocument.presentationml.slideLayout+xml"/>
  <Override PartName="/ppt/theme/theme20.xml" ContentType="application/vnd.openxmlformats-officedocument.theme+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theme/theme21.xml" ContentType="application/vnd.openxmlformats-officedocument.theme+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theme/theme22.xml" ContentType="application/vnd.openxmlformats-officedocument.theme+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theme/theme23.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24.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25.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26.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27.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28.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theme/theme29.xml" ContentType="application/vnd.openxmlformats-officedocument.theme+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30.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theme/theme31.xml" ContentType="application/vnd.openxmlformats-officedocument.theme+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theme/theme32.xml" ContentType="application/vnd.openxmlformats-officedocument.theme+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theme/theme33.xml" ContentType="application/vnd.openxmlformats-officedocument.theme+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theme/theme34.xml" ContentType="application/vnd.openxmlformats-officedocument.theme+xml"/>
  <Override PartName="/ppt/slideLayouts/slideLayout1064.xml" ContentType="application/vnd.openxmlformats-officedocument.presentationml.slideLayout+xml"/>
  <Override PartName="/ppt/theme/theme35.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theme/theme36.xml" ContentType="application/vnd.openxmlformats-officedocument.theme+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theme/theme37.xml" ContentType="application/vnd.openxmlformats-officedocument.theme+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38.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theme/theme39.xml" ContentType="application/vnd.openxmlformats-officedocument.theme+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theme/theme40.xml" ContentType="application/vnd.openxmlformats-officedocument.theme+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theme/theme41.xml" ContentType="application/vnd.openxmlformats-officedocument.theme+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theme/theme42.xml" ContentType="application/vnd.openxmlformats-officedocument.theme+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43.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44.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theme/theme45.xml" ContentType="application/vnd.openxmlformats-officedocument.theme+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theme/theme46.xml" ContentType="application/vnd.openxmlformats-officedocument.theme+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theme/theme47.xml" ContentType="application/vnd.openxmlformats-officedocument.theme+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48.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49.xml" ContentType="application/vnd.openxmlformats-officedocument.theme+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theme/theme50.xml" ContentType="application/vnd.openxmlformats-officedocument.theme+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theme/theme51.xml" ContentType="application/vnd.openxmlformats-officedocument.theme+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theme/theme52.xml" ContentType="application/vnd.openxmlformats-officedocument.theme+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53.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theme/theme54.xml" ContentType="application/vnd.openxmlformats-officedocument.theme+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theme/theme55.xml" ContentType="application/vnd.openxmlformats-officedocument.theme+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theme/theme56.xml" ContentType="application/vnd.openxmlformats-officedocument.theme+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theme/theme57.xml" ContentType="application/vnd.openxmlformats-officedocument.theme+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theme/theme58.xml" ContentType="application/vnd.openxmlformats-officedocument.theme+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theme/theme59.xml" ContentType="application/vnd.openxmlformats-officedocument.theme+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theme/theme60.xml" ContentType="application/vnd.openxmlformats-officedocument.theme+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theme/theme61.xml" ContentType="application/vnd.openxmlformats-officedocument.theme+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theme/theme62.xml" ContentType="application/vnd.openxmlformats-officedocument.theme+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theme/theme63.xml" ContentType="application/vnd.openxmlformats-officedocument.theme+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theme/theme64.xml" ContentType="application/vnd.openxmlformats-officedocument.theme+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theme/theme65.xml" ContentType="application/vnd.openxmlformats-officedocument.theme+xml"/>
  <Override PartName="/ppt/slideLayouts/slideLayout1421.xml" ContentType="application/vnd.openxmlformats-officedocument.presentationml.slideLayout+xml"/>
  <Override PartName="/ppt/theme/theme66.xml" ContentType="application/vnd.openxmlformats-officedocument.theme+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theme/theme67.xml" ContentType="application/vnd.openxmlformats-officedocument.theme+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theme/theme68.xml" ContentType="application/vnd.openxmlformats-officedocument.theme+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theme/theme69.xml" ContentType="application/vnd.openxmlformats-officedocument.theme+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theme/theme70.xml" ContentType="application/vnd.openxmlformats-officedocument.theme+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theme/theme71.xml" ContentType="application/vnd.openxmlformats-officedocument.theme+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theme/theme72.xml" ContentType="application/vnd.openxmlformats-officedocument.theme+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theme/theme73.xml" ContentType="application/vnd.openxmlformats-officedocument.theme+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theme/theme74.xml" ContentType="application/vnd.openxmlformats-officedocument.theme+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theme/theme75.xml" ContentType="application/vnd.openxmlformats-officedocument.theme+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theme/theme76.xml" ContentType="application/vnd.openxmlformats-officedocument.theme+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theme/theme77.xml" ContentType="application/vnd.openxmlformats-officedocument.theme+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theme/theme78.xml" ContentType="application/vnd.openxmlformats-officedocument.theme+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theme/theme79.xml" ContentType="application/vnd.openxmlformats-officedocument.theme+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theme/theme80.xml" ContentType="application/vnd.openxmlformats-officedocument.theme+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theme/theme81.xml" ContentType="application/vnd.openxmlformats-officedocument.theme+xml"/>
  <Override PartName="/ppt/slideLayouts/slideLayout2297.xml" ContentType="application/vnd.openxmlformats-officedocument.presentationml.slideLayout+xml"/>
  <Override PartName="/ppt/theme/theme82.xml" ContentType="application/vnd.openxmlformats-officedocument.theme+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theme/theme83.xml" ContentType="application/vnd.openxmlformats-officedocument.theme+xml"/>
  <Override PartName="/ppt/slideLayouts/slideLayout2309.xml" ContentType="application/vnd.openxmlformats-officedocument.presentationml.slideLayout+xml"/>
  <Override PartName="/ppt/theme/theme84.xml" ContentType="application/vnd.openxmlformats-officedocument.theme+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theme/theme85.xml" ContentType="application/vnd.openxmlformats-officedocument.theme+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theme/theme86.xml" ContentType="application/vnd.openxmlformats-officedocument.theme+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theme/theme87.xml" ContentType="application/vnd.openxmlformats-officedocument.theme+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theme/theme88.xml" ContentType="application/vnd.openxmlformats-officedocument.theme+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theme/theme89.xml" ContentType="application/vnd.openxmlformats-officedocument.theme+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theme/theme90.xml" ContentType="application/vnd.openxmlformats-officedocument.theme+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theme/theme91.xml" ContentType="application/vnd.openxmlformats-officedocument.theme+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theme/theme92.xml" ContentType="application/vnd.openxmlformats-officedocument.theme+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theme/theme93.xml" ContentType="application/vnd.openxmlformats-officedocument.theme+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theme/theme94.xml" ContentType="application/vnd.openxmlformats-officedocument.theme+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theme/theme95.xml" ContentType="application/vnd.openxmlformats-officedocument.theme+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theme/theme96.xml" ContentType="application/vnd.openxmlformats-officedocument.theme+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theme/theme97.xml" ContentType="application/vnd.openxmlformats-officedocument.theme+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theme/theme98.xml" ContentType="application/vnd.openxmlformats-officedocument.theme+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theme/theme99.xml" ContentType="application/vnd.openxmlformats-officedocument.theme+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theme/theme100.xml" ContentType="application/vnd.openxmlformats-officedocument.theme+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theme/theme101.xml" ContentType="application/vnd.openxmlformats-officedocument.theme+xml"/>
  <Override PartName="/ppt/slideLayouts/slideLayout2488.xml" ContentType="application/vnd.openxmlformats-officedocument.presentationml.slideLayout+xml"/>
  <Override PartName="/ppt/theme/theme102.xml" ContentType="application/vnd.openxmlformats-officedocument.theme+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theme/theme103.xml" ContentType="application/vnd.openxmlformats-officedocument.theme+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theme/theme104.xml" ContentType="application/vnd.openxmlformats-officedocument.theme+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theme/theme105.xml" ContentType="application/vnd.openxmlformats-officedocument.theme+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theme/theme106.xml" ContentType="application/vnd.openxmlformats-officedocument.theme+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theme/theme107.xml" ContentType="application/vnd.openxmlformats-officedocument.theme+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theme/theme108.xml" ContentType="application/vnd.openxmlformats-officedocument.theme+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theme/theme109.xml" ContentType="application/vnd.openxmlformats-officedocument.theme+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theme/theme110.xml" ContentType="application/vnd.openxmlformats-officedocument.theme+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theme/theme111.xml" ContentType="application/vnd.openxmlformats-officedocument.theme+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theme/theme112.xml" ContentType="application/vnd.openxmlformats-officedocument.theme+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theme/theme113.xml" ContentType="application/vnd.openxmlformats-officedocument.theme+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theme/theme114.xml" ContentType="application/vnd.openxmlformats-officedocument.theme+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theme/theme115.xml" ContentType="application/vnd.openxmlformats-officedocument.theme+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theme/theme116.xml" ContentType="application/vnd.openxmlformats-officedocument.theme+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theme/theme117.xml" ContentType="application/vnd.openxmlformats-officedocument.theme+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theme/theme118.xml" ContentType="application/vnd.openxmlformats-officedocument.theme+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theme/theme119.xml" ContentType="application/vnd.openxmlformats-officedocument.theme+xml"/>
  <Override PartName="/ppt/slideLayouts/slideLayout2688.xml" ContentType="application/vnd.openxmlformats-officedocument.presentationml.slideLayout+xml"/>
  <Override PartName="/ppt/theme/theme120.xml" ContentType="application/vnd.openxmlformats-officedocument.theme+xml"/>
  <Override PartName="/ppt/slideLayouts/slideLayout2689.xml" ContentType="application/vnd.openxmlformats-officedocument.presentationml.slideLayout+xml"/>
  <Override PartName="/ppt/theme/theme121.xml" ContentType="application/vnd.openxmlformats-officedocument.theme+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theme/theme122.xml" ContentType="application/vnd.openxmlformats-officedocument.theme+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theme/theme123.xml" ContentType="application/vnd.openxmlformats-officedocument.theme+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theme/theme124.xml" ContentType="application/vnd.openxmlformats-officedocument.theme+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theme/theme125.xml" ContentType="application/vnd.openxmlformats-officedocument.theme+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theme/theme126.xml" ContentType="application/vnd.openxmlformats-officedocument.theme+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theme/theme127.xml" ContentType="application/vnd.openxmlformats-officedocument.theme+xml"/>
  <Override PartName="/ppt/slideLayouts/slideLayout2759.xml" ContentType="application/vnd.openxmlformats-officedocument.presentationml.slideLayout+xml"/>
  <Override PartName="/ppt/theme/theme128.xml" ContentType="application/vnd.openxmlformats-officedocument.theme+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theme/theme129.xml" ContentType="application/vnd.openxmlformats-officedocument.theme+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theme/theme130.xml" ContentType="application/vnd.openxmlformats-officedocument.theme+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theme/theme131.xml" ContentType="application/vnd.openxmlformats-officedocument.theme+xml"/>
  <Override PartName="/ppt/slideLayouts/slideLayout2795.xml" ContentType="application/vnd.openxmlformats-officedocument.presentationml.slideLayout+xml"/>
  <Override PartName="/ppt/theme/theme132.xml" ContentType="application/vnd.openxmlformats-officedocument.theme+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theme/theme133.xml" ContentType="application/vnd.openxmlformats-officedocument.theme+xml"/>
  <Override PartName="/ppt/theme/theme13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2.xml" ContentType="application/vnd.openxmlformats-officedocument.themeOverride+xml"/>
  <Override PartName="/ppt/notesSlides/notesSlide13.xml" ContentType="application/vnd.openxmlformats-officedocument.presentationml.notesSlide+xml"/>
  <Override PartName="/ppt/theme/themeOverride3.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4.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8.xml" ContentType="application/vnd.openxmlformats-officedocument.themeOverride+xml"/>
  <Override PartName="/ppt/notesSlides/notesSlide27.xml" ContentType="application/vnd.openxmlformats-officedocument.presentationml.notesSlide+xml"/>
  <Override PartName="/ppt/theme/themeOverride9.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heme/themeOverride10.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11.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notesSlides/notesSlide46.xml" ContentType="application/vnd.openxmlformats-officedocument.presentationml.notesSlide+xml"/>
  <Override PartName="/ppt/theme/themeOverride19.xml" ContentType="application/vnd.openxmlformats-officedocument.themeOverride+xml"/>
  <Override PartName="/ppt/theme/themeOverride20.xml" ContentType="application/vnd.openxmlformats-officedocument.themeOverride+xml"/>
  <Override PartName="/ppt/notesSlides/notesSlide47.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23.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heme/themeOverride24.xml" ContentType="application/vnd.openxmlformats-officedocument.themeOverr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29.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30.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heme/themeOverride31.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heme/themeOverride32.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33.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34.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35.xml" ContentType="application/vnd.openxmlformats-officedocument.themeOverride+xml"/>
  <Override PartName="/ppt/notesSlides/notesSlide119.xml" ContentType="application/vnd.openxmlformats-officedocument.presentationml.notesSlide+xml"/>
  <Override PartName="/ppt/theme/themeOverride36.xml" ContentType="application/vnd.openxmlformats-officedocument.themeOverride+xml"/>
  <Override PartName="/ppt/notesSlides/notesSlide120.xml" ContentType="application/vnd.openxmlformats-officedocument.presentationml.notesSl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notesSlides/notesSlide121.xml" ContentType="application/vnd.openxmlformats-officedocument.presentationml.notesSlide+xml"/>
  <Override PartName="/ppt/theme/themeOverride40.xml" ContentType="application/vnd.openxmlformats-officedocument.themeOverride+xml"/>
  <Override PartName="/ppt/notesSlides/notesSlide122.xml" ContentType="application/vnd.openxmlformats-officedocument.presentationml.notesSlide+xml"/>
  <Override PartName="/ppt/theme/themeOverride41.xml" ContentType="application/vnd.openxmlformats-officedocument.themeOverride+xml"/>
  <Override PartName="/ppt/notesSlides/notesSlide123.xml" ContentType="application/vnd.openxmlformats-officedocument.presentationml.notesSlide+xml"/>
  <Override PartName="/ppt/theme/themeOverride42.xml" ContentType="application/vnd.openxmlformats-officedocument.themeOverride+xml"/>
  <Override PartName="/ppt/notesSlides/notesSlide124.xml" ContentType="application/vnd.openxmlformats-officedocument.presentationml.notesSlide+xml"/>
  <Override PartName="/ppt/theme/themeOverride43.xml" ContentType="application/vnd.openxmlformats-officedocument.themeOverride+xml"/>
  <Override PartName="/ppt/notesSlides/notesSlide125.xml" ContentType="application/vnd.openxmlformats-officedocument.presentationml.notesSl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notesSlides/notesSlide126.xml" ContentType="application/vnd.openxmlformats-officedocument.presentationml.notesSlide+xml"/>
  <Override PartName="/ppt/theme/themeOverride48.xml" ContentType="application/vnd.openxmlformats-officedocument.themeOverride+xml"/>
  <Override PartName="/ppt/theme/themeOverride49.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50.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theme/themeOverride51.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52.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53.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theme/themeOverride54.xml" ContentType="application/vnd.openxmlformats-officedocument.themeOverr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theme/themeOverride55.xml" ContentType="application/vnd.openxmlformats-officedocument.themeOverr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56.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theme/themeOverride57.xml" ContentType="application/vnd.openxmlformats-officedocument.themeOverr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theme/themeOverride58.xml" ContentType="application/vnd.openxmlformats-officedocument.themeOverr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theme/themeOverride59.xml" ContentType="application/vnd.openxmlformats-officedocument.themeOverr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theme/themeOverride60.xml" ContentType="application/vnd.openxmlformats-officedocument.themeOverr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theme/themeOverride61.xml" ContentType="application/vnd.openxmlformats-officedocument.themeOverr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theme/themeOverride62.xml" ContentType="application/vnd.openxmlformats-officedocument.themeOverride+xml"/>
  <Override PartName="/ppt/notesSlides/notesSlide273.xml" ContentType="application/vnd.openxmlformats-officedocument.presentationml.notesSlide+xml"/>
  <Override PartName="/ppt/theme/themeOverride63.xml" ContentType="application/vnd.openxmlformats-officedocument.themeOverride+xml"/>
  <Override PartName="/ppt/notesSlides/notesSlide274.xml" ContentType="application/vnd.openxmlformats-officedocument.presentationml.notesSlide+xml"/>
  <Override PartName="/ppt/theme/themeOverride64.xml" ContentType="application/vnd.openxmlformats-officedocument.themeOverr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theme/themeOverride65.xml" ContentType="application/vnd.openxmlformats-officedocument.themeOverr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theme/themeOverride66.xml" ContentType="application/vnd.openxmlformats-officedocument.themeOverr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charts/chart1.xml" ContentType="application/vnd.openxmlformats-officedocument.drawingml.chart+xml"/>
  <Override PartName="/ppt/theme/themeOverride67.xml" ContentType="application/vnd.openxmlformats-officedocument.themeOverr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theme/themeOverride68.xml" ContentType="application/vnd.openxmlformats-officedocument.themeOverride+xml"/>
  <Override PartName="/ppt/notesSlides/notesSlide335.xml" ContentType="application/vnd.openxmlformats-officedocument.presentationml.notesSlide+xml"/>
  <Override PartName="/ppt/theme/themeOverride69.xml" ContentType="application/vnd.openxmlformats-officedocument.themeOverr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theme/themeOverride70.xml" ContentType="application/vnd.openxmlformats-officedocument.themeOverr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theme/themeOverride71.xml" ContentType="application/vnd.openxmlformats-officedocument.themeOverride+xml"/>
  <Override PartName="/ppt/notesSlides/notesSlide344.xml" ContentType="application/vnd.openxmlformats-officedocument.presentationml.notesSlide+xml"/>
  <Override PartName="/ppt/theme/themeOverride72.xml" ContentType="application/vnd.openxmlformats-officedocument.themeOverr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theme/themeOverride73.xml" ContentType="application/vnd.openxmlformats-officedocument.themeOverride+xml"/>
  <Override PartName="/ppt/notesSlides/notesSlide348.xml" ContentType="application/vnd.openxmlformats-officedocument.presentationml.notesSlide+xml"/>
  <Override PartName="/ppt/theme/themeOverride74.xml" ContentType="application/vnd.openxmlformats-officedocument.themeOverr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75.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theme/themeOverride76.xml" ContentType="application/vnd.openxmlformats-officedocument.themeOverride+xml"/>
  <Override PartName="/ppt/notesSlides/notesSlide368.xml" ContentType="application/vnd.openxmlformats-officedocument.presentationml.notesSlide+xml"/>
  <Override PartName="/ppt/theme/themeOverride77.xml" ContentType="application/vnd.openxmlformats-officedocument.themeOverr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theme/themeOverride78.xml" ContentType="application/vnd.openxmlformats-officedocument.themeOverride+xml"/>
  <Override PartName="/ppt/notesSlides/notesSlide377.xml" ContentType="application/vnd.openxmlformats-officedocument.presentationml.notesSlide+xml"/>
  <Override PartName="/ppt/theme/themeOverride79.xml" ContentType="application/vnd.openxmlformats-officedocument.themeOverr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theme/themeOverride80.xml" ContentType="application/vnd.openxmlformats-officedocument.themeOverr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theme/themeOverride81.xml" ContentType="application/vnd.openxmlformats-officedocument.themeOverr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theme/themeOverride82.xml" ContentType="application/vnd.openxmlformats-officedocument.themeOverr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slides/slide1510.xml" ContentType="application/vnd.openxmlformats-officedocument.presentationml.slide+xml"/>
  <Override PartName="/ppt/notesSlides/notesSlide1110.xml" ContentType="application/vnd.openxmlformats-officedocument.presentationml.notesSlide+xml"/>
  <Override PartName="/ppt/slideLayouts/slideLayout22400.xml" ContentType="application/vnd.openxmlformats-officedocument.presentationml.slideLayout+xml"/>
  <Override PartName="/ppt/notesMasters/notesMaster10.xml" ContentType="application/vnd.openxmlformats-officedocument.presentationml.notesMaster+xml"/>
  <Override PartName="/ppt/slideMasters/slideMaster230.xml" ContentType="application/vnd.openxmlformats-officedocument.presentationml.slideMaster+xml"/>
  <Override PartName="/ppt/theme/theme450.xml" ContentType="application/vnd.openxmlformats-officedocument.theme+xml"/>
  <Override PartName="/ppt/slideLayouts/slideLayout23100.xml" ContentType="application/vnd.openxmlformats-officedocument.presentationml.slideLayout+xml"/>
  <Override PartName="/ppt/slideLayouts/slideLayout23600.xml" ContentType="application/vnd.openxmlformats-officedocument.presentationml.slideLayout+xml"/>
  <Override PartName="/ppt/slideLayouts/slideLayout22600.xml" ContentType="application/vnd.openxmlformats-officedocument.presentationml.slideLayout+xml"/>
  <Override PartName="/ppt/slideLayouts/slideLayout23000.xml" ContentType="application/vnd.openxmlformats-officedocument.presentationml.slideLayout+xml"/>
  <Override PartName="/ppt/slideLayouts/slideLayout23500.xml" ContentType="application/vnd.openxmlformats-officedocument.presentationml.slideLayout+xml"/>
  <Override PartName="/ppt/slideLayouts/slideLayout22500.xml" ContentType="application/vnd.openxmlformats-officedocument.presentationml.slideLayout+xml"/>
  <Override PartName="/ppt/slideLayouts/slideLayout22900.xml" ContentType="application/vnd.openxmlformats-officedocument.presentationml.slideLayout+xml"/>
  <Override PartName="/ppt/slideLayouts/slideLayout23400.xml" ContentType="application/vnd.openxmlformats-officedocument.presentationml.slideLayout+xml"/>
  <Override PartName="/ppt/slideLayouts/slideLayout22800.xml" ContentType="application/vnd.openxmlformats-officedocument.presentationml.slideLayout+xml"/>
  <Override PartName="/ppt/slideLayouts/slideLayout23300.xml" ContentType="application/vnd.openxmlformats-officedocument.presentationml.slideLayout+xml"/>
  <Override PartName="/ppt/slideLayouts/slideLayout22700.xml" ContentType="application/vnd.openxmlformats-officedocument.presentationml.slideLayout+xml"/>
  <Override PartName="/ppt/slideLayouts/slideLayout23200.xml" ContentType="application/vnd.openxmlformats-officedocument.presentationml.slideLayout+xml"/>
  <Override PartName="/ppt/theme/theme230.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5036" r:id="rId2"/>
    <p:sldMasterId id="2147485231" r:id="rId3"/>
    <p:sldMasterId id="2147486218" r:id="rId4"/>
    <p:sldMasterId id="2147486916" r:id="rId5"/>
    <p:sldMasterId id="2147486930" r:id="rId6"/>
    <p:sldMasterId id="2147486945" r:id="rId7"/>
    <p:sldMasterId id="2147486957" r:id="rId8"/>
    <p:sldMasterId id="2147486971" r:id="rId9"/>
    <p:sldMasterId id="2147486983" r:id="rId10"/>
    <p:sldMasterId id="2147486997" r:id="rId11"/>
    <p:sldMasterId id="2147487009" r:id="rId12"/>
    <p:sldMasterId id="2147487021" r:id="rId13"/>
    <p:sldMasterId id="2147487024" r:id="rId14"/>
    <p:sldMasterId id="2147487036" r:id="rId15"/>
    <p:sldMasterId id="2147487048" r:id="rId16"/>
    <p:sldMasterId id="2147487060" r:id="rId17"/>
    <p:sldMasterId id="2147487072" r:id="rId18"/>
    <p:sldMasterId id="2147487086" r:id="rId19"/>
    <p:sldMasterId id="2147487098" r:id="rId20"/>
    <p:sldMasterId id="2147487100" r:id="rId21"/>
    <p:sldMasterId id="2147487113" r:id="rId22"/>
    <p:sldMasterId id="2147487124" r:id="rId23"/>
    <p:sldMasterId id="2147487136" r:id="rId24"/>
    <p:sldMasterId id="2147487148" r:id="rId25"/>
    <p:sldMasterId id="2147487161" r:id="rId26"/>
    <p:sldMasterId id="2147487175" r:id="rId27"/>
    <p:sldMasterId id="2147487187" r:id="rId28"/>
    <p:sldMasterId id="2147487199" r:id="rId29"/>
    <p:sldMasterId id="2147487213" r:id="rId30"/>
    <p:sldMasterId id="2147487226" r:id="rId31"/>
    <p:sldMasterId id="2147487240" r:id="rId32"/>
    <p:sldMasterId id="2147487254" r:id="rId33"/>
    <p:sldMasterId id="2147487267" r:id="rId34"/>
    <p:sldMasterId id="2147487279" r:id="rId35"/>
    <p:sldMasterId id="2147487281" r:id="rId36"/>
    <p:sldMasterId id="2147487293" r:id="rId37"/>
    <p:sldMasterId id="2147487305" r:id="rId38"/>
    <p:sldMasterId id="2147487317" r:id="rId39"/>
    <p:sldMasterId id="2147487330" r:id="rId40"/>
    <p:sldMasterId id="2147487342" r:id="rId41"/>
    <p:sldMasterId id="2147487355" r:id="rId42"/>
    <p:sldMasterId id="2147487367" r:id="rId43"/>
    <p:sldMasterId id="2147487380" r:id="rId44"/>
    <p:sldMasterId id="2147487392" r:id="rId45"/>
    <p:sldMasterId id="2147487404" r:id="rId46"/>
    <p:sldMasterId id="2147487419" r:id="rId47"/>
    <p:sldMasterId id="2147487431" r:id="rId48"/>
    <p:sldMasterId id="2147487445" r:id="rId49"/>
    <p:sldMasterId id="2147487459" r:id="rId50"/>
    <p:sldMasterId id="2147487473" r:id="rId51"/>
    <p:sldMasterId id="2147487487" r:id="rId52"/>
    <p:sldMasterId id="2147487499" r:id="rId53"/>
    <p:sldMasterId id="2147487515" r:id="rId54"/>
    <p:sldMasterId id="2147487530" r:id="rId55"/>
    <p:sldMasterId id="2147487542" r:id="rId56"/>
    <p:sldMasterId id="2147487556" r:id="rId57"/>
    <p:sldMasterId id="2147487568" r:id="rId58"/>
    <p:sldMasterId id="2147487580" r:id="rId59"/>
    <p:sldMasterId id="2147487592" r:id="rId60"/>
    <p:sldMasterId id="2147487604" r:id="rId61"/>
    <p:sldMasterId id="2147487616" r:id="rId62"/>
    <p:sldMasterId id="2147487629" r:id="rId63"/>
    <p:sldMasterId id="2147487643" r:id="rId64"/>
    <p:sldMasterId id="2147487657" r:id="rId65"/>
    <p:sldMasterId id="2147487669" r:id="rId66"/>
    <p:sldMasterId id="2147487671" r:id="rId67"/>
    <p:sldMasterId id="2147487683" r:id="rId68"/>
    <p:sldMasterId id="2147487695" r:id="rId69"/>
    <p:sldMasterId id="2147487709" r:id="rId70"/>
    <p:sldMasterId id="2147488077" r:id="rId71"/>
    <p:sldMasterId id="2147488448" r:id="rId72"/>
    <p:sldMasterId id="2147488460" r:id="rId73"/>
    <p:sldMasterId id="2147488474" r:id="rId74"/>
    <p:sldMasterId id="2147488488" r:id="rId75"/>
    <p:sldMasterId id="2147488502" r:id="rId76"/>
    <p:sldMasterId id="2147488516" r:id="rId77"/>
    <p:sldMasterId id="2147488528" r:id="rId78"/>
    <p:sldMasterId id="2147488531" r:id="rId79"/>
    <p:sldMasterId id="2147488534" r:id="rId80"/>
    <p:sldMasterId id="2147488547" r:id="rId81"/>
    <p:sldMasterId id="2147488561" r:id="rId82"/>
    <p:sldMasterId id="2147488563" r:id="rId83"/>
    <p:sldMasterId id="2147488575" r:id="rId84"/>
    <p:sldMasterId id="2147488577" r:id="rId85"/>
    <p:sldMasterId id="2147488580" r:id="rId86"/>
    <p:sldMasterId id="2147488593" r:id="rId87"/>
    <p:sldMasterId id="2147488605" r:id="rId88"/>
    <p:sldMasterId id="2147488617" r:id="rId89"/>
    <p:sldMasterId id="2147488629" r:id="rId90"/>
    <p:sldMasterId id="2147488641" r:id="rId91"/>
    <p:sldMasterId id="2147488653" r:id="rId92"/>
    <p:sldMasterId id="2147488665" r:id="rId93"/>
    <p:sldMasterId id="2147488681" r:id="rId94"/>
    <p:sldMasterId id="2147488693" r:id="rId95"/>
    <p:sldMasterId id="2147488705" r:id="rId96"/>
    <p:sldMasterId id="2147488717" r:id="rId97"/>
    <p:sldMasterId id="2147488721" r:id="rId98"/>
    <p:sldMasterId id="2147488733" r:id="rId99"/>
    <p:sldMasterId id="2147488745" r:id="rId100"/>
    <p:sldMasterId id="2147488757" r:id="rId101"/>
    <p:sldMasterId id="2147488772" r:id="rId102"/>
    <p:sldMasterId id="2147488774" r:id="rId103"/>
    <p:sldMasterId id="2147488790" r:id="rId104"/>
    <p:sldMasterId id="2147488802" r:id="rId105"/>
    <p:sldMasterId id="2147488814" r:id="rId106"/>
    <p:sldMasterId id="2147488826" r:id="rId107"/>
    <p:sldMasterId id="2147488838" r:id="rId108"/>
    <p:sldMasterId id="2147488852" r:id="rId109"/>
    <p:sldMasterId id="2147488866" r:id="rId110"/>
    <p:sldMasterId id="2147488878" r:id="rId111"/>
    <p:sldMasterId id="2147488890" r:id="rId112"/>
    <p:sldMasterId id="2147488902" r:id="rId113"/>
    <p:sldMasterId id="2147488914" r:id="rId114"/>
    <p:sldMasterId id="2147488926" r:id="rId115"/>
    <p:sldMasterId id="2147488939" r:id="rId116"/>
    <p:sldMasterId id="2147488953" r:id="rId117"/>
    <p:sldMasterId id="2147488965" r:id="rId118"/>
    <p:sldMasterId id="2147488977" r:id="rId119"/>
    <p:sldMasterId id="2147488990" r:id="rId120"/>
    <p:sldMasterId id="2147488992" r:id="rId121"/>
    <p:sldMasterId id="2147488994" r:id="rId122"/>
    <p:sldMasterId id="2147489006" r:id="rId123"/>
    <p:sldMasterId id="2147489018" r:id="rId124"/>
    <p:sldMasterId id="2147489030" r:id="rId125"/>
    <p:sldMasterId id="2147489045" r:id="rId126"/>
    <p:sldMasterId id="2147489057" r:id="rId127"/>
    <p:sldMasterId id="2147489072" r:id="rId128"/>
    <p:sldMasterId id="2147489074" r:id="rId129"/>
    <p:sldMasterId id="2147489088" r:id="rId130"/>
    <p:sldMasterId id="2147489100" r:id="rId131"/>
    <p:sldMasterId id="2147489112" r:id="rId132"/>
    <p:sldMasterId id="2147489114" r:id="rId133"/>
  </p:sldMasterIdLst>
  <p:notesMasterIdLst>
    <p:notesMasterId r:id="rId674"/>
  </p:notesMasterIdLst>
  <p:sldIdLst>
    <p:sldId id="5105" r:id="rId134"/>
    <p:sldId id="5298" r:id="rId135"/>
    <p:sldId id="5242" r:id="rId136"/>
    <p:sldId id="5243" r:id="rId137"/>
    <p:sldId id="5244" r:id="rId138"/>
    <p:sldId id="5245" r:id="rId139"/>
    <p:sldId id="5246" r:id="rId140"/>
    <p:sldId id="5175" r:id="rId141"/>
    <p:sldId id="4146" r:id="rId142"/>
    <p:sldId id="5273" r:id="rId143"/>
    <p:sldId id="475" r:id="rId144"/>
    <p:sldId id="521" r:id="rId145"/>
    <p:sldId id="5312" r:id="rId146"/>
    <p:sldId id="2524" r:id="rId147"/>
    <p:sldId id="4895" r:id="rId148"/>
    <p:sldId id="2304" r:id="rId149"/>
    <p:sldId id="5006" r:id="rId150"/>
    <p:sldId id="472" r:id="rId151"/>
    <p:sldId id="4953" r:id="rId152"/>
    <p:sldId id="4938" r:id="rId153"/>
    <p:sldId id="4067" r:id="rId154"/>
    <p:sldId id="4902" r:id="rId155"/>
    <p:sldId id="4942" r:id="rId156"/>
    <p:sldId id="469" r:id="rId157"/>
    <p:sldId id="544" r:id="rId158"/>
    <p:sldId id="4212" r:id="rId159"/>
    <p:sldId id="4159" r:id="rId160"/>
    <p:sldId id="4208" r:id="rId161"/>
    <p:sldId id="4202" r:id="rId162"/>
    <p:sldId id="440" r:id="rId163"/>
    <p:sldId id="3259" r:id="rId164"/>
    <p:sldId id="2525" r:id="rId165"/>
    <p:sldId id="4943" r:id="rId166"/>
    <p:sldId id="4141" r:id="rId167"/>
    <p:sldId id="3826" r:id="rId168"/>
    <p:sldId id="5223" r:id="rId169"/>
    <p:sldId id="3813" r:id="rId170"/>
    <p:sldId id="546" r:id="rId171"/>
    <p:sldId id="4948" r:id="rId172"/>
    <p:sldId id="4211" r:id="rId173"/>
    <p:sldId id="990" r:id="rId174"/>
    <p:sldId id="4073" r:id="rId175"/>
    <p:sldId id="4899" r:id="rId176"/>
    <p:sldId id="5263" r:id="rId177"/>
    <p:sldId id="4949" r:id="rId178"/>
    <p:sldId id="4936" r:id="rId179"/>
    <p:sldId id="4893" r:id="rId180"/>
    <p:sldId id="270" r:id="rId181"/>
    <p:sldId id="5002" r:id="rId182"/>
    <p:sldId id="2486" r:id="rId183"/>
    <p:sldId id="549" r:id="rId184"/>
    <p:sldId id="4048" r:id="rId185"/>
    <p:sldId id="5019" r:id="rId186"/>
    <p:sldId id="1154" r:id="rId187"/>
    <p:sldId id="4937" r:id="rId188"/>
    <p:sldId id="5299" r:id="rId189"/>
    <p:sldId id="5391" r:id="rId190"/>
    <p:sldId id="5392" r:id="rId191"/>
    <p:sldId id="5314" r:id="rId192"/>
    <p:sldId id="259" r:id="rId193"/>
    <p:sldId id="5315" r:id="rId194"/>
    <p:sldId id="5316" r:id="rId195"/>
    <p:sldId id="5317" r:id="rId196"/>
    <p:sldId id="5318" r:id="rId197"/>
    <p:sldId id="5319" r:id="rId198"/>
    <p:sldId id="5320" r:id="rId199"/>
    <p:sldId id="5321" r:id="rId200"/>
    <p:sldId id="5324" r:id="rId201"/>
    <p:sldId id="268" r:id="rId202"/>
    <p:sldId id="269" r:id="rId203"/>
    <p:sldId id="5322" r:id="rId204"/>
    <p:sldId id="5323" r:id="rId205"/>
    <p:sldId id="272" r:id="rId206"/>
    <p:sldId id="273" r:id="rId207"/>
    <p:sldId id="274" r:id="rId208"/>
    <p:sldId id="714" r:id="rId209"/>
    <p:sldId id="5382" r:id="rId210"/>
    <p:sldId id="3856" r:id="rId211"/>
    <p:sldId id="716" r:id="rId212"/>
    <p:sldId id="717" r:id="rId213"/>
    <p:sldId id="718" r:id="rId214"/>
    <p:sldId id="719" r:id="rId215"/>
    <p:sldId id="720" r:id="rId216"/>
    <p:sldId id="721" r:id="rId217"/>
    <p:sldId id="722" r:id="rId218"/>
    <p:sldId id="723" r:id="rId219"/>
    <p:sldId id="3354" r:id="rId220"/>
    <p:sldId id="3361" r:id="rId221"/>
    <p:sldId id="3362" r:id="rId222"/>
    <p:sldId id="3355" r:id="rId223"/>
    <p:sldId id="3359" r:id="rId224"/>
    <p:sldId id="3356" r:id="rId225"/>
    <p:sldId id="1203" r:id="rId226"/>
    <p:sldId id="5358" r:id="rId227"/>
    <p:sldId id="3827" r:id="rId228"/>
    <p:sldId id="3828" r:id="rId229"/>
    <p:sldId id="3829" r:id="rId230"/>
    <p:sldId id="5359" r:id="rId231"/>
    <p:sldId id="5360" r:id="rId232"/>
    <p:sldId id="5361" r:id="rId233"/>
    <p:sldId id="5362" r:id="rId234"/>
    <p:sldId id="5363" r:id="rId235"/>
    <p:sldId id="5364" r:id="rId236"/>
    <p:sldId id="5365" r:id="rId237"/>
    <p:sldId id="5366" r:id="rId238"/>
    <p:sldId id="5367" r:id="rId239"/>
    <p:sldId id="5368" r:id="rId240"/>
    <p:sldId id="5369" r:id="rId241"/>
    <p:sldId id="267" r:id="rId242"/>
    <p:sldId id="5240" r:id="rId243"/>
    <p:sldId id="5370" r:id="rId244"/>
    <p:sldId id="5371" r:id="rId245"/>
    <p:sldId id="5372" r:id="rId246"/>
    <p:sldId id="5373" r:id="rId247"/>
    <p:sldId id="5374" r:id="rId248"/>
    <p:sldId id="5174" r:id="rId249"/>
    <p:sldId id="5302" r:id="rId250"/>
    <p:sldId id="5303" r:id="rId251"/>
    <p:sldId id="5375" r:id="rId252"/>
    <p:sldId id="5376" r:id="rId253"/>
    <p:sldId id="5228" r:id="rId254"/>
    <p:sldId id="5230" r:id="rId255"/>
    <p:sldId id="5231" r:id="rId256"/>
    <p:sldId id="5232" r:id="rId257"/>
    <p:sldId id="5233" r:id="rId258"/>
    <p:sldId id="5377" r:id="rId259"/>
    <p:sldId id="289" r:id="rId260"/>
    <p:sldId id="5229" r:id="rId261"/>
    <p:sldId id="5235" r:id="rId262"/>
    <p:sldId id="5236" r:id="rId263"/>
    <p:sldId id="5237" r:id="rId264"/>
    <p:sldId id="5238" r:id="rId265"/>
    <p:sldId id="5239" r:id="rId266"/>
    <p:sldId id="5241" r:id="rId267"/>
    <p:sldId id="5301" r:id="rId268"/>
    <p:sldId id="5304" r:id="rId269"/>
    <p:sldId id="4972" r:id="rId270"/>
    <p:sldId id="1202" r:id="rId271"/>
    <p:sldId id="5325" r:id="rId272"/>
    <p:sldId id="5326" r:id="rId273"/>
    <p:sldId id="2377" r:id="rId274"/>
    <p:sldId id="5327" r:id="rId275"/>
    <p:sldId id="5328" r:id="rId276"/>
    <p:sldId id="4894" r:id="rId277"/>
    <p:sldId id="2521" r:id="rId278"/>
    <p:sldId id="553" r:id="rId279"/>
    <p:sldId id="5020" r:id="rId280"/>
    <p:sldId id="5335" r:id="rId281"/>
    <p:sldId id="4187" r:id="rId282"/>
    <p:sldId id="4188" r:id="rId283"/>
    <p:sldId id="4189" r:id="rId284"/>
    <p:sldId id="4190" r:id="rId285"/>
    <p:sldId id="4191" r:id="rId286"/>
    <p:sldId id="4192" r:id="rId287"/>
    <p:sldId id="4193" r:id="rId288"/>
    <p:sldId id="4194" r:id="rId289"/>
    <p:sldId id="4195" r:id="rId290"/>
    <p:sldId id="4033" r:id="rId291"/>
    <p:sldId id="4196" r:id="rId292"/>
    <p:sldId id="4197" r:id="rId293"/>
    <p:sldId id="4198" r:id="rId294"/>
    <p:sldId id="4199" r:id="rId295"/>
    <p:sldId id="4200" r:id="rId296"/>
    <p:sldId id="5337" r:id="rId297"/>
    <p:sldId id="5338" r:id="rId298"/>
    <p:sldId id="5339" r:id="rId299"/>
    <p:sldId id="4204" r:id="rId300"/>
    <p:sldId id="5387" r:id="rId301"/>
    <p:sldId id="555" r:id="rId302"/>
    <p:sldId id="5340" r:id="rId303"/>
    <p:sldId id="5306" r:id="rId304"/>
    <p:sldId id="5307" r:id="rId305"/>
    <p:sldId id="5286" r:id="rId306"/>
    <p:sldId id="5287" r:id="rId307"/>
    <p:sldId id="5288" r:id="rId308"/>
    <p:sldId id="5289" r:id="rId309"/>
    <p:sldId id="5290" r:id="rId310"/>
    <p:sldId id="5291" r:id="rId311"/>
    <p:sldId id="5292" r:id="rId312"/>
    <p:sldId id="5293" r:id="rId313"/>
    <p:sldId id="5294" r:id="rId314"/>
    <p:sldId id="5295" r:id="rId315"/>
    <p:sldId id="5296" r:id="rId316"/>
    <p:sldId id="5297" r:id="rId317"/>
    <p:sldId id="4086" r:id="rId318"/>
    <p:sldId id="2523" r:id="rId319"/>
    <p:sldId id="3804" r:id="rId320"/>
    <p:sldId id="260" r:id="rId321"/>
    <p:sldId id="262" r:id="rId322"/>
    <p:sldId id="5003" r:id="rId323"/>
    <p:sldId id="5004" r:id="rId324"/>
    <p:sldId id="5272" r:id="rId325"/>
    <p:sldId id="5311" r:id="rId326"/>
    <p:sldId id="4162" r:id="rId327"/>
    <p:sldId id="4139" r:id="rId328"/>
    <p:sldId id="2443" r:id="rId329"/>
    <p:sldId id="4957" r:id="rId330"/>
    <p:sldId id="2526" r:id="rId331"/>
    <p:sldId id="3808" r:id="rId332"/>
    <p:sldId id="3833" r:id="rId333"/>
    <p:sldId id="3260" r:id="rId334"/>
    <p:sldId id="1075" r:id="rId335"/>
    <p:sldId id="3951" r:id="rId336"/>
    <p:sldId id="5270" r:id="rId337"/>
    <p:sldId id="4068" r:id="rId338"/>
    <p:sldId id="5266" r:id="rId339"/>
    <p:sldId id="3953" r:id="rId340"/>
    <p:sldId id="4151" r:id="rId341"/>
    <p:sldId id="4945" r:id="rId342"/>
    <p:sldId id="1143" r:id="rId343"/>
    <p:sldId id="5277" r:id="rId344"/>
    <p:sldId id="257" r:id="rId345"/>
    <p:sldId id="5017" r:id="rId346"/>
    <p:sldId id="4203" r:id="rId347"/>
    <p:sldId id="4090" r:id="rId348"/>
    <p:sldId id="4956" r:id="rId349"/>
    <p:sldId id="5001" r:id="rId350"/>
    <p:sldId id="4940" r:id="rId351"/>
    <p:sldId id="3408" r:id="rId352"/>
    <p:sldId id="3814" r:id="rId353"/>
    <p:sldId id="4206" r:id="rId354"/>
    <p:sldId id="3629" r:id="rId355"/>
    <p:sldId id="4085" r:id="rId356"/>
    <p:sldId id="5269" r:id="rId357"/>
    <p:sldId id="2303" r:id="rId358"/>
    <p:sldId id="5257" r:id="rId359"/>
    <p:sldId id="435" r:id="rId360"/>
    <p:sldId id="520" r:id="rId361"/>
    <p:sldId id="474" r:id="rId362"/>
    <p:sldId id="4072" r:id="rId363"/>
    <p:sldId id="4900" r:id="rId364"/>
    <p:sldId id="2522" r:id="rId365"/>
    <p:sldId id="517" r:id="rId366"/>
    <p:sldId id="5014" r:id="rId367"/>
    <p:sldId id="3672" r:id="rId368"/>
    <p:sldId id="5268" r:id="rId369"/>
    <p:sldId id="514" r:id="rId370"/>
    <p:sldId id="3949" r:id="rId371"/>
    <p:sldId id="5265" r:id="rId372"/>
    <p:sldId id="5284" r:id="rId373"/>
    <p:sldId id="5300" r:id="rId374"/>
    <p:sldId id="5305" r:id="rId375"/>
    <p:sldId id="5260" r:id="rId376"/>
    <p:sldId id="1030" r:id="rId377"/>
    <p:sldId id="438" r:id="rId378"/>
    <p:sldId id="4145" r:id="rId379"/>
    <p:sldId id="4944" r:id="rId380"/>
    <p:sldId id="5011" r:id="rId381"/>
    <p:sldId id="258" r:id="rId382"/>
    <p:sldId id="271" r:id="rId383"/>
    <p:sldId id="4148" r:id="rId384"/>
    <p:sldId id="819" r:id="rId385"/>
    <p:sldId id="3945" r:id="rId386"/>
    <p:sldId id="470" r:id="rId387"/>
    <p:sldId id="3818" r:id="rId388"/>
    <p:sldId id="4201" r:id="rId389"/>
    <p:sldId id="2301" r:id="rId390"/>
    <p:sldId id="547" r:id="rId391"/>
    <p:sldId id="3798" r:id="rId392"/>
    <p:sldId id="5282" r:id="rId393"/>
    <p:sldId id="5210" r:id="rId394"/>
    <p:sldId id="3810" r:id="rId395"/>
    <p:sldId id="434" r:id="rId396"/>
    <p:sldId id="2302" r:id="rId397"/>
    <p:sldId id="3834" r:id="rId398"/>
    <p:sldId id="473" r:id="rId399"/>
    <p:sldId id="3830" r:id="rId400"/>
    <p:sldId id="256" r:id="rId401"/>
    <p:sldId id="5264" r:id="rId402"/>
    <p:sldId id="415" r:id="rId403"/>
    <p:sldId id="5015" r:id="rId404"/>
    <p:sldId id="5005" r:id="rId405"/>
    <p:sldId id="4143" r:id="rId406"/>
    <p:sldId id="4958" r:id="rId407"/>
    <p:sldId id="3257" r:id="rId408"/>
    <p:sldId id="522" r:id="rId409"/>
    <p:sldId id="4052" r:id="rId410"/>
    <p:sldId id="266" r:id="rId411"/>
    <p:sldId id="265" r:id="rId412"/>
    <p:sldId id="3258" r:id="rId413"/>
    <p:sldId id="5308" r:id="rId414"/>
    <p:sldId id="5309" r:id="rId415"/>
    <p:sldId id="5310" r:id="rId416"/>
    <p:sldId id="5285" r:id="rId417"/>
    <p:sldId id="439" r:id="rId418"/>
    <p:sldId id="471" r:id="rId419"/>
    <p:sldId id="1161" r:id="rId420"/>
    <p:sldId id="5234" r:id="rId421"/>
    <p:sldId id="432" r:id="rId422"/>
    <p:sldId id="263" r:id="rId423"/>
    <p:sldId id="436" r:id="rId424"/>
    <p:sldId id="4164" r:id="rId425"/>
    <p:sldId id="4091" r:id="rId426"/>
    <p:sldId id="3835" r:id="rId427"/>
    <p:sldId id="3809" r:id="rId428"/>
    <p:sldId id="552" r:id="rId429"/>
    <p:sldId id="4205" r:id="rId430"/>
    <p:sldId id="3811" r:id="rId431"/>
    <p:sldId id="3950" r:id="rId432"/>
    <p:sldId id="3633" r:id="rId433"/>
    <p:sldId id="5012" r:id="rId434"/>
    <p:sldId id="3806" r:id="rId435"/>
    <p:sldId id="5158" r:id="rId436"/>
    <p:sldId id="5159" r:id="rId437"/>
    <p:sldId id="5160" r:id="rId438"/>
    <p:sldId id="5161" r:id="rId439"/>
    <p:sldId id="5162" r:id="rId440"/>
    <p:sldId id="5163" r:id="rId441"/>
    <p:sldId id="5164" r:id="rId442"/>
    <p:sldId id="5165" r:id="rId443"/>
    <p:sldId id="5166" r:id="rId444"/>
    <p:sldId id="5167" r:id="rId445"/>
    <p:sldId id="5168" r:id="rId446"/>
    <p:sldId id="5169" r:id="rId447"/>
    <p:sldId id="377" r:id="rId448"/>
    <p:sldId id="379" r:id="rId449"/>
    <p:sldId id="396" r:id="rId450"/>
    <p:sldId id="5381" r:id="rId451"/>
    <p:sldId id="4517" r:id="rId452"/>
    <p:sldId id="5380" r:id="rId453"/>
    <p:sldId id="399" r:id="rId454"/>
    <p:sldId id="400" r:id="rId455"/>
    <p:sldId id="401" r:id="rId456"/>
    <p:sldId id="402" r:id="rId457"/>
    <p:sldId id="403" r:id="rId458"/>
    <p:sldId id="404" r:id="rId459"/>
    <p:sldId id="405" r:id="rId460"/>
    <p:sldId id="3671" r:id="rId461"/>
    <p:sldId id="3669" r:id="rId462"/>
    <p:sldId id="4516" r:id="rId463"/>
    <p:sldId id="3657" r:id="rId464"/>
    <p:sldId id="3658" r:id="rId465"/>
    <p:sldId id="3729" r:id="rId466"/>
    <p:sldId id="3667" r:id="rId467"/>
    <p:sldId id="812" r:id="rId468"/>
    <p:sldId id="5283" r:id="rId469"/>
    <p:sldId id="4896" r:id="rId470"/>
    <p:sldId id="1219" r:id="rId471"/>
    <p:sldId id="550" r:id="rId472"/>
    <p:sldId id="3407" r:id="rId473"/>
    <p:sldId id="4095" r:id="rId474"/>
    <p:sldId id="4050" r:id="rId475"/>
    <p:sldId id="5276" r:id="rId476"/>
    <p:sldId id="3939" r:id="rId477"/>
    <p:sldId id="5329" r:id="rId478"/>
    <p:sldId id="5330" r:id="rId479"/>
    <p:sldId id="5331" r:id="rId480"/>
    <p:sldId id="5332" r:id="rId481"/>
    <p:sldId id="523" r:id="rId482"/>
    <p:sldId id="524" r:id="rId483"/>
    <p:sldId id="5333" r:id="rId484"/>
    <p:sldId id="3752" r:id="rId485"/>
    <p:sldId id="2418" r:id="rId486"/>
    <p:sldId id="2419" r:id="rId487"/>
    <p:sldId id="2420" r:id="rId488"/>
    <p:sldId id="3749" r:id="rId489"/>
    <p:sldId id="818" r:id="rId490"/>
    <p:sldId id="820" r:id="rId491"/>
    <p:sldId id="821" r:id="rId492"/>
    <p:sldId id="1224" r:id="rId493"/>
    <p:sldId id="5394" r:id="rId494"/>
    <p:sldId id="2461" r:id="rId495"/>
    <p:sldId id="383" r:id="rId496"/>
    <p:sldId id="4096" r:id="rId497"/>
    <p:sldId id="2457" r:id="rId498"/>
    <p:sldId id="2484" r:id="rId499"/>
    <p:sldId id="813" r:id="rId500"/>
    <p:sldId id="5336" r:id="rId501"/>
    <p:sldId id="814" r:id="rId502"/>
    <p:sldId id="815" r:id="rId503"/>
    <p:sldId id="816" r:id="rId504"/>
    <p:sldId id="817" r:id="rId505"/>
    <p:sldId id="5170" r:id="rId506"/>
    <p:sldId id="5313" r:id="rId507"/>
    <p:sldId id="5171" r:id="rId508"/>
    <p:sldId id="5172" r:id="rId509"/>
    <p:sldId id="5173" r:id="rId510"/>
    <p:sldId id="556" r:id="rId511"/>
    <p:sldId id="557" r:id="rId512"/>
    <p:sldId id="558" r:id="rId513"/>
    <p:sldId id="559" r:id="rId514"/>
    <p:sldId id="560" r:id="rId515"/>
    <p:sldId id="561" r:id="rId516"/>
    <p:sldId id="568" r:id="rId517"/>
    <p:sldId id="563" r:id="rId518"/>
    <p:sldId id="3712" r:id="rId519"/>
    <p:sldId id="3710" r:id="rId520"/>
    <p:sldId id="3702" r:id="rId521"/>
    <p:sldId id="3703" r:id="rId522"/>
    <p:sldId id="3704" r:id="rId523"/>
    <p:sldId id="3706" r:id="rId524"/>
    <p:sldId id="3707" r:id="rId525"/>
    <p:sldId id="5388" r:id="rId526"/>
    <p:sldId id="508" r:id="rId527"/>
    <p:sldId id="1186" r:id="rId528"/>
    <p:sldId id="509" r:id="rId529"/>
    <p:sldId id="510" r:id="rId530"/>
    <p:sldId id="511" r:id="rId531"/>
    <p:sldId id="512" r:id="rId532"/>
    <p:sldId id="513" r:id="rId533"/>
    <p:sldId id="5341" r:id="rId534"/>
    <p:sldId id="1235" r:id="rId535"/>
    <p:sldId id="5342" r:id="rId536"/>
    <p:sldId id="1228" r:id="rId537"/>
    <p:sldId id="1229" r:id="rId538"/>
    <p:sldId id="3648" r:id="rId539"/>
    <p:sldId id="1222" r:id="rId540"/>
    <p:sldId id="1223" r:id="rId541"/>
    <p:sldId id="1267" r:id="rId542"/>
    <p:sldId id="1268" r:id="rId543"/>
    <p:sldId id="375" r:id="rId544"/>
    <p:sldId id="4950" r:id="rId545"/>
    <p:sldId id="3832" r:id="rId546"/>
    <p:sldId id="5009" r:id="rId547"/>
    <p:sldId id="4158" r:id="rId548"/>
    <p:sldId id="5258" r:id="rId549"/>
    <p:sldId id="5007" r:id="rId550"/>
    <p:sldId id="430" r:id="rId551"/>
    <p:sldId id="3708" r:id="rId552"/>
    <p:sldId id="5389" r:id="rId553"/>
    <p:sldId id="3822" r:id="rId554"/>
    <p:sldId id="3825" r:id="rId555"/>
    <p:sldId id="4739" r:id="rId556"/>
    <p:sldId id="5271" r:id="rId557"/>
    <p:sldId id="442" r:id="rId558"/>
    <p:sldId id="4088" r:id="rId559"/>
    <p:sldId id="437" r:id="rId560"/>
    <p:sldId id="5261" r:id="rId561"/>
    <p:sldId id="433" r:id="rId562"/>
    <p:sldId id="4071" r:id="rId563"/>
    <p:sldId id="4952" r:id="rId564"/>
    <p:sldId id="4144" r:id="rId565"/>
    <p:sldId id="4092" r:id="rId566"/>
    <p:sldId id="5013" r:id="rId567"/>
    <p:sldId id="1144" r:id="rId568"/>
    <p:sldId id="4093" r:id="rId569"/>
    <p:sldId id="548" r:id="rId570"/>
    <p:sldId id="5275" r:id="rId571"/>
    <p:sldId id="4163" r:id="rId572"/>
    <p:sldId id="516" r:id="rId573"/>
    <p:sldId id="4947" r:id="rId574"/>
    <p:sldId id="5395" r:id="rId575"/>
    <p:sldId id="5018" r:id="rId576"/>
    <p:sldId id="5267" r:id="rId577"/>
    <p:sldId id="4730" r:id="rId578"/>
    <p:sldId id="4731" r:id="rId579"/>
    <p:sldId id="4732" r:id="rId580"/>
    <p:sldId id="4733" r:id="rId581"/>
    <p:sldId id="5274" r:id="rId582"/>
    <p:sldId id="545" r:id="rId583"/>
    <p:sldId id="5355" r:id="rId584"/>
    <p:sldId id="5356" r:id="rId585"/>
    <p:sldId id="5357" r:id="rId586"/>
    <p:sldId id="3815" r:id="rId587"/>
    <p:sldId id="3816" r:id="rId588"/>
    <p:sldId id="3817" r:id="rId589"/>
    <p:sldId id="3819" r:id="rId590"/>
    <p:sldId id="3820" r:id="rId591"/>
    <p:sldId id="3821" r:id="rId592"/>
    <p:sldId id="3823" r:id="rId593"/>
    <p:sldId id="3824" r:id="rId594"/>
    <p:sldId id="1141" r:id="rId595"/>
    <p:sldId id="4939" r:id="rId596"/>
    <p:sldId id="4973" r:id="rId597"/>
    <p:sldId id="261" r:id="rId598"/>
    <p:sldId id="5281" r:id="rId599"/>
    <p:sldId id="515" r:id="rId600"/>
    <p:sldId id="3261" r:id="rId601"/>
    <p:sldId id="4087" r:id="rId602"/>
    <p:sldId id="519" r:id="rId603"/>
    <p:sldId id="5280" r:id="rId604"/>
    <p:sldId id="4089" r:id="rId605"/>
    <p:sldId id="264" r:id="rId606"/>
    <p:sldId id="5008" r:id="rId607"/>
    <p:sldId id="5016" r:id="rId608"/>
    <p:sldId id="4897" r:id="rId609"/>
    <p:sldId id="4210" r:id="rId610"/>
    <p:sldId id="5262" r:id="rId611"/>
    <p:sldId id="3805" r:id="rId612"/>
    <p:sldId id="551" r:id="rId613"/>
    <p:sldId id="4954" r:id="rId614"/>
    <p:sldId id="478" r:id="rId615"/>
    <p:sldId id="416" r:id="rId616"/>
    <p:sldId id="4951" r:id="rId617"/>
    <p:sldId id="2463" r:id="rId618"/>
    <p:sldId id="5334" r:id="rId619"/>
    <p:sldId id="2476" r:id="rId620"/>
    <p:sldId id="2421" r:id="rId621"/>
    <p:sldId id="4734" r:id="rId622"/>
    <p:sldId id="5350" r:id="rId623"/>
    <p:sldId id="4735" r:id="rId624"/>
    <p:sldId id="5351" r:id="rId625"/>
    <p:sldId id="5352" r:id="rId626"/>
    <p:sldId id="4822" r:id="rId627"/>
    <p:sldId id="4737" r:id="rId628"/>
    <p:sldId id="4738" r:id="rId629"/>
    <p:sldId id="4740" r:id="rId630"/>
    <p:sldId id="4821" r:id="rId631"/>
    <p:sldId id="4742" r:id="rId632"/>
    <p:sldId id="5353" r:id="rId633"/>
    <p:sldId id="4743" r:id="rId634"/>
    <p:sldId id="5354" r:id="rId635"/>
    <p:sldId id="1195" r:id="rId636"/>
    <p:sldId id="376" r:id="rId637"/>
    <p:sldId id="5343" r:id="rId638"/>
    <p:sldId id="378" r:id="rId639"/>
    <p:sldId id="5344" r:id="rId640"/>
    <p:sldId id="380" r:id="rId641"/>
    <p:sldId id="381" r:id="rId642"/>
    <p:sldId id="382" r:id="rId643"/>
    <p:sldId id="5345" r:id="rId644"/>
    <p:sldId id="1194" r:id="rId645"/>
    <p:sldId id="1196" r:id="rId646"/>
    <p:sldId id="5346" r:id="rId647"/>
    <p:sldId id="5347" r:id="rId648"/>
    <p:sldId id="5348" r:id="rId649"/>
    <p:sldId id="1216" r:id="rId650"/>
    <p:sldId id="1204" r:id="rId651"/>
    <p:sldId id="5390" r:id="rId652"/>
    <p:sldId id="4926" r:id="rId653"/>
    <p:sldId id="5259" r:id="rId654"/>
    <p:sldId id="4051" r:id="rId655"/>
    <p:sldId id="3838" r:id="rId656"/>
    <p:sldId id="4946" r:id="rId657"/>
    <p:sldId id="3831" r:id="rId658"/>
    <p:sldId id="5278" r:id="rId659"/>
    <p:sldId id="4941" r:id="rId660"/>
    <p:sldId id="4901" r:id="rId661"/>
    <p:sldId id="5010" r:id="rId662"/>
    <p:sldId id="4066" r:id="rId663"/>
    <p:sldId id="4898" r:id="rId664"/>
    <p:sldId id="518" r:id="rId665"/>
    <p:sldId id="4209" r:id="rId666"/>
    <p:sldId id="3812" r:id="rId667"/>
    <p:sldId id="441" r:id="rId668"/>
    <p:sldId id="4290" r:id="rId669"/>
    <p:sldId id="4160" r:id="rId670"/>
    <p:sldId id="4955" r:id="rId671"/>
    <p:sldId id="5393" r:id="rId672"/>
    <p:sldId id="4045" r:id="rId67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001933"/>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4539" autoAdjust="0"/>
    <p:restoredTop sz="85700" autoAdjust="0"/>
  </p:normalViewPr>
  <p:slideViewPr>
    <p:cSldViewPr snapToGrid="0" snapToObjects="1">
      <p:cViewPr varScale="1">
        <p:scale>
          <a:sx n="149" d="100"/>
          <a:sy n="149" d="100"/>
        </p:scale>
        <p:origin x="1608" y="168"/>
      </p:cViewPr>
      <p:guideLst>
        <p:guide orient="horz" pos="2160"/>
        <p:guide pos="2880"/>
      </p:guideLst>
    </p:cSldViewPr>
  </p:slideViewPr>
  <p:outlineViewPr>
    <p:cViewPr>
      <p:scale>
        <a:sx n="33" d="100"/>
        <a:sy n="33" d="100"/>
      </p:scale>
      <p:origin x="0" y="12520"/>
    </p:cViewPr>
  </p:outlineViewPr>
  <p:notesTextViewPr>
    <p:cViewPr>
      <p:scale>
        <a:sx n="100" d="100"/>
        <a:sy n="100" d="100"/>
      </p:scale>
      <p:origin x="0" y="0"/>
    </p:cViewPr>
  </p:notesTextViewPr>
  <p:sorterViewPr>
    <p:cViewPr varScale="1">
      <p:scale>
        <a:sx n="20" d="100"/>
        <a:sy n="20" d="100"/>
      </p:scale>
      <p:origin x="0" y="164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671" Type="http://schemas.openxmlformats.org/officeDocument/2006/relationships/slide" Target="slides/slide538.xml"/><Relationship Id="rId21" Type="http://schemas.openxmlformats.org/officeDocument/2006/relationships/slideMaster" Target="slideMasters/slideMaster21.xml"/><Relationship Id="rId324" Type="http://schemas.openxmlformats.org/officeDocument/2006/relationships/slide" Target="slides/slide191.xml"/><Relationship Id="rId531" Type="http://schemas.openxmlformats.org/officeDocument/2006/relationships/slide" Target="slides/slide398.xml"/><Relationship Id="rId629" Type="http://schemas.openxmlformats.org/officeDocument/2006/relationships/slide" Target="slides/slide496.xml"/><Relationship Id="rId170" Type="http://schemas.openxmlformats.org/officeDocument/2006/relationships/slide" Target="slides/slide37.xml"/><Relationship Id="rId268" Type="http://schemas.openxmlformats.org/officeDocument/2006/relationships/slide" Target="slides/slide135.xml"/><Relationship Id="rId475" Type="http://schemas.openxmlformats.org/officeDocument/2006/relationships/slide" Target="slides/slide342.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202.xml"/><Relationship Id="rId542" Type="http://schemas.openxmlformats.org/officeDocument/2006/relationships/slide" Target="slides/slide409.xml"/><Relationship Id="rId181" Type="http://schemas.openxmlformats.org/officeDocument/2006/relationships/slide" Target="slides/slide48.xml"/><Relationship Id="rId402" Type="http://schemas.openxmlformats.org/officeDocument/2006/relationships/slide" Target="slides/slide269.xml"/><Relationship Id="rId279" Type="http://schemas.openxmlformats.org/officeDocument/2006/relationships/slide" Target="slides/slide146.xml"/><Relationship Id="rId486" Type="http://schemas.openxmlformats.org/officeDocument/2006/relationships/slide" Target="slides/slide353.xml"/><Relationship Id="rId43" Type="http://schemas.openxmlformats.org/officeDocument/2006/relationships/slideMaster" Target="slideMasters/slideMaster43.xml"/><Relationship Id="rId139" Type="http://schemas.openxmlformats.org/officeDocument/2006/relationships/slide" Target="slides/slide6.xml"/><Relationship Id="rId346" Type="http://schemas.openxmlformats.org/officeDocument/2006/relationships/slide" Target="slides/slide213.xml"/><Relationship Id="rId553" Type="http://schemas.openxmlformats.org/officeDocument/2006/relationships/slide" Target="slides/slide420.xml"/><Relationship Id="rId192" Type="http://schemas.openxmlformats.org/officeDocument/2006/relationships/slide" Target="slides/slide59.xml"/><Relationship Id="rId206" Type="http://schemas.openxmlformats.org/officeDocument/2006/relationships/slide" Target="slides/slide73.xml"/><Relationship Id="rId413" Type="http://schemas.openxmlformats.org/officeDocument/2006/relationships/slide" Target="slides/slide280.xml"/><Relationship Id="rId497" Type="http://schemas.openxmlformats.org/officeDocument/2006/relationships/slide" Target="slides/slide364.xml"/><Relationship Id="rId620" Type="http://schemas.openxmlformats.org/officeDocument/2006/relationships/slide" Target="slides/slide487.xml"/><Relationship Id="rId357" Type="http://schemas.openxmlformats.org/officeDocument/2006/relationships/slide" Target="slides/slide224.xml"/><Relationship Id="rId54" Type="http://schemas.openxmlformats.org/officeDocument/2006/relationships/slideMaster" Target="slideMasters/slideMaster54.xml"/><Relationship Id="rId217" Type="http://schemas.openxmlformats.org/officeDocument/2006/relationships/slide" Target="slides/slide84.xml"/><Relationship Id="rId564" Type="http://schemas.openxmlformats.org/officeDocument/2006/relationships/slide" Target="slides/slide431.xml"/><Relationship Id="rId424" Type="http://schemas.openxmlformats.org/officeDocument/2006/relationships/slide" Target="slides/slide291.xml"/><Relationship Id="rId631" Type="http://schemas.openxmlformats.org/officeDocument/2006/relationships/slide" Target="slides/slide498.xml"/><Relationship Id="rId270" Type="http://schemas.openxmlformats.org/officeDocument/2006/relationships/slide" Target="slides/slide137.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35.xml"/><Relationship Id="rId575" Type="http://schemas.openxmlformats.org/officeDocument/2006/relationships/slide" Target="slides/slide442.xml"/><Relationship Id="rId228" Type="http://schemas.openxmlformats.org/officeDocument/2006/relationships/slide" Target="slides/slide95.xml"/><Relationship Id="rId435" Type="http://schemas.openxmlformats.org/officeDocument/2006/relationships/slide" Target="slides/slide302.xml"/><Relationship Id="rId642" Type="http://schemas.openxmlformats.org/officeDocument/2006/relationships/slide" Target="slides/slide509.xml"/><Relationship Id="rId281" Type="http://schemas.openxmlformats.org/officeDocument/2006/relationships/slide" Target="slides/slide148.xml"/><Relationship Id="rId502" Type="http://schemas.openxmlformats.org/officeDocument/2006/relationships/slide" Target="slides/slide369.xml"/><Relationship Id="rId76" Type="http://schemas.openxmlformats.org/officeDocument/2006/relationships/slideMaster" Target="slideMasters/slideMaster76.xml"/><Relationship Id="rId141" Type="http://schemas.openxmlformats.org/officeDocument/2006/relationships/slide" Target="slides/slide8.xml"/><Relationship Id="rId379" Type="http://schemas.openxmlformats.org/officeDocument/2006/relationships/slide" Target="slides/slide246.xml"/><Relationship Id="rId586" Type="http://schemas.openxmlformats.org/officeDocument/2006/relationships/slide" Target="slides/slide453.xml"/><Relationship Id="rId7" Type="http://schemas.openxmlformats.org/officeDocument/2006/relationships/slideMaster" Target="slideMasters/slideMaster7.xml"/><Relationship Id="rId239" Type="http://schemas.openxmlformats.org/officeDocument/2006/relationships/slide" Target="slides/slide106.xml"/><Relationship Id="rId446" Type="http://schemas.openxmlformats.org/officeDocument/2006/relationships/slide" Target="slides/slide313.xml"/><Relationship Id="rId653" Type="http://schemas.openxmlformats.org/officeDocument/2006/relationships/slide" Target="slides/slide520.xml"/><Relationship Id="rId292" Type="http://schemas.openxmlformats.org/officeDocument/2006/relationships/slide" Target="slides/slide159.xml"/><Relationship Id="rId306" Type="http://schemas.openxmlformats.org/officeDocument/2006/relationships/slide" Target="slides/slide173.xml"/><Relationship Id="rId87" Type="http://schemas.openxmlformats.org/officeDocument/2006/relationships/slideMaster" Target="slideMasters/slideMaster87.xml"/><Relationship Id="rId513" Type="http://schemas.openxmlformats.org/officeDocument/2006/relationships/slide" Target="slides/slide380.xml"/><Relationship Id="rId597" Type="http://schemas.openxmlformats.org/officeDocument/2006/relationships/slide" Target="slides/slide464.xml"/><Relationship Id="rId152" Type="http://schemas.openxmlformats.org/officeDocument/2006/relationships/slide" Target="slides/slide19.xml"/><Relationship Id="rId457" Type="http://schemas.openxmlformats.org/officeDocument/2006/relationships/slide" Target="slides/slide324.xml"/><Relationship Id="rId664" Type="http://schemas.openxmlformats.org/officeDocument/2006/relationships/slide" Target="slides/slide531.xml"/><Relationship Id="rId14" Type="http://schemas.openxmlformats.org/officeDocument/2006/relationships/slideMaster" Target="slideMasters/slideMaster14.xml"/><Relationship Id="rId317" Type="http://schemas.openxmlformats.org/officeDocument/2006/relationships/slide" Target="slides/slide184.xml"/><Relationship Id="rId524" Type="http://schemas.openxmlformats.org/officeDocument/2006/relationships/slide" Target="slides/slide391.xml"/><Relationship Id="rId98" Type="http://schemas.openxmlformats.org/officeDocument/2006/relationships/slideMaster" Target="slideMasters/slideMaster98.xml"/><Relationship Id="rId163" Type="http://schemas.openxmlformats.org/officeDocument/2006/relationships/slide" Target="slides/slide30.xml"/><Relationship Id="rId370" Type="http://schemas.openxmlformats.org/officeDocument/2006/relationships/slide" Target="slides/slide237.xml"/><Relationship Id="rId230" Type="http://schemas.openxmlformats.org/officeDocument/2006/relationships/slide" Target="slides/slide97.xml"/><Relationship Id="rId468" Type="http://schemas.openxmlformats.org/officeDocument/2006/relationships/slide" Target="slides/slide335.xml"/><Relationship Id="rId675" Type="http://schemas.openxmlformats.org/officeDocument/2006/relationships/presProps" Target="presProps.xml"/><Relationship Id="rId25" Type="http://schemas.openxmlformats.org/officeDocument/2006/relationships/slideMaster" Target="slideMasters/slideMaster25.xml"/><Relationship Id="rId328" Type="http://schemas.openxmlformats.org/officeDocument/2006/relationships/slide" Target="slides/slide195.xml"/><Relationship Id="rId535" Type="http://schemas.openxmlformats.org/officeDocument/2006/relationships/slide" Target="slides/slide402.xml"/><Relationship Id="rId174" Type="http://schemas.openxmlformats.org/officeDocument/2006/relationships/slide" Target="slides/slide41.xml"/><Relationship Id="rId381" Type="http://schemas.openxmlformats.org/officeDocument/2006/relationships/slide" Target="slides/slide248.xml"/><Relationship Id="rId602" Type="http://schemas.openxmlformats.org/officeDocument/2006/relationships/slide" Target="slides/slide469.xml"/><Relationship Id="rId241" Type="http://schemas.openxmlformats.org/officeDocument/2006/relationships/slide" Target="slides/slide108.xml"/><Relationship Id="rId479" Type="http://schemas.openxmlformats.org/officeDocument/2006/relationships/slide" Target="slides/slide346.xml"/><Relationship Id="rId36" Type="http://schemas.openxmlformats.org/officeDocument/2006/relationships/slideMaster" Target="slideMasters/slideMaster36.xml"/><Relationship Id="rId339" Type="http://schemas.openxmlformats.org/officeDocument/2006/relationships/slide" Target="slides/slide206.xml"/><Relationship Id="rId546" Type="http://schemas.openxmlformats.org/officeDocument/2006/relationships/slide" Target="slides/slide413.xml"/><Relationship Id="rId101" Type="http://schemas.openxmlformats.org/officeDocument/2006/relationships/slideMaster" Target="slideMasters/slideMaster101.xml"/><Relationship Id="rId185" Type="http://schemas.openxmlformats.org/officeDocument/2006/relationships/slide" Target="slides/slide52.xml"/><Relationship Id="rId406" Type="http://schemas.openxmlformats.org/officeDocument/2006/relationships/slide" Target="slides/slide273.xml"/><Relationship Id="rId392" Type="http://schemas.openxmlformats.org/officeDocument/2006/relationships/slide" Target="slides/slide259.xml"/><Relationship Id="rId613" Type="http://schemas.openxmlformats.org/officeDocument/2006/relationships/slide" Target="slides/slide480.xml"/><Relationship Id="rId252" Type="http://schemas.openxmlformats.org/officeDocument/2006/relationships/slide" Target="slides/slide119.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424.xml"/><Relationship Id="rId196" Type="http://schemas.openxmlformats.org/officeDocument/2006/relationships/slide" Target="slides/slide63.xml"/><Relationship Id="rId417" Type="http://schemas.openxmlformats.org/officeDocument/2006/relationships/slide" Target="slides/slide284.xml"/><Relationship Id="rId624" Type="http://schemas.openxmlformats.org/officeDocument/2006/relationships/slide" Target="slides/slide491.xml"/><Relationship Id="rId263" Type="http://schemas.openxmlformats.org/officeDocument/2006/relationships/slide" Target="slides/slide130.xml"/><Relationship Id="rId470" Type="http://schemas.openxmlformats.org/officeDocument/2006/relationships/slide" Target="slides/slide337.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7.xml"/><Relationship Id="rId568" Type="http://schemas.openxmlformats.org/officeDocument/2006/relationships/slide" Target="slides/slide435.xml"/><Relationship Id="rId428" Type="http://schemas.openxmlformats.org/officeDocument/2006/relationships/slide" Target="slides/slide295.xml"/><Relationship Id="rId635" Type="http://schemas.openxmlformats.org/officeDocument/2006/relationships/slide" Target="slides/slide502.xml"/><Relationship Id="rId274" Type="http://schemas.openxmlformats.org/officeDocument/2006/relationships/slide" Target="slides/slide141.xml"/><Relationship Id="rId481" Type="http://schemas.openxmlformats.org/officeDocument/2006/relationships/slide" Target="slides/slide348.xml"/><Relationship Id="rId69" Type="http://schemas.openxmlformats.org/officeDocument/2006/relationships/slideMaster" Target="slideMasters/slideMaster69.xml"/><Relationship Id="rId134" Type="http://schemas.openxmlformats.org/officeDocument/2006/relationships/slide" Target="slides/slide1.xml"/><Relationship Id="rId579" Type="http://schemas.openxmlformats.org/officeDocument/2006/relationships/slide" Target="slides/slide446.xml"/><Relationship Id="rId341" Type="http://schemas.openxmlformats.org/officeDocument/2006/relationships/slide" Target="slides/slide208.xml"/><Relationship Id="rId439" Type="http://schemas.openxmlformats.org/officeDocument/2006/relationships/slide" Target="slides/slide306.xml"/><Relationship Id="rId646" Type="http://schemas.openxmlformats.org/officeDocument/2006/relationships/slide" Target="slides/slide513.xml"/><Relationship Id="rId201" Type="http://schemas.openxmlformats.org/officeDocument/2006/relationships/slide" Target="slides/slide68.xml"/><Relationship Id="rId285" Type="http://schemas.openxmlformats.org/officeDocument/2006/relationships/slide" Target="slides/slide152.xml"/><Relationship Id="rId506" Type="http://schemas.openxmlformats.org/officeDocument/2006/relationships/slide" Target="slides/slide37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7.xml"/><Relationship Id="rId492" Type="http://schemas.openxmlformats.org/officeDocument/2006/relationships/slide" Target="slides/slide359.xml"/><Relationship Id="rId548" Type="http://schemas.openxmlformats.org/officeDocument/2006/relationships/slide" Target="slides/slide415.xml"/><Relationship Id="rId91" Type="http://schemas.openxmlformats.org/officeDocument/2006/relationships/slideMaster" Target="slideMasters/slideMaster91.xml"/><Relationship Id="rId145" Type="http://schemas.openxmlformats.org/officeDocument/2006/relationships/slide" Target="slides/slide12.xml"/><Relationship Id="rId187" Type="http://schemas.openxmlformats.org/officeDocument/2006/relationships/slide" Target="slides/slide54.xml"/><Relationship Id="rId352" Type="http://schemas.openxmlformats.org/officeDocument/2006/relationships/slide" Target="slides/slide219.xml"/><Relationship Id="rId394" Type="http://schemas.openxmlformats.org/officeDocument/2006/relationships/slide" Target="slides/slide261.xml"/><Relationship Id="rId408" Type="http://schemas.openxmlformats.org/officeDocument/2006/relationships/slide" Target="slides/slide275.xml"/><Relationship Id="rId615" Type="http://schemas.openxmlformats.org/officeDocument/2006/relationships/slide" Target="slides/slide482.xml"/><Relationship Id="rId212" Type="http://schemas.openxmlformats.org/officeDocument/2006/relationships/slide" Target="slides/slide79.xml"/><Relationship Id="rId254" Type="http://schemas.openxmlformats.org/officeDocument/2006/relationships/slide" Target="slides/slide121.xml"/><Relationship Id="rId657" Type="http://schemas.openxmlformats.org/officeDocument/2006/relationships/slide" Target="slides/slide52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63.xml"/><Relationship Id="rId461" Type="http://schemas.openxmlformats.org/officeDocument/2006/relationships/slide" Target="slides/slide328.xml"/><Relationship Id="rId517" Type="http://schemas.openxmlformats.org/officeDocument/2006/relationships/slide" Target="slides/slide384.xml"/><Relationship Id="rId559" Type="http://schemas.openxmlformats.org/officeDocument/2006/relationships/slide" Target="slides/slide426.xml"/><Relationship Id="rId60" Type="http://schemas.openxmlformats.org/officeDocument/2006/relationships/slideMaster" Target="slideMasters/slideMaster60.xml"/><Relationship Id="rId156" Type="http://schemas.openxmlformats.org/officeDocument/2006/relationships/slide" Target="slides/slide23.xml"/><Relationship Id="rId198" Type="http://schemas.openxmlformats.org/officeDocument/2006/relationships/slide" Target="slides/slide65.xml"/><Relationship Id="rId321" Type="http://schemas.openxmlformats.org/officeDocument/2006/relationships/slide" Target="slides/slide188.xml"/><Relationship Id="rId363" Type="http://schemas.openxmlformats.org/officeDocument/2006/relationships/slide" Target="slides/slide230.xml"/><Relationship Id="rId419" Type="http://schemas.openxmlformats.org/officeDocument/2006/relationships/slide" Target="slides/slide286.xml"/><Relationship Id="rId570" Type="http://schemas.openxmlformats.org/officeDocument/2006/relationships/slide" Target="slides/slide437.xml"/><Relationship Id="rId626" Type="http://schemas.openxmlformats.org/officeDocument/2006/relationships/slide" Target="slides/slide493.xml"/><Relationship Id="rId223" Type="http://schemas.openxmlformats.org/officeDocument/2006/relationships/slide" Target="slides/slide90.xml"/><Relationship Id="rId430" Type="http://schemas.openxmlformats.org/officeDocument/2006/relationships/slide" Target="slides/slide297.xml"/><Relationship Id="rId668" Type="http://schemas.openxmlformats.org/officeDocument/2006/relationships/slide" Target="slides/slide535.xml"/><Relationship Id="rId18" Type="http://schemas.openxmlformats.org/officeDocument/2006/relationships/slideMaster" Target="slideMasters/slideMaster18.xml"/><Relationship Id="rId265" Type="http://schemas.openxmlformats.org/officeDocument/2006/relationships/slide" Target="slides/slide132.xml"/><Relationship Id="rId472" Type="http://schemas.openxmlformats.org/officeDocument/2006/relationships/slide" Target="slides/slide339.xml"/><Relationship Id="rId528" Type="http://schemas.openxmlformats.org/officeDocument/2006/relationships/slide" Target="slides/slide395.xml"/><Relationship Id="rId125" Type="http://schemas.openxmlformats.org/officeDocument/2006/relationships/slideMaster" Target="slideMasters/slideMaster125.xml"/><Relationship Id="rId167" Type="http://schemas.openxmlformats.org/officeDocument/2006/relationships/slide" Target="slides/slide34.xml"/><Relationship Id="rId332" Type="http://schemas.openxmlformats.org/officeDocument/2006/relationships/slide" Target="slides/slide199.xml"/><Relationship Id="rId374" Type="http://schemas.openxmlformats.org/officeDocument/2006/relationships/slide" Target="slides/slide241.xml"/><Relationship Id="rId581" Type="http://schemas.openxmlformats.org/officeDocument/2006/relationships/slide" Target="slides/slide448.xml"/><Relationship Id="rId71" Type="http://schemas.openxmlformats.org/officeDocument/2006/relationships/slideMaster" Target="slideMasters/slideMaster71.xml"/><Relationship Id="rId234" Type="http://schemas.openxmlformats.org/officeDocument/2006/relationships/slide" Target="slides/slide101.xml"/><Relationship Id="rId637" Type="http://schemas.openxmlformats.org/officeDocument/2006/relationships/slide" Target="slides/slide5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43.xml"/><Relationship Id="rId441" Type="http://schemas.openxmlformats.org/officeDocument/2006/relationships/slide" Target="slides/slide308.xml"/><Relationship Id="rId483" Type="http://schemas.openxmlformats.org/officeDocument/2006/relationships/slide" Target="slides/slide350.xml"/><Relationship Id="rId539" Type="http://schemas.openxmlformats.org/officeDocument/2006/relationships/slide" Target="slides/slide406.xml"/><Relationship Id="rId40" Type="http://schemas.openxmlformats.org/officeDocument/2006/relationships/slideMaster" Target="slideMasters/slideMaster40.xml"/><Relationship Id="rId136" Type="http://schemas.openxmlformats.org/officeDocument/2006/relationships/slide" Target="slides/slide3.xml"/><Relationship Id="rId178" Type="http://schemas.openxmlformats.org/officeDocument/2006/relationships/slide" Target="slides/slide45.xml"/><Relationship Id="rId301" Type="http://schemas.openxmlformats.org/officeDocument/2006/relationships/slide" Target="slides/slide168.xml"/><Relationship Id="rId343" Type="http://schemas.openxmlformats.org/officeDocument/2006/relationships/slide" Target="slides/slide210.xml"/><Relationship Id="rId550" Type="http://schemas.openxmlformats.org/officeDocument/2006/relationships/slide" Target="slides/slide417.xml"/><Relationship Id="rId82" Type="http://schemas.openxmlformats.org/officeDocument/2006/relationships/slideMaster" Target="slideMasters/slideMaster82.xml"/><Relationship Id="rId203" Type="http://schemas.openxmlformats.org/officeDocument/2006/relationships/slide" Target="slides/slide70.xml"/><Relationship Id="rId385" Type="http://schemas.openxmlformats.org/officeDocument/2006/relationships/slide" Target="slides/slide252.xml"/><Relationship Id="rId592" Type="http://schemas.openxmlformats.org/officeDocument/2006/relationships/slide" Target="slides/slide459.xml"/><Relationship Id="rId606" Type="http://schemas.openxmlformats.org/officeDocument/2006/relationships/slide" Target="slides/slide473.xml"/><Relationship Id="rId648" Type="http://schemas.openxmlformats.org/officeDocument/2006/relationships/slide" Target="slides/slide515.xml"/><Relationship Id="rId245" Type="http://schemas.openxmlformats.org/officeDocument/2006/relationships/slide" Target="slides/slide112.xml"/><Relationship Id="rId287" Type="http://schemas.openxmlformats.org/officeDocument/2006/relationships/slide" Target="slides/slide154.xml"/><Relationship Id="rId410" Type="http://schemas.openxmlformats.org/officeDocument/2006/relationships/slide" Target="slides/slide277.xml"/><Relationship Id="rId452" Type="http://schemas.openxmlformats.org/officeDocument/2006/relationships/slide" Target="slides/slide319.xml"/><Relationship Id="rId494" Type="http://schemas.openxmlformats.org/officeDocument/2006/relationships/slide" Target="slides/slide361.xml"/><Relationship Id="rId508" Type="http://schemas.openxmlformats.org/officeDocument/2006/relationships/slide" Target="slides/slide375.xml"/><Relationship Id="rId105" Type="http://schemas.openxmlformats.org/officeDocument/2006/relationships/slideMaster" Target="slideMasters/slideMaster105.xml"/><Relationship Id="rId147" Type="http://schemas.openxmlformats.org/officeDocument/2006/relationships/slide" Target="slides/slide14.xml"/><Relationship Id="rId312" Type="http://schemas.openxmlformats.org/officeDocument/2006/relationships/slide" Target="slides/slide179.xml"/><Relationship Id="rId354" Type="http://schemas.openxmlformats.org/officeDocument/2006/relationships/slide" Target="slides/slide221.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6.xml"/><Relationship Id="rId396" Type="http://schemas.openxmlformats.org/officeDocument/2006/relationships/slide" Target="slides/slide263.xml"/><Relationship Id="rId561" Type="http://schemas.openxmlformats.org/officeDocument/2006/relationships/slide" Target="slides/slide428.xml"/><Relationship Id="rId617" Type="http://schemas.openxmlformats.org/officeDocument/2006/relationships/slide" Target="slides/slide484.xml"/><Relationship Id="rId659" Type="http://schemas.openxmlformats.org/officeDocument/2006/relationships/slide" Target="slides/slide526.xml"/><Relationship Id="rId214" Type="http://schemas.openxmlformats.org/officeDocument/2006/relationships/slide" Target="slides/slide81.xml"/><Relationship Id="rId256" Type="http://schemas.openxmlformats.org/officeDocument/2006/relationships/slide" Target="slides/slide123.xml"/><Relationship Id="rId298" Type="http://schemas.openxmlformats.org/officeDocument/2006/relationships/slide" Target="slides/slide165.xml"/><Relationship Id="rId421" Type="http://schemas.openxmlformats.org/officeDocument/2006/relationships/slide" Target="slides/slide288.xml"/><Relationship Id="rId463" Type="http://schemas.openxmlformats.org/officeDocument/2006/relationships/slide" Target="slides/slide330.xml"/><Relationship Id="rId519" Type="http://schemas.openxmlformats.org/officeDocument/2006/relationships/slide" Target="slides/slide386.xml"/><Relationship Id="rId670" Type="http://schemas.openxmlformats.org/officeDocument/2006/relationships/slide" Target="slides/slide537.xml"/><Relationship Id="rId116" Type="http://schemas.openxmlformats.org/officeDocument/2006/relationships/slideMaster" Target="slideMasters/slideMaster116.xml"/><Relationship Id="rId158" Type="http://schemas.openxmlformats.org/officeDocument/2006/relationships/slide" Target="slides/slide25.xml"/><Relationship Id="rId323" Type="http://schemas.openxmlformats.org/officeDocument/2006/relationships/slide" Target="slides/slide190.xml"/><Relationship Id="rId530" Type="http://schemas.openxmlformats.org/officeDocument/2006/relationships/slide" Target="slides/slide39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32.xml"/><Relationship Id="rId572" Type="http://schemas.openxmlformats.org/officeDocument/2006/relationships/slide" Target="slides/slide439.xml"/><Relationship Id="rId628" Type="http://schemas.openxmlformats.org/officeDocument/2006/relationships/slide" Target="slides/slide495.xml"/><Relationship Id="rId225" Type="http://schemas.openxmlformats.org/officeDocument/2006/relationships/slide" Target="slides/slide92.xml"/><Relationship Id="rId267" Type="http://schemas.openxmlformats.org/officeDocument/2006/relationships/slide" Target="slides/slide134.xml"/><Relationship Id="rId432" Type="http://schemas.openxmlformats.org/officeDocument/2006/relationships/slide" Target="slides/slide299.xml"/><Relationship Id="rId474" Type="http://schemas.openxmlformats.org/officeDocument/2006/relationships/slide" Target="slides/slide341.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6.xml"/><Relationship Id="rId334" Type="http://schemas.openxmlformats.org/officeDocument/2006/relationships/slide" Target="slides/slide201.xml"/><Relationship Id="rId376" Type="http://schemas.openxmlformats.org/officeDocument/2006/relationships/slide" Target="slides/slide243.xml"/><Relationship Id="rId541" Type="http://schemas.openxmlformats.org/officeDocument/2006/relationships/slide" Target="slides/slide408.xml"/><Relationship Id="rId583" Type="http://schemas.openxmlformats.org/officeDocument/2006/relationships/slide" Target="slides/slide450.xml"/><Relationship Id="rId639" Type="http://schemas.openxmlformats.org/officeDocument/2006/relationships/slide" Target="slides/slide506.xml"/><Relationship Id="rId4" Type="http://schemas.openxmlformats.org/officeDocument/2006/relationships/slideMaster" Target="slideMasters/slideMaster4.xml"/><Relationship Id="rId180" Type="http://schemas.openxmlformats.org/officeDocument/2006/relationships/slide" Target="slides/slide47.xml"/><Relationship Id="rId236" Type="http://schemas.openxmlformats.org/officeDocument/2006/relationships/slide" Target="slides/slide103.xml"/><Relationship Id="rId278" Type="http://schemas.openxmlformats.org/officeDocument/2006/relationships/slide" Target="slides/slide145.xml"/><Relationship Id="rId401" Type="http://schemas.openxmlformats.org/officeDocument/2006/relationships/slide" Target="slides/slide268.xml"/><Relationship Id="rId443" Type="http://schemas.openxmlformats.org/officeDocument/2006/relationships/slide" Target="slides/slide310.xml"/><Relationship Id="rId650" Type="http://schemas.openxmlformats.org/officeDocument/2006/relationships/slide" Target="slides/slide517.xml"/><Relationship Id="rId303" Type="http://schemas.openxmlformats.org/officeDocument/2006/relationships/slide" Target="slides/slide170.xml"/><Relationship Id="rId485" Type="http://schemas.openxmlformats.org/officeDocument/2006/relationships/slide" Target="slides/slide35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5.xml"/><Relationship Id="rId345" Type="http://schemas.openxmlformats.org/officeDocument/2006/relationships/slide" Target="slides/slide212.xml"/><Relationship Id="rId387" Type="http://schemas.openxmlformats.org/officeDocument/2006/relationships/slide" Target="slides/slide254.xml"/><Relationship Id="rId510" Type="http://schemas.openxmlformats.org/officeDocument/2006/relationships/slide" Target="slides/slide377.xml"/><Relationship Id="rId552" Type="http://schemas.openxmlformats.org/officeDocument/2006/relationships/slide" Target="slides/slide419.xml"/><Relationship Id="rId594" Type="http://schemas.openxmlformats.org/officeDocument/2006/relationships/slide" Target="slides/slide461.xml"/><Relationship Id="rId608" Type="http://schemas.openxmlformats.org/officeDocument/2006/relationships/slide" Target="slides/slide475.xml"/><Relationship Id="rId191" Type="http://schemas.openxmlformats.org/officeDocument/2006/relationships/slide" Target="slides/slide58.xml"/><Relationship Id="rId205" Type="http://schemas.openxmlformats.org/officeDocument/2006/relationships/slide" Target="slides/slide72.xml"/><Relationship Id="rId247" Type="http://schemas.openxmlformats.org/officeDocument/2006/relationships/slide" Target="slides/slide114.xml"/><Relationship Id="rId412" Type="http://schemas.openxmlformats.org/officeDocument/2006/relationships/slide" Target="slides/slide279.xml"/><Relationship Id="rId107" Type="http://schemas.openxmlformats.org/officeDocument/2006/relationships/slideMaster" Target="slideMasters/slideMaster107.xml"/><Relationship Id="rId289" Type="http://schemas.openxmlformats.org/officeDocument/2006/relationships/slide" Target="slides/slide156.xml"/><Relationship Id="rId454" Type="http://schemas.openxmlformats.org/officeDocument/2006/relationships/slide" Target="slides/slide321.xml"/><Relationship Id="rId496" Type="http://schemas.openxmlformats.org/officeDocument/2006/relationships/slide" Target="slides/slide363.xml"/><Relationship Id="rId661" Type="http://schemas.openxmlformats.org/officeDocument/2006/relationships/slide" Target="slides/slide52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6.xml"/><Relationship Id="rId314" Type="http://schemas.openxmlformats.org/officeDocument/2006/relationships/slide" Target="slides/slide181.xml"/><Relationship Id="rId356" Type="http://schemas.openxmlformats.org/officeDocument/2006/relationships/slide" Target="slides/slide223.xml"/><Relationship Id="rId398" Type="http://schemas.openxmlformats.org/officeDocument/2006/relationships/slide" Target="slides/slide265.xml"/><Relationship Id="rId521" Type="http://schemas.openxmlformats.org/officeDocument/2006/relationships/slide" Target="slides/slide388.xml"/><Relationship Id="rId563" Type="http://schemas.openxmlformats.org/officeDocument/2006/relationships/slide" Target="slides/slide430.xml"/><Relationship Id="rId619" Type="http://schemas.openxmlformats.org/officeDocument/2006/relationships/slide" Target="slides/slide486.xml"/><Relationship Id="rId95" Type="http://schemas.openxmlformats.org/officeDocument/2006/relationships/slideMaster" Target="slideMasters/slideMaster95.xml"/><Relationship Id="rId160" Type="http://schemas.openxmlformats.org/officeDocument/2006/relationships/slide" Target="slides/slide27.xml"/><Relationship Id="rId216" Type="http://schemas.openxmlformats.org/officeDocument/2006/relationships/slide" Target="slides/slide83.xml"/><Relationship Id="rId423" Type="http://schemas.openxmlformats.org/officeDocument/2006/relationships/slide" Target="slides/slide290.xml"/><Relationship Id="rId258" Type="http://schemas.openxmlformats.org/officeDocument/2006/relationships/slide" Target="slides/slide125.xml"/><Relationship Id="rId465" Type="http://schemas.openxmlformats.org/officeDocument/2006/relationships/slide" Target="slides/slide332.xml"/><Relationship Id="rId630" Type="http://schemas.openxmlformats.org/officeDocument/2006/relationships/slide" Target="slides/slide497.xml"/><Relationship Id="rId672" Type="http://schemas.openxmlformats.org/officeDocument/2006/relationships/slide" Target="slides/slide53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92.xml"/><Relationship Id="rId367" Type="http://schemas.openxmlformats.org/officeDocument/2006/relationships/slide" Target="slides/slide234.xml"/><Relationship Id="rId532" Type="http://schemas.openxmlformats.org/officeDocument/2006/relationships/slide" Target="slides/slide399.xml"/><Relationship Id="rId574" Type="http://schemas.openxmlformats.org/officeDocument/2006/relationships/slide" Target="slides/slide441.xml"/><Relationship Id="rId171" Type="http://schemas.openxmlformats.org/officeDocument/2006/relationships/slide" Target="slides/slide38.xml"/><Relationship Id="rId227" Type="http://schemas.openxmlformats.org/officeDocument/2006/relationships/slide" Target="slides/slide94.xml"/><Relationship Id="rId269" Type="http://schemas.openxmlformats.org/officeDocument/2006/relationships/slide" Target="slides/slide136.xml"/><Relationship Id="rId434" Type="http://schemas.openxmlformats.org/officeDocument/2006/relationships/slide" Target="slides/slide301.xml"/><Relationship Id="rId476" Type="http://schemas.openxmlformats.org/officeDocument/2006/relationships/slide" Target="slides/slide343.xml"/><Relationship Id="rId641" Type="http://schemas.openxmlformats.org/officeDocument/2006/relationships/slide" Target="slides/slide508.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7.xml"/><Relationship Id="rId336" Type="http://schemas.openxmlformats.org/officeDocument/2006/relationships/slide" Target="slides/slide203.xml"/><Relationship Id="rId501" Type="http://schemas.openxmlformats.org/officeDocument/2006/relationships/slide" Target="slides/slide368.xml"/><Relationship Id="rId543" Type="http://schemas.openxmlformats.org/officeDocument/2006/relationships/slide" Target="slides/slide410.xml"/><Relationship Id="rId75" Type="http://schemas.openxmlformats.org/officeDocument/2006/relationships/slideMaster" Target="slideMasters/slideMaster75.xml"/><Relationship Id="rId140" Type="http://schemas.openxmlformats.org/officeDocument/2006/relationships/slide" Target="slides/slide7.xml"/><Relationship Id="rId182" Type="http://schemas.openxmlformats.org/officeDocument/2006/relationships/slide" Target="slides/slide49.xml"/><Relationship Id="rId378" Type="http://schemas.openxmlformats.org/officeDocument/2006/relationships/slide" Target="slides/slide245.xml"/><Relationship Id="rId403" Type="http://schemas.openxmlformats.org/officeDocument/2006/relationships/slide" Target="slides/slide270.xml"/><Relationship Id="rId585" Type="http://schemas.openxmlformats.org/officeDocument/2006/relationships/slide" Target="slides/slide452.xml"/><Relationship Id="rId6" Type="http://schemas.openxmlformats.org/officeDocument/2006/relationships/slideMaster" Target="slideMasters/slideMaster6.xml"/><Relationship Id="rId238" Type="http://schemas.openxmlformats.org/officeDocument/2006/relationships/slide" Target="slides/slide105.xml"/><Relationship Id="rId445" Type="http://schemas.openxmlformats.org/officeDocument/2006/relationships/slide" Target="slides/slide312.xml"/><Relationship Id="rId487" Type="http://schemas.openxmlformats.org/officeDocument/2006/relationships/slide" Target="slides/slide354.xml"/><Relationship Id="rId610" Type="http://schemas.openxmlformats.org/officeDocument/2006/relationships/slide" Target="slides/slide477.xml"/><Relationship Id="rId652" Type="http://schemas.openxmlformats.org/officeDocument/2006/relationships/slide" Target="slides/slide519.xml"/><Relationship Id="rId291" Type="http://schemas.openxmlformats.org/officeDocument/2006/relationships/slide" Target="slides/slide158.xml"/><Relationship Id="rId305" Type="http://schemas.openxmlformats.org/officeDocument/2006/relationships/slide" Target="slides/slide172.xml"/><Relationship Id="rId347" Type="http://schemas.openxmlformats.org/officeDocument/2006/relationships/slide" Target="slides/slide214.xml"/><Relationship Id="rId512" Type="http://schemas.openxmlformats.org/officeDocument/2006/relationships/slide" Target="slides/slide37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8.xml"/><Relationship Id="rId389" Type="http://schemas.openxmlformats.org/officeDocument/2006/relationships/slide" Target="slides/slide256.xml"/><Relationship Id="rId554" Type="http://schemas.openxmlformats.org/officeDocument/2006/relationships/slide" Target="slides/slide421.xml"/><Relationship Id="rId596" Type="http://schemas.openxmlformats.org/officeDocument/2006/relationships/slide" Target="slides/slide463.xml"/><Relationship Id="rId193" Type="http://schemas.openxmlformats.org/officeDocument/2006/relationships/slide" Target="slides/slide60.xml"/><Relationship Id="rId207" Type="http://schemas.openxmlformats.org/officeDocument/2006/relationships/slide" Target="slides/slide74.xml"/><Relationship Id="rId249" Type="http://schemas.openxmlformats.org/officeDocument/2006/relationships/slide" Target="slides/slide116.xml"/><Relationship Id="rId414" Type="http://schemas.openxmlformats.org/officeDocument/2006/relationships/slide" Target="slides/slide281.xml"/><Relationship Id="rId456" Type="http://schemas.openxmlformats.org/officeDocument/2006/relationships/slide" Target="slides/slide323.xml"/><Relationship Id="rId498" Type="http://schemas.openxmlformats.org/officeDocument/2006/relationships/slide" Target="slides/slide365.xml"/><Relationship Id="rId621" Type="http://schemas.openxmlformats.org/officeDocument/2006/relationships/slide" Target="slides/slide488.xml"/><Relationship Id="rId663" Type="http://schemas.openxmlformats.org/officeDocument/2006/relationships/slide" Target="slides/slide530.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7.xml"/><Relationship Id="rId316" Type="http://schemas.openxmlformats.org/officeDocument/2006/relationships/slide" Target="slides/slide183.xml"/><Relationship Id="rId523" Type="http://schemas.openxmlformats.org/officeDocument/2006/relationships/slide" Target="slides/slide390.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25.xml"/><Relationship Id="rId565" Type="http://schemas.openxmlformats.org/officeDocument/2006/relationships/slide" Target="slides/slide432.xml"/><Relationship Id="rId162" Type="http://schemas.openxmlformats.org/officeDocument/2006/relationships/slide" Target="slides/slide29.xml"/><Relationship Id="rId218" Type="http://schemas.openxmlformats.org/officeDocument/2006/relationships/slide" Target="slides/slide85.xml"/><Relationship Id="rId425" Type="http://schemas.openxmlformats.org/officeDocument/2006/relationships/slide" Target="slides/slide292.xml"/><Relationship Id="rId467" Type="http://schemas.openxmlformats.org/officeDocument/2006/relationships/slide" Target="slides/slide334.xml"/><Relationship Id="rId632" Type="http://schemas.openxmlformats.org/officeDocument/2006/relationships/slide" Target="slides/slide499.xml"/><Relationship Id="rId271" Type="http://schemas.openxmlformats.org/officeDocument/2006/relationships/slide" Target="slides/slide138.xml"/><Relationship Id="rId674" Type="http://schemas.openxmlformats.org/officeDocument/2006/relationships/notesMaster" Target="notesMasters/notesMaster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94.xml"/><Relationship Id="rId369" Type="http://schemas.openxmlformats.org/officeDocument/2006/relationships/slide" Target="slides/slide236.xml"/><Relationship Id="rId534" Type="http://schemas.openxmlformats.org/officeDocument/2006/relationships/slide" Target="slides/slide401.xml"/><Relationship Id="rId576" Type="http://schemas.openxmlformats.org/officeDocument/2006/relationships/slide" Target="slides/slide443.xml"/><Relationship Id="rId173" Type="http://schemas.openxmlformats.org/officeDocument/2006/relationships/slide" Target="slides/slide40.xml"/><Relationship Id="rId229" Type="http://schemas.openxmlformats.org/officeDocument/2006/relationships/slide" Target="slides/slide96.xml"/><Relationship Id="rId380" Type="http://schemas.openxmlformats.org/officeDocument/2006/relationships/slide" Target="slides/slide247.xml"/><Relationship Id="rId436" Type="http://schemas.openxmlformats.org/officeDocument/2006/relationships/slide" Target="slides/slide303.xml"/><Relationship Id="rId601" Type="http://schemas.openxmlformats.org/officeDocument/2006/relationships/slide" Target="slides/slide468.xml"/><Relationship Id="rId643" Type="http://schemas.openxmlformats.org/officeDocument/2006/relationships/slide" Target="slides/slide510.xml"/><Relationship Id="rId240" Type="http://schemas.openxmlformats.org/officeDocument/2006/relationships/slide" Target="slides/slide107.xml"/><Relationship Id="rId478" Type="http://schemas.openxmlformats.org/officeDocument/2006/relationships/slide" Target="slides/slide34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9.xml"/><Relationship Id="rId338" Type="http://schemas.openxmlformats.org/officeDocument/2006/relationships/slide" Target="slides/slide205.xml"/><Relationship Id="rId503" Type="http://schemas.openxmlformats.org/officeDocument/2006/relationships/slide" Target="slides/slide370.xml"/><Relationship Id="rId545" Type="http://schemas.openxmlformats.org/officeDocument/2006/relationships/slide" Target="slides/slide412.xml"/><Relationship Id="rId587" Type="http://schemas.openxmlformats.org/officeDocument/2006/relationships/slide" Target="slides/slide454.xml"/><Relationship Id="rId8" Type="http://schemas.openxmlformats.org/officeDocument/2006/relationships/slideMaster" Target="slideMasters/slideMaster8.xml"/><Relationship Id="rId142" Type="http://schemas.openxmlformats.org/officeDocument/2006/relationships/slide" Target="slides/slide9.xml"/><Relationship Id="rId184" Type="http://schemas.openxmlformats.org/officeDocument/2006/relationships/slide" Target="slides/slide51.xml"/><Relationship Id="rId391" Type="http://schemas.openxmlformats.org/officeDocument/2006/relationships/slide" Target="slides/slide258.xml"/><Relationship Id="rId405" Type="http://schemas.openxmlformats.org/officeDocument/2006/relationships/slide" Target="slides/slide272.xml"/><Relationship Id="rId447" Type="http://schemas.openxmlformats.org/officeDocument/2006/relationships/slide" Target="slides/slide314.xml"/><Relationship Id="rId612" Type="http://schemas.openxmlformats.org/officeDocument/2006/relationships/slide" Target="slides/slide479.xml"/><Relationship Id="rId251" Type="http://schemas.openxmlformats.org/officeDocument/2006/relationships/slide" Target="slides/slide118.xml"/><Relationship Id="rId489" Type="http://schemas.openxmlformats.org/officeDocument/2006/relationships/slide" Target="slides/slide356.xml"/><Relationship Id="rId654" Type="http://schemas.openxmlformats.org/officeDocument/2006/relationships/slide" Target="slides/slide521.xml"/><Relationship Id="rId46" Type="http://schemas.openxmlformats.org/officeDocument/2006/relationships/slideMaster" Target="slideMasters/slideMaster46.xml"/><Relationship Id="rId293" Type="http://schemas.openxmlformats.org/officeDocument/2006/relationships/slide" Target="slides/slide160.xml"/><Relationship Id="rId307" Type="http://schemas.openxmlformats.org/officeDocument/2006/relationships/slide" Target="slides/slide174.xml"/><Relationship Id="rId349" Type="http://schemas.openxmlformats.org/officeDocument/2006/relationships/slide" Target="slides/slide216.xml"/><Relationship Id="rId514" Type="http://schemas.openxmlformats.org/officeDocument/2006/relationships/slide" Target="slides/slide381.xml"/><Relationship Id="rId556" Type="http://schemas.openxmlformats.org/officeDocument/2006/relationships/slide" Target="slides/slide423.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20.xml"/><Relationship Id="rId195" Type="http://schemas.openxmlformats.org/officeDocument/2006/relationships/slide" Target="slides/slide62.xml"/><Relationship Id="rId209" Type="http://schemas.openxmlformats.org/officeDocument/2006/relationships/slide" Target="slides/slide76.xml"/><Relationship Id="rId360" Type="http://schemas.openxmlformats.org/officeDocument/2006/relationships/slide" Target="slides/slide227.xml"/><Relationship Id="rId416" Type="http://schemas.openxmlformats.org/officeDocument/2006/relationships/slide" Target="slides/slide283.xml"/><Relationship Id="rId598" Type="http://schemas.openxmlformats.org/officeDocument/2006/relationships/slide" Target="slides/slide465.xml"/><Relationship Id="rId220" Type="http://schemas.openxmlformats.org/officeDocument/2006/relationships/slide" Target="slides/slide87.xml"/><Relationship Id="rId458" Type="http://schemas.openxmlformats.org/officeDocument/2006/relationships/slide" Target="slides/slide325.xml"/><Relationship Id="rId623" Type="http://schemas.openxmlformats.org/officeDocument/2006/relationships/slide" Target="slides/slide490.xml"/><Relationship Id="rId665" Type="http://schemas.openxmlformats.org/officeDocument/2006/relationships/slide" Target="slides/slide53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9.xml"/><Relationship Id="rId318" Type="http://schemas.openxmlformats.org/officeDocument/2006/relationships/slide" Target="slides/slide185.xml"/><Relationship Id="rId525" Type="http://schemas.openxmlformats.org/officeDocument/2006/relationships/slide" Target="slides/slide392.xml"/><Relationship Id="rId567" Type="http://schemas.openxmlformats.org/officeDocument/2006/relationships/slide" Target="slides/slide434.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31.xml"/><Relationship Id="rId371" Type="http://schemas.openxmlformats.org/officeDocument/2006/relationships/slide" Target="slides/slide238.xml"/><Relationship Id="rId427" Type="http://schemas.openxmlformats.org/officeDocument/2006/relationships/slide" Target="slides/slide294.xml"/><Relationship Id="rId469" Type="http://schemas.openxmlformats.org/officeDocument/2006/relationships/slide" Target="slides/slide336.xml"/><Relationship Id="rId634" Type="http://schemas.openxmlformats.org/officeDocument/2006/relationships/slide" Target="slides/slide501.xml"/><Relationship Id="rId676" Type="http://schemas.openxmlformats.org/officeDocument/2006/relationships/viewProps" Target="viewProps.xml"/><Relationship Id="rId26" Type="http://schemas.openxmlformats.org/officeDocument/2006/relationships/slideMaster" Target="slideMasters/slideMaster26.xml"/><Relationship Id="rId231" Type="http://schemas.openxmlformats.org/officeDocument/2006/relationships/slide" Target="slides/slide98.xml"/><Relationship Id="rId273" Type="http://schemas.openxmlformats.org/officeDocument/2006/relationships/slide" Target="slides/slide140.xml"/><Relationship Id="rId329" Type="http://schemas.openxmlformats.org/officeDocument/2006/relationships/slide" Target="slides/slide196.xml"/><Relationship Id="rId480" Type="http://schemas.openxmlformats.org/officeDocument/2006/relationships/slide" Target="slides/slide347.xml"/><Relationship Id="rId536" Type="http://schemas.openxmlformats.org/officeDocument/2006/relationships/slide" Target="slides/slide403.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42.xml"/><Relationship Id="rId340" Type="http://schemas.openxmlformats.org/officeDocument/2006/relationships/slide" Target="slides/slide207.xml"/><Relationship Id="rId578" Type="http://schemas.openxmlformats.org/officeDocument/2006/relationships/slide" Target="slides/slide445.xml"/><Relationship Id="rId200" Type="http://schemas.openxmlformats.org/officeDocument/2006/relationships/slide" Target="slides/slide67.xml"/><Relationship Id="rId382" Type="http://schemas.openxmlformats.org/officeDocument/2006/relationships/slide" Target="slides/slide249.xml"/><Relationship Id="rId438" Type="http://schemas.openxmlformats.org/officeDocument/2006/relationships/slide" Target="slides/slide305.xml"/><Relationship Id="rId603" Type="http://schemas.openxmlformats.org/officeDocument/2006/relationships/slide" Target="slides/slide470.xml"/><Relationship Id="rId645" Type="http://schemas.openxmlformats.org/officeDocument/2006/relationships/slide" Target="slides/slide512.xml"/><Relationship Id="rId242" Type="http://schemas.openxmlformats.org/officeDocument/2006/relationships/slide" Target="slides/slide109.xml"/><Relationship Id="rId284" Type="http://schemas.openxmlformats.org/officeDocument/2006/relationships/slide" Target="slides/slide151.xml"/><Relationship Id="rId491" Type="http://schemas.openxmlformats.org/officeDocument/2006/relationships/slide" Target="slides/slide358.xml"/><Relationship Id="rId505" Type="http://schemas.openxmlformats.org/officeDocument/2006/relationships/slide" Target="slides/slide37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11.xml"/><Relationship Id="rId547" Type="http://schemas.openxmlformats.org/officeDocument/2006/relationships/slide" Target="slides/slide414.xml"/><Relationship Id="rId589" Type="http://schemas.openxmlformats.org/officeDocument/2006/relationships/slide" Target="slides/slide456.xml"/><Relationship Id="rId90" Type="http://schemas.openxmlformats.org/officeDocument/2006/relationships/slideMaster" Target="slideMasters/slideMaster90.xml"/><Relationship Id="rId186" Type="http://schemas.openxmlformats.org/officeDocument/2006/relationships/slide" Target="slides/slide53.xml"/><Relationship Id="rId351" Type="http://schemas.openxmlformats.org/officeDocument/2006/relationships/slide" Target="slides/slide218.xml"/><Relationship Id="rId393" Type="http://schemas.openxmlformats.org/officeDocument/2006/relationships/slide" Target="slides/slide260.xml"/><Relationship Id="rId407" Type="http://schemas.openxmlformats.org/officeDocument/2006/relationships/slide" Target="slides/slide274.xml"/><Relationship Id="rId449" Type="http://schemas.openxmlformats.org/officeDocument/2006/relationships/slide" Target="slides/slide316.xml"/><Relationship Id="rId614" Type="http://schemas.openxmlformats.org/officeDocument/2006/relationships/slide" Target="slides/slide481.xml"/><Relationship Id="rId656" Type="http://schemas.openxmlformats.org/officeDocument/2006/relationships/slide" Target="slides/slide523.xml"/><Relationship Id="rId211" Type="http://schemas.openxmlformats.org/officeDocument/2006/relationships/slide" Target="slides/slide78.xml"/><Relationship Id="rId253" Type="http://schemas.openxmlformats.org/officeDocument/2006/relationships/slide" Target="slides/slide120.xml"/><Relationship Id="rId295" Type="http://schemas.openxmlformats.org/officeDocument/2006/relationships/slide" Target="slides/slide162.xml"/><Relationship Id="rId309" Type="http://schemas.openxmlformats.org/officeDocument/2006/relationships/slide" Target="slides/slide176.xml"/><Relationship Id="rId460" Type="http://schemas.openxmlformats.org/officeDocument/2006/relationships/slide" Target="slides/slide327.xml"/><Relationship Id="rId516" Type="http://schemas.openxmlformats.org/officeDocument/2006/relationships/slide" Target="slides/slide383.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7.xml"/><Relationship Id="rId558" Type="http://schemas.openxmlformats.org/officeDocument/2006/relationships/slide" Target="slides/slide425.xml"/><Relationship Id="rId155" Type="http://schemas.openxmlformats.org/officeDocument/2006/relationships/slide" Target="slides/slide22.xml"/><Relationship Id="rId197" Type="http://schemas.openxmlformats.org/officeDocument/2006/relationships/slide" Target="slides/slide64.xml"/><Relationship Id="rId362" Type="http://schemas.openxmlformats.org/officeDocument/2006/relationships/slide" Target="slides/slide229.xml"/><Relationship Id="rId418" Type="http://schemas.openxmlformats.org/officeDocument/2006/relationships/slide" Target="slides/slide285.xml"/><Relationship Id="rId625" Type="http://schemas.openxmlformats.org/officeDocument/2006/relationships/slide" Target="slides/slide492.xml"/><Relationship Id="rId222" Type="http://schemas.openxmlformats.org/officeDocument/2006/relationships/slide" Target="slides/slide89.xml"/><Relationship Id="rId264" Type="http://schemas.openxmlformats.org/officeDocument/2006/relationships/slide" Target="slides/slide131.xml"/><Relationship Id="rId471" Type="http://schemas.openxmlformats.org/officeDocument/2006/relationships/slide" Target="slides/slide338.xml"/><Relationship Id="rId667" Type="http://schemas.openxmlformats.org/officeDocument/2006/relationships/slide" Target="slides/slide53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94.xml"/><Relationship Id="rId569" Type="http://schemas.openxmlformats.org/officeDocument/2006/relationships/slide" Target="slides/slide436.xml"/><Relationship Id="rId70" Type="http://schemas.openxmlformats.org/officeDocument/2006/relationships/slideMaster" Target="slideMasters/slideMaster70.xml"/><Relationship Id="rId166" Type="http://schemas.openxmlformats.org/officeDocument/2006/relationships/slide" Target="slides/slide33.xml"/><Relationship Id="rId331" Type="http://schemas.openxmlformats.org/officeDocument/2006/relationships/slide" Target="slides/slide198.xml"/><Relationship Id="rId373" Type="http://schemas.openxmlformats.org/officeDocument/2006/relationships/slide" Target="slides/slide240.xml"/><Relationship Id="rId429" Type="http://schemas.openxmlformats.org/officeDocument/2006/relationships/slide" Target="slides/slide296.xml"/><Relationship Id="rId580" Type="http://schemas.openxmlformats.org/officeDocument/2006/relationships/slide" Target="slides/slide447.xml"/><Relationship Id="rId636" Type="http://schemas.openxmlformats.org/officeDocument/2006/relationships/slide" Target="slides/slide503.xml"/><Relationship Id="rId1" Type="http://schemas.openxmlformats.org/officeDocument/2006/relationships/slideMaster" Target="slideMasters/slideMaster1.xml"/><Relationship Id="rId233" Type="http://schemas.openxmlformats.org/officeDocument/2006/relationships/slide" Target="slides/slide100.xml"/><Relationship Id="rId440" Type="http://schemas.openxmlformats.org/officeDocument/2006/relationships/slide" Target="slides/slide307.xml"/><Relationship Id="rId678" Type="http://schemas.openxmlformats.org/officeDocument/2006/relationships/tableStyles" Target="tableStyles.xml"/><Relationship Id="rId28" Type="http://schemas.openxmlformats.org/officeDocument/2006/relationships/slideMaster" Target="slideMasters/slideMaster28.xml"/><Relationship Id="rId275" Type="http://schemas.openxmlformats.org/officeDocument/2006/relationships/slide" Target="slides/slide142.xml"/><Relationship Id="rId300" Type="http://schemas.openxmlformats.org/officeDocument/2006/relationships/slide" Target="slides/slide167.xml"/><Relationship Id="rId482" Type="http://schemas.openxmlformats.org/officeDocument/2006/relationships/slide" Target="slides/slide349.xml"/><Relationship Id="rId538" Type="http://schemas.openxmlformats.org/officeDocument/2006/relationships/slide" Target="slides/slide405.xml"/><Relationship Id="rId81" Type="http://schemas.openxmlformats.org/officeDocument/2006/relationships/slideMaster" Target="slideMasters/slideMaster81.xml"/><Relationship Id="rId135" Type="http://schemas.openxmlformats.org/officeDocument/2006/relationships/slide" Target="slides/slide2.xml"/><Relationship Id="rId177" Type="http://schemas.openxmlformats.org/officeDocument/2006/relationships/slide" Target="slides/slide44.xml"/><Relationship Id="rId342" Type="http://schemas.openxmlformats.org/officeDocument/2006/relationships/slide" Target="slides/slide209.xml"/><Relationship Id="rId384" Type="http://schemas.openxmlformats.org/officeDocument/2006/relationships/slide" Target="slides/slide251.xml"/><Relationship Id="rId591" Type="http://schemas.openxmlformats.org/officeDocument/2006/relationships/slide" Target="slides/slide458.xml"/><Relationship Id="rId605" Type="http://schemas.openxmlformats.org/officeDocument/2006/relationships/slide" Target="slides/slide472.xml"/><Relationship Id="rId202" Type="http://schemas.openxmlformats.org/officeDocument/2006/relationships/slide" Target="slides/slide69.xml"/><Relationship Id="rId244" Type="http://schemas.openxmlformats.org/officeDocument/2006/relationships/slide" Target="slides/slide111.xml"/><Relationship Id="rId647" Type="http://schemas.openxmlformats.org/officeDocument/2006/relationships/slide" Target="slides/slide514.xml"/><Relationship Id="rId39" Type="http://schemas.openxmlformats.org/officeDocument/2006/relationships/slideMaster" Target="slideMasters/slideMaster39.xml"/><Relationship Id="rId286" Type="http://schemas.openxmlformats.org/officeDocument/2006/relationships/slide" Target="slides/slide153.xml"/><Relationship Id="rId451" Type="http://schemas.openxmlformats.org/officeDocument/2006/relationships/slide" Target="slides/slide318.xml"/><Relationship Id="rId493" Type="http://schemas.openxmlformats.org/officeDocument/2006/relationships/slide" Target="slides/slide360.xml"/><Relationship Id="rId507" Type="http://schemas.openxmlformats.org/officeDocument/2006/relationships/slide" Target="slides/slide374.xml"/><Relationship Id="rId549" Type="http://schemas.openxmlformats.org/officeDocument/2006/relationships/slide" Target="slides/slide416.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13.xml"/><Relationship Id="rId188" Type="http://schemas.openxmlformats.org/officeDocument/2006/relationships/slide" Target="slides/slide55.xml"/><Relationship Id="rId311" Type="http://schemas.openxmlformats.org/officeDocument/2006/relationships/slide" Target="slides/slide178.xml"/><Relationship Id="rId353" Type="http://schemas.openxmlformats.org/officeDocument/2006/relationships/slide" Target="slides/slide220.xml"/><Relationship Id="rId395" Type="http://schemas.openxmlformats.org/officeDocument/2006/relationships/slide" Target="slides/slide262.xml"/><Relationship Id="rId409" Type="http://schemas.openxmlformats.org/officeDocument/2006/relationships/slide" Target="slides/slide276.xml"/><Relationship Id="rId560" Type="http://schemas.openxmlformats.org/officeDocument/2006/relationships/slide" Target="slides/slide427.xml"/><Relationship Id="rId92" Type="http://schemas.openxmlformats.org/officeDocument/2006/relationships/slideMaster" Target="slideMasters/slideMaster92.xml"/><Relationship Id="rId213" Type="http://schemas.openxmlformats.org/officeDocument/2006/relationships/slide" Target="slides/slide80.xml"/><Relationship Id="rId420" Type="http://schemas.openxmlformats.org/officeDocument/2006/relationships/slide" Target="slides/slide287.xml"/><Relationship Id="rId616" Type="http://schemas.openxmlformats.org/officeDocument/2006/relationships/slide" Target="slides/slide483.xml"/><Relationship Id="rId658" Type="http://schemas.openxmlformats.org/officeDocument/2006/relationships/slide" Target="slides/slide525.xml"/><Relationship Id="rId255" Type="http://schemas.openxmlformats.org/officeDocument/2006/relationships/slide" Target="slides/slide122.xml"/><Relationship Id="rId297" Type="http://schemas.openxmlformats.org/officeDocument/2006/relationships/slide" Target="slides/slide164.xml"/><Relationship Id="rId462" Type="http://schemas.openxmlformats.org/officeDocument/2006/relationships/slide" Target="slides/slide329.xml"/><Relationship Id="rId518" Type="http://schemas.openxmlformats.org/officeDocument/2006/relationships/slide" Target="slides/slide385.xml"/><Relationship Id="rId115" Type="http://schemas.openxmlformats.org/officeDocument/2006/relationships/slideMaster" Target="slideMasters/slideMaster115.xml"/><Relationship Id="rId157" Type="http://schemas.openxmlformats.org/officeDocument/2006/relationships/slide" Target="slides/slide24.xml"/><Relationship Id="rId322" Type="http://schemas.openxmlformats.org/officeDocument/2006/relationships/slide" Target="slides/slide189.xml"/><Relationship Id="rId364" Type="http://schemas.openxmlformats.org/officeDocument/2006/relationships/slide" Target="slides/slide231.xml"/><Relationship Id="rId61" Type="http://schemas.openxmlformats.org/officeDocument/2006/relationships/slideMaster" Target="slideMasters/slideMaster61.xml"/><Relationship Id="rId199" Type="http://schemas.openxmlformats.org/officeDocument/2006/relationships/slide" Target="slides/slide66.xml"/><Relationship Id="rId571" Type="http://schemas.openxmlformats.org/officeDocument/2006/relationships/slide" Target="slides/slide438.xml"/><Relationship Id="rId627" Type="http://schemas.openxmlformats.org/officeDocument/2006/relationships/slide" Target="slides/slide494.xml"/><Relationship Id="rId669" Type="http://schemas.openxmlformats.org/officeDocument/2006/relationships/slide" Target="slides/slide536.xml"/><Relationship Id="rId19" Type="http://schemas.openxmlformats.org/officeDocument/2006/relationships/slideMaster" Target="slideMasters/slideMaster19.xml"/><Relationship Id="rId224" Type="http://schemas.openxmlformats.org/officeDocument/2006/relationships/slide" Target="slides/slide91.xml"/><Relationship Id="rId266" Type="http://schemas.openxmlformats.org/officeDocument/2006/relationships/slide" Target="slides/slide133.xml"/><Relationship Id="rId431" Type="http://schemas.openxmlformats.org/officeDocument/2006/relationships/slide" Target="slides/slide298.xml"/><Relationship Id="rId473" Type="http://schemas.openxmlformats.org/officeDocument/2006/relationships/slide" Target="slides/slide340.xml"/><Relationship Id="rId529" Type="http://schemas.openxmlformats.org/officeDocument/2006/relationships/slide" Target="slides/slide396.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35.xml"/><Relationship Id="rId333" Type="http://schemas.openxmlformats.org/officeDocument/2006/relationships/slide" Target="slides/slide200.xml"/><Relationship Id="rId540" Type="http://schemas.openxmlformats.org/officeDocument/2006/relationships/slide" Target="slides/slide407.xml"/><Relationship Id="rId72" Type="http://schemas.openxmlformats.org/officeDocument/2006/relationships/slideMaster" Target="slideMasters/slideMaster72.xml"/><Relationship Id="rId375" Type="http://schemas.openxmlformats.org/officeDocument/2006/relationships/slide" Target="slides/slide242.xml"/><Relationship Id="rId582" Type="http://schemas.openxmlformats.org/officeDocument/2006/relationships/slide" Target="slides/slide449.xml"/><Relationship Id="rId638" Type="http://schemas.openxmlformats.org/officeDocument/2006/relationships/slide" Target="slides/slide505.xml"/><Relationship Id="rId3" Type="http://schemas.openxmlformats.org/officeDocument/2006/relationships/slideMaster" Target="slideMasters/slideMaster3.xml"/><Relationship Id="rId235" Type="http://schemas.openxmlformats.org/officeDocument/2006/relationships/slide" Target="slides/slide102.xml"/><Relationship Id="rId277" Type="http://schemas.openxmlformats.org/officeDocument/2006/relationships/slide" Target="slides/slide144.xml"/><Relationship Id="rId400" Type="http://schemas.openxmlformats.org/officeDocument/2006/relationships/slide" Target="slides/slide267.xml"/><Relationship Id="rId442" Type="http://schemas.openxmlformats.org/officeDocument/2006/relationships/slide" Target="slides/slide309.xml"/><Relationship Id="rId484" Type="http://schemas.openxmlformats.org/officeDocument/2006/relationships/slide" Target="slides/slide351.xml"/><Relationship Id="rId137" Type="http://schemas.openxmlformats.org/officeDocument/2006/relationships/slide" Target="slides/slide4.xml"/><Relationship Id="rId302" Type="http://schemas.openxmlformats.org/officeDocument/2006/relationships/slide" Target="slides/slide169.xml"/><Relationship Id="rId344" Type="http://schemas.openxmlformats.org/officeDocument/2006/relationships/slide" Target="slides/slide211.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6.xml"/><Relationship Id="rId386" Type="http://schemas.openxmlformats.org/officeDocument/2006/relationships/slide" Target="slides/slide253.xml"/><Relationship Id="rId551" Type="http://schemas.openxmlformats.org/officeDocument/2006/relationships/slide" Target="slides/slide418.xml"/><Relationship Id="rId593" Type="http://schemas.openxmlformats.org/officeDocument/2006/relationships/slide" Target="slides/slide460.xml"/><Relationship Id="rId607" Type="http://schemas.openxmlformats.org/officeDocument/2006/relationships/slide" Target="slides/slide474.xml"/><Relationship Id="rId649" Type="http://schemas.openxmlformats.org/officeDocument/2006/relationships/slide" Target="slides/slide516.xml"/><Relationship Id="rId190" Type="http://schemas.openxmlformats.org/officeDocument/2006/relationships/slide" Target="slides/slide57.xml"/><Relationship Id="rId204" Type="http://schemas.openxmlformats.org/officeDocument/2006/relationships/slide" Target="slides/slide71.xml"/><Relationship Id="rId246" Type="http://schemas.openxmlformats.org/officeDocument/2006/relationships/slide" Target="slides/slide113.xml"/><Relationship Id="rId288" Type="http://schemas.openxmlformats.org/officeDocument/2006/relationships/slide" Target="slides/slide155.xml"/><Relationship Id="rId411" Type="http://schemas.openxmlformats.org/officeDocument/2006/relationships/slide" Target="slides/slide278.xml"/><Relationship Id="rId453" Type="http://schemas.openxmlformats.org/officeDocument/2006/relationships/slide" Target="slides/slide320.xml"/><Relationship Id="rId509" Type="http://schemas.openxmlformats.org/officeDocument/2006/relationships/slide" Target="slides/slide376.xml"/><Relationship Id="rId660" Type="http://schemas.openxmlformats.org/officeDocument/2006/relationships/slide" Target="slides/slide527.xml"/><Relationship Id="rId106" Type="http://schemas.openxmlformats.org/officeDocument/2006/relationships/slideMaster" Target="slideMasters/slideMaster106.xml"/><Relationship Id="rId313" Type="http://schemas.openxmlformats.org/officeDocument/2006/relationships/slide" Target="slides/slide180.xml"/><Relationship Id="rId495" Type="http://schemas.openxmlformats.org/officeDocument/2006/relationships/slide" Target="slides/slide362.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15.xml"/><Relationship Id="rId355" Type="http://schemas.openxmlformats.org/officeDocument/2006/relationships/slide" Target="slides/slide222.xml"/><Relationship Id="rId397" Type="http://schemas.openxmlformats.org/officeDocument/2006/relationships/slide" Target="slides/slide264.xml"/><Relationship Id="rId520" Type="http://schemas.openxmlformats.org/officeDocument/2006/relationships/slide" Target="slides/slide387.xml"/><Relationship Id="rId562" Type="http://schemas.openxmlformats.org/officeDocument/2006/relationships/slide" Target="slides/slide429.xml"/><Relationship Id="rId618" Type="http://schemas.openxmlformats.org/officeDocument/2006/relationships/slide" Target="slides/slide485.xml"/><Relationship Id="rId215" Type="http://schemas.openxmlformats.org/officeDocument/2006/relationships/slide" Target="slides/slide82.xml"/><Relationship Id="rId257" Type="http://schemas.openxmlformats.org/officeDocument/2006/relationships/slide" Target="slides/slide124.xml"/><Relationship Id="rId422" Type="http://schemas.openxmlformats.org/officeDocument/2006/relationships/slide" Target="slides/slide289.xml"/><Relationship Id="rId464" Type="http://schemas.openxmlformats.org/officeDocument/2006/relationships/slide" Target="slides/slide331.xml"/><Relationship Id="rId299" Type="http://schemas.openxmlformats.org/officeDocument/2006/relationships/slide" Target="slides/slide166.xml"/><Relationship Id="rId63" Type="http://schemas.openxmlformats.org/officeDocument/2006/relationships/slideMaster" Target="slideMasters/slideMaster63.xml"/><Relationship Id="rId159" Type="http://schemas.openxmlformats.org/officeDocument/2006/relationships/slide" Target="slides/slide26.xml"/><Relationship Id="rId366" Type="http://schemas.openxmlformats.org/officeDocument/2006/relationships/slide" Target="slides/slide233.xml"/><Relationship Id="rId573" Type="http://schemas.openxmlformats.org/officeDocument/2006/relationships/slide" Target="slides/slide440.xml"/><Relationship Id="rId226" Type="http://schemas.openxmlformats.org/officeDocument/2006/relationships/slide" Target="slides/slide93.xml"/><Relationship Id="rId433" Type="http://schemas.openxmlformats.org/officeDocument/2006/relationships/slide" Target="slides/slide300.xml"/><Relationship Id="rId640" Type="http://schemas.openxmlformats.org/officeDocument/2006/relationships/slide" Target="slides/slide507.xml"/><Relationship Id="rId74" Type="http://schemas.openxmlformats.org/officeDocument/2006/relationships/slideMaster" Target="slideMasters/slideMaster74.xml"/><Relationship Id="rId377" Type="http://schemas.openxmlformats.org/officeDocument/2006/relationships/slide" Target="slides/slide244.xml"/><Relationship Id="rId500" Type="http://schemas.openxmlformats.org/officeDocument/2006/relationships/slide" Target="slides/slide367.xml"/><Relationship Id="rId584" Type="http://schemas.openxmlformats.org/officeDocument/2006/relationships/slide" Target="slides/slide451.xml"/><Relationship Id="rId5" Type="http://schemas.openxmlformats.org/officeDocument/2006/relationships/slideMaster" Target="slideMasters/slideMaster5.xml"/><Relationship Id="rId237" Type="http://schemas.openxmlformats.org/officeDocument/2006/relationships/slide" Target="slides/slide104.xml"/><Relationship Id="rId444" Type="http://schemas.openxmlformats.org/officeDocument/2006/relationships/slide" Target="slides/slide311.xml"/><Relationship Id="rId651" Type="http://schemas.openxmlformats.org/officeDocument/2006/relationships/slide" Target="slides/slide518.xml"/><Relationship Id="rId290" Type="http://schemas.openxmlformats.org/officeDocument/2006/relationships/slide" Target="slides/slide157.xml"/><Relationship Id="rId304" Type="http://schemas.openxmlformats.org/officeDocument/2006/relationships/slide" Target="slides/slide171.xml"/><Relationship Id="rId388" Type="http://schemas.openxmlformats.org/officeDocument/2006/relationships/slide" Target="slides/slide255.xml"/><Relationship Id="rId511" Type="http://schemas.openxmlformats.org/officeDocument/2006/relationships/slide" Target="slides/slide378.xml"/><Relationship Id="rId609" Type="http://schemas.openxmlformats.org/officeDocument/2006/relationships/slide" Target="slides/slide476.xml"/><Relationship Id="rId85" Type="http://schemas.openxmlformats.org/officeDocument/2006/relationships/slideMaster" Target="slideMasters/slideMaster85.xml"/><Relationship Id="rId150" Type="http://schemas.openxmlformats.org/officeDocument/2006/relationships/slide" Target="slides/slide17.xml"/><Relationship Id="rId595" Type="http://schemas.openxmlformats.org/officeDocument/2006/relationships/slide" Target="slides/slide462.xml"/><Relationship Id="rId248" Type="http://schemas.openxmlformats.org/officeDocument/2006/relationships/slide" Target="slides/slide115.xml"/><Relationship Id="rId455" Type="http://schemas.openxmlformats.org/officeDocument/2006/relationships/slide" Target="slides/slide322.xml"/><Relationship Id="rId662" Type="http://schemas.openxmlformats.org/officeDocument/2006/relationships/slide" Target="slides/slide529.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82.xml"/><Relationship Id="rId522" Type="http://schemas.openxmlformats.org/officeDocument/2006/relationships/slide" Target="slides/slide389.xml"/><Relationship Id="rId96" Type="http://schemas.openxmlformats.org/officeDocument/2006/relationships/slideMaster" Target="slideMasters/slideMaster96.xml"/><Relationship Id="rId161" Type="http://schemas.openxmlformats.org/officeDocument/2006/relationships/slide" Target="slides/slide28.xml"/><Relationship Id="rId399" Type="http://schemas.openxmlformats.org/officeDocument/2006/relationships/slide" Target="slides/slide266.xml"/><Relationship Id="rId259" Type="http://schemas.openxmlformats.org/officeDocument/2006/relationships/slide" Target="slides/slide126.xml"/><Relationship Id="rId466" Type="http://schemas.openxmlformats.org/officeDocument/2006/relationships/slide" Target="slides/slide333.xml"/><Relationship Id="rId673" Type="http://schemas.openxmlformats.org/officeDocument/2006/relationships/slide" Target="slides/slide540.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93.xml"/><Relationship Id="rId533" Type="http://schemas.openxmlformats.org/officeDocument/2006/relationships/slide" Target="slides/slide400.xml"/><Relationship Id="rId172" Type="http://schemas.openxmlformats.org/officeDocument/2006/relationships/slide" Target="slides/slide39.xml"/><Relationship Id="rId477" Type="http://schemas.openxmlformats.org/officeDocument/2006/relationships/slide" Target="slides/slide344.xml"/><Relationship Id="rId600" Type="http://schemas.openxmlformats.org/officeDocument/2006/relationships/slide" Target="slides/slide467.xml"/><Relationship Id="rId337" Type="http://schemas.openxmlformats.org/officeDocument/2006/relationships/slide" Target="slides/slide204.xml"/><Relationship Id="rId34" Type="http://schemas.openxmlformats.org/officeDocument/2006/relationships/slideMaster" Target="slideMasters/slideMaster34.xml"/><Relationship Id="rId544" Type="http://schemas.openxmlformats.org/officeDocument/2006/relationships/slide" Target="slides/slide411.xml"/><Relationship Id="rId183" Type="http://schemas.openxmlformats.org/officeDocument/2006/relationships/slide" Target="slides/slide50.xml"/><Relationship Id="rId390" Type="http://schemas.openxmlformats.org/officeDocument/2006/relationships/slide" Target="slides/slide257.xml"/><Relationship Id="rId404" Type="http://schemas.openxmlformats.org/officeDocument/2006/relationships/slide" Target="slides/slide271.xml"/><Relationship Id="rId611" Type="http://schemas.openxmlformats.org/officeDocument/2006/relationships/slide" Target="slides/slide478.xml"/><Relationship Id="rId250" Type="http://schemas.openxmlformats.org/officeDocument/2006/relationships/slide" Target="slides/slide117.xml"/><Relationship Id="rId488" Type="http://schemas.openxmlformats.org/officeDocument/2006/relationships/slide" Target="slides/slide355.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15.xml"/><Relationship Id="rId555" Type="http://schemas.openxmlformats.org/officeDocument/2006/relationships/slide" Target="slides/slide422.xml"/><Relationship Id="rId194" Type="http://schemas.openxmlformats.org/officeDocument/2006/relationships/slide" Target="slides/slide61.xml"/><Relationship Id="rId208" Type="http://schemas.openxmlformats.org/officeDocument/2006/relationships/slide" Target="slides/slide75.xml"/><Relationship Id="rId415" Type="http://schemas.openxmlformats.org/officeDocument/2006/relationships/slide" Target="slides/slide282.xml"/><Relationship Id="rId622" Type="http://schemas.openxmlformats.org/officeDocument/2006/relationships/slide" Target="slides/slide489.xml"/><Relationship Id="rId261" Type="http://schemas.openxmlformats.org/officeDocument/2006/relationships/slide" Target="slides/slide128.xml"/><Relationship Id="rId499" Type="http://schemas.openxmlformats.org/officeDocument/2006/relationships/slide" Target="slides/slide366.xml"/><Relationship Id="rId56" Type="http://schemas.openxmlformats.org/officeDocument/2006/relationships/slideMaster" Target="slideMasters/slideMaster56.xml"/><Relationship Id="rId359" Type="http://schemas.openxmlformats.org/officeDocument/2006/relationships/slide" Target="slides/slide226.xml"/><Relationship Id="rId566" Type="http://schemas.openxmlformats.org/officeDocument/2006/relationships/slide" Target="slides/slide433.xml"/><Relationship Id="rId121" Type="http://schemas.openxmlformats.org/officeDocument/2006/relationships/slideMaster" Target="slideMasters/slideMaster121.xml"/><Relationship Id="rId219" Type="http://schemas.openxmlformats.org/officeDocument/2006/relationships/slide" Target="slides/slide86.xml"/><Relationship Id="rId426" Type="http://schemas.openxmlformats.org/officeDocument/2006/relationships/slide" Target="slides/slide293.xml"/><Relationship Id="rId633" Type="http://schemas.openxmlformats.org/officeDocument/2006/relationships/slide" Target="slides/slide500.xml"/><Relationship Id="rId67" Type="http://schemas.openxmlformats.org/officeDocument/2006/relationships/slideMaster" Target="slideMasters/slideMaster67.xml"/><Relationship Id="rId272" Type="http://schemas.openxmlformats.org/officeDocument/2006/relationships/slide" Target="slides/slide139.xml"/><Relationship Id="rId577" Type="http://schemas.openxmlformats.org/officeDocument/2006/relationships/slide" Target="slides/slide444.xml"/><Relationship Id="rId132" Type="http://schemas.openxmlformats.org/officeDocument/2006/relationships/slideMaster" Target="slideMasters/slideMaster132.xml"/><Relationship Id="rId437" Type="http://schemas.openxmlformats.org/officeDocument/2006/relationships/slide" Target="slides/slide304.xml"/><Relationship Id="rId644" Type="http://schemas.openxmlformats.org/officeDocument/2006/relationships/slide" Target="slides/slide511.xml"/><Relationship Id="rId283" Type="http://schemas.openxmlformats.org/officeDocument/2006/relationships/slide" Target="slides/slide150.xml"/><Relationship Id="rId490" Type="http://schemas.openxmlformats.org/officeDocument/2006/relationships/slide" Target="slides/slide357.xml"/><Relationship Id="rId504" Type="http://schemas.openxmlformats.org/officeDocument/2006/relationships/slide" Target="slides/slide371.xml"/><Relationship Id="rId78" Type="http://schemas.openxmlformats.org/officeDocument/2006/relationships/slideMaster" Target="slideMasters/slideMaster78.xml"/><Relationship Id="rId143" Type="http://schemas.openxmlformats.org/officeDocument/2006/relationships/slide" Target="slides/slide10.xml"/><Relationship Id="rId350" Type="http://schemas.openxmlformats.org/officeDocument/2006/relationships/slide" Target="slides/slide217.xml"/><Relationship Id="rId588" Type="http://schemas.openxmlformats.org/officeDocument/2006/relationships/slide" Target="slides/slide455.xml"/><Relationship Id="rId9" Type="http://schemas.openxmlformats.org/officeDocument/2006/relationships/slideMaster" Target="slideMasters/slideMaster9.xml"/><Relationship Id="rId210" Type="http://schemas.openxmlformats.org/officeDocument/2006/relationships/slide" Target="slides/slide77.xml"/><Relationship Id="rId448" Type="http://schemas.openxmlformats.org/officeDocument/2006/relationships/slide" Target="slides/slide315.xml"/><Relationship Id="rId655" Type="http://schemas.openxmlformats.org/officeDocument/2006/relationships/slide" Target="slides/slide522.xml"/><Relationship Id="rId294" Type="http://schemas.openxmlformats.org/officeDocument/2006/relationships/slide" Target="slides/slide161.xml"/><Relationship Id="rId308" Type="http://schemas.openxmlformats.org/officeDocument/2006/relationships/slide" Target="slides/slide175.xml"/><Relationship Id="rId515" Type="http://schemas.openxmlformats.org/officeDocument/2006/relationships/slide" Target="slides/slide382.xml"/><Relationship Id="rId89" Type="http://schemas.openxmlformats.org/officeDocument/2006/relationships/slideMaster" Target="slideMasters/slideMaster89.xml"/><Relationship Id="rId154" Type="http://schemas.openxmlformats.org/officeDocument/2006/relationships/slide" Target="slides/slide21.xml"/><Relationship Id="rId361" Type="http://schemas.openxmlformats.org/officeDocument/2006/relationships/slide" Target="slides/slide228.xml"/><Relationship Id="rId599" Type="http://schemas.openxmlformats.org/officeDocument/2006/relationships/slide" Target="slides/slide466.xml"/><Relationship Id="rId459" Type="http://schemas.openxmlformats.org/officeDocument/2006/relationships/slide" Target="slides/slide326.xml"/><Relationship Id="rId666" Type="http://schemas.openxmlformats.org/officeDocument/2006/relationships/slide" Target="slides/slide533.xml"/><Relationship Id="rId16" Type="http://schemas.openxmlformats.org/officeDocument/2006/relationships/slideMaster" Target="slideMasters/slideMaster16.xml"/><Relationship Id="rId221" Type="http://schemas.openxmlformats.org/officeDocument/2006/relationships/slide" Target="slides/slide88.xml"/><Relationship Id="rId319" Type="http://schemas.openxmlformats.org/officeDocument/2006/relationships/slide" Target="slides/slide186.xml"/><Relationship Id="rId526" Type="http://schemas.openxmlformats.org/officeDocument/2006/relationships/slide" Target="slides/slide393.xml"/><Relationship Id="rId165" Type="http://schemas.openxmlformats.org/officeDocument/2006/relationships/slide" Target="slides/slide32.xml"/><Relationship Id="rId372" Type="http://schemas.openxmlformats.org/officeDocument/2006/relationships/slide" Target="slides/slide239.xml"/><Relationship Id="rId677" Type="http://schemas.openxmlformats.org/officeDocument/2006/relationships/theme" Target="theme/theme1.xml"/><Relationship Id="rId232" Type="http://schemas.openxmlformats.org/officeDocument/2006/relationships/slide" Target="slides/slide99.xml"/><Relationship Id="rId27" Type="http://schemas.openxmlformats.org/officeDocument/2006/relationships/slideMaster" Target="slideMasters/slideMaster27.xml"/><Relationship Id="rId537" Type="http://schemas.openxmlformats.org/officeDocument/2006/relationships/slide" Target="slides/slide404.xml"/><Relationship Id="rId80" Type="http://schemas.openxmlformats.org/officeDocument/2006/relationships/slideMaster" Target="slideMasters/slideMaster80.xml"/><Relationship Id="rId176" Type="http://schemas.openxmlformats.org/officeDocument/2006/relationships/slide" Target="slides/slide43.xml"/><Relationship Id="rId383" Type="http://schemas.openxmlformats.org/officeDocument/2006/relationships/slide" Target="slides/slide250.xml"/><Relationship Id="rId590" Type="http://schemas.openxmlformats.org/officeDocument/2006/relationships/slide" Target="slides/slide457.xml"/><Relationship Id="rId604" Type="http://schemas.openxmlformats.org/officeDocument/2006/relationships/slide" Target="slides/slide471.xml"/><Relationship Id="rId243" Type="http://schemas.openxmlformats.org/officeDocument/2006/relationships/slide" Target="slides/slide110.xml"/><Relationship Id="rId450" Type="http://schemas.openxmlformats.org/officeDocument/2006/relationships/slide" Target="slides/slide317.xml"/></Relationships>
</file>

<file path=ppt/charts/_rels/chart1.xml.rels><?xml version="1.0" encoding="UTF-8" standalone="yes"?>
<Relationships xmlns="http://schemas.openxmlformats.org/package/2006/relationships"><Relationship Id="rId2" Type="http://schemas.openxmlformats.org/officeDocument/2006/relationships/oleObject" Target="Rick%20HD:Users:griffith:Documents:All%20PPT:DVDs%20&amp;%20CDs%20Burned:DVD%200%20Courses%20in%20pdf%20and%20Word:Courses%20in%20pdf%20&amp;%20Word:NTS%20Folder:NTS%20Handouts:NT%20Book%20Lengths.xlsx" TargetMode="External"/><Relationship Id="rId1" Type="http://schemas.openxmlformats.org/officeDocument/2006/relationships/themeOverride" Target="../theme/themeOverride6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clustered"/>
        <c:varyColors val="0"/>
        <c:ser>
          <c:idx val="0"/>
          <c:order val="0"/>
          <c:invertIfNegative val="0"/>
          <c:cat>
            <c:strRef>
              <c:f>NT!$A$1:$A$27</c:f>
              <c:strCache>
                <c:ptCount val="27"/>
                <c:pt idx="0">
                  <c:v>MATT</c:v>
                </c:pt>
                <c:pt idx="1">
                  <c:v>MARK</c:v>
                </c:pt>
                <c:pt idx="2">
                  <c:v>LUKE</c:v>
                </c:pt>
                <c:pt idx="3">
                  <c:v>JOHN</c:v>
                </c:pt>
                <c:pt idx="4">
                  <c:v>ACTS</c:v>
                </c:pt>
                <c:pt idx="5">
                  <c:v>ROM</c:v>
                </c:pt>
                <c:pt idx="6">
                  <c:v>1CO</c:v>
                </c:pt>
                <c:pt idx="7">
                  <c:v>2CO</c:v>
                </c:pt>
                <c:pt idx="8">
                  <c:v>GAL</c:v>
                </c:pt>
                <c:pt idx="9">
                  <c:v>EPH</c:v>
                </c:pt>
                <c:pt idx="10">
                  <c:v>PHIL</c:v>
                </c:pt>
                <c:pt idx="11">
                  <c:v>COL</c:v>
                </c:pt>
                <c:pt idx="12">
                  <c:v>1TH</c:v>
                </c:pt>
                <c:pt idx="13">
                  <c:v>2TH</c:v>
                </c:pt>
                <c:pt idx="14">
                  <c:v>1TIM</c:v>
                </c:pt>
                <c:pt idx="15">
                  <c:v>2TIM</c:v>
                </c:pt>
                <c:pt idx="16">
                  <c:v>TIT</c:v>
                </c:pt>
                <c:pt idx="17">
                  <c:v>PHM</c:v>
                </c:pt>
                <c:pt idx="18">
                  <c:v>HEB</c:v>
                </c:pt>
                <c:pt idx="19">
                  <c:v>JAS</c:v>
                </c:pt>
                <c:pt idx="20">
                  <c:v>1PET</c:v>
                </c:pt>
                <c:pt idx="21">
                  <c:v>2PET</c:v>
                </c:pt>
                <c:pt idx="22">
                  <c:v>1JN</c:v>
                </c:pt>
                <c:pt idx="23">
                  <c:v>2JN</c:v>
                </c:pt>
                <c:pt idx="24">
                  <c:v>3JN</c:v>
                </c:pt>
                <c:pt idx="25">
                  <c:v>JUDE</c:v>
                </c:pt>
                <c:pt idx="26">
                  <c:v>REV</c:v>
                </c:pt>
              </c:strCache>
            </c:strRef>
          </c:cat>
          <c:val>
            <c:numRef>
              <c:f>NT!$B$1:$B$27</c:f>
              <c:numCache>
                <c:formatCode>General</c:formatCode>
                <c:ptCount val="27"/>
                <c:pt idx="0">
                  <c:v>28</c:v>
                </c:pt>
                <c:pt idx="1">
                  <c:v>16</c:v>
                </c:pt>
                <c:pt idx="2">
                  <c:v>24</c:v>
                </c:pt>
                <c:pt idx="3">
                  <c:v>21</c:v>
                </c:pt>
                <c:pt idx="4">
                  <c:v>28</c:v>
                </c:pt>
                <c:pt idx="5">
                  <c:v>16</c:v>
                </c:pt>
                <c:pt idx="6">
                  <c:v>16</c:v>
                </c:pt>
                <c:pt idx="7">
                  <c:v>13</c:v>
                </c:pt>
                <c:pt idx="8">
                  <c:v>6</c:v>
                </c:pt>
                <c:pt idx="9">
                  <c:v>6</c:v>
                </c:pt>
                <c:pt idx="10">
                  <c:v>4</c:v>
                </c:pt>
                <c:pt idx="11">
                  <c:v>4</c:v>
                </c:pt>
                <c:pt idx="12">
                  <c:v>5</c:v>
                </c:pt>
                <c:pt idx="13">
                  <c:v>3</c:v>
                </c:pt>
                <c:pt idx="14">
                  <c:v>6</c:v>
                </c:pt>
                <c:pt idx="15">
                  <c:v>4</c:v>
                </c:pt>
                <c:pt idx="16">
                  <c:v>3</c:v>
                </c:pt>
                <c:pt idx="17">
                  <c:v>1</c:v>
                </c:pt>
                <c:pt idx="18">
                  <c:v>13</c:v>
                </c:pt>
                <c:pt idx="19">
                  <c:v>5</c:v>
                </c:pt>
                <c:pt idx="20">
                  <c:v>5</c:v>
                </c:pt>
                <c:pt idx="21">
                  <c:v>3</c:v>
                </c:pt>
                <c:pt idx="22">
                  <c:v>5</c:v>
                </c:pt>
                <c:pt idx="23">
                  <c:v>1</c:v>
                </c:pt>
                <c:pt idx="24">
                  <c:v>1</c:v>
                </c:pt>
                <c:pt idx="25">
                  <c:v>1</c:v>
                </c:pt>
                <c:pt idx="26">
                  <c:v>22</c:v>
                </c:pt>
              </c:numCache>
            </c:numRef>
          </c:val>
          <c:extLst>
            <c:ext xmlns:c16="http://schemas.microsoft.com/office/drawing/2014/chart" uri="{C3380CC4-5D6E-409C-BE32-E72D297353CC}">
              <c16:uniqueId val="{00000000-A58D-B043-896A-FDF66A023233}"/>
            </c:ext>
          </c:extLst>
        </c:ser>
        <c:dLbls>
          <c:showLegendKey val="0"/>
          <c:showVal val="0"/>
          <c:showCatName val="0"/>
          <c:showSerName val="0"/>
          <c:showPercent val="0"/>
          <c:showBubbleSize val="0"/>
        </c:dLbls>
        <c:gapWidth val="150"/>
        <c:shape val="box"/>
        <c:axId val="224467200"/>
        <c:axId val="224509952"/>
        <c:axId val="0"/>
      </c:bar3DChart>
      <c:catAx>
        <c:axId val="224467200"/>
        <c:scaling>
          <c:orientation val="minMax"/>
        </c:scaling>
        <c:delete val="0"/>
        <c:axPos val="b"/>
        <c:numFmt formatCode="General" sourceLinked="0"/>
        <c:majorTickMark val="out"/>
        <c:minorTickMark val="none"/>
        <c:tickLblPos val="nextTo"/>
        <c:txPr>
          <a:bodyPr/>
          <a:lstStyle/>
          <a:p>
            <a:pPr>
              <a:defRPr sz="1600" b="1"/>
            </a:pPr>
            <a:endParaRPr lang="en-US"/>
          </a:p>
        </c:txPr>
        <c:crossAx val="224509952"/>
        <c:crosses val="autoZero"/>
        <c:auto val="1"/>
        <c:lblAlgn val="ctr"/>
        <c:lblOffset val="100"/>
        <c:noMultiLvlLbl val="0"/>
      </c:catAx>
      <c:valAx>
        <c:axId val="224509952"/>
        <c:scaling>
          <c:orientation val="minMax"/>
        </c:scaling>
        <c:delete val="0"/>
        <c:axPos val="l"/>
        <c:majorGridlines/>
        <c:numFmt formatCode="General" sourceLinked="1"/>
        <c:majorTickMark val="out"/>
        <c:minorTickMark val="none"/>
        <c:tickLblPos val="nextTo"/>
        <c:txPr>
          <a:bodyPr/>
          <a:lstStyle/>
          <a:p>
            <a:pPr>
              <a:defRPr sz="2000" b="1"/>
            </a:pPr>
            <a:endParaRPr lang="en-US"/>
          </a:p>
        </c:txPr>
        <c:crossAx val="224467200"/>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34.xml"/></Relationships>
</file>

<file path=ppt/notesMasters/_rels/notesMaster10.xml.rels><?xml version="1.0" encoding="UTF-8" standalone="yes"?>
<Relationships xmlns="http://schemas.openxmlformats.org/package/2006/relationships"><Relationship Id="rId1" Type="http://schemas.openxmlformats.org/officeDocument/2006/relationships/theme" Target="../theme/theme45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2/15/24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Masters/notesMaster10.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5"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25907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4277"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4278"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9"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88A3F1C3-438E-FA46-9388-6A19E01A8995}" type="slidenum">
              <a:rPr lang="en-US" smtClean="0"/>
              <a:pPr>
                <a:defRPr/>
              </a:pPr>
              <a:t>‹#›</a:t>
            </a:fld>
            <a:endParaRPr lang="en-US" dirty="0"/>
          </a:p>
        </p:txBody>
      </p:sp>
    </p:spTree>
    <p:extLst>
      <p:ext uri="{BB962C8B-B14F-4D97-AF65-F5344CB8AC3E}">
        <p14:creationId xmlns:p14="http://schemas.microsoft.com/office/powerpoint/2010/main" val="23444982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0.xml.rels><?xml version="1.0" encoding="UTF-8" standalone="yes"?>
<Relationships xmlns="http://schemas.openxmlformats.org/package/2006/relationships"><Relationship Id="rId2" Type="http://schemas.openxmlformats.org/officeDocument/2006/relationships/slide" Target="../slides/slide1510.xml"/><Relationship Id="rId1" Type="http://schemas.openxmlformats.org/officeDocument/2006/relationships/notesMaster" Target="../notesMasters/notesMaster10.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652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hard-hitting letter repeatedly lists works that reveal a genuine trust in Christ. James goes from subject to subject rather quickly, but each one commands a deed expected of Christians. Thus, "works" is a fitting key word to sum up his message.</a:t>
            </a:r>
          </a:p>
          <a:p>
            <a:endParaRPr lang="en-US"/>
          </a:p>
        </p:txBody>
      </p:sp>
    </p:spTree>
    <p:extLst>
      <p:ext uri="{BB962C8B-B14F-4D97-AF65-F5344CB8AC3E}">
        <p14:creationId xmlns:p14="http://schemas.microsoft.com/office/powerpoint/2010/main" val="184916495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One doesn't have to be a Christian very long to see that believers do NOT always live like believers should. Thus we have the NT to show us the standards that God expects. But unbelievers cannot see faith. Faith is too intangible, so non-Christians can only see works in Christians. Thus, faith is revealed or shown to be true when Christians live like Christians.</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57275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We can too easily think that hearing the truth automatically leads to living the truth—even though none of us believe that listening is the same as doing. But this is deceptive nature of listening to too many sermons without putting them into practice.</a:t>
            </a:r>
          </a:p>
          <a:p>
            <a:endParaRPr lang="en-US"/>
          </a:p>
        </p:txBody>
      </p:sp>
    </p:spTree>
    <p:extLst>
      <p:ext uri="{BB962C8B-B14F-4D97-AF65-F5344CB8AC3E}">
        <p14:creationId xmlns:p14="http://schemas.microsoft.com/office/powerpoint/2010/main" val="212847660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letter is likely the first among all the NT letters, whether by Paul or others. How sad to realize that the church so quickly did not follow the ethics that Jesus lived and taught! James has many allusions to the Sermon on the Mount (Matthew 5–7), sharing many of the same ethical concerns as that most famous of sermons.</a:t>
            </a:r>
          </a:p>
          <a:p>
            <a:pPr eaLnBrk="1" hangingPunct="1"/>
            <a:endParaRPr lang="en-US"/>
          </a:p>
        </p:txBody>
      </p:sp>
    </p:spTree>
    <p:extLst>
      <p:ext uri="{BB962C8B-B14F-4D97-AF65-F5344CB8AC3E}">
        <p14:creationId xmlns:p14="http://schemas.microsoft.com/office/powerpoint/2010/main" val="186408178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word "kingdom" never appears in the letter, and it never tells how to enter that kingdom by salvation. Instead, the emphasis is this kingdom life it out in the decisions that we make.</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1986052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James does not use the theological language of Paul's later epistles, such as being "in Christ" (Eph 1) or "ministers of the new covenant" (2 Cor 4). His concern is more practical so that these early Jewish believers within a decade of Christ's life would show Jesus in community.</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709986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Much misunderstanding of this letter has resulted from teachers who think that James shows the way to salvation. Rather, he shows the way from salvation or the expected results.</a:t>
            </a:r>
          </a:p>
          <a:p>
            <a:endPar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See Zane Hodges, The Epistle of James (Irving, TX: Grace Evangelical Society, 1994), 41. </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9945268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letter has little "high Christology," or profound teaching about the nature of work of Christ. The emphasis is on putting into practice the reality of who Jesus is.</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8001407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James is NOT an evangelistic book to lead unbelievers to Christ, Rather, James wrote to "believers in our Lord Jesus Christ" (1:2, 16, 19; 2:1, 5, 14; 3:1, 10, 12; 4:11; 5:7, 9, 10, 12, 19).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His goal was to help them see how others can see their faith by looking at their works.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NS-20-James-10, 55, 57, 73, 76, 98, 117, 133, 154, 186, 192, 203</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725396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Workers punch in their time clock not to get a job, but rather to live out the role and identity that they already have. Likewise, those identifying with Christ should work this out as a natural indicator of the faith in Jesus that they already have.</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77644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effectLst/>
                <a:latin typeface="Arial" panose="020B0604020202020204" pitchFamily="34" charset="0"/>
                <a:cs typeface="Arial" panose="020B0604020202020204" pitchFamily="34" charset="0"/>
              </a:rPr>
              <a:t> </a:t>
            </a:r>
            <a:r>
              <a:rPr lang="ar-SA" b="1" dirty="0">
                <a:effectLst/>
                <a:latin typeface="Arial" panose="020B0604020202020204" pitchFamily="34" charset="0"/>
                <a:cs typeface="Arial" panose="020B0604020202020204" pitchFamily="34" charset="0"/>
              </a:rPr>
              <a:t>من هو مثالك الاعلى في الحياة ؟ من يعجبك اكثر من الاشخاص ؟ بمن اكثر تريد ان تتشبه او تقلد ؟ </a:t>
            </a:r>
          </a:p>
          <a:p>
            <a:r>
              <a:rPr lang="ar-SA" b="1" dirty="0">
                <a:effectLst/>
                <a:latin typeface="Arial" panose="020B0604020202020204" pitchFamily="34" charset="0"/>
                <a:cs typeface="Arial" panose="020B0604020202020204" pitchFamily="34" charset="0"/>
              </a:rPr>
              <a:t>قبل 100 سنة اكثر الناس المحبوبين كانوا</a:t>
            </a:r>
            <a:r>
              <a:rPr lang="ar-SA" b="1" baseline="0" dirty="0">
                <a:effectLst/>
                <a:latin typeface="Arial" panose="020B0604020202020204" pitchFamily="34" charset="0"/>
                <a:cs typeface="Arial" panose="020B0604020202020204" pitchFamily="34" charset="0"/>
              </a:rPr>
              <a:t> العلماء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2180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Each sermon in the "Be" series at the Bible Exposition link at this website seeks to show not what believers DO but what they should BE. Yet, this letter aptly includes both being and doing. </a:t>
            </a:r>
          </a:p>
          <a:p>
            <a:endParaRPr lang="en-US" dirty="0">
              <a:cs typeface="ＭＳ Ｐゴシック" charset="0"/>
            </a:endParaRPr>
          </a:p>
        </p:txBody>
      </p:sp>
    </p:spTree>
    <p:extLst>
      <p:ext uri="{BB962C8B-B14F-4D97-AF65-F5344CB8AC3E}">
        <p14:creationId xmlns:p14="http://schemas.microsoft.com/office/powerpoint/2010/main" val="9987298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هل سيكون لديك توهج خاص؟</a:t>
            </a:r>
          </a:p>
          <a:p>
            <a:pPr algn="r"/>
            <a:r>
              <a:rPr lang="ar-JO" b="1" dirty="0">
                <a:cs typeface="Arial" panose="020B0604020202020204" pitchFamily="34" charset="0"/>
              </a:rPr>
              <a:t> هل يبتسم المسيحيون أكثر؟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1793820"/>
      </p:ext>
    </p:extLst>
  </p:cSld>
  <p:clrMapOvr>
    <a:masterClrMapping/>
  </p:clrMapOvr>
</p:notes>
</file>

<file path=ppt/notesSlides/notesSlide1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هل يجب أن نحاول جعل الآخرين يسألون عن إيماننا من خلال رؤية التخصصات الدينية فينا مثل الصلاة وقراءة الكتاب المقدس؟ </a:t>
            </a:r>
          </a:p>
          <a:p>
            <a:pPr algn="r"/>
            <a:r>
              <a:rPr lang="ar-JO" b="1" dirty="0">
                <a:cs typeface="Arial" panose="020B0604020202020204" pitchFamily="34" charset="0"/>
              </a:rPr>
              <a:t>ماذا لو قلنا للناس ما يقوله الكتاب المقدس؟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812155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يجب أن تبدو ثقتك بالمسيح؟ </a:t>
            </a:r>
          </a:p>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يبدو الإيمان بيسوع؟</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833266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AAAFA0-2159-6E4E-A091-BA8BC66F261A}"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key idea here is that works reveal faith. Otherwise, we are hypocrites by saying that we believe when in reality we live immature, immoral lives.</a:t>
            </a:r>
          </a:p>
          <a:p>
            <a:pPr eaLnBrk="1" hangingPunct="1"/>
            <a:endParaRPr lang="en-US" dirty="0"/>
          </a:p>
        </p:txBody>
      </p:sp>
    </p:spTree>
    <p:extLst>
      <p:ext uri="{BB962C8B-B14F-4D97-AF65-F5344CB8AC3E}">
        <p14:creationId xmlns:p14="http://schemas.microsoft.com/office/powerpoint/2010/main" val="76258866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cs typeface="ＭＳ Ｐゴシック" charset="0"/>
              </a:rPr>
              <a:t>James tells us what happens if we do NOT show our faith in chapter 2 where others cannot see who we really are as believers. If we see those without food or clothing but do not help them, they will not see our faith. That doesn't mean that the faith is not there. If simply means that we are living inconsistently with the faith we profess that should include compassion in a practical sense. </a:t>
            </a:r>
          </a:p>
          <a:p>
            <a:r>
              <a:rPr lang="en-US" dirty="0">
                <a:cs typeface="ＭＳ Ｐゴシック" charset="0"/>
              </a:rPr>
              <a:t>____________</a:t>
            </a:r>
          </a:p>
          <a:p>
            <a:pPr marL="0" algn="l">
              <a:spcBef>
                <a:spcPts val="0"/>
              </a:spcBef>
              <a:spcAft>
                <a:spcPts val="0"/>
              </a:spcAft>
            </a:pPr>
            <a:r>
              <a:rPr lang="en-US" sz="1800" b="0" dirty="0">
                <a:effectLst/>
                <a:latin typeface="Times" panose="02020603050405020304"/>
                <a:ea typeface="Times New Roman" panose="02020603050405020304" pitchFamily="18" charset="0"/>
                <a:cs typeface="Times New Roman" panose="02020603050405020304" pitchFamily="18" charset="0"/>
              </a:rPr>
              <a:t>What specific works noted in the letter of James do you consistently do that reveal your calling as a Christian?</a:t>
            </a:r>
          </a:p>
          <a:p>
            <a:r>
              <a:rPr lang="en-US" sz="1800" b="0" dirty="0">
                <a:effectLst/>
                <a:latin typeface="Times" panose="02020603050405020304"/>
                <a:ea typeface="Times New Roman" panose="02020603050405020304" pitchFamily="18" charset="0"/>
                <a:cs typeface="Times New Roman" panose="02020603050405020304" pitchFamily="18" charset="0"/>
              </a:rPr>
              <a:t>Others should see </a:t>
            </a:r>
            <a:r>
              <a:rPr lang="en-US" sz="1800" b="0" i="1" dirty="0">
                <a:effectLst/>
                <a:latin typeface="Times" panose="02020603050405020304"/>
                <a:ea typeface="Times New Roman" panose="02020603050405020304" pitchFamily="18" charset="0"/>
                <a:cs typeface="Times New Roman" panose="02020603050405020304" pitchFamily="18" charset="0"/>
              </a:rPr>
              <a:t>works</a:t>
            </a:r>
            <a:r>
              <a:rPr lang="en-US" sz="1800" b="0" dirty="0">
                <a:effectLst/>
                <a:latin typeface="Times" panose="02020603050405020304"/>
                <a:ea typeface="Times New Roman" panose="02020603050405020304" pitchFamily="18" charset="0"/>
                <a:cs typeface="Times New Roman" panose="02020603050405020304" pitchFamily="18" charset="0"/>
              </a:rPr>
              <a:t> resulting from our belief in Christ (James 2:14-26; cf. 1 John 2:3-6, 9-11, 18-19, 24-25; 3:24; 4:20; etc.).</a:t>
            </a:r>
            <a:r>
              <a:rPr lang="en-US" b="0" dirty="0">
                <a:effectLst/>
              </a:rPr>
              <a:t> </a:t>
            </a:r>
            <a:endParaRPr lang="en-US" b="0" dirty="0">
              <a:cs typeface="ＭＳ Ｐゴシック" charset="0"/>
            </a:endParaRPr>
          </a:p>
        </p:txBody>
      </p:sp>
    </p:spTree>
    <p:extLst>
      <p:ext uri="{BB962C8B-B14F-4D97-AF65-F5344CB8AC3E}">
        <p14:creationId xmlns:p14="http://schemas.microsoft.com/office/powerpoint/2010/main" val="102862926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7282A2-3898-C843-A302-BC2D0462D2BF}"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29442" name="Rectangle 1026"/>
          <p:cNvSpPr>
            <a:spLocks noGrp="1" noRot="1" noChangeAspect="1" noChangeArrowheads="1" noTextEdit="1"/>
          </p:cNvSpPr>
          <p:nvPr>
            <p:ph type="sldImg"/>
          </p:nvPr>
        </p:nvSpPr>
        <p:spPr>
          <a:ln/>
        </p:spPr>
      </p:sp>
      <p:sp>
        <p:nvSpPr>
          <p:cNvPr id="82944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This hard-hitting letter shows the authority of this leader of the church of Jerusalem in that it has many frank, concise commands.</a:t>
            </a:r>
          </a:p>
          <a:p>
            <a:pPr marL="0" algn="l" defTabSz="457200" rtl="0" eaLnBrk="1" latinLnBrk="0" hangingPunct="1"/>
            <a:endParaRPr lang="en-US" dirty="0"/>
          </a:p>
        </p:txBody>
      </p:sp>
    </p:spTree>
    <p:extLst>
      <p:ext uri="{BB962C8B-B14F-4D97-AF65-F5344CB8AC3E}">
        <p14:creationId xmlns:p14="http://schemas.microsoft.com/office/powerpoint/2010/main" val="173719740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860D8C3-03D7-9248-89CA-94BC88A9D82B}"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31490" name="Rectangle 1026"/>
          <p:cNvSpPr>
            <a:spLocks noGrp="1" noRot="1" noChangeAspect="1" noChangeArrowheads="1" noTextEdit="1"/>
          </p:cNvSpPr>
          <p:nvPr>
            <p:ph type="sldImg"/>
          </p:nvPr>
        </p:nvSpPr>
        <p:spPr>
          <a:ln/>
        </p:spPr>
      </p:sp>
      <p:sp>
        <p:nvSpPr>
          <p:cNvPr id="8314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Note how many of these relate to the speech of the believer. We all vastly underestimate the impact of the words we say and hear.</a:t>
            </a:r>
          </a:p>
          <a:p>
            <a:pPr eaLnBrk="1" hangingPunct="1"/>
            <a:endParaRPr lang="en-US" dirty="0"/>
          </a:p>
        </p:txBody>
      </p:sp>
    </p:spTree>
    <p:extLst>
      <p:ext uri="{BB962C8B-B14F-4D97-AF65-F5344CB8AC3E}">
        <p14:creationId xmlns:p14="http://schemas.microsoft.com/office/powerpoint/2010/main" val="29319607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تؤثر معتقداتك على كل شيء عنك - سرا وعلانية. فراقبها!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152808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B766BB37-337F-960A-8761-EEF4DAF73C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996D12-1AFB-1B4C-A637-177F2E8D0DE1}"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4595" name="Rectangle 1026">
            <a:extLst>
              <a:ext uri="{FF2B5EF4-FFF2-40B4-BE49-F238E27FC236}">
                <a16:creationId xmlns:a16="http://schemas.microsoft.com/office/drawing/2014/main" id="{19AB231A-3201-0B4E-6CC3-FC897A7A1319}"/>
              </a:ext>
            </a:extLst>
          </p:cNvPr>
          <p:cNvSpPr>
            <a:spLocks noGrp="1" noRot="1" noChangeAspect="1" noChangeArrowheads="1" noTextEdit="1"/>
          </p:cNvSpPr>
          <p:nvPr>
            <p:ph type="sldImg"/>
          </p:nvPr>
        </p:nvSpPr>
        <p:spPr>
          <a:solidFill>
            <a:srgbClr val="FFFFFF"/>
          </a:solidFill>
          <a:ln/>
        </p:spPr>
      </p:sp>
      <p:sp>
        <p:nvSpPr>
          <p:cNvPr id="494596" name="Rectangle 1027">
            <a:extLst>
              <a:ext uri="{FF2B5EF4-FFF2-40B4-BE49-F238E27FC236}">
                <a16:creationId xmlns:a16="http://schemas.microsoft.com/office/drawing/2014/main" id="{8CD84313-15C8-6BFA-38E5-633B07723801}"/>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36958760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Specifically, Paul says that our good conduct helps us fight those opposed to the gospel.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50850195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ＭＳ Ｐゴシック" pitchFamily="-111" charset="-128"/>
                <a:cs typeface="ＭＳ Ｐゴシック" pitchFamily="-111" charset="-128"/>
              </a:rPr>
              <a:t>هذا يعني الاستعداد لعودة المسيح.</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75176684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If a leader loses his credibility, people will no longer follow him and his message. So Paul seemed not to hesitate to defend his authority as one commissioned by Jesus himself to preach to the Gentiles, such as those at Corinth.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311486235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Since Jesus is God, he is superior to any false teaching that claims the same for its leader. But the Colossians were focused on angels, not even others claiming divinity. Since they didn't even believe that their philosophy was led by one who is God, how much more should we evaluate the claims of Christ? Colossians faced a syncretistic ("syn," together + Cretan cities) teaching that drew from Jewish, Greek, and other pagan roots. We learn about it from how Paul fought against it in this letter.</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www.merriam-webster.com</a:t>
            </a:r>
            <a:r>
              <a:rPr lang="en-US" b="1" dirty="0">
                <a:latin typeface="Arial" panose="020B0604020202020204" pitchFamily="34" charset="0"/>
                <a:cs typeface="Arial" panose="020B0604020202020204" pitchFamily="34" charset="0"/>
              </a:rPr>
              <a:t>/dictionary/syncretic:</a:t>
            </a:r>
          </a:p>
          <a:p>
            <a:r>
              <a:rPr lang="en-US" b="1" dirty="0">
                <a:latin typeface="Arial" panose="020B0604020202020204" pitchFamily="34" charset="0"/>
                <a:cs typeface="Arial" panose="020B0604020202020204" pitchFamily="34" charset="0"/>
              </a:rPr>
              <a:t>Syncretic has its roots in an ancient alliance. It's a descendant of the Greek word </a:t>
            </a:r>
            <a:r>
              <a:rPr lang="en-US" b="1" dirty="0" err="1">
                <a:latin typeface="Arial" panose="020B0604020202020204" pitchFamily="34" charset="0"/>
                <a:cs typeface="Arial" panose="020B0604020202020204" pitchFamily="34" charset="0"/>
              </a:rPr>
              <a:t>synkrētismos</a:t>
            </a:r>
            <a:r>
              <a:rPr lang="en-US" b="1" dirty="0">
                <a:latin typeface="Arial" panose="020B0604020202020204" pitchFamily="34" charset="0"/>
                <a:cs typeface="Arial" panose="020B0604020202020204" pitchFamily="34" charset="0"/>
              </a:rPr>
              <a:t>, meaning "federation of Cretan cities-syn- means "together," with, and </a:t>
            </a:r>
            <a:r>
              <a:rPr lang="en-US" b="1" dirty="0" err="1">
                <a:latin typeface="Arial" panose="020B0604020202020204" pitchFamily="34" charset="0"/>
                <a:cs typeface="Arial" panose="020B0604020202020204" pitchFamily="34" charset="0"/>
              </a:rPr>
              <a:t>Krēt</a:t>
            </a:r>
            <a:r>
              <a:rPr lang="en-US" b="1" dirty="0">
                <a:latin typeface="Arial" panose="020B0604020202020204" pitchFamily="34" charset="0"/>
                <a:cs typeface="Arial" panose="020B0604020202020204" pitchFamily="34" charset="0"/>
              </a:rPr>
              <a:t>- means "Cretan." The adjective first appeared in English in the mid-19th century, and the related noun "syncretism" debuted over 200 years earlier. "Syncretic" retains the idea of coalition and appears in such contexts as "syncretic religions," "syncretic societies," and even "syncretic music," all describing things influenced by two or more styles or traditions. The word also has a specific application in linguistics, where it refers to a fusion of grammatical forms.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0232624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11486235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ترتيب او تنظيم خدمات العبادة في الكنيسة بشكل رئيسي من خلال عدم السماح لأي شخص بالقيادة.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57758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We see false teaching even closer to home with churches right here who teach that God heals all who have real faith—and that God is obligated to make us wealthy—and that taking the Lord’s Supper will lead to healing! So how do we respond in such an environment?</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endParaRPr lang="en-US" b="0" dirty="0">
              <a:cs typeface="ＭＳ Ｐゴシック" charset="0"/>
            </a:endParaRPr>
          </a:p>
        </p:txBody>
      </p:sp>
    </p:spTree>
    <p:extLst>
      <p:ext uri="{BB962C8B-B14F-4D97-AF65-F5344CB8AC3E}">
        <p14:creationId xmlns:p14="http://schemas.microsoft.com/office/powerpoint/2010/main" val="16595976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إحمِ نفسك من البدع بأسلوب حياتك الطاهرة.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368876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604655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b="1" dirty="0">
                <a:latin typeface="Arial" panose="020B0604020202020204" pitchFamily="34" charset="0"/>
                <a:cs typeface="Arial" panose="020B0604020202020204" pitchFamily="34" charset="0"/>
              </a:rPr>
              <a:t>ربما في وقت ما في المستقبل غير البعيد، سينهض ملايين الناس بسرعة لمقابلة الرب يسوع المسيح.</a:t>
            </a:r>
          </a:p>
        </p:txBody>
      </p:sp>
    </p:spTree>
    <p:extLst>
      <p:ext uri="{BB962C8B-B14F-4D97-AF65-F5344CB8AC3E}">
        <p14:creationId xmlns:p14="http://schemas.microsoft.com/office/powerpoint/2010/main" val="327778358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 Lord helps us hold one another accountable so we will be reliable.</a:t>
            </a:r>
            <a:r>
              <a:rPr lang="en-SG" dirty="0">
                <a:effectLst/>
              </a:rPr>
              <a:t> </a:t>
            </a:r>
          </a:p>
          <a:p>
            <a:r>
              <a:rPr lang="en-SG" dirty="0">
                <a:effectLst/>
              </a:rPr>
              <a:t>• Rather than living an undisciplined life</a:t>
            </a:r>
          </a:p>
          <a:p>
            <a:r>
              <a:rPr lang="en-SG" dirty="0">
                <a:effectLst/>
              </a:rPr>
              <a:t>• Each of us has had to show discipline to learn certain skills such as playing an instrument</a:t>
            </a:r>
          </a:p>
          <a:p>
            <a:r>
              <a:rPr lang="en-SG" dirty="0">
                <a:effectLst/>
              </a:rPr>
              <a:t>• So we need that same type of discipline to know his Word</a:t>
            </a:r>
          </a:p>
          <a:p>
            <a:r>
              <a:rPr lang="en-SG" dirty="0">
                <a:effectLst/>
              </a:rPr>
              <a:t>• And to be a vital part of his church.</a:t>
            </a:r>
          </a:p>
        </p:txBody>
      </p:sp>
    </p:spTree>
    <p:extLst>
      <p:ext uri="{BB962C8B-B14F-4D97-AF65-F5344CB8AC3E}">
        <p14:creationId xmlns:p14="http://schemas.microsoft.com/office/powerpoint/2010/main" val="267538169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قاوم المادية التي تستبدل التقوى بالردة.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64461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So what happens when we actually do this?</a:t>
            </a:r>
            <a:endParaRPr lang="en-US" b="0" dirty="0"/>
          </a:p>
        </p:txBody>
      </p:sp>
    </p:spTree>
    <p:extLst>
      <p:ext uri="{BB962C8B-B14F-4D97-AF65-F5344CB8AC3E}">
        <p14:creationId xmlns:p14="http://schemas.microsoft.com/office/powerpoint/2010/main" val="18810692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ＭＳ Ｐゴシック" charset="-128"/>
                <a:cs typeface="ＭＳ Ｐゴシック" charset="-128"/>
              </a:rPr>
              <a:t>Order life to doctrine.</a:t>
            </a:r>
            <a:endParaRPr lang="en-US" b="0" dirty="0"/>
          </a:p>
        </p:txBody>
      </p:sp>
    </p:spTree>
    <p:extLst>
      <p:ext uri="{BB962C8B-B14F-4D97-AF65-F5344CB8AC3E}">
        <p14:creationId xmlns:p14="http://schemas.microsoft.com/office/powerpoint/2010/main" val="42741363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Only God can transform us from Satan's kingdom into Christ's kingdom.</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5485324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5310727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8AA664-EB4F-F64E-8297-858B0F0BCBF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7570" name="Rectangle 1026"/>
          <p:cNvSpPr>
            <a:spLocks noGrp="1" noRot="1" noChangeAspect="1" noChangeArrowheads="1" noTextEdit="1"/>
          </p:cNvSpPr>
          <p:nvPr>
            <p:ph type="sldImg"/>
          </p:nvPr>
        </p:nvSpPr>
        <p:spPr>
          <a:ln/>
        </p:spPr>
      </p:sp>
      <p:sp>
        <p:nvSpPr>
          <p:cNvPr id="2375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387160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2076258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B3B8E757-34A5-5BFD-1C86-9DE9D4945D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D07389A-299B-6049-B920-98BBC618B994}"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211</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8691" name="Rectangle 1026">
            <a:extLst>
              <a:ext uri="{FF2B5EF4-FFF2-40B4-BE49-F238E27FC236}">
                <a16:creationId xmlns:a16="http://schemas.microsoft.com/office/drawing/2014/main" id="{884AA8B5-D3B7-B312-9D8A-8FCF75A4C48A}"/>
              </a:ext>
            </a:extLst>
          </p:cNvPr>
          <p:cNvSpPr>
            <a:spLocks noGrp="1" noRot="1" noChangeAspect="1" noChangeArrowheads="1" noTextEdit="1"/>
          </p:cNvSpPr>
          <p:nvPr>
            <p:ph type="sldImg"/>
          </p:nvPr>
        </p:nvSpPr>
        <p:spPr>
          <a:solidFill>
            <a:srgbClr val="FFFFFF"/>
          </a:solidFill>
          <a:ln/>
        </p:spPr>
      </p:sp>
      <p:sp>
        <p:nvSpPr>
          <p:cNvPr id="498692" name="Rectangle 1027">
            <a:extLst>
              <a:ext uri="{FF2B5EF4-FFF2-40B4-BE49-F238E27FC236}">
                <a16:creationId xmlns:a16="http://schemas.microsoft.com/office/drawing/2014/main" id="{54533D2B-8AEC-39B0-EF53-9068937D35C8}"/>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69E1080C-C810-BCA4-598E-3FF7467D64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594FEF-1FFB-004F-BE35-D788874F5E44}"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3571" name="Rectangle 2">
            <a:extLst>
              <a:ext uri="{FF2B5EF4-FFF2-40B4-BE49-F238E27FC236}">
                <a16:creationId xmlns:a16="http://schemas.microsoft.com/office/drawing/2014/main" id="{03AA3343-4DC2-1524-08C3-44760F94D295}"/>
              </a:ext>
            </a:extLst>
          </p:cNvPr>
          <p:cNvSpPr>
            <a:spLocks noGrp="1" noRot="1" noChangeAspect="1" noChangeArrowheads="1" noTextEdit="1"/>
          </p:cNvSpPr>
          <p:nvPr>
            <p:ph type="sldImg"/>
          </p:nvPr>
        </p:nvSpPr>
        <p:spPr>
          <a:solidFill>
            <a:srgbClr val="FFFFFF"/>
          </a:solidFill>
          <a:ln/>
        </p:spPr>
      </p:sp>
      <p:sp>
        <p:nvSpPr>
          <p:cNvPr id="493572" name="Rectangle 3">
            <a:extLst>
              <a:ext uri="{FF2B5EF4-FFF2-40B4-BE49-F238E27FC236}">
                <a16:creationId xmlns:a16="http://schemas.microsoft.com/office/drawing/2014/main" id="{A51FDF42-49ED-68B5-4224-8CEB02EE899D}"/>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9916993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The reality is that we are told to mimic the attitude of Christ in the book of Philippians</a:t>
            </a:r>
            <a:r>
              <a:rPr lang="en-SG" sz="1200" b="1" dirty="0">
                <a:effectLst/>
                <a:latin typeface="Arial" panose="020B0604020202020204" pitchFamily="34" charset="0"/>
                <a:ea typeface="Times New Roman" panose="02020603050405020304" pitchFamily="18" charset="0"/>
              </a:rPr>
              <a:t>.</a:t>
            </a:r>
            <a:endParaRPr lang="en-US" dirty="0"/>
          </a:p>
        </p:txBody>
      </p:sp>
    </p:spTree>
    <p:extLst>
      <p:ext uri="{BB962C8B-B14F-4D97-AF65-F5344CB8AC3E}">
        <p14:creationId xmlns:p14="http://schemas.microsoft.com/office/powerpoint/2010/main" val="304065468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53349807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Theology matters! The Lord corrects our misconceptions to give us firm footing.</a:t>
            </a:r>
            <a:r>
              <a:rPr lang="en-SG" dirty="0">
                <a:effectLst/>
              </a:rPr>
              <a:t> </a:t>
            </a:r>
            <a:endParaRPr lang="en-US" dirty="0"/>
          </a:p>
        </p:txBody>
      </p:sp>
    </p:spTree>
    <p:extLst>
      <p:ext uri="{BB962C8B-B14F-4D97-AF65-F5344CB8AC3E}">
        <p14:creationId xmlns:p14="http://schemas.microsoft.com/office/powerpoint/2010/main" val="113962703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You have to</a:t>
            </a:r>
            <a:r>
              <a:rPr lang="en-US" b="1" baseline="0" dirty="0">
                <a:latin typeface="Arial" panose="020B0604020202020204" pitchFamily="34" charset="0"/>
                <a:cs typeface="Arial" panose="020B0604020202020204" pitchFamily="34" charset="0"/>
              </a:rPr>
              <a:t> applaud the man here who is giving his best effort to put out the fire, even though it has no effect. He certainly looks sincere. But is sincerity enough? It's the same for our relationship with God. </a:t>
            </a:r>
            <a:r>
              <a:rPr lang="en-US" b="1" dirty="0">
                <a:latin typeface="Arial" panose="020B0604020202020204" pitchFamily="34" charset="0"/>
                <a:cs typeface="Arial" panose="020B0604020202020204" pitchFamily="34" charset="0"/>
              </a:rPr>
              <a:t>The issue</a:t>
            </a:r>
            <a:r>
              <a:rPr lang="en-US" b="1" baseline="0" dirty="0">
                <a:latin typeface="Arial" panose="020B0604020202020204" pitchFamily="34" charset="0"/>
                <a:cs typeface="Arial" panose="020B0604020202020204" pitchFamily="34" charset="0"/>
              </a:rPr>
              <a:t> for salvation is not how hard you try to be good. The fact is that none of us can be good enough to have our sins forgiven and be put into a right relationship with God. We need help—REAL help! We need God to justify us (declare us not guilty), which is the idea discussed in </a:t>
            </a:r>
            <a:r>
              <a:rPr lang="ar-SA" b="1" baseline="0" dirty="0">
                <a:latin typeface="Arial" panose="020B0604020202020204" pitchFamily="34" charset="0"/>
                <a:cs typeface="Arial" panose="020B0604020202020204" pitchFamily="34" charset="0"/>
              </a:rPr>
              <a:t>تكوين</a:t>
            </a:r>
            <a:r>
              <a:rPr lang="en-US" b="1" baseline="0"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4033278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4B996B-7C6B-2246-B7D2-80DE9D613E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788221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 way to defend against heresy is twofold: a high view of Jesus and a high view of holiness.</a:t>
            </a:r>
          </a:p>
          <a:p>
            <a:endParaRPr lang="en-US" dirty="0">
              <a:cs typeface="ＭＳ Ｐゴシック" charset="0"/>
            </a:endParaRPr>
          </a:p>
        </p:txBody>
      </p:sp>
    </p:spTree>
    <p:extLst>
      <p:ext uri="{BB962C8B-B14F-4D97-AF65-F5344CB8AC3E}">
        <p14:creationId xmlns:p14="http://schemas.microsoft.com/office/powerpoint/2010/main" val="64929036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8A0E66-4D76-4942-877A-5C42A8015F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951650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58674431"/>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36958760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إحفظ نفسك من البدع بقبولك لألوهية المسيح وتفوّقهُ على كل شيء.</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42672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Col. 1:13 For he has rescued us from the kingdom of darkness and transferred us into the Kingdom of his dear Son, 14 who purchased our freedom and forgave our sins.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0976926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4193284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تجنب التطرف في الكثير من القواعد وعدد قليل جدا من القواعد.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102260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7ABF7329-6BDA-DD2A-4B34-BB0E93A765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7CE769F-13F9-0B4B-853B-D4D33E282F9B}"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235</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9715" name="Rectangle 1026">
            <a:extLst>
              <a:ext uri="{FF2B5EF4-FFF2-40B4-BE49-F238E27FC236}">
                <a16:creationId xmlns:a16="http://schemas.microsoft.com/office/drawing/2014/main" id="{0AB32431-2C54-4B3D-38A5-0BD6125D381A}"/>
              </a:ext>
            </a:extLst>
          </p:cNvPr>
          <p:cNvSpPr>
            <a:spLocks noGrp="1" noRot="1" noChangeAspect="1" noChangeArrowheads="1" noTextEdit="1"/>
          </p:cNvSpPr>
          <p:nvPr>
            <p:ph type="sldImg"/>
          </p:nvPr>
        </p:nvSpPr>
        <p:spPr>
          <a:solidFill>
            <a:srgbClr val="FFFFFF"/>
          </a:solidFill>
          <a:ln/>
        </p:spPr>
      </p:sp>
      <p:sp>
        <p:nvSpPr>
          <p:cNvPr id="499716" name="Rectangle 1027">
            <a:extLst>
              <a:ext uri="{FF2B5EF4-FFF2-40B4-BE49-F238E27FC236}">
                <a16:creationId xmlns:a16="http://schemas.microsoft.com/office/drawing/2014/main" id="{E56E05C1-1B17-734A-01D4-47BF79FDF54A}"/>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This is called “apostasy.” It literally means a turning away by rejecting.</a:t>
            </a:r>
          </a:p>
          <a:p>
            <a:r>
              <a:rPr lang="en-US" altLang="en-US" b="1" dirty="0">
                <a:latin typeface="Arial" panose="020B0604020202020204" pitchFamily="34" charset="0"/>
              </a:rPr>
              <a:t>Sometimes this means that the person no longer claims to be a Christian—but in other cases, the person still claims the name of Jesus (professes Christ) but has turned away from a key doctrine of the faith. </a:t>
            </a:r>
          </a:p>
          <a:p>
            <a:endParaRPr lang="en-US" altLang="en-US" b="1" dirty="0">
              <a:latin typeface="Arial" panose="020B0604020202020204"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B766BB37-337F-960A-8761-EEF4DAF73C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996D12-1AFB-1B4C-A637-177F2E8D0DE1}"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4595" name="Rectangle 1026">
            <a:extLst>
              <a:ext uri="{FF2B5EF4-FFF2-40B4-BE49-F238E27FC236}">
                <a16:creationId xmlns:a16="http://schemas.microsoft.com/office/drawing/2014/main" id="{19AB231A-3201-0B4E-6CC3-FC897A7A1319}"/>
              </a:ext>
            </a:extLst>
          </p:cNvPr>
          <p:cNvSpPr>
            <a:spLocks noGrp="1" noRot="1" noChangeAspect="1" noChangeArrowheads="1" noTextEdit="1"/>
          </p:cNvSpPr>
          <p:nvPr>
            <p:ph type="sldImg"/>
          </p:nvPr>
        </p:nvSpPr>
        <p:spPr>
          <a:solidFill>
            <a:srgbClr val="FFFFFF"/>
          </a:solidFill>
          <a:ln/>
        </p:spPr>
      </p:sp>
      <p:sp>
        <p:nvSpPr>
          <p:cNvPr id="494596" name="Rectangle 1027">
            <a:extLst>
              <a:ext uri="{FF2B5EF4-FFF2-40B4-BE49-F238E27FC236}">
                <a16:creationId xmlns:a16="http://schemas.microsoft.com/office/drawing/2014/main" id="{8CD84313-15C8-6BFA-38E5-633B07723801}"/>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cs typeface="Arial" panose="020B0604020202020204" pitchFamily="34" charset="0"/>
              </a:rPr>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dirty="0">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عش للمسيح كما لو أن المال ليس مصدر قلق كبير.</a:t>
            </a:r>
          </a:p>
        </p:txBody>
      </p:sp>
    </p:spTree>
    <p:extLst>
      <p:ext uri="{BB962C8B-B14F-4D97-AF65-F5344CB8AC3E}">
        <p14:creationId xmlns:p14="http://schemas.microsoft.com/office/powerpoint/2010/main" val="13896385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1E8A65-50F7-8D41-80A1-97BD0E778B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96976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9" name="Shape 11279"/>
          <p:cNvSpPr>
            <a:spLocks noGrp="1" noRot="1" noChangeAspect="1"/>
          </p:cNvSpPr>
          <p:nvPr>
            <p:ph type="sldImg"/>
          </p:nvPr>
        </p:nvSpPr>
        <p:spPr>
          <a:prstGeom prst="rect">
            <a:avLst/>
          </a:prstGeom>
        </p:spPr>
        <p:txBody>
          <a:bodyPr/>
          <a:lstStyle/>
          <a:p>
            <a:endParaRPr/>
          </a:p>
        </p:txBody>
      </p:sp>
      <p:sp>
        <p:nvSpPr>
          <p:cNvPr id="11280" name="Shape 11280"/>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However, in the years before Christ, an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885760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A2414-7B16-2848-BB52-221D541E20A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While under house arrest in Rome (cf. Acts 28:30-31), Paul lived above it all despite his circumstances and despite the news of false teaching at Colosse. What helped him rise beyond such negative things was a focus on the exalted status of Jesus as God.</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Jesus is God. Caesar is not God. That should be evident enough, despite the fact that Nero was about to claim to be God.</a:t>
            </a:r>
          </a:p>
          <a:p>
            <a:endParaRPr lang="en-US" dirty="0"/>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533745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70A409-1A2E-9A42-BA84-D99A6A3BFB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Syncretistic means to draw from many sources into one, and the letter shows at least five different sources for the Colossian heresy.</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4973863"/>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794383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0" dirty="0">
              <a:cs typeface="ＭＳ Ｐゴシック" charset="0"/>
            </a:endParaRPr>
          </a:p>
        </p:txBody>
      </p:sp>
    </p:spTree>
    <p:extLst>
      <p:ext uri="{BB962C8B-B14F-4D97-AF65-F5344CB8AC3E}">
        <p14:creationId xmlns:p14="http://schemas.microsoft.com/office/powerpoint/2010/main" val="20396091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B52AA71C-0666-723B-EB32-0668255892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3D303A-AEB9-CF4C-B200-AD90F771DD8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5859" name="Rectangle 1026">
            <a:extLst>
              <a:ext uri="{FF2B5EF4-FFF2-40B4-BE49-F238E27FC236}">
                <a16:creationId xmlns:a16="http://schemas.microsoft.com/office/drawing/2014/main" id="{99EAA7B6-FC2E-8CC2-206B-4FD280544BAA}"/>
              </a:ext>
            </a:extLst>
          </p:cNvPr>
          <p:cNvSpPr>
            <a:spLocks noGrp="1" noRot="1" noChangeAspect="1" noChangeArrowheads="1" noTextEdit="1"/>
          </p:cNvSpPr>
          <p:nvPr>
            <p:ph type="sldImg"/>
          </p:nvPr>
        </p:nvSpPr>
        <p:spPr>
          <a:solidFill>
            <a:srgbClr val="FFFFFF"/>
          </a:solidFill>
          <a:ln/>
        </p:spPr>
      </p:sp>
      <p:sp>
        <p:nvSpPr>
          <p:cNvPr id="505860" name="Rectangle 1027">
            <a:extLst>
              <a:ext uri="{FF2B5EF4-FFF2-40B4-BE49-F238E27FC236}">
                <a16:creationId xmlns:a16="http://schemas.microsoft.com/office/drawing/2014/main" id="{004460EA-27B2-6D79-7498-7A78882DE5C3}"/>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التعليم الكاذب يحيط بنا في كل مكان. أفادت منظمات الاستطلاع ذات السمعة الطيبة في الولايات المتحدة مثل تقرير غالوب وبارنا أن العديد يقعون في فخ التعاليم الكاذبة حتى يغادروا الكنيسة.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482276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3237887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التي يمكننا بها منع الأفكار الهرطقية من أسرِنا في فخِّها؟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307232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Here is our second letter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6215586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Never shun good deeds</a:t>
            </a:r>
            <a:r>
              <a:rPr lang="en-SG" b="0" dirty="0">
                <a:effectLst/>
              </a:rPr>
              <a:t> </a:t>
            </a:r>
          </a:p>
        </p:txBody>
      </p:sp>
    </p:spTree>
    <p:extLst>
      <p:ext uri="{BB962C8B-B14F-4D97-AF65-F5344CB8AC3E}">
        <p14:creationId xmlns:p14="http://schemas.microsoft.com/office/powerpoint/2010/main" val="380040236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Col 2:14 NLT: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canceled the record of the charges against us and took it away by nailing it to the cross."</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nearly identical to Ephesians 2:14-15…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Eph. 2:14    For Christ himself has brought peace to us. He united Jews and Gentiles into one people when, in his own body on the cross, he broke down the wall of hostility that separated us. 15 He did this by ending the system of law with its commandments and regulations. He made peace between Jews and Gentiles by creating in himself one new people from the two groups.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5276447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892AC9-0D14-EB42-A791-216AB9334C2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(So what’s the first way Paul shares that we can we be reputable in the midst of so much false teaching today? It starts with the leadership where Paul says to…)</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238912518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epistle best explains the nature of the church—what it is, how is fits into God's plan for the ages, how to defeat its opponents, etc.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63965986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It was clearly God's will that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forgive his repentant, runaway slave who had become a brother in Christ. Why? God forgave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of even a greater debt.</a:t>
            </a:r>
            <a:r>
              <a:rPr lang="en-SG" dirty="0">
                <a:effectLst/>
              </a:rPr>
              <a:t> </a:t>
            </a:r>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222348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المحددة التي يمكنك أن تكون مستعدًا بها عندما يعود يسوع ؟</a:t>
            </a:r>
          </a:p>
        </p:txBody>
      </p:sp>
    </p:spTree>
    <p:extLst>
      <p:ext uri="{BB962C8B-B14F-4D97-AF65-F5344CB8AC3E}">
        <p14:creationId xmlns:p14="http://schemas.microsoft.com/office/powerpoint/2010/main" val="420437155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448741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ar-SA" b="1" dirty="0">
                <a:cs typeface="Arial" panose="020B0604020202020204" pitchFamily="34" charset="0"/>
              </a:rPr>
              <a:t>التبرير</a:t>
            </a:r>
            <a:r>
              <a:rPr lang="en-US" dirty="0"/>
              <a:t>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ＭＳ Ｐゴシック" charset="0"/>
              </a:rPr>
              <a:t>التمثل بالمسيح يقود الى انسجام مع الناس والله </a:t>
            </a:r>
            <a:endParaRPr lang="en-US" dirty="0">
              <a:cs typeface="ＭＳ Ｐゴシック" charset="0"/>
            </a:endParaRPr>
          </a:p>
        </p:txBody>
      </p:sp>
    </p:spTree>
    <p:extLst>
      <p:ext uri="{BB962C8B-B14F-4D97-AF65-F5344CB8AC3E}">
        <p14:creationId xmlns:p14="http://schemas.microsoft.com/office/powerpoint/2010/main" val="73210161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a:t>
            </a:r>
            <a:r>
              <a:rPr lang="en-SG" b="1"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Paul’s letter to </a:t>
            </a:r>
            <a:r>
              <a:rPr lang="ar-SA" sz="1200" b="1" kern="1200" dirty="0">
                <a:solidFill>
                  <a:schemeClr val="tx1"/>
                </a:solidFill>
                <a:effectLst/>
                <a:latin typeface="Arial" panose="020B0604020202020204" pitchFamily="34" charset="0"/>
                <a:ea typeface="ＭＳ Ｐゴシック" charset="-128"/>
                <a:cs typeface="ＭＳ Ｐゴシック" charset="-128"/>
              </a:rPr>
              <a:t>تيطس</a:t>
            </a:r>
            <a:r>
              <a:rPr lang="en-US" sz="1200" b="1" kern="1200" dirty="0">
                <a:solidFill>
                  <a:schemeClr val="tx1"/>
                </a:solidFill>
                <a:effectLst/>
                <a:latin typeface="Arial" panose="020B0604020202020204" pitchFamily="34" charset="0"/>
                <a:ea typeface="ＭＳ Ｐゴシック" charset="-128"/>
                <a:cs typeface="ＭＳ Ｐゴシック" charset="-128"/>
              </a:rPr>
              <a:t> tells us that a key proper response to false teaching is our conduct—</a:t>
            </a:r>
            <a:r>
              <a:rPr lang="en-SG" b="0" dirty="0">
                <a:effectLst/>
              </a:rPr>
              <a:t> </a:t>
            </a:r>
            <a:endParaRPr lang="en-US" b="0" dirty="0"/>
          </a:p>
        </p:txBody>
      </p:sp>
    </p:spTree>
    <p:extLst>
      <p:ext uri="{BB962C8B-B14F-4D97-AF65-F5344CB8AC3E}">
        <p14:creationId xmlns:p14="http://schemas.microsoft.com/office/powerpoint/2010/main" val="306447246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The reality is that we are told to mimic the attitude of Christ in the book of Philippians</a:t>
            </a:r>
            <a:r>
              <a:rPr lang="en-SG" sz="1200" b="1" dirty="0">
                <a:effectLst/>
                <a:latin typeface="Arial" panose="020B0604020202020204" pitchFamily="34" charset="0"/>
                <a:ea typeface="Times New Roman" panose="02020603050405020304" pitchFamily="18" charset="0"/>
              </a:rPr>
              <a:t>.</a:t>
            </a:r>
            <a:endParaRPr lang="en-US" dirty="0"/>
          </a:p>
        </p:txBody>
      </p:sp>
    </p:spTree>
    <p:extLst>
      <p:ext uri="{BB962C8B-B14F-4D97-AF65-F5344CB8AC3E}">
        <p14:creationId xmlns:p14="http://schemas.microsoft.com/office/powerpoint/2010/main" val="304065468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731343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key defense against false teaching is to highlight how we all have too low a view of Jesus. Since he is God in human flesh (even still, right now!), every other philosophy is wanting.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only one who doesn't need protection is God. Everyone else can succumb to sin, errors, and death. Paul sought to convince the Colossian church that they also needed protection from dangerous ideas infiltrating the church.</a:t>
            </a:r>
          </a:p>
          <a:p>
            <a:endParaRPr lang="en-US" dirty="0">
              <a:cs typeface="ＭＳ Ｐゴシック" charset="0"/>
            </a:endParaRPr>
          </a:p>
        </p:txBody>
      </p:sp>
    </p:spTree>
    <p:extLst>
      <p:ext uri="{BB962C8B-B14F-4D97-AF65-F5344CB8AC3E}">
        <p14:creationId xmlns:p14="http://schemas.microsoft.com/office/powerpoint/2010/main" val="114477459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Paul shows Christ's exalted position over the Colossian heresy in the first two chapters—and then explains how that leads to our position united with Christ and the holy practices that should result. </a:t>
            </a:r>
          </a:p>
          <a:p>
            <a:pPr eaLnBrk="1" hangingPunct="1"/>
            <a:endParaRPr lang="en-US" dirty="0">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NS-12-Colossians-10, 71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365319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dirty="0">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2573135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613618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cs typeface="ＭＳ Ｐゴシック" charset="0"/>
              </a:rPr>
              <a:t>Our leaders need to see the unmerited favor Jesus gives—and then humbly instruct how that should result in an honorable lifestyle.</a:t>
            </a:r>
          </a:p>
        </p:txBody>
      </p:sp>
    </p:spTree>
    <p:extLst>
      <p:ext uri="{BB962C8B-B14F-4D97-AF65-F5344CB8AC3E}">
        <p14:creationId xmlns:p14="http://schemas.microsoft.com/office/powerpoint/2010/main" val="1840282838"/>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500855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focus of this letter is to get the readers to change their view of Paul from doubt to trust. In the first movement (1–7), he defends himself against those who accused him of greed and an inferior ministry to that of the false teachers in their midst. Once their confidence in Paul is restored, they would then be motivated to give his team their offerings for Jerusalem saints (8–9), and then finally (10–13) to see that he is an apostle with authority even to judge them.</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9175813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5701922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D6CF7F-62F3-AD43-B050-A225213004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b="1" dirty="0">
                <a:latin typeface="Arial" panose="020B0604020202020204" pitchFamily="34" charset="0"/>
                <a:ea typeface="ＭＳ Ｐゴシック" charset="0"/>
                <a:cs typeface="ＭＳ Ｐゴシック" charset="0"/>
              </a:rPr>
              <a:t>يصوّر متى يسوع على أنه الأسد (الملك الحاكم) و الحمل (المخلص الفادي)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174849501"/>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51315757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Stated as a question, the letter of Philippians answers this question</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What are some results when we commit ourselves to respond to life with the same perspective that Jesus had—that kind of view or thinking that the risen Savior has?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694167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415499432"/>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C34142-D699-F44E-A472-7D6AED9A247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12026848"/>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305195279"/>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501757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6179654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637694009"/>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80393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1868322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8596773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as simple as A-B-C.  Let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E31875-CB46-624B-9875-276F50069C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xfrm>
            <a:off x="1143000" y="685800"/>
            <a:ext cx="4572000" cy="3429000"/>
          </a:xfrm>
          <a:ln/>
        </p:spPr>
      </p:sp>
      <p:sp>
        <p:nvSpPr>
          <p:cNvPr id="2560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08135516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a:solidFill>
                  <a:schemeClr val="tx1"/>
                </a:solidFill>
                <a:effectLst/>
                <a:latin typeface="Times New Roman" pitchFamily="-110" charset="0"/>
                <a:ea typeface="ＭＳ Ｐゴシック" pitchFamily="-108" charset="-128"/>
                <a:cs typeface="ＭＳ Ｐゴシック" pitchFamily="-108" charset="-128"/>
              </a:rPr>
              <a:t>ليس من الصعب أن تشهد على ما رأيته - </a:t>
            </a:r>
          </a:p>
        </p:txBody>
      </p:sp>
    </p:spTree>
    <p:extLst>
      <p:ext uri="{BB962C8B-B14F-4D97-AF65-F5344CB8AC3E}">
        <p14:creationId xmlns:p14="http://schemas.microsoft.com/office/powerpoint/2010/main" val="172751432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سنرى اليوم ثلاثة أسباب يجب أن نشهد</a:t>
            </a:r>
            <a:r>
              <a:rPr lang="ar-SA" b="1" baseline="0" dirty="0">
                <a:latin typeface="Arial" panose="020B0604020202020204" pitchFamily="34" charset="0"/>
                <a:cs typeface="Arial" panose="020B0604020202020204" pitchFamily="34" charset="0"/>
              </a:rPr>
              <a:t> بها عن</a:t>
            </a:r>
            <a:r>
              <a:rPr lang="ar-SA" b="1" dirty="0">
                <a:latin typeface="Arial" panose="020B0604020202020204" pitchFamily="34" charset="0"/>
                <a:cs typeface="Arial" panose="020B0604020202020204" pitchFamily="34" charset="0"/>
              </a:rPr>
              <a:t> يسوع.</a:t>
            </a:r>
          </a:p>
          <a:p>
            <a:pPr algn="r" rtl="1"/>
            <a:r>
              <a:rPr lang="ar-SA" b="1" dirty="0">
                <a:latin typeface="Arial" panose="020B0604020202020204" pitchFamily="34" charset="0"/>
                <a:cs typeface="Arial" panose="020B0604020202020204" pitchFamily="34" charset="0"/>
              </a:rPr>
              <a:t> كل منها هو في الواقع مرحلة من النمو</a:t>
            </a:r>
          </a:p>
          <a:p>
            <a:pPr algn="r" rtl="1"/>
            <a:r>
              <a:rPr lang="ar-SA" b="1" dirty="0">
                <a:latin typeface="Arial" panose="020B0604020202020204" pitchFamily="34" charset="0"/>
                <a:cs typeface="Arial" panose="020B0604020202020204" pitchFamily="34" charset="0"/>
              </a:rPr>
              <a:t>.سنقوم بمسح كتاب أعمال الرسل بالكامل.</a:t>
            </a:r>
          </a:p>
          <a:p>
            <a:pPr algn="r" rtl="1"/>
            <a:r>
              <a:rPr lang="ar-SA" b="1" dirty="0">
                <a:latin typeface="Arial" panose="020B0604020202020204" pitchFamily="34" charset="0"/>
                <a:cs typeface="Arial" panose="020B0604020202020204" pitchFamily="34" charset="0"/>
              </a:rPr>
              <a:t>(نعود إلى سؤالنا: لماذا نشهد؟)</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10965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يساعدنا الله في إخبار الآخرين أولاً عن يسوع حيث يكون هذا طبيعيًا وبدون عبور الثقافات.</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638237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0" kern="1200">
                <a:solidFill>
                  <a:schemeClr val="tx1"/>
                </a:solidFill>
                <a:effectLst/>
                <a:latin typeface="Times New Roman" pitchFamily="-110" charset="0"/>
                <a:ea typeface="ＭＳ Ｐゴシック" pitchFamily="-108" charset="-128"/>
                <a:cs typeface="ＭＳ Ｐゴシック" pitchFamily="-108" charset="-128"/>
              </a:rPr>
              <a:t>يمجد</a:t>
            </a:r>
            <a:r>
              <a:rPr lang="ar-SA" sz="1200" kern="1200">
                <a:solidFill>
                  <a:schemeClr val="tx1"/>
                </a:solidFill>
                <a:effectLst/>
                <a:latin typeface="Times New Roman" pitchFamily="-110" charset="0"/>
                <a:ea typeface="ＭＳ Ｐゴシック" pitchFamily="-108" charset="-128"/>
                <a:cs typeface="ＭＳ Ｐゴシック" pitchFamily="-108" charset="-128"/>
              </a:rPr>
              <a:t> الله عندما نشاركه مع من لا يعرفوه</a:t>
            </a:r>
            <a:r>
              <a:rPr lang="ar-SA" sz="1200" kern="1200" baseline="0">
                <a:solidFill>
                  <a:schemeClr val="tx1"/>
                </a:solidFill>
                <a:effectLst/>
                <a:latin typeface="Times New Roman" pitchFamily="-110" charset="0"/>
                <a:ea typeface="ＭＳ Ｐゴシック" pitchFamily="-108" charset="-128"/>
                <a:cs typeface="ＭＳ Ｐゴシック" pitchFamily="-108" charset="-128"/>
              </a:rPr>
              <a:t> </a:t>
            </a:r>
            <a:r>
              <a:rPr lang="ar-SA" sz="1200" kern="1200">
                <a:solidFill>
                  <a:schemeClr val="tx1"/>
                </a:solidFill>
                <a:effectLst/>
                <a:latin typeface="Times New Roman" pitchFamily="-110" charset="0"/>
                <a:ea typeface="ＭＳ Ｐゴシック" pitchFamily="-108" charset="-128"/>
                <a:cs typeface="ＭＳ Ｐゴシック" pitchFamily="-108" charset="-128"/>
              </a:rPr>
              <a:t>. </a:t>
            </a:r>
          </a:p>
        </p:txBody>
      </p:sp>
    </p:spTree>
    <p:extLst>
      <p:ext uri="{BB962C8B-B14F-4D97-AF65-F5344CB8AC3E}">
        <p14:creationId xmlns:p14="http://schemas.microsoft.com/office/powerpoint/2010/main" val="3581082211"/>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افعل ما قصده الرب لك حتى يمتد حكمه إلى الجميع خلال حياتك!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5935124"/>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5463786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747641-BF27-0644-9251-DB95B0E02A4C}"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0883" name="Rectangle 2"/>
          <p:cNvSpPr>
            <a:spLocks noGrp="1" noRot="1" noChangeAspect="1" noChangeArrowheads="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هذه الرسالة موجهة للجمهور اليهودي – وهي شبيهة بالرسائل البولسية التي تم</a:t>
            </a:r>
            <a:r>
              <a:rPr lang="ar-SA" b="1" baseline="0" dirty="0">
                <a:latin typeface="Arial" panose="020B0604020202020204" pitchFamily="34" charset="0"/>
                <a:ea typeface="ＭＳ Ｐゴシック" charset="0"/>
                <a:cs typeface="ＭＳ Ｐゴシック" charset="0"/>
              </a:rPr>
              <a:t> تسميتهم بحسب اسم المستلم , ولكن رسالة العبرانيين الوحيدة التي تم تسميتها بحسب مستلميها وليس بحسب كاتبها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0069185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ar-SA" sz="1200" b="1" dirty="0">
              <a:effectLst/>
              <a:latin typeface="Arial" panose="020B0604020202020204" pitchFamily="34" charset="0"/>
              <a:ea typeface="Times New Roman" panose="02020603050405020304" pitchFamily="18"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Arial" panose="020B0604020202020204" pitchFamily="34" charset="0"/>
              </a:rPr>
              <a:t>تستطيع ان تتمثل بالمسيح من خلال هذه المساحات بمعونته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8112573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0893167"/>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Jesus being God should impact us to want to reflect his purity as his church.</a:t>
            </a:r>
          </a:p>
          <a:p>
            <a:endParaRPr lang="en-US" dirty="0">
              <a:cs typeface="ＭＳ Ｐゴシック" charset="0"/>
            </a:endParaRPr>
          </a:p>
        </p:txBody>
      </p:sp>
    </p:spTree>
    <p:extLst>
      <p:ext uri="{BB962C8B-B14F-4D97-AF65-F5344CB8AC3E}">
        <p14:creationId xmlns:p14="http://schemas.microsoft.com/office/powerpoint/2010/main" val="3172163675"/>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ألا تكون المجموعات الفرعية المختلفة لكنيستنا عرضة لهجوم العدو</a:t>
            </a:r>
            <a:r>
              <a:rPr kumimoji="1"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159893"/>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dirty="0">
                <a:effectLst/>
                <a:latin typeface="Calibri" panose="020F0502020204030204" pitchFamily="34" charset="0"/>
                <a:ea typeface="Calibri" panose="020F0502020204030204" pitchFamily="34" charset="0"/>
                <a:cs typeface="Arial" panose="020B0604020202020204" pitchFamily="34" charset="0"/>
              </a:rPr>
              <a:t>]</a:t>
            </a:r>
            <a:r>
              <a:rPr lang="ar-JO" sz="1300" b="1" dirty="0">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dirty="0">
                <a:effectLst/>
                <a:latin typeface="Calibri" panose="020F0502020204030204" pitchFamily="34" charset="0"/>
                <a:ea typeface="Calibri" panose="020F0502020204030204" pitchFamily="34" charset="0"/>
                <a:cs typeface="Arial" panose="020B0604020202020204" pitchFamily="34" charset="0"/>
              </a:rPr>
              <a:t>[.</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C79C1E-95BC-FD4D-8EBD-AA6AA4D0FD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1026"/>
          <p:cNvSpPr>
            <a:spLocks noGrp="1" noRot="1" noChangeAspect="1" noChangeArrowheads="1" noTextEdit="1"/>
          </p:cNvSpPr>
          <p:nvPr>
            <p:ph type="sldImg"/>
          </p:nvPr>
        </p:nvSpPr>
        <p:spPr>
          <a:ln/>
        </p:spPr>
      </p:sp>
      <p:sp>
        <p:nvSpPr>
          <p:cNvPr id="21094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272836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183984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50040771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3199673"/>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latin typeface="Times New Roman" charset="0"/>
                <a:ea typeface="ＭＳ Ｐゴシック" charset="0"/>
                <a:cs typeface="ＭＳ Ｐゴシック" charset="0"/>
              </a:rPr>
              <a:t>The supremacy of Jesus over the OT in his person and mediatorial work as our sacrifice moves us to press on for him.</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7338876"/>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98981144"/>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ar-SA" b="1" dirty="0">
                <a:effectLst/>
                <a:cs typeface="Arial" panose="020B0604020202020204" pitchFamily="34" charset="0"/>
              </a:rPr>
              <a:t>لا تتقلص لا تنسحب  بل استمر الى الامام </a:t>
            </a:r>
            <a:endParaRPr lang="en-US" dirty="0"/>
          </a:p>
        </p:txBody>
      </p:sp>
    </p:spTree>
    <p:extLst>
      <p:ext uri="{BB962C8B-B14F-4D97-AF65-F5344CB8AC3E}">
        <p14:creationId xmlns:p14="http://schemas.microsoft.com/office/powerpoint/2010/main" val="56271826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D7DEBE-8FC4-7547-880F-D00374E47F2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b="1" dirty="0">
                <a:latin typeface="Arial" panose="020B0604020202020204" pitchFamily="34" charset="0"/>
                <a:cs typeface="Arial" panose="020B0604020202020204" pitchFamily="34" charset="0"/>
              </a:rPr>
              <a:t>Your family background is far from ideal. Your father—or mother—neglected you growing up.</a:t>
            </a:r>
          </a:p>
          <a:p>
            <a:r>
              <a:rPr lang="en-SG" b="1"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139769"/>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9612647"/>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0" lang="ar-SA" sz="1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التفوق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01304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07155032"/>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937861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Paul handles</a:t>
            </a:r>
            <a:r>
              <a:rPr lang="en-US" baseline="0" dirty="0"/>
              <a:t> this situation very delicately, not ever even using the word “forgive,” or commanding it, but he does address the need for reconcilation fairly directly.</a:t>
            </a:r>
            <a:endParaRPr lang="en-US" dirty="0"/>
          </a:p>
        </p:txBody>
      </p:sp>
    </p:spTree>
    <p:extLst>
      <p:ext uri="{BB962C8B-B14F-4D97-AF65-F5344CB8AC3E}">
        <p14:creationId xmlns:p14="http://schemas.microsoft.com/office/powerpoint/2010/main" val="3659172537"/>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59141256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022941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الان... ماذا عن تواريخ كتابة هذه الوثائق الهامة؟ ونحن متروكين هنا مع أفضل تخميناتنا العلمية. ثمة جدال سيكون دائمًا هنا. لكن بعض أفضل التخمينات، بناء على عقود من البحث الأكاديمي والدراسة هي هذه – حسب الترتيب المقترح...</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متى... تم كتابته في وقت ما خلال الأربعينات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لوقا... مقترح كما يلي، بين السنتين 57 و59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مرقس... في العقد التالي... بين 64 و68...</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وأخيرًا... إنجيل يوحنا... حوالي العام 69 بعد الميلاد... ولكن بالتأكيد بعد وضع الأناجيل الإزائية... مرة أخرى، ستجد دائماً عدم اتفاق حول هذه التواريخ. ومع ذلك، فهذه التواريخ مأخوذة عن أبحاث علماء ومعلمين مسيحيين معروفين.</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79419679"/>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54775875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379</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120762844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380</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52769220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381</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152744927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Specifically, Paul says that our good conduct helps us fight those opposed to the gospel.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08501951"/>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382</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2813369623"/>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383</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428089792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2394159"/>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385</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102815081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b="1" dirty="0">
                <a:cs typeface="Arial" panose="020B0604020202020204" pitchFamily="34" charset="0"/>
              </a:rPr>
              <a:t>هل تشعر بأن أحدًا آخر عنده الأفضلية بسبب أنك مسيحي؟ ربما يبدو أن الآخرين جميعهم عندهم امتيازات أنت لا تمتلكها نتيجة لإيمانك بالمسيح؟</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043684107"/>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387</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cs typeface="+mn-cs"/>
            </a:endParaRPr>
          </a:p>
        </p:txBody>
      </p:sp>
    </p:spTree>
    <p:extLst>
      <p:ext uri="{BB962C8B-B14F-4D97-AF65-F5344CB8AC3E}">
        <p14:creationId xmlns:p14="http://schemas.microsoft.com/office/powerpoint/2010/main" val="2302403391"/>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{توقّعنا المقدس لعطية الله تجتذب غير المؤمنين}</a:t>
            </a:r>
          </a:p>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[يساعد التقديس في ضوء رجاءنا بالمجد المستقبلي، في مشاهدة غير المؤمنين يسبحون الله]</a:t>
            </a:r>
          </a:p>
          <a:p>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378883155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[اخضع في كل مجالات الحياة فهذا سيرضي كل من الله والناس]</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41783401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[أسلوب الحياة المضحّي يشابه مثال المسيح في المعاناة بالتالي الابتهاج]</a:t>
            </a:r>
            <a:endParaRPr lang="en-US"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77882533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6598082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02C46C-FD3E-744A-8D50-81EA80696B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Summation: The way to fight heresy is not just by pointing out its errors (Col 1–2). This must be accompanied by a lifestyle who imitating (Col 3–4). </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Application: Be able to prove that Jesus is God and live a life balanced between the extremes of too much law and too much license.</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9391598"/>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336371645"/>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E574AF-34F8-244D-A1C8-A2836ACBB7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903737415"/>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2EE603-D9C0-6D4A-BFEA-90F9E2A5A0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solidFill>
                  <a:srgbClr val="000000"/>
                </a:solidFill>
                <a:effectLst/>
                <a:latin typeface="Arial Unicode MS"/>
                <a:ea typeface="Calibri" panose="020F0502020204030204" pitchFamily="34" charset="0"/>
                <a:cs typeface="Arial" panose="020B0604020202020204" pitchFamily="34" charset="0"/>
              </a:rPr>
              <a:t>يذكر بطرس المؤمنين في شمال آسيا بمعرفتهم بالخصائص والدمار المستقبلي للمعلمين الكذبة وبنعمة يسوع المسيح من أجل محاربة التعاليم الكاذبة وتحفيز النمو في التقوى.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3000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398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74545166"/>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399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06636581"/>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786658042"/>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604775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These verses comprise a fitting summary of the letter since the church thought that their leaders were each preaching themselves. And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a:p>
            <a:endParaRPr lang="en-US" dirty="0"/>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2D1123-31EE-1646-A606-D615487B67D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135506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78565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7848105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9232133"/>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8A98CF-75C6-8E44-874C-29048EEF28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ar-JO">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6795081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9401774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37193203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E384BD-7EFF-5E4E-AA61-05B0FCDE24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9997582"/>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91112644"/>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07869418"/>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3AC8-D5EC-6F4D-9061-9EE9BEAB13E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34719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Sound doctrine silences error.</a:t>
            </a:r>
          </a:p>
        </p:txBody>
      </p:sp>
    </p:spTree>
    <p:extLst>
      <p:ext uri="{BB962C8B-B14F-4D97-AF65-F5344CB8AC3E}">
        <p14:creationId xmlns:p14="http://schemas.microsoft.com/office/powerpoint/2010/main" val="404883392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لقد وعد بأننا سنشهد في النهاية في آخر مكان</a:t>
            </a:r>
            <a:r>
              <a:rPr lang="ar-SA" b="1" baseline="0" dirty="0">
                <a:latin typeface="Arial" panose="020B0604020202020204" pitchFamily="34" charset="0"/>
                <a:cs typeface="Arial" panose="020B0604020202020204" pitchFamily="34" charset="0"/>
              </a:rPr>
              <a:t> لم تصل له بشارة </a:t>
            </a:r>
            <a:r>
              <a:rPr lang="ar-SA" b="1" baseline="0" dirty="0" err="1">
                <a:latin typeface="Arial" panose="020B0604020202020204" pitchFamily="34" charset="0"/>
                <a:cs typeface="Arial" panose="020B0604020202020204" pitchFamily="34" charset="0"/>
              </a:rPr>
              <a:t>الأنجيل</a:t>
            </a:r>
            <a:r>
              <a:rPr lang="ar-SA" b="1" baseline="0" dirty="0">
                <a:latin typeface="Arial" panose="020B0604020202020204" pitchFamily="34" charset="0"/>
                <a:cs typeface="Arial" panose="020B0604020202020204" pitchFamily="34" charset="0"/>
              </a:rPr>
              <a:t> </a:t>
            </a:r>
            <a:r>
              <a:rPr lang="ar-SA" b="1" dirty="0">
                <a:latin typeface="Arial" panose="020B0604020202020204" pitchFamily="34" charset="0"/>
                <a:cs typeface="Arial" panose="020B0604020202020204" pitchFamily="34" charset="0"/>
              </a:rPr>
              <a:t>على الأرض.</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0140553"/>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91358861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33870552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تعلم أنه من أصل </a:t>
            </a:r>
            <a:r>
              <a:rPr lang="ar-JO" sz="12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٢٧</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في العهد الجديد ، هناك </a:t>
            </a:r>
            <a:r>
              <a:rPr kumimoji="0" lang="ar-JO" sz="12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ردوا على البدعة التي ابتليت بها الكنيسة؟ تحدث عن ضرورة معرفة وطاعة حق الله! الدفاع عن الحق هو موضوع ضخم في العهد الجديد!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422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96266455"/>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The gospel is supposed to change lives</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showing us how to respond in a difficult situation such as dealing with false teaching.</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b="1" dirty="0">
                <a:latin typeface="Arial" panose="020B0604020202020204" pitchFamily="34" charset="0"/>
                <a:cs typeface="Arial" panose="020B0604020202020204" pitchFamily="34" charset="0"/>
              </a:rPr>
              <a:t>In such a</a:t>
            </a:r>
            <a:r>
              <a:rPr lang="en-US" b="1" baseline="0" dirty="0">
                <a:latin typeface="Arial" panose="020B0604020202020204" pitchFamily="34" charset="0"/>
                <a:cs typeface="Arial" panose="020B0604020202020204" pitchFamily="34" charset="0"/>
              </a:rPr>
              <a:t> situation, how does the gospel tell us to respond?</a:t>
            </a:r>
            <a:endParaRPr lang="en-SG"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75153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Love is sacrifice, not feeling. The willingness to selflessly commit to God and others stems from humbly realizing all this is about him and not us.</a:t>
            </a:r>
          </a:p>
          <a:p>
            <a:endParaRPr lang="en-US" dirty="0">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78304987"/>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Ephesians 1:9-10 doesn't use the word "millennium," but this is obviously the referent:</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7484395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18375709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The way for Christians to stand out from the world is through fighting disunity, immorality, and selfish living.</a:t>
            </a:r>
          </a:p>
          <a:p>
            <a:pPr algn="l" rtl="0" latinLnBrk="0">
              <a:spcBef>
                <a:spcPts val="400"/>
              </a:spcBef>
            </a:pPr>
            <a:endParaRPr lang="en-US" dirty="0"/>
          </a:p>
        </p:txBody>
      </p:sp>
    </p:spTree>
    <p:extLst>
      <p:ext uri="{BB962C8B-B14F-4D97-AF65-F5344CB8AC3E}">
        <p14:creationId xmlns:p14="http://schemas.microsoft.com/office/powerpoint/2010/main" val="3736328465"/>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58978971"/>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3079180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82768023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kern="1200" dirty="0">
                <a:solidFill>
                  <a:schemeClr val="tx1"/>
                </a:solidFill>
                <a:effectLst/>
                <a:latin typeface="Times New Roman" pitchFamily="-112" charset="0"/>
                <a:ea typeface="ＭＳ Ｐゴシック" charset="-128"/>
                <a:cs typeface="ＭＳ Ｐゴシック" charset="-128"/>
              </a:rPr>
              <a:t>false teaching</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894034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the word "kingdom" does not appear in this letter, labor for the kingdom is the focus. Such efforts are not without hardship, as this letter well testifies.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731932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087963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F96B983F-81FF-EC71-0F32-D34C19E301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189D7D0-7553-6545-A7A2-167A36B89287}"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440</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6643" name="Rectangle 2">
            <a:extLst>
              <a:ext uri="{FF2B5EF4-FFF2-40B4-BE49-F238E27FC236}">
                <a16:creationId xmlns:a16="http://schemas.microsoft.com/office/drawing/2014/main" id="{5BF9E494-4ABF-675A-D91A-EAEDBF25AD0B}"/>
              </a:ext>
            </a:extLst>
          </p:cNvPr>
          <p:cNvSpPr>
            <a:spLocks noGrp="1" noRot="1" noChangeAspect="1" noChangeArrowheads="1" noTextEdit="1"/>
          </p:cNvSpPr>
          <p:nvPr>
            <p:ph type="sldImg"/>
          </p:nvPr>
        </p:nvSpPr>
        <p:spPr>
          <a:solidFill>
            <a:srgbClr val="FFFFFF"/>
          </a:solidFill>
          <a:ln/>
        </p:spPr>
      </p:sp>
      <p:sp>
        <p:nvSpPr>
          <p:cNvPr id="496644" name="Rectangle 3">
            <a:extLst>
              <a:ext uri="{FF2B5EF4-FFF2-40B4-BE49-F238E27FC236}">
                <a16:creationId xmlns:a16="http://schemas.microsoft.com/office/drawing/2014/main" id="{9096CF00-FA29-81D2-4081-F83F0A9D5772}"/>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Paul’s letter to </a:t>
            </a:r>
            <a:r>
              <a:rPr lang="ar-SA" sz="1200" b="1" kern="1200" dirty="0">
                <a:solidFill>
                  <a:schemeClr val="tx1"/>
                </a:solidFill>
                <a:effectLst/>
                <a:latin typeface="Arial" panose="020B0604020202020204" pitchFamily="34" charset="0"/>
                <a:ea typeface="ＭＳ Ｐゴシック" charset="-128"/>
                <a:cs typeface="ＭＳ Ｐゴシック" charset="-128"/>
              </a:rPr>
              <a:t>تيطس</a:t>
            </a:r>
            <a:r>
              <a:rPr lang="en-US" sz="1200" b="1" kern="1200" dirty="0">
                <a:solidFill>
                  <a:schemeClr val="tx1"/>
                </a:solidFill>
                <a:effectLst/>
                <a:latin typeface="Arial" panose="020B0604020202020204" pitchFamily="34" charset="0"/>
                <a:ea typeface="ＭＳ Ｐゴシック" charset="-128"/>
                <a:cs typeface="ＭＳ Ｐゴシック" charset="-128"/>
              </a:rPr>
              <a:t> tells us that a key proper response to false teaching is our conduct—</a:t>
            </a:r>
            <a:r>
              <a:rPr lang="en-SG" b="0" dirty="0">
                <a:effectLst/>
              </a:rPr>
              <a:t> </a:t>
            </a:r>
            <a:endParaRPr lang="en-US" b="0" dirty="0"/>
          </a:p>
        </p:txBody>
      </p:sp>
    </p:spTree>
    <p:extLst>
      <p:ext uri="{BB962C8B-B14F-4D97-AF65-F5344CB8AC3E}">
        <p14:creationId xmlns:p14="http://schemas.microsoft.com/office/powerpoint/2010/main" val="350674817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52869290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150340896"/>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DC4CB1-56EB-4F44-B63E-5A149E646DA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594780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dirty="0" err="1"/>
              <a:t>neature</a:t>
            </a:r>
            <a:r>
              <a:rPr lang="en-US" dirty="0"/>
              <a:t> of the gospel itself—so his authority as an apostle is the focus of this second letter.</a:t>
            </a:r>
          </a:p>
          <a:p>
            <a:endParaRPr lang="en-US" dirty="0"/>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451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453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454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080927322"/>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458</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3536247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solidFill>
                <a:srgbClr val="FF0000"/>
              </a:solidFill>
              <a:highlight>
                <a:srgbClr val="000000"/>
              </a:highlight>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459</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775820518"/>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ترى الكذبة الخفية القائلة بأنه "لا يوجد حق مُجرّد"؟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460</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70811416"/>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الحق هو الحق ، حتى لو لم يصدقه أحد. الكذب يبقى كذب حتى لو صدقهُ الجميع. الجاذبية حق ، لذا سوف تسقط من الجرف حتى لو كنت تعتقد بصدق أنك لن تسقط!</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461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4197962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Since Jesus is God, he is superior to any false teaching that claims the same for its leader. But the Colossians were focused on angels, not even others claiming divinity. Since they didn't even believe that their philosophy was led by one who is God, how much more should we evaluate the claims of Christ? Colossians faced a syncretistic ("syn," together + Cretan cities) teaching that drew from Jewish, Greek, and other pagan roots. We learn about it from how Paul fought against it in this letter.</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www.merriam-webster.com</a:t>
            </a:r>
            <a:r>
              <a:rPr lang="en-US" b="1" dirty="0">
                <a:latin typeface="Arial" panose="020B0604020202020204" pitchFamily="34" charset="0"/>
                <a:cs typeface="Arial" panose="020B0604020202020204" pitchFamily="34" charset="0"/>
              </a:rPr>
              <a:t>/dictionary/syncretic:</a:t>
            </a:r>
          </a:p>
          <a:p>
            <a:r>
              <a:rPr lang="en-US" b="1" dirty="0">
                <a:latin typeface="Arial" panose="020B0604020202020204" pitchFamily="34" charset="0"/>
                <a:cs typeface="Arial" panose="020B0604020202020204" pitchFamily="34" charset="0"/>
              </a:rPr>
              <a:t>Syncretic has its roots in an ancient alliance. It's a descendant of the Greek word </a:t>
            </a:r>
            <a:r>
              <a:rPr lang="en-US" b="1" dirty="0" err="1">
                <a:latin typeface="Arial" panose="020B0604020202020204" pitchFamily="34" charset="0"/>
                <a:cs typeface="Arial" panose="020B0604020202020204" pitchFamily="34" charset="0"/>
              </a:rPr>
              <a:t>synkrētismos</a:t>
            </a:r>
            <a:r>
              <a:rPr lang="en-US" b="1" dirty="0">
                <a:latin typeface="Arial" panose="020B0604020202020204" pitchFamily="34" charset="0"/>
                <a:cs typeface="Arial" panose="020B0604020202020204" pitchFamily="34" charset="0"/>
              </a:rPr>
              <a:t>, meaning "federation of Cretan cities-syn- means "together," with, and </a:t>
            </a:r>
            <a:r>
              <a:rPr lang="en-US" b="1" dirty="0" err="1">
                <a:latin typeface="Arial" panose="020B0604020202020204" pitchFamily="34" charset="0"/>
                <a:cs typeface="Arial" panose="020B0604020202020204" pitchFamily="34" charset="0"/>
              </a:rPr>
              <a:t>Krēt</a:t>
            </a:r>
            <a:r>
              <a:rPr lang="en-US" b="1" dirty="0">
                <a:latin typeface="Arial" panose="020B0604020202020204" pitchFamily="34" charset="0"/>
                <a:cs typeface="Arial" panose="020B0604020202020204" pitchFamily="34" charset="0"/>
              </a:rPr>
              <a:t>- means "Cretan." The adjective first appeared in English in the mid-19th century, and the related noun "syncretism" debuted over 200 years earlier. "Syncretic" retains the idea of coalition and appears in such contexts as "syncretic religions," "syncretic societies," and even "syncretic music," all describing things influenced by two or more styles or traditions. The word also has a specific application in linguistics, where it refers to a fusion of grammatical forms.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02326245"/>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verse is the turning point in the book from the theology (Ephesians 1–3) to the outworking of that doctrine (Ephesians 4–6). Note how all these 4:1-2 traits result in unity in love.</a:t>
            </a:r>
          </a:p>
          <a:p>
            <a:endParaRPr lang="en-US" dirty="0"/>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9A5041C3-49F3-F6A8-0FCE-447F5FDF7C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44C02C-7599-C74A-8A53-4B790626C47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466</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4835" name="Rectangle 1026">
            <a:extLst>
              <a:ext uri="{FF2B5EF4-FFF2-40B4-BE49-F238E27FC236}">
                <a16:creationId xmlns:a16="http://schemas.microsoft.com/office/drawing/2014/main" id="{F15C3ADC-7DC3-D482-B220-59EE8AFF7FBD}"/>
              </a:ext>
            </a:extLst>
          </p:cNvPr>
          <p:cNvSpPr>
            <a:spLocks noGrp="1" noRot="1" noChangeAspect="1" noChangeArrowheads="1" noTextEdit="1"/>
          </p:cNvSpPr>
          <p:nvPr>
            <p:ph type="sldImg"/>
          </p:nvPr>
        </p:nvSpPr>
        <p:spPr>
          <a:solidFill>
            <a:srgbClr val="FFFFFF"/>
          </a:solidFill>
          <a:ln/>
        </p:spPr>
      </p:sp>
      <p:sp>
        <p:nvSpPr>
          <p:cNvPr id="504836" name="Rectangle 1027">
            <a:extLst>
              <a:ext uri="{FF2B5EF4-FFF2-40B4-BE49-F238E27FC236}">
                <a16:creationId xmlns:a16="http://schemas.microsoft.com/office/drawing/2014/main" id="{22806844-E3F5-1E47-9FCD-202E3424E74C}"/>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657E2D45-A31E-7F7E-F801-BCDD946D74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4EB6C4-51DD-5E4E-8BD1-5FB462FC2FA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467</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5619" name="Rectangle 1026">
            <a:extLst>
              <a:ext uri="{FF2B5EF4-FFF2-40B4-BE49-F238E27FC236}">
                <a16:creationId xmlns:a16="http://schemas.microsoft.com/office/drawing/2014/main" id="{768BA866-BDEB-8EB8-A3D4-58D2C1FE9871}"/>
              </a:ext>
            </a:extLst>
          </p:cNvPr>
          <p:cNvSpPr>
            <a:spLocks noGrp="1" noRot="1" noChangeAspect="1" noChangeArrowheads="1" noTextEdit="1"/>
          </p:cNvSpPr>
          <p:nvPr>
            <p:ph type="sldImg"/>
          </p:nvPr>
        </p:nvSpPr>
        <p:spPr>
          <a:solidFill>
            <a:srgbClr val="FFFFFF"/>
          </a:solidFill>
          <a:ln/>
        </p:spPr>
      </p:sp>
      <p:sp>
        <p:nvSpPr>
          <p:cNvPr id="495620" name="Rectangle 1027">
            <a:extLst>
              <a:ext uri="{FF2B5EF4-FFF2-40B4-BE49-F238E27FC236}">
                <a16:creationId xmlns:a16="http://schemas.microsoft.com/office/drawing/2014/main" id="{E6D4D7EA-6118-ACD7-C1F7-34529855EF45}"/>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0298527"/>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5A4E93DB-7E87-8655-B563-386E4773F0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6B8DA1F6-8D02-9347-801D-608760C02D4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471</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3811" name="Rectangle 1026">
            <a:extLst>
              <a:ext uri="{FF2B5EF4-FFF2-40B4-BE49-F238E27FC236}">
                <a16:creationId xmlns:a16="http://schemas.microsoft.com/office/drawing/2014/main" id="{8F1A0E52-862C-3277-CD4C-A1CC925831A5}"/>
              </a:ext>
            </a:extLst>
          </p:cNvPr>
          <p:cNvSpPr>
            <a:spLocks noGrp="1" noRot="1" noChangeAspect="1" noChangeArrowheads="1" noTextEdit="1"/>
          </p:cNvSpPr>
          <p:nvPr>
            <p:ph type="sldImg"/>
          </p:nvPr>
        </p:nvSpPr>
        <p:spPr>
          <a:solidFill>
            <a:srgbClr val="FFFFFF"/>
          </a:solidFill>
          <a:ln/>
        </p:spPr>
      </p:sp>
      <p:sp>
        <p:nvSpPr>
          <p:cNvPr id="503812" name="Rectangle 1027">
            <a:extLst>
              <a:ext uri="{FF2B5EF4-FFF2-40B4-BE49-F238E27FC236}">
                <a16:creationId xmlns:a16="http://schemas.microsoft.com/office/drawing/2014/main" id="{3227BB32-9EC2-3CB0-4452-E9FBE7B01A9A}"/>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980339202"/>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9273329"/>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6192DE-1539-9B4A-822A-F86A1AA371A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994886"/>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64011679"/>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Paul’s letter to </a:t>
            </a:r>
            <a:r>
              <a:rPr lang="ar-SA" sz="1200" b="1" kern="1200" dirty="0">
                <a:solidFill>
                  <a:schemeClr val="tx1"/>
                </a:solidFill>
                <a:effectLst/>
                <a:latin typeface="Arial" panose="020B0604020202020204" pitchFamily="34" charset="0"/>
                <a:ea typeface="ＭＳ Ｐゴシック" charset="-128"/>
                <a:cs typeface="ＭＳ Ｐゴシック" charset="-128"/>
              </a:rPr>
              <a:t>تيطس</a:t>
            </a:r>
            <a:r>
              <a:rPr lang="en-US" sz="1200" b="1" kern="1200" dirty="0">
                <a:solidFill>
                  <a:schemeClr val="tx1"/>
                </a:solidFill>
                <a:effectLst/>
                <a:latin typeface="Arial" panose="020B0604020202020204" pitchFamily="34" charset="0"/>
                <a:ea typeface="ＭＳ Ｐゴシック" charset="-128"/>
                <a:cs typeface="ＭＳ Ｐゴシック" charset="-128"/>
              </a:rPr>
              <a:t> tells us that a key proper response to false teaching is our conduct—</a:t>
            </a:r>
            <a:r>
              <a:rPr lang="en-SG" b="0" dirty="0">
                <a:effectLst/>
              </a:rPr>
              <a:t> </a:t>
            </a:r>
            <a:endParaRPr lang="en-US" b="0" dirty="0"/>
          </a:p>
        </p:txBody>
      </p:sp>
    </p:spTree>
    <p:extLst>
      <p:ext uri="{BB962C8B-B14F-4D97-AF65-F5344CB8AC3E}">
        <p14:creationId xmlns:p14="http://schemas.microsoft.com/office/powerpoint/2010/main" val="3064472466"/>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Our master is the "Lord Jesus Christ," and since he is the Lord of all, he is the highest authority in the universe. The focus should not be human teachers, but the Divine Teacher with all authority.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379535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031888-DFC6-5742-8CC6-9ADF45B0FFD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threefold outline answers how God was affirming the church through Paul. The focus of the letter is the center chapter where he corrects their understanding by reaffirming a pre-trib rapture as he did in 1 Thess 1:10; 4:13-18.</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NS-14-2 Thess-10, 142</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48337323"/>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lvl="0"/>
            <a:r>
              <a:rPr lang="en-US" sz="1200" kern="1200" dirty="0">
                <a:solidFill>
                  <a:schemeClr val="tx1"/>
                </a:solidFill>
                <a:effectLst/>
                <a:latin typeface="+mn-lt"/>
                <a:ea typeface="+mn-ea"/>
                <a:cs typeface="+mn-cs"/>
              </a:rPr>
              <a:t>Restated: He is not incomplete or piecemeal in his ministry to us. </a:t>
            </a:r>
          </a:p>
          <a:p>
            <a:pPr lvl="0"/>
            <a:r>
              <a:rPr lang="en-US" sz="1200" kern="1200" dirty="0">
                <a:solidFill>
                  <a:schemeClr val="tx1"/>
                </a:solidFill>
                <a:effectLst/>
                <a:latin typeface="+mn-lt"/>
                <a:ea typeface="+mn-ea"/>
                <a:cs typeface="+mn-cs"/>
              </a:rPr>
              <a:t>• He touches the heart (emotionally), </a:t>
            </a:r>
          </a:p>
          <a:p>
            <a:pPr lvl="0"/>
            <a:r>
              <a:rPr lang="en-US" sz="1200" kern="1200" dirty="0">
                <a:solidFill>
                  <a:schemeClr val="tx1"/>
                </a:solidFill>
                <a:effectLst/>
                <a:latin typeface="+mn-lt"/>
                <a:ea typeface="+mn-ea"/>
                <a:cs typeface="+mn-cs"/>
              </a:rPr>
              <a:t>• the mind (theologically), </a:t>
            </a:r>
          </a:p>
          <a:p>
            <a:pPr lvl="0"/>
            <a:r>
              <a:rPr lang="en-US" sz="1200" kern="1200" dirty="0">
                <a:solidFill>
                  <a:schemeClr val="tx1"/>
                </a:solidFill>
                <a:effectLst/>
                <a:latin typeface="+mn-lt"/>
                <a:ea typeface="+mn-ea"/>
                <a:cs typeface="+mn-cs"/>
              </a:rPr>
              <a:t>• and the hands (practically).</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524771348"/>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E5F92F-3BCF-EC41-B9A6-E69F4DFE12A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4498" name="Rectangle 1026"/>
          <p:cNvSpPr>
            <a:spLocks noGrp="1" noRot="1" noChangeAspect="1" noChangeArrowheads="1" noTextEdit="1"/>
          </p:cNvSpPr>
          <p:nvPr>
            <p:ph type="sldImg"/>
          </p:nvPr>
        </p:nvSpPr>
        <p:spPr>
          <a:ln/>
        </p:spPr>
      </p:sp>
      <p:sp>
        <p:nvSpPr>
          <p:cNvPr id="23449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SA" sz="1800" b="1" dirty="0">
                <a:effectLst/>
                <a:latin typeface="Calibri" panose="020F0502020204030204" pitchFamily="34" charset="0"/>
                <a:ea typeface="Calibri" panose="020F0502020204030204" pitchFamily="34" charset="0"/>
                <a:cs typeface="Arial" panose="020B0604020202020204" pitchFamily="34" charset="0"/>
              </a:rPr>
              <a:t> </a:t>
            </a:r>
            <a:r>
              <a:rPr lang="en-US" sz="1800" b="1" dirty="0">
                <a:latin typeface="Arial" panose="020B0604020202020204" pitchFamily="34" charset="0"/>
                <a:ea typeface="ＭＳ Ｐゴシック" charset="0"/>
                <a:cs typeface="Arial" panose="020B0604020202020204" pitchFamily="34" charset="0"/>
              </a:rPr>
              <a:t>Paul wanted the church at Colossae to see that there only HOPE was in Jesus—not in any of the false ideas impacting the assembly. </a:t>
            </a: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How do you know when forgiveness is not unconditional?  When you say</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043100056"/>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38238139"/>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FCD55F-6981-5049-A777-D1FA3BF49FB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0099" name="Rectangle 2"/>
          <p:cNvSpPr>
            <a:spLocks noGrp="1" noRot="1" noChangeAspect="1" noChangeArrowheads="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كسل &amp;وارهاق</a:t>
            </a:r>
            <a:r>
              <a:rPr lang="ar-SA" b="1" baseline="0" dirty="0">
                <a:latin typeface="Arial" panose="020B0604020202020204" pitchFamily="34" charset="0"/>
                <a:ea typeface="ＭＳ Ｐゴシック" charset="0"/>
                <a:cs typeface="ＭＳ Ｐゴシック" charset="0"/>
              </a:rPr>
              <a:t> او تعب – تحتاج الى راحة اكثر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الناموسية – ان يكون عندك ارشادات</a:t>
            </a:r>
            <a:r>
              <a:rPr lang="ar-SA" b="1" baseline="0" dirty="0">
                <a:latin typeface="Arial" panose="020B0604020202020204" pitchFamily="34" charset="0"/>
                <a:ea typeface="ＭＳ Ｐゴシック" charset="0"/>
                <a:cs typeface="ＭＳ Ｐゴシック" charset="0"/>
              </a:rPr>
              <a:t> واضحة بخصوص الطعام والسلوك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الشهوة – غير مضطر للسيطرة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الانانية – استطيع ان انفق المال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العائلة – ارضي اهلي اذا نكرت المسيح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ملاحظات اللقاء ( 3/4/18 12: 06)</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الاضطهاد – اختار الحياة  او انكر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الاحفاد – يصبحون اهم من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الامان – توفير الزائد على حد من الاموال خوفا من المستقبل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19458423"/>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ar-SA" b="1" dirty="0">
              <a:effectLst/>
              <a:cs typeface="Arial" panose="020B0604020202020204" pitchFamily="34" charset="0"/>
            </a:endParaRPr>
          </a:p>
          <a:p>
            <a:r>
              <a:rPr lang="ar-SA" b="1" dirty="0">
                <a:effectLst/>
                <a:cs typeface="Arial" panose="020B0604020202020204" pitchFamily="34" charset="0"/>
              </a:rPr>
              <a:t>لماذا عليك </a:t>
            </a:r>
            <a:r>
              <a:rPr lang="ar-SA" b="1" baseline="0" dirty="0">
                <a:effectLst/>
                <a:cs typeface="Arial" panose="020B0604020202020204" pitchFamily="34" charset="0"/>
              </a:rPr>
              <a:t>ان لا تترك ايمانك بالمسيح – مهما كان صعبا من اجل خدمته ؟ </a:t>
            </a:r>
            <a:endParaRPr lang="en-US" dirty="0"/>
          </a:p>
        </p:txBody>
      </p:sp>
    </p:spTree>
    <p:extLst>
      <p:ext uri="{BB962C8B-B14F-4D97-AF65-F5344CB8AC3E}">
        <p14:creationId xmlns:p14="http://schemas.microsoft.com/office/powerpoint/2010/main" val="2803748879"/>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ar-SA" sz="1200" b="1" kern="1200" dirty="0">
                <a:solidFill>
                  <a:schemeClr val="tx1"/>
                </a:solidFill>
                <a:effectLst/>
                <a:latin typeface="Arial" panose="020B0604020202020204" pitchFamily="34" charset="0"/>
                <a:ea typeface="ＭＳ Ｐゴシック" pitchFamily="-111" charset="-128"/>
                <a:cs typeface="ＭＳ Ｐゴシック" charset="0"/>
              </a:rPr>
              <a:t>المسيح اسمى من اي شخص او اي شيء تتخيله </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___________</a:t>
            </a: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NS-19-Hebrews-16, 109, 360, 533</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p:txBody>
      </p:sp>
    </p:spTree>
    <p:extLst>
      <p:ext uri="{BB962C8B-B14F-4D97-AF65-F5344CB8AC3E}">
        <p14:creationId xmlns:p14="http://schemas.microsoft.com/office/powerpoint/2010/main" val="207550373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ar-SA" b="1" dirty="0">
              <a:effectLst/>
              <a:cs typeface="Arial" panose="020B0604020202020204" pitchFamily="34" charset="0"/>
            </a:endParaRPr>
          </a:p>
          <a:p>
            <a:r>
              <a:rPr lang="ar-SA" dirty="0">
                <a:effectLst/>
                <a:cs typeface="ＭＳ Ｐゴシック" charset="0"/>
              </a:rPr>
              <a:t>المسيح هو الرئيس الكهنة الوحيد الذي يمثلك انت </a:t>
            </a:r>
            <a:r>
              <a:rPr lang="ar-SA" dirty="0" err="1">
                <a:effectLst/>
                <a:cs typeface="ＭＳ Ｐゴシック" charset="0"/>
              </a:rPr>
              <a:t>الخاطىء</a:t>
            </a:r>
            <a:r>
              <a:rPr lang="ar-SA" dirty="0">
                <a:effectLst/>
                <a:cs typeface="ＭＳ Ｐゴシック" charset="0"/>
              </a:rPr>
              <a:t> امام الله الذي بلا خطية</a:t>
            </a:r>
            <a:r>
              <a:rPr lang="ar-SA" baseline="0" dirty="0">
                <a:effectLst/>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3618647816"/>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80DB45-6D85-D24E-A556-E02A8430EB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57698" name="Rectangle 2"/>
          <p:cNvSpPr>
            <a:spLocks noGrp="1" noRot="1" noChangeAspect="1" noChangeArrowheads="1" noTextEdit="1"/>
          </p:cNvSpPr>
          <p:nvPr>
            <p:ph type="sldImg"/>
          </p:nvPr>
        </p:nvSpPr>
        <p:spPr>
          <a:ln/>
        </p:spPr>
      </p:sp>
      <p:sp>
        <p:nvSpPr>
          <p:cNvPr id="157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73716263"/>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5894632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Times New Roman" charset="0"/>
              </a:rPr>
              <a:t>Love leads to unity—and greater unity leads to more love.</a:t>
            </a:r>
          </a:p>
          <a:p>
            <a:pPr eaLnBrk="1" hangingPunct="1"/>
            <a:r>
              <a:rPr lang="en-US" dirty="0">
                <a:latin typeface="Times New Roman" charset="0"/>
                <a:cs typeface="Times New Roman" charset="0"/>
              </a:rPr>
              <a:t>One of the hallmarks of the gospel is its ability to bring former enemies to be friends.</a:t>
            </a:r>
          </a:p>
          <a:p>
            <a:pPr eaLnBrk="1" hangingPunct="1"/>
            <a:endParaRPr lang="en-US" dirty="0">
              <a:latin typeface="Times New Roman" charset="0"/>
              <a:cs typeface="Times New Roman" charset="0"/>
            </a:endParaRPr>
          </a:p>
          <a:p>
            <a:pPr eaLnBrk="1" hangingPunct="1"/>
            <a:endParaRPr lang="en-US" dirty="0">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4507043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51DE5C-D967-734E-8531-FF9C41B570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It’s a lazy Saturday afternoon and you’re catching up on a few projects around the house. Then a knock comes at the door. You open it to discover two Jehovah's Witnesses. After talking a few minutes, they say to you, “It sounds like you have a keen interest in spiritual things. Can we hear more from you and tell us our understanding?”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In such a situation, would you invite them inside your home?  Why or why not?</a:t>
            </a:r>
            <a:r>
              <a:rPr lang="en-SG" b="1" dirty="0">
                <a:effectLst/>
                <a:latin typeface="Arial" panose="020B0604020202020204" pitchFamily="34" charset="0"/>
                <a:cs typeface="Arial" panose="020B0604020202020204" pitchFamily="34" charset="0"/>
              </a:rPr>
              <a:t> </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We often vote with our hands, but today I want you to vote with your feet, walking to a certain part of the room</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get into the right group.</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T</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hose who would keep them out move left</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those who would let them in move to the right side of the room</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and those who need more information or feel it depends on certain factors move to the back. Ready, vote!</a:t>
            </a:r>
            <a:r>
              <a:rPr lang="en-SG" b="1" dirty="0">
                <a:effectLst/>
                <a:latin typeface="Arial" panose="020B0604020202020204" pitchFamily="34" charset="0"/>
                <a:cs typeface="Arial" panose="020B0604020202020204" pitchFamily="34" charset="0"/>
              </a:rPr>
              <a:t>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Why are you in that group? Tell those around you for the next minute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Each group will now have 1-2 people tell the rest why they came to that group: first letting them in, second keeping them out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and then the "it depends" group.</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take your seats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6079268"/>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What ways can you apply the Good News of Jesus?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A794F3F-C40D-154F-97F3-148C120A0BC7}"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497</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92361509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Support those preaching the right message about Christ (1-6).</a:t>
            </a:r>
          </a:p>
        </p:txBody>
      </p:sp>
    </p:spTree>
    <p:extLst>
      <p:ext uri="{BB962C8B-B14F-4D97-AF65-F5344CB8AC3E}">
        <p14:creationId xmlns:p14="http://schemas.microsoft.com/office/powerpoint/2010/main" val="432806225"/>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not support preachers of heresy (7-13).</a:t>
            </a:r>
          </a:p>
        </p:txBody>
      </p:sp>
    </p:spTree>
    <p:extLst>
      <p:ext uri="{BB962C8B-B14F-4D97-AF65-F5344CB8AC3E}">
        <p14:creationId xmlns:p14="http://schemas.microsoft.com/office/powerpoint/2010/main" val="664318727"/>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In </a:t>
            </a:r>
            <a:r>
              <a:rPr lang="ar-SA" b="1" dirty="0">
                <a:latin typeface="Arial" panose="020B0604020202020204" pitchFamily="34" charset="0"/>
                <a:cs typeface="Arial" panose="020B0604020202020204" pitchFamily="34" charset="0"/>
              </a:rPr>
              <a:t>2 يوحنا</a:t>
            </a:r>
            <a:r>
              <a:rPr lang="en-US" b="1" dirty="0">
                <a:latin typeface="Arial" panose="020B0604020202020204" pitchFamily="34" charset="0"/>
                <a:cs typeface="Arial" panose="020B0604020202020204" pitchFamily="34" charset="0"/>
              </a:rPr>
              <a:t> 10 we see the teaching in a nutshell: Do not encourage false teaching in any way so you can live out the Good News!</a:t>
            </a:r>
          </a:p>
        </p:txBody>
      </p:sp>
    </p:spTree>
    <p:extLst>
      <p:ext uri="{BB962C8B-B14F-4D97-AF65-F5344CB8AC3E}">
        <p14:creationId xmlns:p14="http://schemas.microsoft.com/office/powerpoint/2010/main" val="3611937377"/>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DFDE6-9078-F149-AEBB-CB534CD315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800" b="1" dirty="0">
                <a:effectLst/>
                <a:latin typeface="Arial" panose="020B0604020202020204" pitchFamily="34" charset="0"/>
                <a:ea typeface="Times New Roman" panose="02020603050405020304" pitchFamily="18" charset="0"/>
                <a:cs typeface="Arial" panose="020B0604020202020204" pitchFamily="34" charset="0"/>
              </a:rPr>
              <a:t>Don’t contribute to or encourage in any way Buddhism, Islam, Hinduism, Mormonism, Jehovah’s Witnesses, or any other false religion.</a:t>
            </a:r>
            <a:r>
              <a:rPr lang="en-US"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6055481"/>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502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58343323"/>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27DB7-ADB1-E840-9004-7E6FC1C7CD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510</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1" name="Shape 11251"/>
          <p:cNvSpPr>
            <a:spLocks noGrp="1" noRot="1" noChangeAspect="1"/>
          </p:cNvSpPr>
          <p:nvPr>
            <p:ph type="sldImg"/>
          </p:nvPr>
        </p:nvSpPr>
        <p:spPr>
          <a:prstGeom prst="rect">
            <a:avLst/>
          </a:prstGeom>
        </p:spPr>
        <p:txBody>
          <a:bodyPr/>
          <a:lstStyle/>
          <a:p>
            <a:endParaRPr/>
          </a:p>
        </p:txBody>
      </p:sp>
      <p:sp>
        <p:nvSpPr>
          <p:cNvPr id="11252" name="Shape 11252"/>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The route from Italy long required the treacherous sailing around the Corinthian Peninsula in order to arrive in the Aegean area to reach the heartland of Greek culture and trade.</a:t>
            </a: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73639011"/>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ARIAL</a:t>
            </a:r>
          </a:p>
        </p:txBody>
      </p:sp>
    </p:spTree>
    <p:extLst>
      <p:ext uri="{BB962C8B-B14F-4D97-AF65-F5344CB8AC3E}">
        <p14:creationId xmlns:p14="http://schemas.microsoft.com/office/powerpoint/2010/main" val="3877278136"/>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تخبرنا الرسالة الأولى من الرسول يوحنا • ثلاث طرق رئيسية يمكننا من خلالها التوقف عن ضياع طريقنا - التجوّل ، والانجراف - مثل الخراف.</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4544359"/>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sz="1200" kern="1200" dirty="0">
                <a:solidFill>
                  <a:schemeClr val="tx1"/>
                </a:solidFill>
                <a:effectLst/>
                <a:latin typeface="Times New Roman" charset="0"/>
                <a:ea typeface="ＭＳ Ｐゴシック" charset="0"/>
                <a:cs typeface="Geneva" charset="0"/>
              </a:rPr>
              <a:t>اتبع ما يقوله الرب حتى لا تضل</a:t>
            </a:r>
            <a:r>
              <a:rPr lang="ar-SA" sz="1200" kern="1200" baseline="0" dirty="0">
                <a:solidFill>
                  <a:schemeClr val="tx1"/>
                </a:solidFill>
                <a:effectLst/>
                <a:latin typeface="Times New Roman" charset="0"/>
                <a:ea typeface="ＭＳ Ｐゴシック" charset="0"/>
                <a:cs typeface="Geneva" charset="0"/>
              </a:rPr>
              <a:t> </a:t>
            </a:r>
            <a:r>
              <a:rPr lang="ar-SA" sz="1200" kern="1200" dirty="0">
                <a:solidFill>
                  <a:schemeClr val="tx1"/>
                </a:solidFill>
                <a:effectLst/>
                <a:latin typeface="Times New Roman" charset="0"/>
                <a:ea typeface="ＭＳ Ｐゴシック" charset="0"/>
                <a:cs typeface="Geneva" charset="0"/>
              </a:rPr>
              <a:t>(١ يوحنا ١–٢)</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209314"/>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عِش لأشخاص آخرين بدلًا من أن تحيا لنفسك ، وهي سمة أساسية من سمات التعليم الخاطئ (٣: ١-٥: ٣ معاد ذكرها).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956230"/>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عندما تفعل ما يقوله الله ، تحصل على احتياجاتك الحقيقية (٥: ٤-٢١ مرة أخرى).</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5327295"/>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نحن نسير على المسار الصحيح روحياً ونستفيد بشكل كبير من خلال طاعة الله ومحبة بعضنا البعض (إعادة صياغة الأوامر).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82243430"/>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D3A5EF-978C-3641-8739-A6FDF2FF88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261563846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Paul began his appeal to </a:t>
            </a:r>
            <a:r>
              <a:rPr lang="ar-SA" b="1" dirty="0">
                <a:cs typeface="Arial" panose="020B0604020202020204" pitchFamily="34" charset="0"/>
              </a:rPr>
              <a:t>فلي</a:t>
            </a:r>
            <a:r>
              <a:rPr lang="en-US" dirty="0"/>
              <a:t> on a very positive note (1-7). </a:t>
            </a:r>
          </a:p>
        </p:txBody>
      </p:sp>
    </p:spTree>
    <p:extLst>
      <p:ext uri="{BB962C8B-B14F-4D97-AF65-F5344CB8AC3E}">
        <p14:creationId xmlns:p14="http://schemas.microsoft.com/office/powerpoint/2010/main" val="756627633"/>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ar-SA" b="1" dirty="0">
                <a:cs typeface="Arial" panose="020B0604020202020204" pitchFamily="34" charset="0"/>
              </a:rPr>
              <a:t>التبرير</a:t>
            </a:r>
            <a:r>
              <a:rPr lang="en-US" dirty="0"/>
              <a:t>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691687065"/>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F8F6789D-E447-6E57-1A48-3473529AD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AA796C3A-D3C0-2246-BFD1-C131AF59898D}"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526</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0739" name="Rectangle 1026">
            <a:extLst>
              <a:ext uri="{FF2B5EF4-FFF2-40B4-BE49-F238E27FC236}">
                <a16:creationId xmlns:a16="http://schemas.microsoft.com/office/drawing/2014/main" id="{24A0C6FB-2365-1D91-0A63-5107268BE044}"/>
              </a:ext>
            </a:extLst>
          </p:cNvPr>
          <p:cNvSpPr>
            <a:spLocks noGrp="1" noRot="1" noChangeAspect="1" noChangeArrowheads="1" noTextEdit="1"/>
          </p:cNvSpPr>
          <p:nvPr>
            <p:ph type="sldImg"/>
          </p:nvPr>
        </p:nvSpPr>
        <p:spPr>
          <a:solidFill>
            <a:srgbClr val="FFFFFF"/>
          </a:solidFill>
          <a:ln/>
        </p:spPr>
      </p:sp>
      <p:sp>
        <p:nvSpPr>
          <p:cNvPr id="500740" name="Rectangle 1027">
            <a:extLst>
              <a:ext uri="{FF2B5EF4-FFF2-40B4-BE49-F238E27FC236}">
                <a16:creationId xmlns:a16="http://schemas.microsoft.com/office/drawing/2014/main" id="{D020119F-2F20-D505-278C-F0342B1346BE}"/>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Will you be walking with Jesus ten years from now? </a:t>
            </a:r>
          </a:p>
          <a:p>
            <a:r>
              <a:rPr lang="en-US" altLang="en-US" b="1" dirty="0">
                <a:latin typeface="Arial" panose="020B0604020202020204" pitchFamily="34" charset="0"/>
              </a:rPr>
              <a:t>What should you do now to make sure you are faithful then?</a:t>
            </a:r>
            <a:r>
              <a:rPr lang="en-SG" altLang="en-US" b="1" dirty="0">
                <a:latin typeface="Arial" panose="020B0604020202020204" pitchFamily="34" charset="0"/>
              </a:rPr>
              <a:t> </a:t>
            </a:r>
          </a:p>
          <a:p>
            <a:r>
              <a:rPr lang="en-US" altLang="en-US" b="1" dirty="0">
                <a:latin typeface="Arial" panose="020B0604020202020204" pitchFamily="34" charset="0"/>
              </a:rPr>
              <a:t>What can you do now to make sure you are following the Lord faithfully in the future?</a:t>
            </a:r>
            <a:r>
              <a:rPr lang="en-SG" altLang="en-US" b="1" dirty="0">
                <a:latin typeface="Arial" panose="020B0604020202020204" pitchFamily="34" charset="0"/>
              </a:rPr>
              <a:t> </a:t>
            </a:r>
            <a:endParaRPr lang="en-US" altLang="en-US"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7313432"/>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63287519"/>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2568972"/>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68CF08B9-F796-2E3A-BB18-58117A0593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1C498E-E016-8543-A181-59B4B4C6E485}"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533</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2787" name="Rectangle 1026">
            <a:extLst>
              <a:ext uri="{FF2B5EF4-FFF2-40B4-BE49-F238E27FC236}">
                <a16:creationId xmlns:a16="http://schemas.microsoft.com/office/drawing/2014/main" id="{BFFD602A-EC15-BC98-7CC7-8320425C0CD0}"/>
              </a:ext>
            </a:extLst>
          </p:cNvPr>
          <p:cNvSpPr>
            <a:spLocks noGrp="1" noRot="1" noChangeAspect="1" noChangeArrowheads="1" noTextEdit="1"/>
          </p:cNvSpPr>
          <p:nvPr>
            <p:ph type="sldImg"/>
          </p:nvPr>
        </p:nvSpPr>
        <p:spPr>
          <a:solidFill>
            <a:srgbClr val="FFFFFF"/>
          </a:solidFill>
          <a:ln/>
        </p:spPr>
      </p:sp>
      <p:sp>
        <p:nvSpPr>
          <p:cNvPr id="502788" name="Rectangle 1027">
            <a:extLst>
              <a:ext uri="{FF2B5EF4-FFF2-40B4-BE49-F238E27FC236}">
                <a16:creationId xmlns:a16="http://schemas.microsoft.com/office/drawing/2014/main" id="{54B54706-5CE5-19FB-2F96-00065CADB64C}"/>
              </a:ext>
            </a:extLst>
          </p:cNvPr>
          <p:cNvSpPr>
            <a:spLocks noGrp="1" noChangeArrowheads="1"/>
          </p:cNvSpPr>
          <p:nvPr>
            <p:ph type="body" idx="1"/>
          </p:nvPr>
        </p:nvSpPr>
        <p:spPr>
          <a:solidFill>
            <a:srgbClr val="FFFFFF"/>
          </a:solidFill>
          <a:ln>
            <a:solidFill>
              <a:srgbClr val="000000"/>
            </a:solidFill>
          </a:ln>
        </p:spPr>
        <p:txBody>
          <a:bodyPr/>
          <a:lstStyle/>
          <a:p>
            <a:r>
              <a:rPr lang="en-US" altLang="en-US" sz="3600" b="1" dirty="0">
                <a:latin typeface="Arial" panose="020B0604020202020204" pitchFamily="34" charset="0"/>
              </a:rPr>
              <a:t>Consistently follow what God says</a:t>
            </a:r>
            <a:r>
              <a:rPr lang="en-SG" altLang="en-US" sz="3600" b="1" dirty="0">
                <a:latin typeface="Arial" panose="020B0604020202020204" pitchFamily="34" charset="0"/>
              </a:rPr>
              <a:t> (1-2)</a:t>
            </a:r>
          </a:p>
          <a:p>
            <a:r>
              <a:rPr lang="en-US" altLang="en-US" sz="3600" b="1" dirty="0">
                <a:latin typeface="Arial" panose="020B0604020202020204" pitchFamily="34" charset="0"/>
              </a:rPr>
              <a:t>Consistently tell others what God says</a:t>
            </a:r>
            <a:r>
              <a:rPr lang="en-SG" altLang="en-US" sz="3600" b="1" dirty="0">
                <a:latin typeface="Arial" panose="020B0604020202020204" pitchFamily="34" charset="0"/>
              </a:rPr>
              <a:t> (3-4)</a:t>
            </a:r>
            <a:endParaRPr lang="en-US" altLang="en-US" sz="3600"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535</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8948991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44261586"/>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1D841C75-CC01-DB99-F9DB-F0BD0BCC2D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AB4D4E-F466-AE40-B177-56054F87E7A2}"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536</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7667" name="Rectangle 2">
            <a:extLst>
              <a:ext uri="{FF2B5EF4-FFF2-40B4-BE49-F238E27FC236}">
                <a16:creationId xmlns:a16="http://schemas.microsoft.com/office/drawing/2014/main" id="{0456B883-B7C7-7D37-7EA9-0571E465299B}"/>
              </a:ext>
            </a:extLst>
          </p:cNvPr>
          <p:cNvSpPr>
            <a:spLocks noGrp="1" noRot="1" noChangeAspect="1" noChangeArrowheads="1" noTextEdit="1"/>
          </p:cNvSpPr>
          <p:nvPr>
            <p:ph type="sldImg"/>
          </p:nvPr>
        </p:nvSpPr>
        <p:spPr>
          <a:solidFill>
            <a:srgbClr val="FFFFFF"/>
          </a:solidFill>
          <a:ln/>
        </p:spPr>
      </p:sp>
      <p:sp>
        <p:nvSpPr>
          <p:cNvPr id="497668" name="Rectangle 3">
            <a:extLst>
              <a:ext uri="{FF2B5EF4-FFF2-40B4-BE49-F238E27FC236}">
                <a16:creationId xmlns:a16="http://schemas.microsoft.com/office/drawing/2014/main" id="{D4F7F4FB-8A1C-1E20-FAE3-773E326B2759}"/>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ＭＳ Ｐゴシック" pitchFamily="-111" charset="-128"/>
                <a:cs typeface="ＭＳ Ｐゴシック" pitchFamily="-111" charset="-128"/>
              </a:rPr>
              <a:t>هذا يعني الاستعداد لعودة المسيح.</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51766847"/>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The Lord helps us not to lose heart so we will grow.]</a:t>
            </a:r>
            <a:r>
              <a:rPr lang="en-SG" dirty="0">
                <a:effectLst/>
              </a:rPr>
              <a:t> </a:t>
            </a:r>
            <a:endParaRPr lang="en-US" dirty="0"/>
          </a:p>
        </p:txBody>
      </p:sp>
    </p:spTree>
    <p:extLst>
      <p:ext uri="{BB962C8B-B14F-4D97-AF65-F5344CB8AC3E}">
        <p14:creationId xmlns:p14="http://schemas.microsoft.com/office/powerpoint/2010/main" val="180809820"/>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979364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If a leader loses his credibility, people will no longer follow him and his message. So Paul seemed not to hesitate to defend his authority as one commissioned by Jesus himself to preach to the Gentiles, such as those at Corinth.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6667930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dirty="0" err="1"/>
              <a:t>neature</a:t>
            </a:r>
            <a:r>
              <a:rPr lang="en-US" dirty="0"/>
              <a:t> of the gospel itself—so his authority as an apostle is the focus of this second letter.</a:t>
            </a:r>
          </a:p>
          <a:p>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a:p>
        </p:txBody>
      </p:sp>
      <p:sp>
        <p:nvSpPr>
          <p:cNvPr id="4493" name="Shape 4493"/>
          <p:cNvSpPr>
            <a:spLocks noGrp="1"/>
          </p:cNvSpPr>
          <p:nvPr>
            <p:ph type="body" sz="quarter" idx="1"/>
          </p:nvPr>
        </p:nvSpPr>
        <p:spPr>
          <a:prstGeom prst="rect">
            <a:avLst/>
          </a:prstGeom>
        </p:spPr>
        <p:txBody>
          <a:bodyPr/>
          <a:lstStyle/>
          <a:p>
            <a:pPr algn="r"/>
            <a:r>
              <a:rPr dirty="0" err="1"/>
              <a:t>معظمنا</a:t>
            </a:r>
            <a:r>
              <a:rPr dirty="0"/>
              <a:t> </a:t>
            </a:r>
            <a:r>
              <a:rPr dirty="0" err="1"/>
              <a:t>لم</a:t>
            </a:r>
            <a:r>
              <a:rPr dirty="0"/>
              <a:t> </a:t>
            </a:r>
            <a:r>
              <a:rPr dirty="0" err="1"/>
              <a:t>يحترق</a:t>
            </a:r>
            <a:r>
              <a:rPr dirty="0"/>
              <a:t> </a:t>
            </a:r>
            <a:r>
              <a:rPr dirty="0" err="1"/>
              <a:t>منزله</a:t>
            </a:r>
            <a:r>
              <a:rPr dirty="0"/>
              <a:t> ، </a:t>
            </a:r>
            <a:r>
              <a:rPr dirty="0" err="1"/>
              <a:t>لكننا</a:t>
            </a:r>
            <a:r>
              <a:rPr dirty="0"/>
              <a:t> </a:t>
            </a:r>
            <a:r>
              <a:rPr dirty="0" err="1"/>
              <a:t>قد</a:t>
            </a:r>
            <a:r>
              <a:rPr dirty="0"/>
              <a:t> </a:t>
            </a:r>
            <a:r>
              <a:rPr dirty="0" err="1"/>
              <a:t>نعرف</a:t>
            </a:r>
            <a:r>
              <a:rPr dirty="0"/>
              <a:t> </a:t>
            </a:r>
            <a:r>
              <a:rPr dirty="0" err="1"/>
              <a:t>شيئًا</a:t>
            </a:r>
            <a:r>
              <a:rPr dirty="0"/>
              <a:t> عن </a:t>
            </a:r>
            <a:r>
              <a:rPr dirty="0" err="1"/>
              <a:t>تكلفة</a:t>
            </a:r>
            <a:r>
              <a:rPr dirty="0"/>
              <a:t> </a:t>
            </a:r>
            <a:r>
              <a:rPr dirty="0" err="1"/>
              <a:t>كوننا</a:t>
            </a:r>
            <a:r>
              <a:rPr dirty="0"/>
              <a:t> </a:t>
            </a:r>
            <a:r>
              <a:rPr dirty="0" err="1"/>
              <a:t>تلميذًا</a:t>
            </a:r>
            <a:r>
              <a:rPr dirty="0"/>
              <a:t>. </a:t>
            </a:r>
            <a:r>
              <a:rPr dirty="0" err="1"/>
              <a:t>بالنسبة</a:t>
            </a:r>
            <a:r>
              <a:rPr dirty="0"/>
              <a:t> </a:t>
            </a:r>
            <a:r>
              <a:rPr dirty="0" err="1"/>
              <a:t>لي</a:t>
            </a:r>
            <a:r>
              <a:rPr dirty="0"/>
              <a:t> ، </a:t>
            </a:r>
            <a:r>
              <a:rPr dirty="0" err="1"/>
              <a:t>بدأ</a:t>
            </a:r>
            <a:r>
              <a:rPr dirty="0"/>
              <a:t> </a:t>
            </a:r>
            <a:r>
              <a:rPr dirty="0" err="1"/>
              <a:t>الأمر</a:t>
            </a:r>
            <a:r>
              <a:rPr dirty="0"/>
              <a:t> </a:t>
            </a:r>
            <a:r>
              <a:rPr dirty="0" err="1"/>
              <a:t>في</a:t>
            </a:r>
            <a:r>
              <a:rPr dirty="0"/>
              <a:t> </a:t>
            </a:r>
            <a:r>
              <a:rPr dirty="0" err="1"/>
              <a:t>سن</a:t>
            </a:r>
            <a:r>
              <a:rPr dirty="0"/>
              <a:t> 13 </a:t>
            </a:r>
            <a:r>
              <a:rPr dirty="0" err="1"/>
              <a:t>عندما</a:t>
            </a:r>
            <a:r>
              <a:rPr dirty="0"/>
              <a:t> </a:t>
            </a:r>
            <a:r>
              <a:rPr dirty="0" err="1"/>
              <a:t>كنت</a:t>
            </a:r>
            <a:r>
              <a:rPr dirty="0"/>
              <a:t> </a:t>
            </a:r>
            <a:r>
              <a:rPr dirty="0" err="1"/>
              <a:t>أول</a:t>
            </a:r>
            <a:r>
              <a:rPr dirty="0"/>
              <a:t> من </a:t>
            </a:r>
            <a:r>
              <a:rPr dirty="0" err="1"/>
              <a:t>يثق</a:t>
            </a:r>
            <a:r>
              <a:rPr dirty="0"/>
              <a:t> </a:t>
            </a:r>
            <a:r>
              <a:rPr dirty="0" err="1"/>
              <a:t>بالمسيح</a:t>
            </a:r>
            <a:r>
              <a:rPr dirty="0"/>
              <a:t> </a:t>
            </a:r>
            <a:r>
              <a:rPr dirty="0" err="1"/>
              <a:t>في</a:t>
            </a:r>
            <a:r>
              <a:rPr dirty="0"/>
              <a:t> </a:t>
            </a:r>
            <a:r>
              <a:rPr dirty="0" err="1"/>
              <a:t>عائلتي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من </a:t>
            </a:r>
            <a:r>
              <a:rPr dirty="0" err="1"/>
              <a:t>المدينة</a:t>
            </a:r>
            <a:r>
              <a:rPr dirty="0"/>
              <a:t> </a:t>
            </a:r>
            <a:r>
              <a:rPr dirty="0" err="1"/>
              <a:t>مع</a:t>
            </a:r>
            <a:r>
              <a:rPr dirty="0"/>
              <a:t> </a:t>
            </a:r>
            <a:r>
              <a:rPr dirty="0" err="1"/>
              <a:t>منزل</a:t>
            </a:r>
            <a:r>
              <a:rPr dirty="0"/>
              <a:t> </a:t>
            </a:r>
            <a:r>
              <a:rPr dirty="0" err="1"/>
              <a:t>جميل</a:t>
            </a:r>
            <a:r>
              <a:rPr dirty="0"/>
              <a:t>. </a:t>
            </a:r>
            <a:r>
              <a:rPr dirty="0" err="1"/>
              <a:t>كانت</a:t>
            </a:r>
            <a:r>
              <a:rPr dirty="0"/>
              <a:t> </a:t>
            </a:r>
            <a:r>
              <a:rPr dirty="0" err="1"/>
              <a:t>لدينا</a:t>
            </a:r>
            <a:r>
              <a:rPr dirty="0"/>
              <a:t> </a:t>
            </a:r>
            <a:r>
              <a:rPr dirty="0" err="1"/>
              <a:t>كرفان</a:t>
            </a:r>
            <a:r>
              <a:rPr dirty="0"/>
              <a:t> ، </a:t>
            </a:r>
            <a:r>
              <a:rPr dirty="0" err="1"/>
              <a:t>و</a:t>
            </a:r>
            <a:r>
              <a:rPr dirty="0"/>
              <a:t> 7 </a:t>
            </a:r>
            <a:r>
              <a:rPr dirty="0" err="1"/>
              <a:t>سيارات</a:t>
            </a:r>
            <a:r>
              <a:rPr dirty="0"/>
              <a:t> ، </a:t>
            </a:r>
            <a:r>
              <a:rPr dirty="0" err="1"/>
              <a:t>وزورقان</a:t>
            </a:r>
            <a:r>
              <a:rPr dirty="0"/>
              <a:t> - </a:t>
            </a:r>
            <a:r>
              <a:rPr dirty="0" err="1"/>
              <a:t>وكنا</a:t>
            </a:r>
            <a:r>
              <a:rPr dirty="0"/>
              <a:t> </a:t>
            </a:r>
            <a:r>
              <a:rPr dirty="0" err="1"/>
              <a:t>بائسين</a:t>
            </a:r>
            <a:r>
              <a:rPr dirty="0"/>
              <a:t>. </a:t>
            </a:r>
            <a:r>
              <a:rPr dirty="0" err="1"/>
              <a:t>لتكريم</a:t>
            </a:r>
            <a:r>
              <a:rPr dirty="0"/>
              <a:t> </a:t>
            </a:r>
            <a:r>
              <a:rPr dirty="0" err="1"/>
              <a:t>والديّ</a:t>
            </a:r>
            <a:r>
              <a:rPr dirty="0"/>
              <a:t> ، </a:t>
            </a:r>
            <a:r>
              <a:rPr dirty="0" err="1"/>
              <a:t>وافقت</a:t>
            </a:r>
            <a:r>
              <a:rPr dirty="0"/>
              <a:t> على </a:t>
            </a:r>
            <a:r>
              <a:rPr dirty="0" err="1"/>
              <a:t>التخصص</a:t>
            </a:r>
            <a:r>
              <a:rPr dirty="0"/>
              <a:t> </a:t>
            </a:r>
            <a:r>
              <a:rPr dirty="0" err="1"/>
              <a:t>في</a:t>
            </a:r>
            <a:r>
              <a:rPr dirty="0"/>
              <a:t> </a:t>
            </a:r>
            <a:r>
              <a:rPr dirty="0" err="1"/>
              <a:t>إدارة</a:t>
            </a:r>
            <a:r>
              <a:rPr dirty="0"/>
              <a:t> الأعمال </a:t>
            </a:r>
            <a:r>
              <a:rPr dirty="0" err="1"/>
              <a:t>في</a:t>
            </a:r>
            <a:r>
              <a:rPr dirty="0"/>
              <a:t> </a:t>
            </a:r>
            <a:r>
              <a:rPr dirty="0" err="1"/>
              <a:t>الجامعة</a:t>
            </a:r>
            <a:r>
              <a:rPr dirty="0"/>
              <a:t> ، </a:t>
            </a:r>
            <a:r>
              <a:rPr dirty="0" err="1"/>
              <a:t>لكن</a:t>
            </a:r>
            <a:r>
              <a:rPr dirty="0"/>
              <a:t> الله </a:t>
            </a:r>
            <a:r>
              <a:rPr dirty="0" err="1"/>
              <a:t>أمتلك</a:t>
            </a:r>
            <a:r>
              <a:rPr dirty="0"/>
              <a:t> </a:t>
            </a:r>
            <a:r>
              <a:rPr dirty="0" err="1"/>
              <a:t>قلبي</a:t>
            </a:r>
            <a:r>
              <a:rPr dirty="0"/>
              <a:t>. </a:t>
            </a:r>
            <a:r>
              <a:rPr dirty="0" err="1"/>
              <a:t>بعد</a:t>
            </a:r>
            <a:r>
              <a:rPr dirty="0"/>
              <a:t> </a:t>
            </a:r>
            <a:r>
              <a:rPr dirty="0" err="1"/>
              <a:t>تخرجي</a:t>
            </a:r>
            <a:r>
              <a:rPr dirty="0"/>
              <a:t> </a:t>
            </a:r>
            <a:r>
              <a:rPr dirty="0" err="1"/>
              <a:t>بساعتين</a:t>
            </a:r>
            <a:r>
              <a:rPr dirty="0"/>
              <a:t> ، </a:t>
            </a:r>
            <a:r>
              <a:rPr dirty="0" err="1"/>
              <a:t>غادرت</a:t>
            </a:r>
            <a:r>
              <a:rPr dirty="0"/>
              <a:t> </a:t>
            </a:r>
            <a:r>
              <a:rPr dirty="0" err="1"/>
              <a:t>المنزل</a:t>
            </a:r>
            <a:r>
              <a:rPr dirty="0"/>
              <a:t> </a:t>
            </a:r>
            <a:r>
              <a:rPr dirty="0" err="1"/>
              <a:t>لأصبح</a:t>
            </a:r>
            <a:r>
              <a:rPr dirty="0"/>
              <a:t> </a:t>
            </a:r>
            <a:r>
              <a:rPr dirty="0" err="1"/>
              <a:t>مرسلاً</a:t>
            </a:r>
            <a:r>
              <a:rPr dirty="0"/>
              <a:t>. </a:t>
            </a:r>
            <a:r>
              <a:rPr dirty="0" err="1"/>
              <a:t>أتذكر</a:t>
            </a:r>
            <a:r>
              <a:rPr dirty="0"/>
              <a:t> </a:t>
            </a:r>
            <a:r>
              <a:rPr dirty="0" err="1"/>
              <a:t>والدتي</a:t>
            </a:r>
            <a:r>
              <a:rPr dirty="0"/>
              <a:t> </a:t>
            </a:r>
            <a:r>
              <a:rPr dirty="0" err="1"/>
              <a:t>تقول</a:t>
            </a:r>
            <a:r>
              <a:rPr dirty="0"/>
              <a:t> </a:t>
            </a:r>
            <a:r>
              <a:rPr dirty="0" err="1"/>
              <a:t>بتهور</a:t>
            </a:r>
            <a:r>
              <a:rPr dirty="0"/>
              <a:t> ، "</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من </a:t>
            </a:r>
            <a:r>
              <a:rPr dirty="0" err="1"/>
              <a:t>كلية</a:t>
            </a:r>
            <a:r>
              <a:rPr dirty="0"/>
              <a:t> </a:t>
            </a:r>
            <a:r>
              <a:rPr dirty="0" err="1"/>
              <a:t>إدارة</a:t>
            </a:r>
            <a:r>
              <a:rPr dirty="0"/>
              <a:t> الأعمال </a:t>
            </a:r>
            <a:r>
              <a:rPr dirty="0" err="1"/>
              <a:t>ويذهب</a:t>
            </a:r>
            <a:r>
              <a:rPr dirty="0"/>
              <a:t> </a:t>
            </a:r>
            <a:r>
              <a:rPr dirty="0" err="1"/>
              <a:t>للتسول</a:t>
            </a:r>
            <a:r>
              <a:rPr dirty="0"/>
              <a:t> من أجل </a:t>
            </a:r>
            <a:r>
              <a:rPr dirty="0" err="1"/>
              <a:t>المال</a:t>
            </a:r>
            <a:r>
              <a:rPr dirty="0"/>
              <a:t>!”</a:t>
            </a:r>
          </a:p>
          <a:p>
            <a:pPr algn="r"/>
            <a:r>
              <a:rPr dirty="0" err="1"/>
              <a:t>والداي</a:t>
            </a:r>
            <a:r>
              <a:rPr dirty="0"/>
              <a:t> </a:t>
            </a:r>
            <a:r>
              <a:rPr dirty="0" err="1"/>
              <a:t>ترك</a:t>
            </a:r>
            <a:r>
              <a:rPr dirty="0"/>
              <a:t> </a:t>
            </a:r>
            <a:r>
              <a:rPr dirty="0" err="1"/>
              <a:t>اختيار</a:t>
            </a:r>
            <a:r>
              <a:rPr dirty="0"/>
              <a:t> </a:t>
            </a:r>
            <a:r>
              <a:rPr dirty="0" err="1"/>
              <a:t>المهنة</a:t>
            </a:r>
            <a:r>
              <a:rPr dirty="0"/>
              <a:t> </a:t>
            </a:r>
            <a:r>
              <a:rPr dirty="0" err="1"/>
              <a:t>لي</a:t>
            </a:r>
            <a:r>
              <a:rPr dirty="0"/>
              <a:t> ، </a:t>
            </a:r>
            <a:r>
              <a:rPr dirty="0" err="1"/>
              <a:t>لكن</a:t>
            </a:r>
            <a:r>
              <a:rPr dirty="0"/>
              <a:t> </a:t>
            </a:r>
            <a:r>
              <a:rPr dirty="0" err="1"/>
              <a:t>كنيستي</a:t>
            </a:r>
            <a:r>
              <a:rPr dirty="0"/>
              <a:t> </a:t>
            </a:r>
            <a:r>
              <a:rPr dirty="0" err="1"/>
              <a:t>شعرت</a:t>
            </a:r>
            <a:r>
              <a:rPr dirty="0"/>
              <a:t> </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dirty="0"/>
              <a:t> - </a:t>
            </a:r>
            <a:r>
              <a:rPr dirty="0" err="1"/>
              <a:t>لذلك</a:t>
            </a:r>
            <a:r>
              <a:rPr dirty="0"/>
              <a:t> </a:t>
            </a:r>
            <a:r>
              <a:rPr dirty="0" err="1"/>
              <a:t>عندما</a:t>
            </a:r>
            <a:r>
              <a:rPr dirty="0"/>
              <a:t> </a:t>
            </a:r>
            <a:r>
              <a:rPr dirty="0" err="1"/>
              <a:t>وصلت</a:t>
            </a:r>
            <a:r>
              <a:rPr dirty="0"/>
              <a:t> إلى </a:t>
            </a:r>
            <a:r>
              <a:rPr dirty="0" err="1"/>
              <a:t>آسيا</a:t>
            </a:r>
            <a:r>
              <a:rPr dirty="0"/>
              <a:t> ، </a:t>
            </a:r>
            <a:r>
              <a:rPr dirty="0" err="1"/>
              <a:t>رفضت</a:t>
            </a:r>
            <a:r>
              <a:rPr dirty="0"/>
              <a:t> </a:t>
            </a:r>
            <a:r>
              <a:rPr dirty="0" err="1"/>
              <a:t>كنيستي</a:t>
            </a:r>
            <a:r>
              <a:rPr dirty="0"/>
              <a:t> </a:t>
            </a:r>
            <a:r>
              <a:rPr dirty="0" err="1"/>
              <a:t>دعمي</a:t>
            </a:r>
            <a:r>
              <a:rPr dirty="0"/>
              <a:t> </a:t>
            </a:r>
            <a:r>
              <a:rPr dirty="0" err="1"/>
              <a:t>وطلبت</a:t>
            </a:r>
            <a:r>
              <a:rPr dirty="0"/>
              <a:t> من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dirty="0"/>
              <a:t>. </a:t>
            </a:r>
            <a:r>
              <a:rPr dirty="0" err="1"/>
              <a:t>لم</a:t>
            </a:r>
            <a:r>
              <a:rPr dirty="0"/>
              <a:t> </a:t>
            </a:r>
            <a:r>
              <a:rPr dirty="0" err="1"/>
              <a:t>أشعر</a:t>
            </a:r>
            <a:r>
              <a:rPr dirty="0"/>
              <a:t> </a:t>
            </a:r>
            <a:r>
              <a:rPr dirty="0" err="1"/>
              <a:t>قط</a:t>
            </a:r>
            <a:r>
              <a:rPr dirty="0"/>
              <a:t> </a:t>
            </a:r>
            <a:r>
              <a:rPr dirty="0" err="1"/>
              <a:t>بالوحدة</a:t>
            </a:r>
            <a:r>
              <a:rPr dirty="0"/>
              <a:t>. </a:t>
            </a:r>
            <a:r>
              <a:rPr dirty="0" err="1"/>
              <a:t>هل</a:t>
            </a:r>
            <a:r>
              <a:rPr dirty="0"/>
              <a:t> </a:t>
            </a:r>
            <a:r>
              <a:rPr dirty="0" err="1"/>
              <a:t>هذا</a:t>
            </a:r>
            <a:r>
              <a:rPr dirty="0"/>
              <a:t> </a:t>
            </a:r>
            <a:r>
              <a:rPr dirty="0" err="1"/>
              <a:t>ما</a:t>
            </a:r>
            <a:r>
              <a:rPr dirty="0"/>
              <a:t> </a:t>
            </a:r>
            <a:r>
              <a:rPr dirty="0" err="1"/>
              <a:t>يعنيه</a:t>
            </a:r>
            <a:r>
              <a:rPr dirty="0"/>
              <a:t> </a:t>
            </a:r>
            <a:r>
              <a:rPr dirty="0" err="1"/>
              <a:t>أن</a:t>
            </a:r>
            <a:r>
              <a:rPr dirty="0"/>
              <a:t> </a:t>
            </a:r>
            <a:r>
              <a:rPr dirty="0" err="1"/>
              <a:t>تكون</a:t>
            </a:r>
            <a:r>
              <a:rPr dirty="0"/>
              <a:t> </a:t>
            </a:r>
            <a:r>
              <a:rPr dirty="0" err="1"/>
              <a:t>تلميذاً</a:t>
            </a:r>
            <a:r>
              <a:rPr dirty="0"/>
              <a:t> - من </a:t>
            </a:r>
            <a:r>
              <a:rPr dirty="0" err="1"/>
              <a:t>أتباع</a:t>
            </a:r>
            <a:r>
              <a:rPr dirty="0"/>
              <a:t> </a:t>
            </a:r>
            <a:r>
              <a:rPr dirty="0" err="1"/>
              <a:t>يسوع</a:t>
            </a:r>
            <a:r>
              <a:rPr dirty="0"/>
              <a:t>؟</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r>
              <a:rPr err="1"/>
              <a:t>سوف</a:t>
            </a:r>
            <a:r>
              <a:t> </a:t>
            </a:r>
            <a:r>
              <a:rPr err="1"/>
              <a:t>نختبر</a:t>
            </a:r>
            <a:r>
              <a:t> </a:t>
            </a:r>
            <a:r>
              <a:rPr err="1"/>
              <a:t>الإنتصار</a:t>
            </a:r>
            <a:r>
              <a:t> على </a:t>
            </a:r>
            <a:r>
              <a:rPr err="1"/>
              <a:t>الموت</a:t>
            </a:r>
            <a:r>
              <a:t> </a:t>
            </a:r>
            <a:r>
              <a:rPr err="1"/>
              <a:t>كما</a:t>
            </a:r>
            <a:r>
              <a:t> </a:t>
            </a:r>
            <a:r>
              <a:rPr err="1"/>
              <a:t>قام</a:t>
            </a:r>
            <a:r>
              <a:t> المسيح من بين </a:t>
            </a:r>
            <a:r>
              <a:rPr err="1"/>
              <a:t>الأموات</a:t>
            </a:r>
            <a:r>
              <a:t> ، </a:t>
            </a:r>
            <a:r>
              <a:rPr err="1"/>
              <a:t>كمسيح</a:t>
            </a:r>
            <a:r>
              <a:t>  </a:t>
            </a:r>
            <a:r>
              <a:rPr err="1"/>
              <a:t>و</a:t>
            </a:r>
            <a:r>
              <a:t>  الله  ( مرقس ١٦)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84348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algn="l">
              <a:spcBef>
                <a:spcPts val="0"/>
              </a:spcBef>
              <a:spcAft>
                <a:spcPts val="0"/>
              </a:spcAft>
            </a:pPr>
            <a:r>
              <a:rPr lang="en-US" sz="1200" b="0" dirty="0">
                <a:effectLst/>
                <a:latin typeface="Times"/>
                <a:ea typeface="Times New Roman" panose="02020603050405020304" pitchFamily="18" charset="0"/>
                <a:cs typeface="Times New Roman" panose="02020603050405020304" pitchFamily="18" charset="0"/>
              </a:rPr>
              <a:t>Does your life show that you’re on the winning team?  </a:t>
            </a:r>
          </a:p>
          <a:p>
            <a:r>
              <a:rPr lang="en-US" sz="1200" b="0" dirty="0">
                <a:effectLst/>
                <a:latin typeface="Times"/>
                <a:ea typeface="Times New Roman" panose="02020603050405020304" pitchFamily="18" charset="0"/>
                <a:cs typeface="Times New Roman" panose="02020603050405020304" pitchFamily="18" charset="0"/>
              </a:rPr>
              <a:t>Do your goals, values, and disposition show that you represent the Victor of the World?</a:t>
            </a:r>
            <a:r>
              <a:rPr lang="en-US" b="0" dirty="0">
                <a:effectLst/>
              </a:rPr>
              <a:t> </a:t>
            </a:r>
            <a:endParaRPr lang="en-US" sz="1000" b="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9978519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40979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8967956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33622259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517288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666678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ar-JO">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algn="r" rtl="1" eaLnBrk="1" hangingPunct="1">
              <a:buAutoNum type="arabicPeriod"/>
            </a:pPr>
            <a:endParaRPr lang="en-US">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127484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ما الذي يعيقك في ملكوتك قبل أن تعانق ملكوت المسيح؟</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وظيفتك؟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توكلك على الله للوفاء باحتياجاتك المادية؟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علاقة؟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أن تخبره الآن أن تريد ملكوته بدلاً من ملكوتك؟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6407357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a:cs typeface="ＭＳ Ｐゴシック" charset="0"/>
              </a:rPr>
              <a:t>من يقول هذا؟</a:t>
            </a:r>
            <a:endParaRPr lang="en-US">
              <a:cs typeface="ＭＳ Ｐゴシック" charset="0"/>
            </a:endParaRPr>
          </a:p>
          <a:p>
            <a:pPr algn="r" rtl="1"/>
            <a:r>
              <a:rPr lang="en-US">
                <a:cs typeface="ＭＳ Ｐゴシック" charset="0"/>
              </a:rPr>
              <a:t>•</a:t>
            </a:r>
            <a:r>
              <a:rPr lang="ar-JO">
                <a:cs typeface="ＭＳ Ｐゴシック" charset="0"/>
              </a:rPr>
              <a:t> نعم، ريتشارد </a:t>
            </a:r>
            <a:r>
              <a:rPr lang="ar-JO" err="1">
                <a:cs typeface="ＭＳ Ｐゴシック" charset="0"/>
              </a:rPr>
              <a:t>دوكنز</a:t>
            </a:r>
            <a:r>
              <a:rPr lang="ar-JO">
                <a:cs typeface="ＭＳ Ｐゴシック" charset="0"/>
              </a:rPr>
              <a:t>!</a:t>
            </a:r>
            <a:endParaRPr lang="en-US">
              <a:cs typeface="ＭＳ Ｐゴシック" charset="0"/>
            </a:endParaRPr>
          </a:p>
          <a:p>
            <a:pPr algn="r" rtl="1"/>
            <a:r>
              <a:rPr lang="ar-JO">
                <a:cs typeface="ＭＳ Ｐゴシック" charset="0"/>
              </a:rPr>
              <a:t>هل تصدق ذلك؟</a:t>
            </a:r>
            <a:endParaRPr lang="en-US">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err="1">
                <a:cs typeface="ＭＳ Ｐゴシック" charset="0"/>
              </a:rPr>
              <a:t>انا</a:t>
            </a:r>
            <a:r>
              <a:rPr lang="ar-JO">
                <a:cs typeface="ＭＳ Ｐゴシック" charset="0"/>
              </a:rPr>
              <a:t> متشكك. وعليك </a:t>
            </a:r>
            <a:r>
              <a:rPr lang="ar-JO" err="1">
                <a:cs typeface="ＭＳ Ｐゴシック" charset="0"/>
              </a:rPr>
              <a:t>انت</a:t>
            </a:r>
            <a:r>
              <a:rPr lang="ar-JO">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يخبرك الناس أمرًا عن يسوع، هل تصدقه؟</a:t>
            </a:r>
            <a:r>
              <a:rPr lang="en-SG">
                <a:cs typeface="ＭＳ Ｐゴシック" charset="0"/>
              </a:rPr>
              <a:t> </a:t>
            </a:r>
            <a:endParaRPr lang="en-US">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a:cs typeface="ＭＳ Ｐゴシック" charset="0"/>
              </a:rPr>
              <a:t>ما هي الطرق التي يمكننا التفكير بها لمساعدتنا على أن نكون واثقين مما تعلمناه؟</a:t>
            </a:r>
            <a:endParaRPr lang="en-US">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1" dirty="0">
                <a:cs typeface="Arial" panose="020B0604020202020204" pitchFamily="34" charset="0"/>
              </a:rPr>
              <a:t>تمثّل اورشليم وليركية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b="1" dirty="0">
                <a:effectLst/>
                <a:cs typeface="Arial" panose="020B0604020202020204" pitchFamily="34" charset="0"/>
              </a:rPr>
              <a:t>قيامة المسيح؛ وإرساليته؛ وصعوده؛ تثبت خدمته، وموته </a:t>
            </a:r>
            <a:r>
              <a:rPr lang="ar-SA" b="1" dirty="0" err="1">
                <a:effectLst/>
                <a:cs typeface="Arial" panose="020B0604020202020204" pitchFamily="34" charset="0"/>
              </a:rPr>
              <a:t>الكفّاري</a:t>
            </a:r>
            <a:r>
              <a:rPr lang="ar-SA" b="1" dirty="0">
                <a:effectLst/>
                <a:cs typeface="Arial" panose="020B0604020202020204" pitchFamily="34" charset="0"/>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كم منكم يشعر بالحاجة إلى إطاعة حق الله؟ ارفع يدك إذا شعرت بالحاجة إلى طاعة الكتاب المقدس.</a:t>
            </a:r>
          </a:p>
          <a:p>
            <a:pPr algn="r"/>
            <a:r>
              <a:rPr lang="ar-JO" b="1" u="sng" dirty="0">
                <a:latin typeface="Arial" panose="020B0604020202020204" pitchFamily="34" charset="0"/>
                <a:cs typeface="Arial" panose="020B0604020202020204" pitchFamily="34" charset="0"/>
              </a:rPr>
              <a:t>من الواضح </a:t>
            </a:r>
            <a:r>
              <a:rPr lang="ar-JO" b="1" dirty="0">
                <a:latin typeface="Arial" panose="020B0604020202020204" pitchFamily="34" charset="0"/>
                <a:cs typeface="Arial" panose="020B0604020202020204" pitchFamily="34" charset="0"/>
              </a:rPr>
              <a:t>أن هناك طرقًا عديدة لطاعة حق الله - الصلاة ، وقراءة الكتاب المقدس ، وما إلى ذلك ، لكننا سنركز اليوم على ثلاث طرق مذكورة في إحدى هذه الأحرف التسعة عشر.</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921293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فكيف نطيع حق الله؟</a:t>
            </a:r>
          </a:p>
          <a:p>
            <a:pPr algn="r"/>
            <a:r>
              <a:rPr lang="ar-JO" b="1" dirty="0">
                <a:latin typeface="Arial" panose="020B0604020202020204" pitchFamily="34" charset="0"/>
                <a:cs typeface="Arial" panose="020B0604020202020204" pitchFamily="34" charset="0"/>
              </a:rPr>
              <a:t>• يجب أن نكون أناسًا ينشرون الحقيقة. كيف؟ ادعم المبشرين مثل غايس</a:t>
            </a:r>
          </a:p>
          <a:p>
            <a:pPr algn="r"/>
            <a:r>
              <a:rPr lang="ar-JO" b="1" dirty="0">
                <a:latin typeface="Arial" panose="020B0604020202020204" pitchFamily="34" charset="0"/>
                <a:cs typeface="Arial" panose="020B0604020202020204" pitchFamily="34" charset="0"/>
              </a:rPr>
              <a:t>• ولا تعيق الإنجيل مثل  ديوتريفس . ولكن سيكون من الخطأ عدم مشاركة الطريق النهائي لطاعة الحق ، وهذا هو ...</a:t>
            </a:r>
          </a:p>
          <a:p>
            <a:pPr algn="r"/>
            <a:r>
              <a:rPr lang="ar-JO" b="1" dirty="0">
                <a:latin typeface="Arial" panose="020B0604020202020204" pitchFamily="34" charset="0"/>
                <a:cs typeface="Arial" panose="020B0604020202020204" pitchFamily="34" charset="0"/>
              </a:rPr>
              <a:t>• انشروا حق الله بأن تكونوا شاهدين على خُطى ديمتريوس.</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032271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للرب مكان خاص في كرمه لكي تشاركه حقه - جِدْه وإذهب لأجله!</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554644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الشيء الجميل في كل هذا هو أنه لا وظيفة غايوس ولا ديمتريوس أكثر أهمية. كما يقول يوحنا في الآية ٨  ، دعا الله كليهما "لكَيْ نَكونَ عامِلينَ معهُمْ بالحَقِّ.".</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9250907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D1C65F-9854-E54F-9959-F559B23445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endParaRPr>
          </a:p>
        </p:txBody>
      </p:sp>
      <p:sp>
        <p:nvSpPr>
          <p:cNvPr id="917506" name="Rectangle 2"/>
          <p:cNvSpPr>
            <a:spLocks noGrp="1" noRot="1" noChangeAspect="1" noChangeArrowheads="1" noTextEdit="1"/>
          </p:cNvSpPr>
          <p:nvPr>
            <p:ph type="sldImg"/>
          </p:nvPr>
        </p:nvSpPr>
        <p:spPr>
          <a:ln/>
        </p:spPr>
      </p:sp>
      <p:sp>
        <p:nvSpPr>
          <p:cNvPr id="9175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806118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يجب أن تشغل العقيدة والعلاقات الكثير من وقتنا.</a:t>
            </a:r>
          </a:p>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على وجه الخصوص، نحن بحاجة إلى لاهوت المجيء الثاني للمسيح.</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808658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
            <a:extLst>
              <a:ext uri="{FF2B5EF4-FFF2-40B4-BE49-F238E27FC236}">
                <a16:creationId xmlns:a16="http://schemas.microsoft.com/office/drawing/2014/main" id="{E4D05218-1BC4-7C4D-98D8-6EF45E5ED74F}"/>
              </a:ext>
            </a:extLst>
          </p:cNvPr>
          <p:cNvSpPr>
            <a:spLocks noGrp="1" noRot="1" noChangeAspect="1" noChangeArrowheads="1"/>
          </p:cNvSpPr>
          <p:nvPr>
            <p:ph type="sldImg"/>
          </p:nvPr>
        </p:nvSpPr>
        <p:spPr/>
      </p:sp>
      <p:sp>
        <p:nvSpPr>
          <p:cNvPr id="62466" name="Rectangle 2">
            <a:extLst>
              <a:ext uri="{FF2B5EF4-FFF2-40B4-BE49-F238E27FC236}">
                <a16:creationId xmlns:a16="http://schemas.microsoft.com/office/drawing/2014/main" id="{48CEFDA3-D369-F24C-B724-6DE32D4A26A8}"/>
              </a:ext>
            </a:extLst>
          </p:cNvPr>
          <p:cNvSpPr>
            <a:spLocks noGrp="1" noChangeArrowheads="1"/>
          </p:cNvSpPr>
          <p:nvPr>
            <p:ph type="body" sz="quarter" idx="1"/>
          </p:nvPr>
        </p:nvSpPr>
        <p:spPr/>
        <p:txBody>
          <a:bodyPr/>
          <a:lstStyle/>
          <a:p>
            <a:r>
              <a:rPr lang="en-US" altLang="en-US"/>
              <a:t>What ways can you fight unbelievers who destroy the church from within?</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a:extLst>
              <a:ext uri="{FF2B5EF4-FFF2-40B4-BE49-F238E27FC236}">
                <a16:creationId xmlns:a16="http://schemas.microsoft.com/office/drawing/2014/main" id="{779410CD-A95C-8449-8D14-BB4ADDF8D403}"/>
              </a:ext>
            </a:extLst>
          </p:cNvPr>
          <p:cNvSpPr>
            <a:spLocks noGrp="1" noRot="1" noChangeAspect="1" noChangeArrowheads="1"/>
          </p:cNvSpPr>
          <p:nvPr>
            <p:ph type="sldImg"/>
          </p:nvPr>
        </p:nvSpPr>
        <p:spPr/>
      </p:sp>
      <p:sp>
        <p:nvSpPr>
          <p:cNvPr id="64514" name="Rectangle 2">
            <a:extLst>
              <a:ext uri="{FF2B5EF4-FFF2-40B4-BE49-F238E27FC236}">
                <a16:creationId xmlns:a16="http://schemas.microsoft.com/office/drawing/2014/main" id="{BEDC7B20-F81F-DB47-8477-41A95A3DE86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Tell believers about their riches in Christ. </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a:extLst>
              <a:ext uri="{FF2B5EF4-FFF2-40B4-BE49-F238E27FC236}">
                <a16:creationId xmlns:a16="http://schemas.microsoft.com/office/drawing/2014/main" id="{44426135-A8DF-4647-BD80-EDB929D8C2DA}"/>
              </a:ext>
            </a:extLst>
          </p:cNvPr>
          <p:cNvSpPr>
            <a:spLocks noGrp="1" noRot="1" noChangeAspect="1" noChangeArrowheads="1"/>
          </p:cNvSpPr>
          <p:nvPr>
            <p:ph type="sldImg"/>
          </p:nvPr>
        </p:nvSpPr>
        <p:spPr/>
      </p:sp>
      <p:sp>
        <p:nvSpPr>
          <p:cNvPr id="66562" name="Rectangle 2">
            <a:extLst>
              <a:ext uri="{FF2B5EF4-FFF2-40B4-BE49-F238E27FC236}">
                <a16:creationId xmlns:a16="http://schemas.microsoft.com/office/drawing/2014/main" id="{9C3DDB33-3FE6-6846-B587-A95446E6E661}"/>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Know the evil nature of the apostates who pretend to know God. </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1">
            <a:extLst>
              <a:ext uri="{FF2B5EF4-FFF2-40B4-BE49-F238E27FC236}">
                <a16:creationId xmlns:a16="http://schemas.microsoft.com/office/drawing/2014/main" id="{41FCD704-A6FA-5E43-8B2F-83803C0C6897}"/>
              </a:ext>
            </a:extLst>
          </p:cNvPr>
          <p:cNvSpPr>
            <a:spLocks noGrp="1" noRot="1" noChangeAspect="1" noChangeArrowheads="1"/>
          </p:cNvSpPr>
          <p:nvPr>
            <p:ph type="sldImg"/>
          </p:nvPr>
        </p:nvSpPr>
        <p:spPr/>
      </p:sp>
      <p:sp>
        <p:nvSpPr>
          <p:cNvPr id="68610" name="Rectangle 2">
            <a:extLst>
              <a:ext uri="{FF2B5EF4-FFF2-40B4-BE49-F238E27FC236}">
                <a16:creationId xmlns:a16="http://schemas.microsoft.com/office/drawing/2014/main" id="{98CC0121-C7B1-854F-AC19-7A3319514C20}"/>
              </a:ext>
            </a:extLst>
          </p:cNvPr>
          <p:cNvSpPr>
            <a:spLocks noGrp="1" noChangeArrowheads="1"/>
          </p:cNvSpPr>
          <p:nvPr>
            <p:ph type="body" sz="quarter" idx="1"/>
          </p:nvPr>
        </p:nvSpPr>
        <p:spPr/>
        <p:txBody>
          <a:bodyPr/>
          <a:lstStyle/>
          <a:p>
            <a:r>
              <a:rPr lang="en-US" altLang="en-US"/>
              <a:t>Build yourself up by following three practices.</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a:extLst>
              <a:ext uri="{FF2B5EF4-FFF2-40B4-BE49-F238E27FC236}">
                <a16:creationId xmlns:a16="http://schemas.microsoft.com/office/drawing/2014/main" id="{8A4B5DAF-3D60-3643-A0A1-729DA827C0C4}"/>
              </a:ext>
            </a:extLst>
          </p:cNvPr>
          <p:cNvSpPr>
            <a:spLocks noGrp="1" noRot="1" noChangeAspect="1" noChangeArrowheads="1"/>
          </p:cNvSpPr>
          <p:nvPr>
            <p:ph type="sldImg"/>
          </p:nvPr>
        </p:nvSpPr>
        <p:spPr/>
      </p:sp>
      <p:sp>
        <p:nvSpPr>
          <p:cNvPr id="70658" name="Rectangle 2">
            <a:extLst>
              <a:ext uri="{FF2B5EF4-FFF2-40B4-BE49-F238E27FC236}">
                <a16:creationId xmlns:a16="http://schemas.microsoft.com/office/drawing/2014/main" id="{08D5476A-9A55-8B42-A80B-EA6B88B2128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Be assured of your final victory. </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1">
            <a:extLst>
              <a:ext uri="{FF2B5EF4-FFF2-40B4-BE49-F238E27FC236}">
                <a16:creationId xmlns:a16="http://schemas.microsoft.com/office/drawing/2014/main" id="{277EE8B9-53BC-3443-9305-F797177CB22C}"/>
              </a:ext>
            </a:extLst>
          </p:cNvPr>
          <p:cNvSpPr>
            <a:spLocks noGrp="1" noRot="1" noChangeAspect="1" noChangeArrowheads="1"/>
          </p:cNvSpPr>
          <p:nvPr>
            <p:ph type="sldImg"/>
          </p:nvPr>
        </p:nvSpPr>
        <p:spPr/>
      </p:sp>
      <p:sp>
        <p:nvSpPr>
          <p:cNvPr id="72706" name="Rectangle 2">
            <a:extLst>
              <a:ext uri="{FF2B5EF4-FFF2-40B4-BE49-F238E27FC236}">
                <a16:creationId xmlns:a16="http://schemas.microsoft.com/office/drawing/2014/main" id="{05C08964-5515-CC4C-AC36-99E15AEDC0E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Defend against apostasy by fighting non-Christian leaders who lead believers astray.</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226849269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6F004D-7600-1341-A911-B49B76C32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noTextEdit="1"/>
          </p:cNvSpPr>
          <p:nvPr>
            <p:ph type="sldImg"/>
          </p:nvPr>
        </p:nvSpPr>
        <p:spPr>
          <a:solidFill>
            <a:srgbClr val="FFFFFF"/>
          </a:solidFill>
          <a:ln/>
        </p:spPr>
      </p:sp>
      <p:sp>
        <p:nvSpPr>
          <p:cNvPr id="18432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228600" indent="-228600" eaLnBrk="1" hangingPunct="1"/>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With which person in this letter do you best relate to now?</a:t>
            </a:r>
          </a:p>
          <a:p>
            <a:r>
              <a:rPr lang="en-US" sz="1200" b="1" kern="1200" dirty="0">
                <a:solidFill>
                  <a:schemeClr val="tx1"/>
                </a:solidFill>
                <a:effectLst/>
                <a:latin typeface="Arial" panose="020B0604020202020204" pitchFamily="34" charset="0"/>
                <a:ea typeface="ＭＳ Ｐゴシック" charset="-128"/>
                <a:cs typeface="ＭＳ Ｐゴシック" charset="-128"/>
              </a:rPr>
              <a:t>Let's humble ourselves before our great God…  If Paul were writing a similar letter to you as if you were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whom would he ask you to forgive?</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a)</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request you to forgive a former friend who hurt you deeply?</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b)</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Paul say, "Hey, credit to my account all the money lost in the bad business deal because ___ (you fill in the name) still owes me big bucks?"</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c)</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ask you, plead with you, implore you to forgive your spouse who has really blown it? Or some believers who really did you wrong?</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d)	Will you, as an act of the will (not the emotions), grant forgiveness unconditionally even if your offender never requests it?</a:t>
            </a:r>
            <a:r>
              <a:rPr lang="en-SG" dirty="0">
                <a:effectLst/>
              </a:rPr>
              <a:t> </a:t>
            </a:r>
            <a:endParaRPr lang="en-US" b="0" dirty="0">
              <a:ea typeface="ＭＳ Ｐゴシック" charset="0"/>
              <a:cs typeface="ＭＳ Ｐゴシック" charset="0"/>
            </a:endParaRPr>
          </a:p>
          <a:p>
            <a:pPr marL="228600" indent="-228600" eaLnBrk="1" hangingPunct="1"/>
            <a:endParaRPr lang="en-US" b="0" dirty="0">
              <a:ea typeface="ＭＳ Ｐゴシック" charset="0"/>
              <a:cs typeface="ＭＳ Ｐゴシック" charset="0"/>
            </a:endParaRPr>
          </a:p>
          <a:p>
            <a:pPr marL="228600" indent="-228600" eaLnBrk="1" hangingPunct="1"/>
            <a:r>
              <a:rPr lang="ar-SA" b="0" dirty="0">
                <a:ea typeface="ＭＳ Ｐゴシック" charset="0"/>
                <a:cs typeface="ＭＳ Ｐゴシック" charset="0"/>
              </a:rPr>
              <a:t>فلي</a:t>
            </a:r>
            <a:r>
              <a:rPr lang="en-US" b="0" dirty="0">
                <a:ea typeface="ＭＳ Ｐゴシック" charset="0"/>
                <a:cs typeface="ＭＳ Ｐゴシック" charset="0"/>
              </a:rPr>
              <a:t>: Whom do you need to forgive a wrong done to you?</a:t>
            </a:r>
          </a:p>
          <a:p>
            <a:pPr marL="228600" indent="-228600" eaLnBrk="1" hangingPunct="1"/>
            <a:r>
              <a:rPr lang="en-US" b="0" dirty="0">
                <a:ea typeface="ＭＳ Ｐゴシック" charset="0"/>
                <a:cs typeface="ＭＳ Ｐゴシック" charset="0"/>
              </a:rPr>
              <a:t>Onesimus: Whose forgiveness do you need to request?</a:t>
            </a:r>
          </a:p>
          <a:p>
            <a:pPr marL="228600" indent="-228600"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Maybe you're not in the position of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needing to grant forgiveness, but perhaps you're where Onesimus was, needing to ask forgiveness.  Onesimus risked his very life to make things right.  Certainly your risk is not greater than his.  How will you respond to God's desire for you?  Will you take the risk of rejection to restore your walk with God by forgiving your offender?</a:t>
            </a:r>
            <a:r>
              <a:rPr lang="en-SG" dirty="0">
                <a:effectLst/>
              </a:rPr>
              <a:t> </a:t>
            </a:r>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Paul: How can you help two others reconcile?</a:t>
            </a:r>
          </a:p>
          <a:p>
            <a:pPr marL="228600" indent="-228600" eaLnBrk="1" hangingPunct="1"/>
            <a:r>
              <a:rPr lang="en-US" b="0" dirty="0">
                <a:ea typeface="ＭＳ Ｐゴシック" charset="0"/>
                <a:cs typeface="ＭＳ Ｐゴシック" charset="0"/>
              </a:rPr>
              <a:t>The Church: How can you affirm the reconciliation of others?</a:t>
            </a:r>
          </a:p>
          <a:p>
            <a:pPr marL="228600" indent="-228600" eaLnBrk="1" hangingPunct="1"/>
            <a:endParaRPr lang="en-US" b="0" dirty="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b="1"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b="1"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Jesus is God. Caesar is not God. That should be evident enough, despite the fact that Nero was about to claim to be God.</a:t>
            </a:r>
          </a:p>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least three explicit statements show Jesus to be God himself in a human body.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7536579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109C48-A762-2643-9431-069025D2EF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362870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0778893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0561630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23102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843255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4788365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95A99F-792C-6C4C-B658-D3002DD4604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9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8008155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0CDC99-6466-1443-AD30-AF2A8D7EFD9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3266" name="Rectangle 1026"/>
          <p:cNvSpPr>
            <a:spLocks noGrp="1" noRot="1" noChangeAspect="1" noChangeArrowheads="1" noTextEdit="1"/>
          </p:cNvSpPr>
          <p:nvPr>
            <p:ph type="sldImg"/>
          </p:nvPr>
        </p:nvSpPr>
        <p:spPr>
          <a:ln/>
        </p:spPr>
      </p:sp>
      <p:sp>
        <p:nvSpPr>
          <p:cNvPr id="52326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Like many scholars, I have struggled how to relate faith and works in the letter of James. Does he say that salvation is by faith plus works? Or does he write that faith always shows itself in deeds? If so, how many works would be needed to prove one is really a Christian? After much study over the decades, I have concluded that James tells us how faith </a:t>
            </a:r>
            <a:r>
              <a:rPr lang="en-US" i="1"/>
              <a:t>should</a:t>
            </a:r>
            <a:r>
              <a:rPr lang="en-US" i="0"/>
              <a:t> show itself in works—so he exhorts believers to a </a:t>
            </a:r>
            <a:r>
              <a:rPr lang="en-US" i="1"/>
              <a:t>faith that works.</a:t>
            </a:r>
          </a:p>
          <a:p>
            <a:pPr eaLnBrk="1" hangingPunct="1"/>
            <a:endParaRPr lang="en-US"/>
          </a:p>
        </p:txBody>
      </p:sp>
    </p:spTree>
    <p:extLst>
      <p:ext uri="{BB962C8B-B14F-4D97-AF65-F5344CB8AC3E}">
        <p14:creationId xmlns:p14="http://schemas.microsoft.com/office/powerpoint/2010/main" val="14576200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14.png"/></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6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3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1.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0.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70.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0.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71.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71.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1.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27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8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1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2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40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4.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44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emf"/><Relationship Id="rId1" Type="http://schemas.openxmlformats.org/officeDocument/2006/relationships/slideMaster" Target="../slideMasters/slideMaster98.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5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04.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5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07.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8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1.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6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17.xml"/><Relationship Id="rId4" Type="http://schemas.openxmlformats.org/officeDocument/2006/relationships/image" Target="../media/image3.png"/></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5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1.jpeg"/><Relationship Id="rId1" Type="http://schemas.openxmlformats.org/officeDocument/2006/relationships/slideMaster" Target="../slideMasters/slideMaster4.xml"/><Relationship Id="rId4" Type="http://schemas.openxmlformats.org/officeDocument/2006/relationships/image" Target="../media/image10.jpeg"/></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jpeg"/></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jpeg"/></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jpeg"/></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5.png"/></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1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1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jpeg"/></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9764770"/>
      </p:ext>
    </p:extLst>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370879378"/>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634261346"/>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3004113672"/>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20330784"/>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46765103"/>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02844664"/>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dirty="0"/>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94148317"/>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dirty="0"/>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63612978"/>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dirty="0"/>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78132771"/>
      </p:ext>
    </p:extLst>
  </p:cSld>
  <p:clrMapOvr>
    <a:masterClrMapping/>
  </p:clrMapOvr>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60568824"/>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783353"/>
      </p:ext>
    </p:extLst>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18902516"/>
      </p:ext>
    </p:extLst>
  </p:cSld>
  <p:clrMapOvr>
    <a:masterClrMapping/>
  </p:clrMapOvr>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854911468"/>
      </p:ext>
    </p:extLst>
  </p:cSld>
  <p:clrMapOvr>
    <a:masterClrMapping/>
  </p:clrMapOvr>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043779207"/>
      </p:ext>
    </p:extLst>
  </p:cSld>
  <p:clrMapOvr>
    <a:masterClrMapping/>
  </p:clrMapOvr>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555728660"/>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44414285"/>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981601952"/>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61714996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838569247"/>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165041769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1454946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3249960"/>
      </p:ext>
    </p:extLst>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707693600"/>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148309270"/>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2877932060"/>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3797890108"/>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233964333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407658989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823557875"/>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3926417580"/>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913204452"/>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59860700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8247381"/>
      </p:ext>
    </p:extLst>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373181191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258088731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53309560"/>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79560436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351475850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260299057"/>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679143293"/>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495453463"/>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2435198879"/>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8962949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9527569"/>
      </p:ext>
    </p:extLst>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2820206651"/>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5752137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4868652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0141090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04047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1161684"/>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683927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4500830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524187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5500268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2290058"/>
      </p:ext>
    </p:extLst>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845339"/>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8123605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08454137"/>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97321232"/>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235708823"/>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070567114"/>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150608401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85781697"/>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5978633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7145047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6638074"/>
      </p:ext>
    </p:extLst>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029430596"/>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405522066"/>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92365115"/>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66267022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2649034061"/>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55285251"/>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5159386"/>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952963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7852927"/>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122872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504324"/>
      </p:ext>
    </p:extLst>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8007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85605605"/>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73408665"/>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8017750"/>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47695312"/>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8740239"/>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500404824"/>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5261347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67221296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8417800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437536"/>
      </p:ext>
    </p:extLst>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513303366"/>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407151687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2626174387"/>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152164626"/>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352456341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262835659"/>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37625960"/>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pPr>
                <a:defRPr/>
              </a:pPr>
              <a:t>‹#›</a:t>
            </a:fld>
            <a:endParaRPr lang="en-US" dirty="0"/>
          </a:p>
        </p:txBody>
      </p:sp>
    </p:spTree>
    <p:extLst>
      <p:ext uri="{BB962C8B-B14F-4D97-AF65-F5344CB8AC3E}">
        <p14:creationId xmlns:p14="http://schemas.microsoft.com/office/powerpoint/2010/main" val="1884350592"/>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pPr>
                <a:defRPr/>
              </a:pPr>
              <a:t>‹#›</a:t>
            </a:fld>
            <a:endParaRPr lang="en-US" dirty="0"/>
          </a:p>
        </p:txBody>
      </p:sp>
    </p:spTree>
    <p:extLst>
      <p:ext uri="{BB962C8B-B14F-4D97-AF65-F5344CB8AC3E}">
        <p14:creationId xmlns:p14="http://schemas.microsoft.com/office/powerpoint/2010/main" val="3815142207"/>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pPr>
                <a:defRPr/>
              </a:pPr>
              <a:t>‹#›</a:t>
            </a:fld>
            <a:endParaRPr lang="en-US" dirty="0"/>
          </a:p>
        </p:txBody>
      </p:sp>
    </p:spTree>
    <p:extLst>
      <p:ext uri="{BB962C8B-B14F-4D97-AF65-F5344CB8AC3E}">
        <p14:creationId xmlns:p14="http://schemas.microsoft.com/office/powerpoint/2010/main" val="59312581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303337"/>
      </p:ext>
    </p:extLst>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pPr>
                <a:defRPr/>
              </a:pPr>
              <a:t>‹#›</a:t>
            </a:fld>
            <a:endParaRPr lang="en-US" dirty="0"/>
          </a:p>
        </p:txBody>
      </p:sp>
    </p:spTree>
    <p:extLst>
      <p:ext uri="{BB962C8B-B14F-4D97-AF65-F5344CB8AC3E}">
        <p14:creationId xmlns:p14="http://schemas.microsoft.com/office/powerpoint/2010/main" val="303697758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pPr>
                <a:defRPr/>
              </a:pPr>
              <a:t>‹#›</a:t>
            </a:fld>
            <a:endParaRPr lang="en-US" dirty="0"/>
          </a:p>
        </p:txBody>
      </p:sp>
    </p:spTree>
    <p:extLst>
      <p:ext uri="{BB962C8B-B14F-4D97-AF65-F5344CB8AC3E}">
        <p14:creationId xmlns:p14="http://schemas.microsoft.com/office/powerpoint/2010/main" val="3896967081"/>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pPr>
                <a:defRPr/>
              </a:pPr>
              <a:t>‹#›</a:t>
            </a:fld>
            <a:endParaRPr lang="en-US" dirty="0"/>
          </a:p>
        </p:txBody>
      </p:sp>
    </p:spTree>
    <p:extLst>
      <p:ext uri="{BB962C8B-B14F-4D97-AF65-F5344CB8AC3E}">
        <p14:creationId xmlns:p14="http://schemas.microsoft.com/office/powerpoint/2010/main" val="2272871647"/>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pPr>
                <a:defRPr/>
              </a:pPr>
              <a:t>‹#›</a:t>
            </a:fld>
            <a:endParaRPr lang="en-US" dirty="0"/>
          </a:p>
        </p:txBody>
      </p:sp>
    </p:spTree>
    <p:extLst>
      <p:ext uri="{BB962C8B-B14F-4D97-AF65-F5344CB8AC3E}">
        <p14:creationId xmlns:p14="http://schemas.microsoft.com/office/powerpoint/2010/main" val="769111"/>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pPr>
                <a:defRPr/>
              </a:pPr>
              <a:t>‹#›</a:t>
            </a:fld>
            <a:endParaRPr lang="en-US" dirty="0"/>
          </a:p>
        </p:txBody>
      </p:sp>
    </p:spTree>
    <p:extLst>
      <p:ext uri="{BB962C8B-B14F-4D97-AF65-F5344CB8AC3E}">
        <p14:creationId xmlns:p14="http://schemas.microsoft.com/office/powerpoint/2010/main" val="323119395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pPr>
                <a:defRPr/>
              </a:pPr>
              <a:t>‹#›</a:t>
            </a:fld>
            <a:endParaRPr lang="en-US" dirty="0"/>
          </a:p>
        </p:txBody>
      </p:sp>
    </p:spTree>
    <p:extLst>
      <p:ext uri="{BB962C8B-B14F-4D97-AF65-F5344CB8AC3E}">
        <p14:creationId xmlns:p14="http://schemas.microsoft.com/office/powerpoint/2010/main" val="3937979873"/>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pPr>
                <a:defRPr/>
              </a:pPr>
              <a:t>‹#›</a:t>
            </a:fld>
            <a:endParaRPr lang="en-US" dirty="0"/>
          </a:p>
        </p:txBody>
      </p:sp>
    </p:spTree>
    <p:extLst>
      <p:ext uri="{BB962C8B-B14F-4D97-AF65-F5344CB8AC3E}">
        <p14:creationId xmlns:p14="http://schemas.microsoft.com/office/powerpoint/2010/main" val="2428330061"/>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pPr>
                <a:defRPr/>
              </a:pPr>
              <a:t>‹#›</a:t>
            </a:fld>
            <a:endParaRPr lang="en-US" dirty="0"/>
          </a:p>
        </p:txBody>
      </p:sp>
    </p:spTree>
    <p:extLst>
      <p:ext uri="{BB962C8B-B14F-4D97-AF65-F5344CB8AC3E}">
        <p14:creationId xmlns:p14="http://schemas.microsoft.com/office/powerpoint/2010/main" val="50472464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85648123"/>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pPr>
                <a:defRPr/>
              </a:pPr>
              <a:t>‹#›</a:t>
            </a:fld>
            <a:endParaRPr lang="en-US"/>
          </a:p>
        </p:txBody>
      </p:sp>
    </p:spTree>
    <p:extLst>
      <p:ext uri="{BB962C8B-B14F-4D97-AF65-F5344CB8AC3E}">
        <p14:creationId xmlns:p14="http://schemas.microsoft.com/office/powerpoint/2010/main" val="25011991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7950207"/>
      </p:ext>
    </p:extLst>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pPr>
                <a:defRPr/>
              </a:pPr>
              <a:t>‹#›</a:t>
            </a:fld>
            <a:endParaRPr lang="en-US"/>
          </a:p>
        </p:txBody>
      </p:sp>
    </p:spTree>
    <p:extLst>
      <p:ext uri="{BB962C8B-B14F-4D97-AF65-F5344CB8AC3E}">
        <p14:creationId xmlns:p14="http://schemas.microsoft.com/office/powerpoint/2010/main" val="374319978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pPr>
                <a:defRPr/>
              </a:pPr>
              <a:t>‹#›</a:t>
            </a:fld>
            <a:endParaRPr lang="en-US"/>
          </a:p>
        </p:txBody>
      </p:sp>
    </p:spTree>
    <p:extLst>
      <p:ext uri="{BB962C8B-B14F-4D97-AF65-F5344CB8AC3E}">
        <p14:creationId xmlns:p14="http://schemas.microsoft.com/office/powerpoint/2010/main" val="3566176905"/>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pPr>
                <a:defRPr/>
              </a:pPr>
              <a:t>‹#›</a:t>
            </a:fld>
            <a:endParaRPr lang="en-US"/>
          </a:p>
        </p:txBody>
      </p:sp>
    </p:spTree>
    <p:extLst>
      <p:ext uri="{BB962C8B-B14F-4D97-AF65-F5344CB8AC3E}">
        <p14:creationId xmlns:p14="http://schemas.microsoft.com/office/powerpoint/2010/main" val="303939262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pPr>
                <a:defRPr/>
              </a:pPr>
              <a:t>‹#›</a:t>
            </a:fld>
            <a:endParaRPr lang="en-US"/>
          </a:p>
        </p:txBody>
      </p:sp>
    </p:spTree>
    <p:extLst>
      <p:ext uri="{BB962C8B-B14F-4D97-AF65-F5344CB8AC3E}">
        <p14:creationId xmlns:p14="http://schemas.microsoft.com/office/powerpoint/2010/main" val="3695246452"/>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pPr>
                <a:defRPr/>
              </a:pPr>
              <a:t>‹#›</a:t>
            </a:fld>
            <a:endParaRPr lang="en-US"/>
          </a:p>
        </p:txBody>
      </p:sp>
    </p:spTree>
    <p:extLst>
      <p:ext uri="{BB962C8B-B14F-4D97-AF65-F5344CB8AC3E}">
        <p14:creationId xmlns:p14="http://schemas.microsoft.com/office/powerpoint/2010/main" val="4041116082"/>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pPr>
                <a:defRPr/>
              </a:pPr>
              <a:t>‹#›</a:t>
            </a:fld>
            <a:endParaRPr lang="en-US"/>
          </a:p>
        </p:txBody>
      </p:sp>
    </p:spTree>
    <p:extLst>
      <p:ext uri="{BB962C8B-B14F-4D97-AF65-F5344CB8AC3E}">
        <p14:creationId xmlns:p14="http://schemas.microsoft.com/office/powerpoint/2010/main" val="3062357126"/>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pPr>
                <a:defRPr/>
              </a:pPr>
              <a:t>‹#›</a:t>
            </a:fld>
            <a:endParaRPr lang="en-US"/>
          </a:p>
        </p:txBody>
      </p:sp>
    </p:spTree>
    <p:extLst>
      <p:ext uri="{BB962C8B-B14F-4D97-AF65-F5344CB8AC3E}">
        <p14:creationId xmlns:p14="http://schemas.microsoft.com/office/powerpoint/2010/main" val="154715804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pPr>
                <a:defRPr/>
              </a:pPr>
              <a:t>‹#›</a:t>
            </a:fld>
            <a:endParaRPr lang="en-US"/>
          </a:p>
        </p:txBody>
      </p:sp>
    </p:spTree>
    <p:extLst>
      <p:ext uri="{BB962C8B-B14F-4D97-AF65-F5344CB8AC3E}">
        <p14:creationId xmlns:p14="http://schemas.microsoft.com/office/powerpoint/2010/main" val="4082877150"/>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pPr>
                <a:defRPr/>
              </a:pPr>
              <a:t>‹#›</a:t>
            </a:fld>
            <a:endParaRPr lang="en-US"/>
          </a:p>
        </p:txBody>
      </p:sp>
    </p:spTree>
    <p:extLst>
      <p:ext uri="{BB962C8B-B14F-4D97-AF65-F5344CB8AC3E}">
        <p14:creationId xmlns:p14="http://schemas.microsoft.com/office/powerpoint/2010/main" val="3268191420"/>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pPr>
                <a:defRPr/>
              </a:pPr>
              <a:t>‹#›</a:t>
            </a:fld>
            <a:endParaRPr lang="en-US"/>
          </a:p>
        </p:txBody>
      </p:sp>
    </p:spTree>
    <p:extLst>
      <p:ext uri="{BB962C8B-B14F-4D97-AF65-F5344CB8AC3E}">
        <p14:creationId xmlns:p14="http://schemas.microsoft.com/office/powerpoint/2010/main" val="41307098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8773177"/>
      </p:ext>
    </p:extLst>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1251540695"/>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2439263856"/>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187781535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664555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61254018"/>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327786822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1829374684"/>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5227502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65143374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358168490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8442270"/>
      </p:ext>
    </p:extLst>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95781073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48758241"/>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07897881"/>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609523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86572315"/>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09770376"/>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9428002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39598045"/>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2716439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60087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246967"/>
      </p:ext>
    </p:extLst>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0301956"/>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8008303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83994386"/>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637683022"/>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1737021669"/>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2560413004"/>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9352793"/>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808897754"/>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2298697432"/>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205784437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281576"/>
      </p:ext>
    </p:extLst>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61578859"/>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462193929"/>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1998009129"/>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38931735"/>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135946465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886982009"/>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68574132"/>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964274765"/>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81862154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5879508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0265920"/>
      </p:ext>
    </p:extLst>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1645814537"/>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1591887312"/>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76080196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38072932"/>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1185100012"/>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240258559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007839"/>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42219044"/>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6184683"/>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761375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2702619"/>
      </p:ext>
    </p:extLst>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02909765"/>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4729916"/>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88020364"/>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13630677"/>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068968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07727180"/>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2582657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689870856"/>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416566071"/>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17578271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881653"/>
      </p:ext>
    </p:extLst>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17987810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47355760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748006676"/>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2075726393"/>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311241516"/>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971557894"/>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3481815031"/>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1167719510"/>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157323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21671634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8668239"/>
      </p:ext>
    </p:extLst>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1102334896"/>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91919010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330727571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223576551"/>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4066152239"/>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221689704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1888336936"/>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092222286"/>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304879923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571062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24693"/>
      </p:ext>
    </p:extLst>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1508804817"/>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3669700605"/>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481233"/>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53172331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00470638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1544796"/>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889736603"/>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142425274"/>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241276337"/>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0527657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7329936"/>
      </p:ext>
    </p:extLst>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65917298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664623553"/>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331835482"/>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560209597"/>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3DC4270A-A236-E5C7-744D-D5EE17C1309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4B073ED2-F440-EE46-ACF7-7CA8200D4FA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114BFB6-CE96-C359-2469-20AE1E71A7E0}"/>
              </a:ext>
            </a:extLst>
          </p:cNvPr>
          <p:cNvSpPr>
            <a:spLocks noGrp="1" noChangeArrowheads="1"/>
          </p:cNvSpPr>
          <p:nvPr>
            <p:ph type="sldNum" sz="quarter" idx="12"/>
          </p:nvPr>
        </p:nvSpPr>
        <p:spPr/>
        <p:txBody>
          <a:bodyPr/>
          <a:lstStyle>
            <a:lvl1pPr>
              <a:defRPr/>
            </a:lvl1pPr>
          </a:lstStyle>
          <a:p>
            <a:fld id="{294BE67E-7A4E-B345-8063-D07C8211A5C2}" type="slidenum">
              <a:rPr lang="en-US" altLang="en-US"/>
              <a:pPr/>
              <a:t>‹#›</a:t>
            </a:fld>
            <a:endParaRPr lang="en-US" altLang="en-US"/>
          </a:p>
        </p:txBody>
      </p:sp>
    </p:spTree>
    <p:extLst>
      <p:ext uri="{BB962C8B-B14F-4D97-AF65-F5344CB8AC3E}">
        <p14:creationId xmlns:p14="http://schemas.microsoft.com/office/powerpoint/2010/main" val="3501515574"/>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33A1891-A2DA-752D-811A-348F6556E1C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3D168940-E556-87D7-5ECA-DC0D677FE55A}"/>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547AE5A-D36F-F8A5-12D9-1060AC53134F}"/>
              </a:ext>
            </a:extLst>
          </p:cNvPr>
          <p:cNvSpPr>
            <a:spLocks noGrp="1" noChangeArrowheads="1"/>
          </p:cNvSpPr>
          <p:nvPr>
            <p:ph type="sldNum" sz="quarter" idx="12"/>
          </p:nvPr>
        </p:nvSpPr>
        <p:spPr/>
        <p:txBody>
          <a:bodyPr/>
          <a:lstStyle>
            <a:lvl1pPr>
              <a:defRPr/>
            </a:lvl1pPr>
          </a:lstStyle>
          <a:p>
            <a:fld id="{44D85371-644C-FB40-886F-EF786E1F1A58}" type="slidenum">
              <a:rPr lang="en-US" altLang="en-US"/>
              <a:pPr/>
              <a:t>‹#›</a:t>
            </a:fld>
            <a:endParaRPr lang="en-US" altLang="en-US"/>
          </a:p>
        </p:txBody>
      </p:sp>
    </p:spTree>
    <p:extLst>
      <p:ext uri="{BB962C8B-B14F-4D97-AF65-F5344CB8AC3E}">
        <p14:creationId xmlns:p14="http://schemas.microsoft.com/office/powerpoint/2010/main" val="4237259991"/>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0FBFE21-96DF-E942-7D3E-77166A7E1660}"/>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1877AF44-23F3-4AE7-BF99-3CD43DAFFD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A6984924-870A-18FC-A0E9-A5729FBCB76E}"/>
              </a:ext>
            </a:extLst>
          </p:cNvPr>
          <p:cNvSpPr>
            <a:spLocks noGrp="1" noChangeArrowheads="1"/>
          </p:cNvSpPr>
          <p:nvPr>
            <p:ph type="sldNum" sz="quarter" idx="12"/>
          </p:nvPr>
        </p:nvSpPr>
        <p:spPr/>
        <p:txBody>
          <a:bodyPr/>
          <a:lstStyle>
            <a:lvl1pPr>
              <a:defRPr/>
            </a:lvl1pPr>
          </a:lstStyle>
          <a:p>
            <a:fld id="{0C9B9E56-B6D4-D940-A4D5-F763B23CCB3B}" type="slidenum">
              <a:rPr lang="en-US" altLang="en-US"/>
              <a:pPr/>
              <a:t>‹#›</a:t>
            </a:fld>
            <a:endParaRPr lang="en-US" altLang="en-US"/>
          </a:p>
        </p:txBody>
      </p:sp>
    </p:spTree>
    <p:extLst>
      <p:ext uri="{BB962C8B-B14F-4D97-AF65-F5344CB8AC3E}">
        <p14:creationId xmlns:p14="http://schemas.microsoft.com/office/powerpoint/2010/main" val="3072404649"/>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E733031E-C1CE-F10A-3A0A-9C644DD78E5C}"/>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A2C3B3F-3050-2576-DE33-9F63739D330C}"/>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0D4B5F9-DBEE-52C5-B187-BBE3CBF1DFC5}"/>
              </a:ext>
            </a:extLst>
          </p:cNvPr>
          <p:cNvSpPr>
            <a:spLocks noGrp="1" noChangeArrowheads="1"/>
          </p:cNvSpPr>
          <p:nvPr>
            <p:ph type="sldNum" sz="quarter" idx="12"/>
          </p:nvPr>
        </p:nvSpPr>
        <p:spPr/>
        <p:txBody>
          <a:bodyPr/>
          <a:lstStyle>
            <a:lvl1pPr>
              <a:defRPr/>
            </a:lvl1pPr>
          </a:lstStyle>
          <a:p>
            <a:fld id="{848C9302-00CA-2043-A6E8-DFD3D026E0A4}" type="slidenum">
              <a:rPr lang="en-US" altLang="en-US"/>
              <a:pPr/>
              <a:t>‹#›</a:t>
            </a:fld>
            <a:endParaRPr lang="en-US" altLang="en-US"/>
          </a:p>
        </p:txBody>
      </p:sp>
    </p:spTree>
    <p:extLst>
      <p:ext uri="{BB962C8B-B14F-4D97-AF65-F5344CB8AC3E}">
        <p14:creationId xmlns:p14="http://schemas.microsoft.com/office/powerpoint/2010/main" val="73842060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CBD7A44C-195F-FA23-4AF6-5580B65252AF}"/>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0EBF637F-AA41-9234-C288-1E38B4906097}"/>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F84905C-1BD5-3C0E-00EB-C71C2CA69CC9}"/>
              </a:ext>
            </a:extLst>
          </p:cNvPr>
          <p:cNvSpPr>
            <a:spLocks noGrp="1" noChangeArrowheads="1"/>
          </p:cNvSpPr>
          <p:nvPr>
            <p:ph type="sldNum" sz="quarter" idx="12"/>
          </p:nvPr>
        </p:nvSpPr>
        <p:spPr/>
        <p:txBody>
          <a:bodyPr/>
          <a:lstStyle>
            <a:lvl1pPr>
              <a:defRPr/>
            </a:lvl1pPr>
          </a:lstStyle>
          <a:p>
            <a:fld id="{63C9710F-C5CD-F34A-9440-D978B70086C1}" type="slidenum">
              <a:rPr lang="en-US" altLang="en-US"/>
              <a:pPr/>
              <a:t>‹#›</a:t>
            </a:fld>
            <a:endParaRPr lang="en-US" altLang="en-US"/>
          </a:p>
        </p:txBody>
      </p:sp>
    </p:spTree>
    <p:extLst>
      <p:ext uri="{BB962C8B-B14F-4D97-AF65-F5344CB8AC3E}">
        <p14:creationId xmlns:p14="http://schemas.microsoft.com/office/powerpoint/2010/main" val="1984621226"/>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2A6640D-37D3-B5B8-362B-580164BFFE57}"/>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923EA595-C95E-86E1-D12D-01BC0B21E69A}"/>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121652A3-47D8-5E93-3D05-16FE17098F9B}"/>
              </a:ext>
            </a:extLst>
          </p:cNvPr>
          <p:cNvSpPr>
            <a:spLocks noGrp="1" noChangeArrowheads="1"/>
          </p:cNvSpPr>
          <p:nvPr>
            <p:ph type="sldNum" sz="quarter" idx="12"/>
          </p:nvPr>
        </p:nvSpPr>
        <p:spPr/>
        <p:txBody>
          <a:bodyPr/>
          <a:lstStyle>
            <a:lvl1pPr>
              <a:defRPr/>
            </a:lvl1pPr>
          </a:lstStyle>
          <a:p>
            <a:fld id="{F6A99D72-0297-3B47-919A-664A61FB6CD5}" type="slidenum">
              <a:rPr lang="en-US" altLang="en-US"/>
              <a:pPr/>
              <a:t>‹#›</a:t>
            </a:fld>
            <a:endParaRPr lang="en-US" altLang="en-US"/>
          </a:p>
        </p:txBody>
      </p:sp>
    </p:spTree>
    <p:extLst>
      <p:ext uri="{BB962C8B-B14F-4D97-AF65-F5344CB8AC3E}">
        <p14:creationId xmlns:p14="http://schemas.microsoft.com/office/powerpoint/2010/main" val="24166467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7056602"/>
      </p:ext>
    </p:extLst>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59DC558-61D6-4786-2719-D0F938164BE1}"/>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BB095A0-A6A6-BB17-FA8D-0450D7E9D1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C314E022-9814-2BB2-2758-15265FEDF859}"/>
              </a:ext>
            </a:extLst>
          </p:cNvPr>
          <p:cNvSpPr>
            <a:spLocks noGrp="1" noChangeArrowheads="1"/>
          </p:cNvSpPr>
          <p:nvPr>
            <p:ph type="sldNum" sz="quarter" idx="12"/>
          </p:nvPr>
        </p:nvSpPr>
        <p:spPr/>
        <p:txBody>
          <a:bodyPr/>
          <a:lstStyle>
            <a:lvl1pPr>
              <a:defRPr/>
            </a:lvl1pPr>
          </a:lstStyle>
          <a:p>
            <a:fld id="{1B67B2BD-2E2F-9D49-8A58-6949B6E9C1F3}" type="slidenum">
              <a:rPr lang="en-US" altLang="en-US"/>
              <a:pPr/>
              <a:t>‹#›</a:t>
            </a:fld>
            <a:endParaRPr lang="en-US" altLang="en-US"/>
          </a:p>
        </p:txBody>
      </p:sp>
    </p:spTree>
    <p:extLst>
      <p:ext uri="{BB962C8B-B14F-4D97-AF65-F5344CB8AC3E}">
        <p14:creationId xmlns:p14="http://schemas.microsoft.com/office/powerpoint/2010/main" val="1002159463"/>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897AA25B-806E-7F00-249F-02AF99B8D45F}"/>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D09FEA69-4118-09BC-ECA4-57B26EC625ED}"/>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6EDB1C78-8F87-CC63-FB7F-55EC253C4E4F}"/>
              </a:ext>
            </a:extLst>
          </p:cNvPr>
          <p:cNvSpPr>
            <a:spLocks noGrp="1" noChangeArrowheads="1"/>
          </p:cNvSpPr>
          <p:nvPr>
            <p:ph type="sldNum" sz="quarter" idx="12"/>
          </p:nvPr>
        </p:nvSpPr>
        <p:spPr/>
        <p:txBody>
          <a:bodyPr/>
          <a:lstStyle>
            <a:lvl1pPr>
              <a:defRPr/>
            </a:lvl1pPr>
          </a:lstStyle>
          <a:p>
            <a:fld id="{A93D733A-191F-CF4C-9043-7E3B49F3C917}" type="slidenum">
              <a:rPr lang="en-US" altLang="en-US"/>
              <a:pPr/>
              <a:t>‹#›</a:t>
            </a:fld>
            <a:endParaRPr lang="en-US" altLang="en-US"/>
          </a:p>
        </p:txBody>
      </p:sp>
    </p:spTree>
    <p:extLst>
      <p:ext uri="{BB962C8B-B14F-4D97-AF65-F5344CB8AC3E}">
        <p14:creationId xmlns:p14="http://schemas.microsoft.com/office/powerpoint/2010/main" val="2705130196"/>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32B908A-913E-D92B-ACC3-07C43ED2884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9EDDC86D-35A6-472E-1B2E-B3DA632611B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24ADBAA-CF38-3D0A-551F-886F5F1A0F8B}"/>
              </a:ext>
            </a:extLst>
          </p:cNvPr>
          <p:cNvSpPr>
            <a:spLocks noGrp="1" noChangeArrowheads="1"/>
          </p:cNvSpPr>
          <p:nvPr>
            <p:ph type="sldNum" sz="quarter" idx="12"/>
          </p:nvPr>
        </p:nvSpPr>
        <p:spPr/>
        <p:txBody>
          <a:bodyPr/>
          <a:lstStyle>
            <a:lvl1pPr>
              <a:defRPr/>
            </a:lvl1pPr>
          </a:lstStyle>
          <a:p>
            <a:fld id="{33684C74-1386-B841-902C-86EEFE84DA2F}" type="slidenum">
              <a:rPr lang="en-US" altLang="en-US"/>
              <a:pPr/>
              <a:t>‹#›</a:t>
            </a:fld>
            <a:endParaRPr lang="en-US" altLang="en-US"/>
          </a:p>
        </p:txBody>
      </p:sp>
    </p:spTree>
    <p:extLst>
      <p:ext uri="{BB962C8B-B14F-4D97-AF65-F5344CB8AC3E}">
        <p14:creationId xmlns:p14="http://schemas.microsoft.com/office/powerpoint/2010/main" val="2879123708"/>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C68ACEA-0471-C3B5-6D3F-B7073A668D63}"/>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862B8B52-DD31-094B-4ACA-0593A5A60A41}"/>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927E2B9-93D3-DB9F-4DF4-627E90C72807}"/>
              </a:ext>
            </a:extLst>
          </p:cNvPr>
          <p:cNvSpPr>
            <a:spLocks noGrp="1" noChangeArrowheads="1"/>
          </p:cNvSpPr>
          <p:nvPr>
            <p:ph type="sldNum" sz="quarter" idx="12"/>
          </p:nvPr>
        </p:nvSpPr>
        <p:spPr/>
        <p:txBody>
          <a:bodyPr/>
          <a:lstStyle>
            <a:lvl1pPr>
              <a:defRPr/>
            </a:lvl1pPr>
          </a:lstStyle>
          <a:p>
            <a:fld id="{158031EB-DED2-BA43-AED9-8C1320433040}" type="slidenum">
              <a:rPr lang="en-US" altLang="en-US"/>
              <a:pPr/>
              <a:t>‹#›</a:t>
            </a:fld>
            <a:endParaRPr lang="en-US" altLang="en-US"/>
          </a:p>
        </p:txBody>
      </p:sp>
    </p:spTree>
    <p:extLst>
      <p:ext uri="{BB962C8B-B14F-4D97-AF65-F5344CB8AC3E}">
        <p14:creationId xmlns:p14="http://schemas.microsoft.com/office/powerpoint/2010/main" val="2457062910"/>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0B0A461-6009-D969-9434-AA5FEA7EBC2B}"/>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6A01393-1D5E-3A17-701C-1C54747FE229}"/>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9F073FE8-193D-59BD-D537-5AD9F794375B}"/>
              </a:ext>
            </a:extLst>
          </p:cNvPr>
          <p:cNvSpPr>
            <a:spLocks noGrp="1" noChangeArrowheads="1"/>
          </p:cNvSpPr>
          <p:nvPr>
            <p:ph type="sldNum" sz="quarter" idx="12"/>
          </p:nvPr>
        </p:nvSpPr>
        <p:spPr/>
        <p:txBody>
          <a:bodyPr/>
          <a:lstStyle>
            <a:lvl1pPr>
              <a:defRPr/>
            </a:lvl1pPr>
          </a:lstStyle>
          <a:p>
            <a:fld id="{7ED87AA6-2C1D-6D49-8A36-D2F1A4CD6104}" type="slidenum">
              <a:rPr lang="en-US" altLang="en-US"/>
              <a:pPr/>
              <a:t>‹#›</a:t>
            </a:fld>
            <a:endParaRPr lang="en-US" altLang="en-US"/>
          </a:p>
        </p:txBody>
      </p:sp>
    </p:spTree>
    <p:extLst>
      <p:ext uri="{BB962C8B-B14F-4D97-AF65-F5344CB8AC3E}">
        <p14:creationId xmlns:p14="http://schemas.microsoft.com/office/powerpoint/2010/main" val="786157378"/>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7A03EAE5-FE40-7260-BEAC-402BD483CFCC}"/>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5C73BA-A688-EF8F-C225-399777F00711}"/>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981FD9A1-C936-8443-96D1-E8B952DA1702}"/>
              </a:ext>
            </a:extLst>
          </p:cNvPr>
          <p:cNvSpPr>
            <a:spLocks noGrp="1" noChangeArrowheads="1"/>
          </p:cNvSpPr>
          <p:nvPr>
            <p:ph type="sldNum" sz="quarter" idx="12"/>
          </p:nvPr>
        </p:nvSpPr>
        <p:spPr/>
        <p:txBody>
          <a:bodyPr/>
          <a:lstStyle>
            <a:lvl1pPr>
              <a:defRPr/>
            </a:lvl1pPr>
          </a:lstStyle>
          <a:p>
            <a:fld id="{4B39E1F4-2983-CA40-9291-50354B8F32F3}" type="slidenum">
              <a:rPr lang="en-US" altLang="en-US"/>
              <a:pPr/>
              <a:t>‹#›</a:t>
            </a:fld>
            <a:endParaRPr lang="en-US" altLang="en-US"/>
          </a:p>
        </p:txBody>
      </p:sp>
    </p:spTree>
    <p:extLst>
      <p:ext uri="{BB962C8B-B14F-4D97-AF65-F5344CB8AC3E}">
        <p14:creationId xmlns:p14="http://schemas.microsoft.com/office/powerpoint/2010/main" val="2086035820"/>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94103037"/>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294BE67E-7A4E-B345-8063-D07C8211A5C2}" type="slidenum">
              <a:rPr lang="en-US" altLang="en-US" smtClean="0"/>
              <a:pPr/>
              <a:t>‹#›</a:t>
            </a:fld>
            <a:endParaRPr lang="en-US" altLang="en-US"/>
          </a:p>
        </p:txBody>
      </p:sp>
    </p:spTree>
    <p:extLst>
      <p:ext uri="{BB962C8B-B14F-4D97-AF65-F5344CB8AC3E}">
        <p14:creationId xmlns:p14="http://schemas.microsoft.com/office/powerpoint/2010/main" val="3140065274"/>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4D85371-644C-FB40-886F-EF786E1F1A58}" type="slidenum">
              <a:rPr lang="en-US" altLang="en-US" smtClean="0"/>
              <a:pPr/>
              <a:t>‹#›</a:t>
            </a:fld>
            <a:endParaRPr lang="en-US" altLang="en-US"/>
          </a:p>
        </p:txBody>
      </p:sp>
    </p:spTree>
    <p:extLst>
      <p:ext uri="{BB962C8B-B14F-4D97-AF65-F5344CB8AC3E}">
        <p14:creationId xmlns:p14="http://schemas.microsoft.com/office/powerpoint/2010/main" val="1643685341"/>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0C9B9E56-B6D4-D940-A4D5-F763B23CCB3B}" type="slidenum">
              <a:rPr lang="en-US" altLang="en-US" smtClean="0"/>
              <a:pPr/>
              <a:t>‹#›</a:t>
            </a:fld>
            <a:endParaRPr lang="en-US" altLang="en-US"/>
          </a:p>
        </p:txBody>
      </p:sp>
    </p:spTree>
    <p:extLst>
      <p:ext uri="{BB962C8B-B14F-4D97-AF65-F5344CB8AC3E}">
        <p14:creationId xmlns:p14="http://schemas.microsoft.com/office/powerpoint/2010/main" val="352436587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8484788"/>
      </p:ext>
    </p:extLst>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48C9302-00CA-2043-A6E8-DFD3D026E0A4}" type="slidenum">
              <a:rPr lang="en-US" altLang="en-US" smtClean="0"/>
              <a:pPr/>
              <a:t>‹#›</a:t>
            </a:fld>
            <a:endParaRPr lang="en-US" altLang="en-US"/>
          </a:p>
        </p:txBody>
      </p:sp>
    </p:spTree>
    <p:extLst>
      <p:ext uri="{BB962C8B-B14F-4D97-AF65-F5344CB8AC3E}">
        <p14:creationId xmlns:p14="http://schemas.microsoft.com/office/powerpoint/2010/main" val="1587750152"/>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63C9710F-C5CD-F34A-9440-D978B70086C1}" type="slidenum">
              <a:rPr lang="en-US" altLang="en-US" smtClean="0"/>
              <a:pPr/>
              <a:t>‹#›</a:t>
            </a:fld>
            <a:endParaRPr lang="en-US" altLang="en-US"/>
          </a:p>
        </p:txBody>
      </p:sp>
    </p:spTree>
    <p:extLst>
      <p:ext uri="{BB962C8B-B14F-4D97-AF65-F5344CB8AC3E}">
        <p14:creationId xmlns:p14="http://schemas.microsoft.com/office/powerpoint/2010/main" val="1296588453"/>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F6A99D72-0297-3B47-919A-664A61FB6CD5}" type="slidenum">
              <a:rPr lang="en-US" altLang="en-US" smtClean="0"/>
              <a:pPr/>
              <a:t>‹#›</a:t>
            </a:fld>
            <a:endParaRPr lang="en-US" altLang="en-US"/>
          </a:p>
        </p:txBody>
      </p:sp>
    </p:spTree>
    <p:extLst>
      <p:ext uri="{BB962C8B-B14F-4D97-AF65-F5344CB8AC3E}">
        <p14:creationId xmlns:p14="http://schemas.microsoft.com/office/powerpoint/2010/main" val="158172236"/>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B67B2BD-2E2F-9D49-8A58-6949B6E9C1F3}" type="slidenum">
              <a:rPr lang="en-US" altLang="en-US" smtClean="0"/>
              <a:pPr/>
              <a:t>‹#›</a:t>
            </a:fld>
            <a:endParaRPr lang="en-US" altLang="en-US"/>
          </a:p>
        </p:txBody>
      </p:sp>
    </p:spTree>
    <p:extLst>
      <p:ext uri="{BB962C8B-B14F-4D97-AF65-F5344CB8AC3E}">
        <p14:creationId xmlns:p14="http://schemas.microsoft.com/office/powerpoint/2010/main" val="931503092"/>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93D733A-191F-CF4C-9043-7E3B49F3C917}" type="slidenum">
              <a:rPr lang="en-US" altLang="en-US" smtClean="0"/>
              <a:pPr/>
              <a:t>‹#›</a:t>
            </a:fld>
            <a:endParaRPr lang="en-US" altLang="en-US"/>
          </a:p>
        </p:txBody>
      </p:sp>
    </p:spTree>
    <p:extLst>
      <p:ext uri="{BB962C8B-B14F-4D97-AF65-F5344CB8AC3E}">
        <p14:creationId xmlns:p14="http://schemas.microsoft.com/office/powerpoint/2010/main" val="275894943"/>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684C74-1386-B841-902C-86EEFE84DA2F}" type="slidenum">
              <a:rPr lang="en-US" altLang="en-US" smtClean="0"/>
              <a:pPr/>
              <a:t>‹#›</a:t>
            </a:fld>
            <a:endParaRPr lang="en-US" altLang="en-US"/>
          </a:p>
        </p:txBody>
      </p:sp>
    </p:spTree>
    <p:extLst>
      <p:ext uri="{BB962C8B-B14F-4D97-AF65-F5344CB8AC3E}">
        <p14:creationId xmlns:p14="http://schemas.microsoft.com/office/powerpoint/2010/main" val="1648480043"/>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158031EB-DED2-BA43-AED9-8C1320433040}" type="slidenum">
              <a:rPr lang="en-US" altLang="en-US" smtClean="0"/>
              <a:pPr/>
              <a:t>‹#›</a:t>
            </a:fld>
            <a:endParaRPr lang="en-US" altLang="en-US"/>
          </a:p>
        </p:txBody>
      </p:sp>
    </p:spTree>
    <p:extLst>
      <p:ext uri="{BB962C8B-B14F-4D97-AF65-F5344CB8AC3E}">
        <p14:creationId xmlns:p14="http://schemas.microsoft.com/office/powerpoint/2010/main" val="640645371"/>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7ED87AA6-2C1D-6D49-8A36-D2F1A4CD6104}" type="slidenum">
              <a:rPr lang="en-US" altLang="en-US" smtClean="0"/>
              <a:pPr/>
              <a:t>‹#›</a:t>
            </a:fld>
            <a:endParaRPr lang="en-US" altLang="en-US"/>
          </a:p>
        </p:txBody>
      </p:sp>
    </p:spTree>
    <p:extLst>
      <p:ext uri="{BB962C8B-B14F-4D97-AF65-F5344CB8AC3E}">
        <p14:creationId xmlns:p14="http://schemas.microsoft.com/office/powerpoint/2010/main" val="851867130"/>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4B39E1F4-2983-CA40-9291-50354B8F32F3}" type="slidenum">
              <a:rPr lang="en-US" altLang="en-US" smtClean="0"/>
              <a:pPr/>
              <a:t>‹#›</a:t>
            </a:fld>
            <a:endParaRPr lang="en-US" altLang="en-US"/>
          </a:p>
        </p:txBody>
      </p:sp>
    </p:spTree>
    <p:extLst>
      <p:ext uri="{BB962C8B-B14F-4D97-AF65-F5344CB8AC3E}">
        <p14:creationId xmlns:p14="http://schemas.microsoft.com/office/powerpoint/2010/main" val="3770090725"/>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61CD09F-E323-BE4B-8306-244839910779}" type="slidenum">
              <a:rPr lang="en-US" altLang="en-US" smtClean="0"/>
              <a:pPr/>
              <a:t>‹#›</a:t>
            </a:fld>
            <a:endParaRPr lang="en-US" altLang="en-US"/>
          </a:p>
        </p:txBody>
      </p:sp>
    </p:spTree>
    <p:extLst>
      <p:ext uri="{BB962C8B-B14F-4D97-AF65-F5344CB8AC3E}">
        <p14:creationId xmlns:p14="http://schemas.microsoft.com/office/powerpoint/2010/main" val="429466176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5820830"/>
      </p:ext>
    </p:extLst>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9AF43C6-95F2-B74B-B04F-D471A1BA1D09}" type="slidenum">
              <a:rPr lang="en-US" altLang="en-US" smtClean="0"/>
              <a:pPr/>
              <a:t>‹#›</a:t>
            </a:fld>
            <a:endParaRPr lang="en-US" altLang="en-US"/>
          </a:p>
        </p:txBody>
      </p:sp>
    </p:spTree>
    <p:extLst>
      <p:ext uri="{BB962C8B-B14F-4D97-AF65-F5344CB8AC3E}">
        <p14:creationId xmlns:p14="http://schemas.microsoft.com/office/powerpoint/2010/main" val="59278069"/>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FB2018E-98CC-B14F-BF5F-1549B70D6695}" type="slidenum">
              <a:rPr lang="en-US" altLang="en-US" smtClean="0"/>
              <a:pPr/>
              <a:t>‹#›</a:t>
            </a:fld>
            <a:endParaRPr lang="en-US" altLang="en-US"/>
          </a:p>
        </p:txBody>
      </p:sp>
    </p:spTree>
    <p:extLst>
      <p:ext uri="{BB962C8B-B14F-4D97-AF65-F5344CB8AC3E}">
        <p14:creationId xmlns:p14="http://schemas.microsoft.com/office/powerpoint/2010/main" val="1624544449"/>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7BDD35AB-79BF-2247-8DE4-55FAAC209456}" type="slidenum">
              <a:rPr lang="en-US" altLang="en-US" smtClean="0"/>
              <a:pPr/>
              <a:t>‹#›</a:t>
            </a:fld>
            <a:endParaRPr lang="en-US" altLang="en-US"/>
          </a:p>
        </p:txBody>
      </p:sp>
    </p:spTree>
    <p:extLst>
      <p:ext uri="{BB962C8B-B14F-4D97-AF65-F5344CB8AC3E}">
        <p14:creationId xmlns:p14="http://schemas.microsoft.com/office/powerpoint/2010/main" val="4121853848"/>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4E415BF1-6463-E242-A89C-E98333CF24FC}" type="slidenum">
              <a:rPr lang="en-US" altLang="en-US" smtClean="0"/>
              <a:pPr/>
              <a:t>‹#›</a:t>
            </a:fld>
            <a:endParaRPr lang="en-US" altLang="en-US"/>
          </a:p>
        </p:txBody>
      </p:sp>
    </p:spTree>
    <p:extLst>
      <p:ext uri="{BB962C8B-B14F-4D97-AF65-F5344CB8AC3E}">
        <p14:creationId xmlns:p14="http://schemas.microsoft.com/office/powerpoint/2010/main" val="1580340101"/>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21967801-0427-BA45-AAC4-CA968B326E54}" type="slidenum">
              <a:rPr lang="en-US" altLang="en-US" smtClean="0"/>
              <a:pPr/>
              <a:t>‹#›</a:t>
            </a:fld>
            <a:endParaRPr lang="en-US" altLang="en-US"/>
          </a:p>
        </p:txBody>
      </p:sp>
    </p:spTree>
    <p:extLst>
      <p:ext uri="{BB962C8B-B14F-4D97-AF65-F5344CB8AC3E}">
        <p14:creationId xmlns:p14="http://schemas.microsoft.com/office/powerpoint/2010/main" val="1296919811"/>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1BABD21-51DF-DA4F-BA83-F1081CEB5341}" type="slidenum">
              <a:rPr lang="en-US" altLang="en-US" smtClean="0"/>
              <a:pPr/>
              <a:t>‹#›</a:t>
            </a:fld>
            <a:endParaRPr lang="en-US" altLang="en-US"/>
          </a:p>
        </p:txBody>
      </p:sp>
    </p:spTree>
    <p:extLst>
      <p:ext uri="{BB962C8B-B14F-4D97-AF65-F5344CB8AC3E}">
        <p14:creationId xmlns:p14="http://schemas.microsoft.com/office/powerpoint/2010/main" val="779718086"/>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0761101-7BD6-2646-811B-5C8370124E59}" type="slidenum">
              <a:rPr lang="en-US" altLang="en-US" smtClean="0"/>
              <a:pPr/>
              <a:t>‹#›</a:t>
            </a:fld>
            <a:endParaRPr lang="en-US" altLang="en-US"/>
          </a:p>
        </p:txBody>
      </p:sp>
    </p:spTree>
    <p:extLst>
      <p:ext uri="{BB962C8B-B14F-4D97-AF65-F5344CB8AC3E}">
        <p14:creationId xmlns:p14="http://schemas.microsoft.com/office/powerpoint/2010/main" val="1859593943"/>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59B6AA04-D23C-1E4D-95DA-FE5457A05818}" type="slidenum">
              <a:rPr lang="en-US" altLang="en-US" smtClean="0"/>
              <a:pPr/>
              <a:t>‹#›</a:t>
            </a:fld>
            <a:endParaRPr lang="en-US" altLang="en-US"/>
          </a:p>
        </p:txBody>
      </p:sp>
    </p:spTree>
    <p:extLst>
      <p:ext uri="{BB962C8B-B14F-4D97-AF65-F5344CB8AC3E}">
        <p14:creationId xmlns:p14="http://schemas.microsoft.com/office/powerpoint/2010/main" val="4092259721"/>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7A27B053-296E-C148-9209-79444358B24B}" type="slidenum">
              <a:rPr lang="en-US" altLang="en-US" smtClean="0"/>
              <a:pPr/>
              <a:t>‹#›</a:t>
            </a:fld>
            <a:endParaRPr lang="en-US" altLang="en-US"/>
          </a:p>
        </p:txBody>
      </p:sp>
    </p:spTree>
    <p:extLst>
      <p:ext uri="{BB962C8B-B14F-4D97-AF65-F5344CB8AC3E}">
        <p14:creationId xmlns:p14="http://schemas.microsoft.com/office/powerpoint/2010/main" val="3821389673"/>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13E7A06-5E9F-EB49-B1AA-F67B764A9143}" type="slidenum">
              <a:rPr lang="en-US" altLang="en-US" smtClean="0"/>
              <a:pPr/>
              <a:t>‹#›</a:t>
            </a:fld>
            <a:endParaRPr lang="en-US" altLang="en-US"/>
          </a:p>
        </p:txBody>
      </p:sp>
    </p:spTree>
    <p:extLst>
      <p:ext uri="{BB962C8B-B14F-4D97-AF65-F5344CB8AC3E}">
        <p14:creationId xmlns:p14="http://schemas.microsoft.com/office/powerpoint/2010/main" val="380901941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9781421"/>
      </p:ext>
    </p:extLst>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58E8A88B-6978-BA40-B5DB-18D526477938}" type="slidenum">
              <a:rPr lang="en-US" altLang="en-US" smtClean="0"/>
              <a:pPr/>
              <a:t>‹#›</a:t>
            </a:fld>
            <a:endParaRPr lang="en-US" altLang="en-US"/>
          </a:p>
        </p:txBody>
      </p:sp>
    </p:spTree>
    <p:extLst>
      <p:ext uri="{BB962C8B-B14F-4D97-AF65-F5344CB8AC3E}">
        <p14:creationId xmlns:p14="http://schemas.microsoft.com/office/powerpoint/2010/main" val="2083665911"/>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CB0EA2AC-5059-3149-962D-B4D844AC07F4}" type="slidenum">
              <a:rPr lang="en-US" altLang="en-US" smtClean="0"/>
              <a:pPr/>
              <a:t>‹#›</a:t>
            </a:fld>
            <a:endParaRPr lang="en-US" altLang="en-US"/>
          </a:p>
        </p:txBody>
      </p:sp>
    </p:spTree>
    <p:extLst>
      <p:ext uri="{BB962C8B-B14F-4D97-AF65-F5344CB8AC3E}">
        <p14:creationId xmlns:p14="http://schemas.microsoft.com/office/powerpoint/2010/main" val="992970914"/>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E45E389A-A03E-06AF-0E03-E1F9C57BACBE}"/>
              </a:ext>
            </a:extLst>
          </p:cNvPr>
          <p:cNvGrpSpPr>
            <a:grpSpLocks/>
          </p:cNvGrpSpPr>
          <p:nvPr/>
        </p:nvGrpSpPr>
        <p:grpSpPr bwMode="auto">
          <a:xfrm>
            <a:off x="0" y="0"/>
            <a:ext cx="9148763" cy="6851650"/>
            <a:chOff x="1" y="0"/>
            <a:chExt cx="5763" cy="4316"/>
          </a:xfrm>
        </p:grpSpPr>
        <p:sp>
          <p:nvSpPr>
            <p:cNvPr id="5" name="Freeform 3">
              <a:extLst>
                <a:ext uri="{FF2B5EF4-FFF2-40B4-BE49-F238E27FC236}">
                  <a16:creationId xmlns:a16="http://schemas.microsoft.com/office/drawing/2014/main" id="{83493769-DFF9-AD15-1514-75D7D7D8856A}"/>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8B27F764-407B-5DB9-B275-4580682727FB}"/>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39B9637E-9080-CC35-1FA9-D302EA9DACB3}"/>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3958E216-5761-59A8-964E-322E84A6FD5A}"/>
                </a:ext>
              </a:extLst>
            </p:cNvPr>
            <p:cNvGrpSpPr>
              <a:grpSpLocks/>
            </p:cNvGrpSpPr>
            <p:nvPr/>
          </p:nvGrpSpPr>
          <p:grpSpPr bwMode="auto">
            <a:xfrm>
              <a:off x="288" y="0"/>
              <a:ext cx="5098" cy="4316"/>
              <a:chOff x="288" y="0"/>
              <a:chExt cx="5098" cy="4316"/>
            </a:xfrm>
          </p:grpSpPr>
          <p:sp>
            <p:nvSpPr>
              <p:cNvPr id="28" name="Freeform 7">
                <a:extLst>
                  <a:ext uri="{FF2B5EF4-FFF2-40B4-BE49-F238E27FC236}">
                    <a16:creationId xmlns:a16="http://schemas.microsoft.com/office/drawing/2014/main" id="{DD9C02EB-3344-106E-30BB-E9B7A23FCA80}"/>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8">
                <a:extLst>
                  <a:ext uri="{FF2B5EF4-FFF2-40B4-BE49-F238E27FC236}">
                    <a16:creationId xmlns:a16="http://schemas.microsoft.com/office/drawing/2014/main" id="{EE426249-6A37-9529-1A3C-77B0940649E3}"/>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9">
                <a:extLst>
                  <a:ext uri="{FF2B5EF4-FFF2-40B4-BE49-F238E27FC236}">
                    <a16:creationId xmlns:a16="http://schemas.microsoft.com/office/drawing/2014/main" id="{911342C0-5A22-BD09-B07D-51B8BC6A0492}"/>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 name="Freeform 10">
                <a:extLst>
                  <a:ext uri="{FF2B5EF4-FFF2-40B4-BE49-F238E27FC236}">
                    <a16:creationId xmlns:a16="http://schemas.microsoft.com/office/drawing/2014/main" id="{81543FAD-857A-4C10-A0F3-06EB3431F01C}"/>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11">
                <a:extLst>
                  <a:ext uri="{FF2B5EF4-FFF2-40B4-BE49-F238E27FC236}">
                    <a16:creationId xmlns:a16="http://schemas.microsoft.com/office/drawing/2014/main" id="{D783B953-780D-777E-D192-80836AB34530}"/>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3" name="Freeform 12">
                <a:extLst>
                  <a:ext uri="{FF2B5EF4-FFF2-40B4-BE49-F238E27FC236}">
                    <a16:creationId xmlns:a16="http://schemas.microsoft.com/office/drawing/2014/main" id="{F203F238-02BF-EFEB-4A41-FC223C49CDBE}"/>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13">
                <a:extLst>
                  <a:ext uri="{FF2B5EF4-FFF2-40B4-BE49-F238E27FC236}">
                    <a16:creationId xmlns:a16="http://schemas.microsoft.com/office/drawing/2014/main" id="{70A8AF11-4424-CC87-A2D9-674F0EA7215B}"/>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14">
                <a:extLst>
                  <a:ext uri="{FF2B5EF4-FFF2-40B4-BE49-F238E27FC236}">
                    <a16:creationId xmlns:a16="http://schemas.microsoft.com/office/drawing/2014/main" id="{96E539F8-28A5-258E-1108-08D22E955DB3}"/>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15">
                <a:extLst>
                  <a:ext uri="{FF2B5EF4-FFF2-40B4-BE49-F238E27FC236}">
                    <a16:creationId xmlns:a16="http://schemas.microsoft.com/office/drawing/2014/main" id="{E56D750F-D5E5-C744-90E0-654F550B6295}"/>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16">
                <a:extLst>
                  <a:ext uri="{FF2B5EF4-FFF2-40B4-BE49-F238E27FC236}">
                    <a16:creationId xmlns:a16="http://schemas.microsoft.com/office/drawing/2014/main" id="{DD02E0BC-DA40-9271-EF56-20DC545BCC51}"/>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17">
                <a:extLst>
                  <a:ext uri="{FF2B5EF4-FFF2-40B4-BE49-F238E27FC236}">
                    <a16:creationId xmlns:a16="http://schemas.microsoft.com/office/drawing/2014/main" id="{187D150B-9B31-3CF8-CAE0-ED907CED2F66}"/>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18">
                <a:extLst>
                  <a:ext uri="{FF2B5EF4-FFF2-40B4-BE49-F238E27FC236}">
                    <a16:creationId xmlns:a16="http://schemas.microsoft.com/office/drawing/2014/main" id="{C82148F1-425E-1CB5-7167-8E192537AEBE}"/>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19">
                <a:extLst>
                  <a:ext uri="{FF2B5EF4-FFF2-40B4-BE49-F238E27FC236}">
                    <a16:creationId xmlns:a16="http://schemas.microsoft.com/office/drawing/2014/main" id="{934F866E-1399-EB4C-D69D-978A21805764}"/>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9" name="Freeform 20">
              <a:extLst>
                <a:ext uri="{FF2B5EF4-FFF2-40B4-BE49-F238E27FC236}">
                  <a16:creationId xmlns:a16="http://schemas.microsoft.com/office/drawing/2014/main" id="{1DDB3105-F76C-417D-DDEE-E6FEA62D95B4}"/>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21">
              <a:extLst>
                <a:ext uri="{FF2B5EF4-FFF2-40B4-BE49-F238E27FC236}">
                  <a16:creationId xmlns:a16="http://schemas.microsoft.com/office/drawing/2014/main" id="{EBB7EFD6-9E2A-B914-C02E-3BD943A40655}"/>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22">
              <a:extLst>
                <a:ext uri="{FF2B5EF4-FFF2-40B4-BE49-F238E27FC236}">
                  <a16:creationId xmlns:a16="http://schemas.microsoft.com/office/drawing/2014/main" id="{A37BC501-25D9-819A-94EA-8549D9F4322F}"/>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23">
              <a:extLst>
                <a:ext uri="{FF2B5EF4-FFF2-40B4-BE49-F238E27FC236}">
                  <a16:creationId xmlns:a16="http://schemas.microsoft.com/office/drawing/2014/main" id="{090D5A3C-6473-3024-8DB4-2F4E3C165356}"/>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3" name="Freeform 24">
              <a:extLst>
                <a:ext uri="{FF2B5EF4-FFF2-40B4-BE49-F238E27FC236}">
                  <a16:creationId xmlns:a16="http://schemas.microsoft.com/office/drawing/2014/main" id="{701BAC39-C3E9-EC45-36F3-A9D81BAD4054}"/>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4" name="Freeform 25">
              <a:extLst>
                <a:ext uri="{FF2B5EF4-FFF2-40B4-BE49-F238E27FC236}">
                  <a16:creationId xmlns:a16="http://schemas.microsoft.com/office/drawing/2014/main" id="{51B0EDC0-BFC2-714F-AC78-72AA201A57F3}"/>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26">
              <a:extLst>
                <a:ext uri="{FF2B5EF4-FFF2-40B4-BE49-F238E27FC236}">
                  <a16:creationId xmlns:a16="http://schemas.microsoft.com/office/drawing/2014/main" id="{A952A347-61A9-257E-F391-0C22C825AC2F}"/>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6" name="Freeform 27">
              <a:extLst>
                <a:ext uri="{FF2B5EF4-FFF2-40B4-BE49-F238E27FC236}">
                  <a16:creationId xmlns:a16="http://schemas.microsoft.com/office/drawing/2014/main" id="{32F01D22-4793-A1F4-1D67-5D00E3965C17}"/>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7" name="Line 28">
              <a:extLst>
                <a:ext uri="{FF2B5EF4-FFF2-40B4-BE49-F238E27FC236}">
                  <a16:creationId xmlns:a16="http://schemas.microsoft.com/office/drawing/2014/main" id="{5504C7D5-05A6-8DE5-FE70-BFD1F838D287}"/>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8" name="Line 29">
              <a:extLst>
                <a:ext uri="{FF2B5EF4-FFF2-40B4-BE49-F238E27FC236}">
                  <a16:creationId xmlns:a16="http://schemas.microsoft.com/office/drawing/2014/main" id="{2C05F104-2346-839C-D103-E05C6F192C8E}"/>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9" name="Line 30">
              <a:extLst>
                <a:ext uri="{FF2B5EF4-FFF2-40B4-BE49-F238E27FC236}">
                  <a16:creationId xmlns:a16="http://schemas.microsoft.com/office/drawing/2014/main" id="{30128C3A-F3EA-D155-3A59-C3FB8E71B5BB}"/>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20" name="Group 31">
              <a:extLst>
                <a:ext uri="{FF2B5EF4-FFF2-40B4-BE49-F238E27FC236}">
                  <a16:creationId xmlns:a16="http://schemas.microsoft.com/office/drawing/2014/main" id="{DD363CC0-5DC8-FA0C-6F06-A90000135D76}"/>
                </a:ext>
              </a:extLst>
            </p:cNvPr>
            <p:cNvGrpSpPr>
              <a:grpSpLocks/>
            </p:cNvGrpSpPr>
            <p:nvPr/>
          </p:nvGrpSpPr>
          <p:grpSpPr bwMode="auto">
            <a:xfrm>
              <a:off x="1" y="392"/>
              <a:ext cx="5758" cy="1571"/>
              <a:chOff x="1" y="392"/>
              <a:chExt cx="5758" cy="1571"/>
            </a:xfrm>
          </p:grpSpPr>
          <p:sp>
            <p:nvSpPr>
              <p:cNvPr id="23" name="Line 32">
                <a:extLst>
                  <a:ext uri="{FF2B5EF4-FFF2-40B4-BE49-F238E27FC236}">
                    <a16:creationId xmlns:a16="http://schemas.microsoft.com/office/drawing/2014/main" id="{8224C220-67D4-FBF9-A68B-C5692E1B4872}"/>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4" name="Line 33">
                <a:extLst>
                  <a:ext uri="{FF2B5EF4-FFF2-40B4-BE49-F238E27FC236}">
                    <a16:creationId xmlns:a16="http://schemas.microsoft.com/office/drawing/2014/main" id="{37673463-B55E-7AB6-FFA2-0A5148929F5B}"/>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5" name="Line 34">
                <a:extLst>
                  <a:ext uri="{FF2B5EF4-FFF2-40B4-BE49-F238E27FC236}">
                    <a16:creationId xmlns:a16="http://schemas.microsoft.com/office/drawing/2014/main" id="{63D5F297-AD0C-ACC6-1379-9C2BDF734C97}"/>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6" name="Line 35">
                <a:extLst>
                  <a:ext uri="{FF2B5EF4-FFF2-40B4-BE49-F238E27FC236}">
                    <a16:creationId xmlns:a16="http://schemas.microsoft.com/office/drawing/2014/main" id="{52C394D1-0186-89F1-8B77-D62C1CEAA931}"/>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7" name="Line 36">
                <a:extLst>
                  <a:ext uri="{FF2B5EF4-FFF2-40B4-BE49-F238E27FC236}">
                    <a16:creationId xmlns:a16="http://schemas.microsoft.com/office/drawing/2014/main" id="{9B74FC52-0F1F-2202-6E5F-04CAC29FF4A5}"/>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21" name="Line 37">
              <a:extLst>
                <a:ext uri="{FF2B5EF4-FFF2-40B4-BE49-F238E27FC236}">
                  <a16:creationId xmlns:a16="http://schemas.microsoft.com/office/drawing/2014/main" id="{A1EB9E96-BA0D-0EDC-2707-62ACEFF3B3B2}"/>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22" name="Line 38">
              <a:extLst>
                <a:ext uri="{FF2B5EF4-FFF2-40B4-BE49-F238E27FC236}">
                  <a16:creationId xmlns:a16="http://schemas.microsoft.com/office/drawing/2014/main" id="{9E104B16-09B3-CDCB-7392-0CE2D48C4F7E}"/>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a:extLst>
              <a:ext uri="{FF2B5EF4-FFF2-40B4-BE49-F238E27FC236}">
                <a16:creationId xmlns:a16="http://schemas.microsoft.com/office/drawing/2014/main" id="{BD55074A-EC6B-7579-83FB-97283A9BF3EF}"/>
              </a:ext>
            </a:extLst>
          </p:cNvPr>
          <p:cNvSpPr>
            <a:spLocks noGrp="1" noChangeArrowheads="1"/>
          </p:cNvSpPr>
          <p:nvPr>
            <p:ph type="dt" sz="quarter" idx="10"/>
          </p:nvPr>
        </p:nvSpPr>
        <p:spPr/>
        <p:txBody>
          <a:bodyPr/>
          <a:lstStyle>
            <a:lvl1pPr>
              <a:defRPr/>
            </a:lvl1pPr>
          </a:lstStyle>
          <a:p>
            <a:pPr>
              <a:defRPr/>
            </a:pPr>
            <a:endParaRPr lang="en-US"/>
          </a:p>
        </p:txBody>
      </p:sp>
      <p:sp>
        <p:nvSpPr>
          <p:cNvPr id="42" name="Rectangle 42">
            <a:extLst>
              <a:ext uri="{FF2B5EF4-FFF2-40B4-BE49-F238E27FC236}">
                <a16:creationId xmlns:a16="http://schemas.microsoft.com/office/drawing/2014/main" id="{7FD9EB9C-01BD-E620-09FB-13C94851237D}"/>
              </a:ext>
            </a:extLst>
          </p:cNvPr>
          <p:cNvSpPr>
            <a:spLocks noGrp="1" noChangeArrowheads="1"/>
          </p:cNvSpPr>
          <p:nvPr>
            <p:ph type="ftr" sz="quarter" idx="11"/>
          </p:nvPr>
        </p:nvSpPr>
        <p:spPr/>
        <p:txBody>
          <a:bodyPr/>
          <a:lstStyle>
            <a:lvl1pPr>
              <a:defRPr/>
            </a:lvl1pPr>
          </a:lstStyle>
          <a:p>
            <a:pPr>
              <a:defRPr/>
            </a:pPr>
            <a:endParaRPr lang="en-US"/>
          </a:p>
        </p:txBody>
      </p:sp>
      <p:sp>
        <p:nvSpPr>
          <p:cNvPr id="43" name="Rectangle 43">
            <a:extLst>
              <a:ext uri="{FF2B5EF4-FFF2-40B4-BE49-F238E27FC236}">
                <a16:creationId xmlns:a16="http://schemas.microsoft.com/office/drawing/2014/main" id="{6D3D43BC-E184-0213-88F5-4CB5A56387CB}"/>
              </a:ext>
            </a:extLst>
          </p:cNvPr>
          <p:cNvSpPr>
            <a:spLocks noGrp="1" noChangeArrowheads="1"/>
          </p:cNvSpPr>
          <p:nvPr>
            <p:ph type="sldNum" sz="quarter" idx="12"/>
          </p:nvPr>
        </p:nvSpPr>
        <p:spPr/>
        <p:txBody>
          <a:bodyPr/>
          <a:lstStyle>
            <a:lvl1pPr>
              <a:defRPr/>
            </a:lvl1pPr>
          </a:lstStyle>
          <a:p>
            <a:fld id="{CCC24347-8A9E-1844-9EFF-BB310258576B}" type="slidenum">
              <a:rPr lang="en-US" altLang="en-US"/>
              <a:pPr/>
              <a:t>‹#›</a:t>
            </a:fld>
            <a:endParaRPr lang="en-US" altLang="en-US"/>
          </a:p>
        </p:txBody>
      </p:sp>
    </p:spTree>
    <p:extLst>
      <p:ext uri="{BB962C8B-B14F-4D97-AF65-F5344CB8AC3E}">
        <p14:creationId xmlns:p14="http://schemas.microsoft.com/office/powerpoint/2010/main" val="735980756"/>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789621EA-335F-755E-8290-AF93C3B924D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6947EF9E-133E-4BD2-E69A-A1E5B1188FF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5378DD69-AE0F-CBA2-36B7-5F7975C267B3}"/>
              </a:ext>
            </a:extLst>
          </p:cNvPr>
          <p:cNvSpPr>
            <a:spLocks noGrp="1" noChangeArrowheads="1"/>
          </p:cNvSpPr>
          <p:nvPr>
            <p:ph type="sldNum" sz="quarter" idx="12"/>
          </p:nvPr>
        </p:nvSpPr>
        <p:spPr>
          <a:ln/>
        </p:spPr>
        <p:txBody>
          <a:bodyPr/>
          <a:lstStyle>
            <a:lvl1pPr>
              <a:defRPr/>
            </a:lvl1pPr>
          </a:lstStyle>
          <a:p>
            <a:fld id="{736E19C2-F181-FE44-B805-1FA0C56CE3FF}" type="slidenum">
              <a:rPr lang="en-US" altLang="en-US"/>
              <a:pPr/>
              <a:t>‹#›</a:t>
            </a:fld>
            <a:endParaRPr lang="en-US" altLang="en-US"/>
          </a:p>
        </p:txBody>
      </p:sp>
    </p:spTree>
    <p:extLst>
      <p:ext uri="{BB962C8B-B14F-4D97-AF65-F5344CB8AC3E}">
        <p14:creationId xmlns:p14="http://schemas.microsoft.com/office/powerpoint/2010/main" val="105143813"/>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a:extLst>
              <a:ext uri="{FF2B5EF4-FFF2-40B4-BE49-F238E27FC236}">
                <a16:creationId xmlns:a16="http://schemas.microsoft.com/office/drawing/2014/main" id="{EDD60ED7-DE61-D296-FEBA-22623E9084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E8F9898D-5237-C82B-5B82-CAEA5DBEA4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79228D7C-D6F3-78EC-2BF5-A50EA733F7E0}"/>
              </a:ext>
            </a:extLst>
          </p:cNvPr>
          <p:cNvSpPr>
            <a:spLocks noGrp="1" noChangeArrowheads="1"/>
          </p:cNvSpPr>
          <p:nvPr>
            <p:ph type="sldNum" sz="quarter" idx="12"/>
          </p:nvPr>
        </p:nvSpPr>
        <p:spPr>
          <a:ln/>
        </p:spPr>
        <p:txBody>
          <a:bodyPr/>
          <a:lstStyle>
            <a:lvl1pPr>
              <a:defRPr/>
            </a:lvl1pPr>
          </a:lstStyle>
          <a:p>
            <a:fld id="{7CB1D36D-11D7-FB4A-A89D-B6F10DFC8E03}" type="slidenum">
              <a:rPr lang="en-US" altLang="en-US"/>
              <a:pPr/>
              <a:t>‹#›</a:t>
            </a:fld>
            <a:endParaRPr lang="en-US" altLang="en-US"/>
          </a:p>
        </p:txBody>
      </p:sp>
    </p:spTree>
    <p:extLst>
      <p:ext uri="{BB962C8B-B14F-4D97-AF65-F5344CB8AC3E}">
        <p14:creationId xmlns:p14="http://schemas.microsoft.com/office/powerpoint/2010/main" val="2054910036"/>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a:extLst>
              <a:ext uri="{FF2B5EF4-FFF2-40B4-BE49-F238E27FC236}">
                <a16:creationId xmlns:a16="http://schemas.microsoft.com/office/drawing/2014/main" id="{15984BF6-269D-C6A7-3EDC-3EF5A7FFD95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27916325-1180-FFEF-6C81-8E91468DB19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0088B36F-E64B-9961-4040-DB67FBA7C08E}"/>
              </a:ext>
            </a:extLst>
          </p:cNvPr>
          <p:cNvSpPr>
            <a:spLocks noGrp="1" noChangeArrowheads="1"/>
          </p:cNvSpPr>
          <p:nvPr>
            <p:ph type="sldNum" sz="quarter" idx="12"/>
          </p:nvPr>
        </p:nvSpPr>
        <p:spPr>
          <a:ln/>
        </p:spPr>
        <p:txBody>
          <a:bodyPr/>
          <a:lstStyle>
            <a:lvl1pPr>
              <a:defRPr/>
            </a:lvl1pPr>
          </a:lstStyle>
          <a:p>
            <a:fld id="{15486E91-FF63-C042-B9C2-FA9369095839}" type="slidenum">
              <a:rPr lang="en-US" altLang="en-US"/>
              <a:pPr/>
              <a:t>‹#›</a:t>
            </a:fld>
            <a:endParaRPr lang="en-US" altLang="en-US"/>
          </a:p>
        </p:txBody>
      </p:sp>
    </p:spTree>
    <p:extLst>
      <p:ext uri="{BB962C8B-B14F-4D97-AF65-F5344CB8AC3E}">
        <p14:creationId xmlns:p14="http://schemas.microsoft.com/office/powerpoint/2010/main" val="3499255564"/>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a:extLst>
              <a:ext uri="{FF2B5EF4-FFF2-40B4-BE49-F238E27FC236}">
                <a16:creationId xmlns:a16="http://schemas.microsoft.com/office/drawing/2014/main" id="{6D960D88-8387-2357-37A5-E27B2D43CD5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1">
            <a:extLst>
              <a:ext uri="{FF2B5EF4-FFF2-40B4-BE49-F238E27FC236}">
                <a16:creationId xmlns:a16="http://schemas.microsoft.com/office/drawing/2014/main" id="{A304120A-AD11-236A-5B36-EA5B788D5A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2">
            <a:extLst>
              <a:ext uri="{FF2B5EF4-FFF2-40B4-BE49-F238E27FC236}">
                <a16:creationId xmlns:a16="http://schemas.microsoft.com/office/drawing/2014/main" id="{ACF9E7E9-320F-E810-4A14-0ADE4783F48F}"/>
              </a:ext>
            </a:extLst>
          </p:cNvPr>
          <p:cNvSpPr>
            <a:spLocks noGrp="1" noChangeArrowheads="1"/>
          </p:cNvSpPr>
          <p:nvPr>
            <p:ph type="sldNum" sz="quarter" idx="12"/>
          </p:nvPr>
        </p:nvSpPr>
        <p:spPr>
          <a:ln/>
        </p:spPr>
        <p:txBody>
          <a:bodyPr/>
          <a:lstStyle>
            <a:lvl1pPr>
              <a:defRPr/>
            </a:lvl1pPr>
          </a:lstStyle>
          <a:p>
            <a:fld id="{6A41C8EE-5162-EB44-BFBC-4D4B60529860}" type="slidenum">
              <a:rPr lang="en-US" altLang="en-US"/>
              <a:pPr/>
              <a:t>‹#›</a:t>
            </a:fld>
            <a:endParaRPr lang="en-US" altLang="en-US"/>
          </a:p>
        </p:txBody>
      </p:sp>
    </p:spTree>
    <p:extLst>
      <p:ext uri="{BB962C8B-B14F-4D97-AF65-F5344CB8AC3E}">
        <p14:creationId xmlns:p14="http://schemas.microsoft.com/office/powerpoint/2010/main" val="2567589510"/>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a:extLst>
              <a:ext uri="{FF2B5EF4-FFF2-40B4-BE49-F238E27FC236}">
                <a16:creationId xmlns:a16="http://schemas.microsoft.com/office/drawing/2014/main" id="{74B2F14D-FC02-43F6-2156-62F618E4BF8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59511018-FA77-B3F2-45EC-F36852AD5B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ACDF8F7-3280-4ADF-9F0F-4ABBC3DE45A7}"/>
              </a:ext>
            </a:extLst>
          </p:cNvPr>
          <p:cNvSpPr>
            <a:spLocks noGrp="1" noChangeArrowheads="1"/>
          </p:cNvSpPr>
          <p:nvPr>
            <p:ph type="sldNum" sz="quarter" idx="12"/>
          </p:nvPr>
        </p:nvSpPr>
        <p:spPr>
          <a:ln/>
        </p:spPr>
        <p:txBody>
          <a:bodyPr/>
          <a:lstStyle>
            <a:lvl1pPr>
              <a:defRPr/>
            </a:lvl1pPr>
          </a:lstStyle>
          <a:p>
            <a:fld id="{CB05803C-1C40-6243-A05F-BB344D6C1453}" type="slidenum">
              <a:rPr lang="en-US" altLang="en-US"/>
              <a:pPr/>
              <a:t>‹#›</a:t>
            </a:fld>
            <a:endParaRPr lang="en-US" altLang="en-US"/>
          </a:p>
        </p:txBody>
      </p:sp>
    </p:spTree>
    <p:extLst>
      <p:ext uri="{BB962C8B-B14F-4D97-AF65-F5344CB8AC3E}">
        <p14:creationId xmlns:p14="http://schemas.microsoft.com/office/powerpoint/2010/main" val="745652476"/>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a:extLst>
              <a:ext uri="{FF2B5EF4-FFF2-40B4-BE49-F238E27FC236}">
                <a16:creationId xmlns:a16="http://schemas.microsoft.com/office/drawing/2014/main" id="{7522840B-8F5E-7092-38DF-994A8B37991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1">
            <a:extLst>
              <a:ext uri="{FF2B5EF4-FFF2-40B4-BE49-F238E27FC236}">
                <a16:creationId xmlns:a16="http://schemas.microsoft.com/office/drawing/2014/main" id="{E0C3A418-63C9-50C9-11E2-19FBAFEDAE6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2">
            <a:extLst>
              <a:ext uri="{FF2B5EF4-FFF2-40B4-BE49-F238E27FC236}">
                <a16:creationId xmlns:a16="http://schemas.microsoft.com/office/drawing/2014/main" id="{48F79111-28F5-4961-53BB-101DCD100133}"/>
              </a:ext>
            </a:extLst>
          </p:cNvPr>
          <p:cNvSpPr>
            <a:spLocks noGrp="1" noChangeArrowheads="1"/>
          </p:cNvSpPr>
          <p:nvPr>
            <p:ph type="sldNum" sz="quarter" idx="12"/>
          </p:nvPr>
        </p:nvSpPr>
        <p:spPr>
          <a:ln/>
        </p:spPr>
        <p:txBody>
          <a:bodyPr/>
          <a:lstStyle>
            <a:lvl1pPr>
              <a:defRPr/>
            </a:lvl1pPr>
          </a:lstStyle>
          <a:p>
            <a:fld id="{6CEB036F-295F-4843-A1DC-7E2DBB237DF2}" type="slidenum">
              <a:rPr lang="en-US" altLang="en-US"/>
              <a:pPr/>
              <a:t>‹#›</a:t>
            </a:fld>
            <a:endParaRPr lang="en-US" altLang="en-US"/>
          </a:p>
        </p:txBody>
      </p:sp>
    </p:spTree>
    <p:extLst>
      <p:ext uri="{BB962C8B-B14F-4D97-AF65-F5344CB8AC3E}">
        <p14:creationId xmlns:p14="http://schemas.microsoft.com/office/powerpoint/2010/main" val="4252513167"/>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7A4DBB2D-54A5-D685-23F1-E6CB8F15B97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3FA8D9B4-A1C8-3FDD-9555-F10727F13A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97E129B1-CC11-98B8-DF42-ACAA9558A492}"/>
              </a:ext>
            </a:extLst>
          </p:cNvPr>
          <p:cNvSpPr>
            <a:spLocks noGrp="1" noChangeArrowheads="1"/>
          </p:cNvSpPr>
          <p:nvPr>
            <p:ph type="sldNum" sz="quarter" idx="12"/>
          </p:nvPr>
        </p:nvSpPr>
        <p:spPr>
          <a:ln/>
        </p:spPr>
        <p:txBody>
          <a:bodyPr/>
          <a:lstStyle>
            <a:lvl1pPr>
              <a:defRPr/>
            </a:lvl1pPr>
          </a:lstStyle>
          <a:p>
            <a:fld id="{6EBC86F6-7A12-F84C-A1F8-551D0B66B37A}" type="slidenum">
              <a:rPr lang="en-US" altLang="en-US"/>
              <a:pPr/>
              <a:t>‹#›</a:t>
            </a:fld>
            <a:endParaRPr lang="en-US" altLang="en-US"/>
          </a:p>
        </p:txBody>
      </p:sp>
    </p:spTree>
    <p:extLst>
      <p:ext uri="{BB962C8B-B14F-4D97-AF65-F5344CB8AC3E}">
        <p14:creationId xmlns:p14="http://schemas.microsoft.com/office/powerpoint/2010/main" val="422594428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72193247"/>
      </p:ext>
    </p:extLst>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8E7CE12F-1C18-14A4-82D4-46ECD60DFC0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F49A3C9A-7186-F1D5-33BF-5177F077F4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ED5494AB-2ED6-7E99-9C5F-F502B84EF708}"/>
              </a:ext>
            </a:extLst>
          </p:cNvPr>
          <p:cNvSpPr>
            <a:spLocks noGrp="1" noChangeArrowheads="1"/>
          </p:cNvSpPr>
          <p:nvPr>
            <p:ph type="sldNum" sz="quarter" idx="12"/>
          </p:nvPr>
        </p:nvSpPr>
        <p:spPr>
          <a:ln/>
        </p:spPr>
        <p:txBody>
          <a:bodyPr/>
          <a:lstStyle>
            <a:lvl1pPr>
              <a:defRPr/>
            </a:lvl1pPr>
          </a:lstStyle>
          <a:p>
            <a:fld id="{CF057AC5-78E4-AB4C-B572-617FB4E30091}" type="slidenum">
              <a:rPr lang="en-US" altLang="en-US"/>
              <a:pPr/>
              <a:t>‹#›</a:t>
            </a:fld>
            <a:endParaRPr lang="en-US" altLang="en-US"/>
          </a:p>
        </p:txBody>
      </p:sp>
    </p:spTree>
    <p:extLst>
      <p:ext uri="{BB962C8B-B14F-4D97-AF65-F5344CB8AC3E}">
        <p14:creationId xmlns:p14="http://schemas.microsoft.com/office/powerpoint/2010/main" val="3704208919"/>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F6450D9B-6D9D-22AD-E0C4-51D3960BBC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0A0F4DD5-774B-37A2-0D70-51B3BC1032A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A1906113-EABD-DA1A-D0FE-4829CE0F26C3}"/>
              </a:ext>
            </a:extLst>
          </p:cNvPr>
          <p:cNvSpPr>
            <a:spLocks noGrp="1" noChangeArrowheads="1"/>
          </p:cNvSpPr>
          <p:nvPr>
            <p:ph type="sldNum" sz="quarter" idx="12"/>
          </p:nvPr>
        </p:nvSpPr>
        <p:spPr>
          <a:ln/>
        </p:spPr>
        <p:txBody>
          <a:bodyPr/>
          <a:lstStyle>
            <a:lvl1pPr>
              <a:defRPr/>
            </a:lvl1pPr>
          </a:lstStyle>
          <a:p>
            <a:fld id="{81E69E7D-989B-4041-BC4A-45102154EC8B}" type="slidenum">
              <a:rPr lang="en-US" altLang="en-US"/>
              <a:pPr/>
              <a:t>‹#›</a:t>
            </a:fld>
            <a:endParaRPr lang="en-US" altLang="en-US"/>
          </a:p>
        </p:txBody>
      </p:sp>
    </p:spTree>
    <p:extLst>
      <p:ext uri="{BB962C8B-B14F-4D97-AF65-F5344CB8AC3E}">
        <p14:creationId xmlns:p14="http://schemas.microsoft.com/office/powerpoint/2010/main" val="394969987"/>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A5508144-1CED-D314-2911-51A57ED5D0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95A90613-BB17-6B4A-F5E0-80FE582833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86F90101-2ECB-A735-BD95-5790E25E1B33}"/>
              </a:ext>
            </a:extLst>
          </p:cNvPr>
          <p:cNvSpPr>
            <a:spLocks noGrp="1" noChangeArrowheads="1"/>
          </p:cNvSpPr>
          <p:nvPr>
            <p:ph type="sldNum" sz="quarter" idx="12"/>
          </p:nvPr>
        </p:nvSpPr>
        <p:spPr>
          <a:ln/>
        </p:spPr>
        <p:txBody>
          <a:bodyPr/>
          <a:lstStyle>
            <a:lvl1pPr>
              <a:defRPr/>
            </a:lvl1pPr>
          </a:lstStyle>
          <a:p>
            <a:fld id="{B3AA194B-0591-4C4D-A2A3-21828E05ED66}" type="slidenum">
              <a:rPr lang="en-US" altLang="en-US"/>
              <a:pPr/>
              <a:t>‹#›</a:t>
            </a:fld>
            <a:endParaRPr lang="en-US" altLang="en-US"/>
          </a:p>
        </p:txBody>
      </p:sp>
    </p:spTree>
    <p:extLst>
      <p:ext uri="{BB962C8B-B14F-4D97-AF65-F5344CB8AC3E}">
        <p14:creationId xmlns:p14="http://schemas.microsoft.com/office/powerpoint/2010/main" val="236905805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a:extLst>
              <a:ext uri="{FF2B5EF4-FFF2-40B4-BE49-F238E27FC236}">
                <a16:creationId xmlns:a16="http://schemas.microsoft.com/office/drawing/2014/main" id="{8386C13F-7644-6AB7-44BC-19EF5FFE74C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1">
            <a:extLst>
              <a:ext uri="{FF2B5EF4-FFF2-40B4-BE49-F238E27FC236}">
                <a16:creationId xmlns:a16="http://schemas.microsoft.com/office/drawing/2014/main" id="{758F43D2-85C4-C7BA-C6C9-868D0B86FFF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2">
            <a:extLst>
              <a:ext uri="{FF2B5EF4-FFF2-40B4-BE49-F238E27FC236}">
                <a16:creationId xmlns:a16="http://schemas.microsoft.com/office/drawing/2014/main" id="{5E4B84AC-C0FB-6CF8-3B65-18867F41C2B8}"/>
              </a:ext>
            </a:extLst>
          </p:cNvPr>
          <p:cNvSpPr>
            <a:spLocks noGrp="1" noChangeArrowheads="1"/>
          </p:cNvSpPr>
          <p:nvPr>
            <p:ph type="sldNum" sz="quarter" idx="12"/>
          </p:nvPr>
        </p:nvSpPr>
        <p:spPr>
          <a:ln/>
        </p:spPr>
        <p:txBody>
          <a:bodyPr/>
          <a:lstStyle>
            <a:lvl1pPr>
              <a:defRPr/>
            </a:lvl1pPr>
          </a:lstStyle>
          <a:p>
            <a:fld id="{EB498721-999C-9143-AC50-8B47A776012B}" type="slidenum">
              <a:rPr lang="en-US" altLang="en-US"/>
              <a:pPr/>
              <a:t>‹#›</a:t>
            </a:fld>
            <a:endParaRPr lang="en-US" altLang="en-US"/>
          </a:p>
        </p:txBody>
      </p:sp>
    </p:spTree>
    <p:extLst>
      <p:ext uri="{BB962C8B-B14F-4D97-AF65-F5344CB8AC3E}">
        <p14:creationId xmlns:p14="http://schemas.microsoft.com/office/powerpoint/2010/main" val="65182665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a:extLst>
              <a:ext uri="{FF2B5EF4-FFF2-40B4-BE49-F238E27FC236}">
                <a16:creationId xmlns:a16="http://schemas.microsoft.com/office/drawing/2014/main" id="{84B7F44F-F0A9-06A9-E518-6A4D3D7F1EB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0375BFFC-B15D-FCA6-C767-D178F013DB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26FCFF7-BA58-3491-E0B8-6C2C4003CFDC}"/>
              </a:ext>
            </a:extLst>
          </p:cNvPr>
          <p:cNvSpPr>
            <a:spLocks noGrp="1" noChangeArrowheads="1"/>
          </p:cNvSpPr>
          <p:nvPr>
            <p:ph type="sldNum" sz="quarter" idx="12"/>
          </p:nvPr>
        </p:nvSpPr>
        <p:spPr>
          <a:ln/>
        </p:spPr>
        <p:txBody>
          <a:bodyPr/>
          <a:lstStyle>
            <a:lvl1pPr>
              <a:defRPr/>
            </a:lvl1pPr>
          </a:lstStyle>
          <a:p>
            <a:fld id="{F8819E84-5BCD-5840-8C24-4AC439FD3BF2}" type="slidenum">
              <a:rPr lang="en-US" altLang="en-US"/>
              <a:pPr/>
              <a:t>‹#›</a:t>
            </a:fld>
            <a:endParaRPr lang="en-US" altLang="en-US"/>
          </a:p>
        </p:txBody>
      </p:sp>
    </p:spTree>
    <p:extLst>
      <p:ext uri="{BB962C8B-B14F-4D97-AF65-F5344CB8AC3E}">
        <p14:creationId xmlns:p14="http://schemas.microsoft.com/office/powerpoint/2010/main" val="2980322793"/>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D0B46A2-2FE6-71F9-A203-2835D6BCDE72}"/>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75AAD829-271D-D746-80C8-E28EBDAB0790}"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AC0AF83C-DA01-8984-4DA2-DF5FC834DEEF}"/>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5D2245C-13FA-5963-7D79-560BDAB853C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F282E1D4-7754-9F43-9C6C-64F0EE8C81DC}" type="slidenum">
              <a:rPr lang="en-US" altLang="en-US" smtClean="0"/>
              <a:pPr/>
              <a:t>‹#›</a:t>
            </a:fld>
            <a:endParaRPr lang="en-US" altLang="en-US" dirty="0"/>
          </a:p>
        </p:txBody>
      </p:sp>
    </p:spTree>
    <p:extLst>
      <p:ext uri="{BB962C8B-B14F-4D97-AF65-F5344CB8AC3E}">
        <p14:creationId xmlns:p14="http://schemas.microsoft.com/office/powerpoint/2010/main" val="3683361633"/>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795EA5-7760-D828-AE17-8324BE1A5A17}"/>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B33B68A7-021F-3040-A30C-B1FD1CD34CFE}"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E0280F2D-3590-14BF-20FD-C78565144473}"/>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55E89D50-C0CC-2C0A-F721-35324F89A216}"/>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22F65623-F98A-1249-91D1-BF33E6E4B76B}" type="slidenum">
              <a:rPr lang="en-US" altLang="en-US" smtClean="0"/>
              <a:pPr/>
              <a:t>‹#›</a:t>
            </a:fld>
            <a:endParaRPr lang="en-US" altLang="en-US" dirty="0"/>
          </a:p>
        </p:txBody>
      </p:sp>
    </p:spTree>
    <p:extLst>
      <p:ext uri="{BB962C8B-B14F-4D97-AF65-F5344CB8AC3E}">
        <p14:creationId xmlns:p14="http://schemas.microsoft.com/office/powerpoint/2010/main" val="3179945347"/>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074B937-F6E1-4C95-E199-0101812F5F3C}"/>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CEFAAD1-4214-F84A-9732-726DE13D1C00}"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7C1EC2EB-3F06-7C32-5B4D-5A654693E6BA}"/>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D223398-1A06-5F43-8007-9CDB1A2230BA}"/>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AD47651-5845-C642-8775-F8A7878710EA}" type="slidenum">
              <a:rPr lang="en-US" altLang="en-US" smtClean="0"/>
              <a:pPr/>
              <a:t>‹#›</a:t>
            </a:fld>
            <a:endParaRPr lang="en-US" altLang="en-US" dirty="0"/>
          </a:p>
        </p:txBody>
      </p:sp>
    </p:spTree>
    <p:extLst>
      <p:ext uri="{BB962C8B-B14F-4D97-AF65-F5344CB8AC3E}">
        <p14:creationId xmlns:p14="http://schemas.microsoft.com/office/powerpoint/2010/main" val="233881881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96C899EE-07E7-F8CD-7DA7-C3D7CA0C5C41}"/>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ED049B69-F648-0240-80F2-7C2775D0E84D}"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602FA57C-BF8E-6B61-2D1D-8081E23577DC}"/>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F0E53FB1-E064-988E-0485-28D924F11E1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AD37195D-D26A-394F-B9B0-B7F4B7692EAC}" type="slidenum">
              <a:rPr lang="en-US" altLang="en-US" smtClean="0"/>
              <a:pPr/>
              <a:t>‹#›</a:t>
            </a:fld>
            <a:endParaRPr lang="en-US" altLang="en-US" dirty="0"/>
          </a:p>
        </p:txBody>
      </p:sp>
    </p:spTree>
    <p:extLst>
      <p:ext uri="{BB962C8B-B14F-4D97-AF65-F5344CB8AC3E}">
        <p14:creationId xmlns:p14="http://schemas.microsoft.com/office/powerpoint/2010/main" val="2213160402"/>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534217D-2F9A-0DEB-1E1E-7A25BFBDB544}"/>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F2DE317B-24C2-AF49-B2FF-8E60C38F0F1B}" type="datetimeFigureOut">
              <a:rPr lang="en-US" smtClean="0"/>
              <a:pPr>
                <a:defRPr/>
              </a:pPr>
              <a:t>2/15/24</a:t>
            </a:fld>
            <a:endParaRPr lang="en-US" dirty="0"/>
          </a:p>
        </p:txBody>
      </p:sp>
      <p:sp>
        <p:nvSpPr>
          <p:cNvPr id="8" name="Footer Placeholder 4">
            <a:extLst>
              <a:ext uri="{FF2B5EF4-FFF2-40B4-BE49-F238E27FC236}">
                <a16:creationId xmlns:a16="http://schemas.microsoft.com/office/drawing/2014/main" id="{FA4442C3-8027-B52B-352B-263FBD92C9CA}"/>
              </a:ext>
            </a:extLst>
          </p:cNvPr>
          <p:cNvSpPr>
            <a:spLocks noGrp="1"/>
          </p:cNvSpPr>
          <p:nvPr>
            <p:ph type="ftr" sz="quarter" idx="11"/>
          </p:nvPr>
        </p:nvSpPr>
        <p:spPr/>
        <p:txBody>
          <a:bodyPr/>
          <a:lstStyle>
            <a:lvl1pPr eaLnBrk="0" hangingPunct="0">
              <a:defRPr/>
            </a:lvl1pPr>
          </a:lstStyle>
          <a:p>
            <a:pPr>
              <a:defRPr/>
            </a:pPr>
            <a:endParaRPr lang="en-US"/>
          </a:p>
        </p:txBody>
      </p:sp>
      <p:sp>
        <p:nvSpPr>
          <p:cNvPr id="9" name="Slide Number Placeholder 5">
            <a:extLst>
              <a:ext uri="{FF2B5EF4-FFF2-40B4-BE49-F238E27FC236}">
                <a16:creationId xmlns:a16="http://schemas.microsoft.com/office/drawing/2014/main" id="{E469AB95-82A9-5876-68F9-EB914258C370}"/>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479B413-D031-F74F-9A48-AC9230F49A56}" type="slidenum">
              <a:rPr lang="en-US" altLang="en-US" smtClean="0"/>
              <a:pPr/>
              <a:t>‹#›</a:t>
            </a:fld>
            <a:endParaRPr lang="en-US" altLang="en-US" dirty="0"/>
          </a:p>
        </p:txBody>
      </p:sp>
    </p:spTree>
    <p:extLst>
      <p:ext uri="{BB962C8B-B14F-4D97-AF65-F5344CB8AC3E}">
        <p14:creationId xmlns:p14="http://schemas.microsoft.com/office/powerpoint/2010/main" val="55273085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5978220"/>
      </p:ext>
    </p:extLst>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179C49-4179-A7C2-F6D6-F7FC7BC88580}"/>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36F18652-5104-A64D-BE2B-8BC2BDD7CA04}" type="datetimeFigureOut">
              <a:rPr lang="en-US" smtClean="0"/>
              <a:pPr>
                <a:defRPr/>
              </a:pPr>
              <a:t>2/15/24</a:t>
            </a:fld>
            <a:endParaRPr lang="en-US" dirty="0"/>
          </a:p>
        </p:txBody>
      </p:sp>
      <p:sp>
        <p:nvSpPr>
          <p:cNvPr id="4" name="Footer Placeholder 4">
            <a:extLst>
              <a:ext uri="{FF2B5EF4-FFF2-40B4-BE49-F238E27FC236}">
                <a16:creationId xmlns:a16="http://schemas.microsoft.com/office/drawing/2014/main" id="{908C6608-D34D-E4AE-CA13-3D5C572272AA}"/>
              </a:ext>
            </a:extLst>
          </p:cNvPr>
          <p:cNvSpPr>
            <a:spLocks noGrp="1"/>
          </p:cNvSpPr>
          <p:nvPr>
            <p:ph type="ftr" sz="quarter" idx="11"/>
          </p:nvPr>
        </p:nvSpPr>
        <p:spPr/>
        <p:txBody>
          <a:bodyPr/>
          <a:lstStyle>
            <a:lvl1pPr eaLnBrk="0" hangingPunct="0">
              <a:defRPr/>
            </a:lvl1pPr>
          </a:lstStyle>
          <a:p>
            <a:pPr>
              <a:defRPr/>
            </a:pPr>
            <a:endParaRPr lang="en-US"/>
          </a:p>
        </p:txBody>
      </p:sp>
      <p:sp>
        <p:nvSpPr>
          <p:cNvPr id="5" name="Slide Number Placeholder 5">
            <a:extLst>
              <a:ext uri="{FF2B5EF4-FFF2-40B4-BE49-F238E27FC236}">
                <a16:creationId xmlns:a16="http://schemas.microsoft.com/office/drawing/2014/main" id="{4B9416AD-485D-4C49-6F33-ECC5790794A5}"/>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94477436-B927-4E4D-A316-DCCE8215D390}" type="slidenum">
              <a:rPr lang="en-US" altLang="en-US" smtClean="0"/>
              <a:pPr/>
              <a:t>‹#›</a:t>
            </a:fld>
            <a:endParaRPr lang="en-US" altLang="en-US" dirty="0"/>
          </a:p>
        </p:txBody>
      </p:sp>
    </p:spTree>
    <p:extLst>
      <p:ext uri="{BB962C8B-B14F-4D97-AF65-F5344CB8AC3E}">
        <p14:creationId xmlns:p14="http://schemas.microsoft.com/office/powerpoint/2010/main" val="3548778939"/>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B784309-5C38-981B-30CF-D6973FC1103A}"/>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0BFF796E-D588-3E4E-8C53-E6A59DCEDD96}" type="datetimeFigureOut">
              <a:rPr lang="en-US" smtClean="0"/>
              <a:pPr>
                <a:defRPr/>
              </a:pPr>
              <a:t>2/15/24</a:t>
            </a:fld>
            <a:endParaRPr lang="en-US" dirty="0"/>
          </a:p>
        </p:txBody>
      </p:sp>
      <p:sp>
        <p:nvSpPr>
          <p:cNvPr id="3" name="Footer Placeholder 4">
            <a:extLst>
              <a:ext uri="{FF2B5EF4-FFF2-40B4-BE49-F238E27FC236}">
                <a16:creationId xmlns:a16="http://schemas.microsoft.com/office/drawing/2014/main" id="{98CD0B8A-66A9-AB31-8AA9-62A2F7D48537}"/>
              </a:ext>
            </a:extLst>
          </p:cNvPr>
          <p:cNvSpPr>
            <a:spLocks noGrp="1"/>
          </p:cNvSpPr>
          <p:nvPr>
            <p:ph type="ftr" sz="quarter" idx="11"/>
          </p:nvPr>
        </p:nvSpPr>
        <p:spPr/>
        <p:txBody>
          <a:bodyPr/>
          <a:lstStyle>
            <a:lvl1pPr eaLnBrk="0" hangingPunct="0">
              <a:defRPr/>
            </a:lvl1pPr>
          </a:lstStyle>
          <a:p>
            <a:pPr>
              <a:defRPr/>
            </a:pPr>
            <a:endParaRPr lang="en-US"/>
          </a:p>
        </p:txBody>
      </p:sp>
      <p:sp>
        <p:nvSpPr>
          <p:cNvPr id="4" name="Slide Number Placeholder 5">
            <a:extLst>
              <a:ext uri="{FF2B5EF4-FFF2-40B4-BE49-F238E27FC236}">
                <a16:creationId xmlns:a16="http://schemas.microsoft.com/office/drawing/2014/main" id="{DA0C83D0-8297-414C-44BA-24E84ED76C61}"/>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2789101-EDC0-7041-B50F-118A1207304B}" type="slidenum">
              <a:rPr lang="en-US" altLang="en-US" smtClean="0"/>
              <a:pPr/>
              <a:t>‹#›</a:t>
            </a:fld>
            <a:endParaRPr lang="en-US" altLang="en-US" dirty="0"/>
          </a:p>
        </p:txBody>
      </p:sp>
    </p:spTree>
    <p:extLst>
      <p:ext uri="{BB962C8B-B14F-4D97-AF65-F5344CB8AC3E}">
        <p14:creationId xmlns:p14="http://schemas.microsoft.com/office/powerpoint/2010/main" val="3644600018"/>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308900D-DF76-137F-FF1F-DC8F7CAB498E}"/>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1778FC6E-6830-2343-8EAF-F8F04FA61668}"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120EBA83-25DA-586F-48A3-83FCA14F36D2}"/>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D4C20C95-4885-AABC-1752-D9CEB3A548A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1BA9CE67-C688-E549-8D58-8EA859654B2F}" type="slidenum">
              <a:rPr lang="en-US" altLang="en-US" smtClean="0"/>
              <a:pPr/>
              <a:t>‹#›</a:t>
            </a:fld>
            <a:endParaRPr lang="en-US" altLang="en-US" dirty="0"/>
          </a:p>
        </p:txBody>
      </p:sp>
    </p:spTree>
    <p:extLst>
      <p:ext uri="{BB962C8B-B14F-4D97-AF65-F5344CB8AC3E}">
        <p14:creationId xmlns:p14="http://schemas.microsoft.com/office/powerpoint/2010/main" val="1276339320"/>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2D67B10-EE82-8A2C-8945-ABF505CDBDD6}"/>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05B4359-FFC7-CB42-A672-B92531ADBDBF}"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81DC03B7-D74A-AE58-EC1F-BEC098D59461}"/>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8E2EB43C-0035-29C0-7CED-712C42309694}"/>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DC2F47E-2FEF-7340-9ABD-328E42CE8447}" type="slidenum">
              <a:rPr lang="en-US" altLang="en-US" smtClean="0"/>
              <a:pPr/>
              <a:t>‹#›</a:t>
            </a:fld>
            <a:endParaRPr lang="en-US" altLang="en-US" dirty="0"/>
          </a:p>
        </p:txBody>
      </p:sp>
    </p:spTree>
    <p:extLst>
      <p:ext uri="{BB962C8B-B14F-4D97-AF65-F5344CB8AC3E}">
        <p14:creationId xmlns:p14="http://schemas.microsoft.com/office/powerpoint/2010/main" val="3360398948"/>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D65EB71-F070-85DE-B258-185B4699FAE5}"/>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F3340C9-F47A-414B-8E6F-CD1BE0C0D962}"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F29597E0-2BB2-A95A-96B2-6F9CBD5F6C24}"/>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36673F7-4968-346C-96C6-C63B7953A74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573A70C2-6784-304B-BB91-5D7EF6135643}" type="slidenum">
              <a:rPr lang="en-US" altLang="en-US" smtClean="0"/>
              <a:pPr/>
              <a:t>‹#›</a:t>
            </a:fld>
            <a:endParaRPr lang="en-US" altLang="en-US" dirty="0"/>
          </a:p>
        </p:txBody>
      </p:sp>
    </p:spTree>
    <p:extLst>
      <p:ext uri="{BB962C8B-B14F-4D97-AF65-F5344CB8AC3E}">
        <p14:creationId xmlns:p14="http://schemas.microsoft.com/office/powerpoint/2010/main" val="4262351815"/>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C55FFC0-5002-8D9C-CE01-3FDDB457CCFF}"/>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65237A1A-97D2-3842-83F2-04ADF7F5150C}"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F469F3A6-C1C9-F508-C771-F201AA724287}"/>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1E577B03-305F-D7F6-CB82-54411269C73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CAF6CA78-85EC-6B46-98D1-3449ABC380EA}" type="slidenum">
              <a:rPr lang="en-US" altLang="en-US" smtClean="0"/>
              <a:pPr/>
              <a:t>‹#›</a:t>
            </a:fld>
            <a:endParaRPr lang="en-US" altLang="en-US" dirty="0"/>
          </a:p>
        </p:txBody>
      </p:sp>
    </p:spTree>
    <p:extLst>
      <p:ext uri="{BB962C8B-B14F-4D97-AF65-F5344CB8AC3E}">
        <p14:creationId xmlns:p14="http://schemas.microsoft.com/office/powerpoint/2010/main" val="1695737907"/>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B62F77B5-3B25-0751-5F3A-242E5508AF5E}"/>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7B7B2257-2A23-6A40-75C6-AD80F28C351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F49C687-5D09-6AA0-7E87-FCBCED5BEDC0}"/>
              </a:ext>
            </a:extLst>
          </p:cNvPr>
          <p:cNvSpPr>
            <a:spLocks noGrp="1" noChangeArrowheads="1"/>
          </p:cNvSpPr>
          <p:nvPr>
            <p:ph type="sldNum" sz="quarter" idx="12"/>
          </p:nvPr>
        </p:nvSpPr>
        <p:spPr/>
        <p:txBody>
          <a:bodyPr/>
          <a:lstStyle>
            <a:lvl1pPr>
              <a:defRPr/>
            </a:lvl1pPr>
          </a:lstStyle>
          <a:p>
            <a:fld id="{C61CD09F-E323-BE4B-8306-244839910779}" type="slidenum">
              <a:rPr lang="en-US" altLang="en-US"/>
              <a:pPr/>
              <a:t>‹#›</a:t>
            </a:fld>
            <a:endParaRPr lang="en-US" altLang="en-US"/>
          </a:p>
        </p:txBody>
      </p:sp>
    </p:spTree>
    <p:extLst>
      <p:ext uri="{BB962C8B-B14F-4D97-AF65-F5344CB8AC3E}">
        <p14:creationId xmlns:p14="http://schemas.microsoft.com/office/powerpoint/2010/main" val="150119624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52D9CC89-0CD9-A2BE-5BF0-BA014A0FD07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C20EB314-DD47-8BB2-D40E-4D5AABD6034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1AD4D26-67D6-F387-F594-898A2388632D}"/>
              </a:ext>
            </a:extLst>
          </p:cNvPr>
          <p:cNvSpPr>
            <a:spLocks noGrp="1" noChangeArrowheads="1"/>
          </p:cNvSpPr>
          <p:nvPr>
            <p:ph type="sldNum" sz="quarter" idx="12"/>
          </p:nvPr>
        </p:nvSpPr>
        <p:spPr/>
        <p:txBody>
          <a:bodyPr/>
          <a:lstStyle>
            <a:lvl1pPr>
              <a:defRPr/>
            </a:lvl1pPr>
          </a:lstStyle>
          <a:p>
            <a:fld id="{E9AF43C6-95F2-B74B-B04F-D471A1BA1D09}" type="slidenum">
              <a:rPr lang="en-US" altLang="en-US"/>
              <a:pPr/>
              <a:t>‹#›</a:t>
            </a:fld>
            <a:endParaRPr lang="en-US" altLang="en-US"/>
          </a:p>
        </p:txBody>
      </p:sp>
    </p:spTree>
    <p:extLst>
      <p:ext uri="{BB962C8B-B14F-4D97-AF65-F5344CB8AC3E}">
        <p14:creationId xmlns:p14="http://schemas.microsoft.com/office/powerpoint/2010/main" val="3838286738"/>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685579F2-A5E3-17A5-C84C-3D5AC713CE08}"/>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A7A1AC67-D9F2-F6DF-A1C6-5BF1FF96BCBE}"/>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4343838-F1AA-BDBE-C91F-CDD26F6B4141}"/>
              </a:ext>
            </a:extLst>
          </p:cNvPr>
          <p:cNvSpPr>
            <a:spLocks noGrp="1" noChangeArrowheads="1"/>
          </p:cNvSpPr>
          <p:nvPr>
            <p:ph type="sldNum" sz="quarter" idx="12"/>
          </p:nvPr>
        </p:nvSpPr>
        <p:spPr/>
        <p:txBody>
          <a:bodyPr/>
          <a:lstStyle>
            <a:lvl1pPr>
              <a:defRPr/>
            </a:lvl1pPr>
          </a:lstStyle>
          <a:p>
            <a:fld id="{CFB2018E-98CC-B14F-BF5F-1549B70D6695}" type="slidenum">
              <a:rPr lang="en-US" altLang="en-US"/>
              <a:pPr/>
              <a:t>‹#›</a:t>
            </a:fld>
            <a:endParaRPr lang="en-US" altLang="en-US"/>
          </a:p>
        </p:txBody>
      </p:sp>
    </p:spTree>
    <p:extLst>
      <p:ext uri="{BB962C8B-B14F-4D97-AF65-F5344CB8AC3E}">
        <p14:creationId xmlns:p14="http://schemas.microsoft.com/office/powerpoint/2010/main" val="2638263780"/>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83AA3F42-C702-676C-C1B5-783F6214D552}"/>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E40A14B-11EF-6DF3-756A-DAE3EE8E7166}"/>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92CDDC0C-B07C-1A68-825D-95806C9EDF31}"/>
              </a:ext>
            </a:extLst>
          </p:cNvPr>
          <p:cNvSpPr>
            <a:spLocks noGrp="1" noChangeArrowheads="1"/>
          </p:cNvSpPr>
          <p:nvPr>
            <p:ph type="sldNum" sz="quarter" idx="12"/>
          </p:nvPr>
        </p:nvSpPr>
        <p:spPr/>
        <p:txBody>
          <a:bodyPr/>
          <a:lstStyle>
            <a:lvl1pPr>
              <a:defRPr/>
            </a:lvl1pPr>
          </a:lstStyle>
          <a:p>
            <a:fld id="{7BDD35AB-79BF-2247-8DE4-55FAAC209456}" type="slidenum">
              <a:rPr lang="en-US" altLang="en-US"/>
              <a:pPr/>
              <a:t>‹#›</a:t>
            </a:fld>
            <a:endParaRPr lang="en-US" altLang="en-US"/>
          </a:p>
        </p:txBody>
      </p:sp>
    </p:spTree>
    <p:extLst>
      <p:ext uri="{BB962C8B-B14F-4D97-AF65-F5344CB8AC3E}">
        <p14:creationId xmlns:p14="http://schemas.microsoft.com/office/powerpoint/2010/main" val="19218939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44581594"/>
      </p:ext>
    </p:extLst>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52925C7-CE26-5997-BB1D-40DA0C531C90}"/>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C5C66E99-9369-BB51-7B43-4C6102DBCCD4}"/>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DABD173-8010-7539-9BCD-00B8B741365E}"/>
              </a:ext>
            </a:extLst>
          </p:cNvPr>
          <p:cNvSpPr>
            <a:spLocks noGrp="1" noChangeArrowheads="1"/>
          </p:cNvSpPr>
          <p:nvPr>
            <p:ph type="sldNum" sz="quarter" idx="12"/>
          </p:nvPr>
        </p:nvSpPr>
        <p:spPr/>
        <p:txBody>
          <a:bodyPr/>
          <a:lstStyle>
            <a:lvl1pPr>
              <a:defRPr/>
            </a:lvl1pPr>
          </a:lstStyle>
          <a:p>
            <a:fld id="{4E415BF1-6463-E242-A89C-E98333CF24FC}" type="slidenum">
              <a:rPr lang="en-US" altLang="en-US"/>
              <a:pPr/>
              <a:t>‹#›</a:t>
            </a:fld>
            <a:endParaRPr lang="en-US" altLang="en-US"/>
          </a:p>
        </p:txBody>
      </p:sp>
    </p:spTree>
    <p:extLst>
      <p:ext uri="{BB962C8B-B14F-4D97-AF65-F5344CB8AC3E}">
        <p14:creationId xmlns:p14="http://schemas.microsoft.com/office/powerpoint/2010/main" val="88423789"/>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5AADC23-BE76-2FA3-C667-5A5226790748}"/>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8AE8F17A-F463-94D8-21C5-3FE04229675B}"/>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870450E7-41F5-F680-9BE0-57AA50CD1676}"/>
              </a:ext>
            </a:extLst>
          </p:cNvPr>
          <p:cNvSpPr>
            <a:spLocks noGrp="1" noChangeArrowheads="1"/>
          </p:cNvSpPr>
          <p:nvPr>
            <p:ph type="sldNum" sz="quarter" idx="12"/>
          </p:nvPr>
        </p:nvSpPr>
        <p:spPr/>
        <p:txBody>
          <a:bodyPr/>
          <a:lstStyle>
            <a:lvl1pPr>
              <a:defRPr/>
            </a:lvl1pPr>
          </a:lstStyle>
          <a:p>
            <a:fld id="{21967801-0427-BA45-AAC4-CA968B326E54}" type="slidenum">
              <a:rPr lang="en-US" altLang="en-US"/>
              <a:pPr/>
              <a:t>‹#›</a:t>
            </a:fld>
            <a:endParaRPr lang="en-US" altLang="en-US"/>
          </a:p>
        </p:txBody>
      </p:sp>
    </p:spTree>
    <p:extLst>
      <p:ext uri="{BB962C8B-B14F-4D97-AF65-F5344CB8AC3E}">
        <p14:creationId xmlns:p14="http://schemas.microsoft.com/office/powerpoint/2010/main" val="3016772949"/>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92C4B53-AB2B-7944-3595-29A25EF6C90A}"/>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45816E28-AC55-62F8-D944-AF818F9ACB5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5F95247-7691-4642-C206-939687E279D6}"/>
              </a:ext>
            </a:extLst>
          </p:cNvPr>
          <p:cNvSpPr>
            <a:spLocks noGrp="1" noChangeArrowheads="1"/>
          </p:cNvSpPr>
          <p:nvPr>
            <p:ph type="sldNum" sz="quarter" idx="12"/>
          </p:nvPr>
        </p:nvSpPr>
        <p:spPr/>
        <p:txBody>
          <a:bodyPr/>
          <a:lstStyle>
            <a:lvl1pPr>
              <a:defRPr/>
            </a:lvl1pPr>
          </a:lstStyle>
          <a:p>
            <a:fld id="{D1BABD21-51DF-DA4F-BA83-F1081CEB5341}" type="slidenum">
              <a:rPr lang="en-US" altLang="en-US"/>
              <a:pPr/>
              <a:t>‹#›</a:t>
            </a:fld>
            <a:endParaRPr lang="en-US" altLang="en-US"/>
          </a:p>
        </p:txBody>
      </p:sp>
    </p:spTree>
    <p:extLst>
      <p:ext uri="{BB962C8B-B14F-4D97-AF65-F5344CB8AC3E}">
        <p14:creationId xmlns:p14="http://schemas.microsoft.com/office/powerpoint/2010/main" val="78719960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106BEFA-FC8F-5680-455A-72D24963542A}"/>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8DEE8C3-A567-3031-629A-468D130C25EC}"/>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D53F65A1-ED92-747C-0E6C-54CCA4B24D51}"/>
              </a:ext>
            </a:extLst>
          </p:cNvPr>
          <p:cNvSpPr>
            <a:spLocks noGrp="1" noChangeArrowheads="1"/>
          </p:cNvSpPr>
          <p:nvPr>
            <p:ph type="sldNum" sz="quarter" idx="12"/>
          </p:nvPr>
        </p:nvSpPr>
        <p:spPr/>
        <p:txBody>
          <a:bodyPr/>
          <a:lstStyle>
            <a:lvl1pPr>
              <a:defRPr/>
            </a:lvl1pPr>
          </a:lstStyle>
          <a:p>
            <a:fld id="{10761101-7BD6-2646-811B-5C8370124E59}" type="slidenum">
              <a:rPr lang="en-US" altLang="en-US"/>
              <a:pPr/>
              <a:t>‹#›</a:t>
            </a:fld>
            <a:endParaRPr lang="en-US" altLang="en-US"/>
          </a:p>
        </p:txBody>
      </p:sp>
    </p:spTree>
    <p:extLst>
      <p:ext uri="{BB962C8B-B14F-4D97-AF65-F5344CB8AC3E}">
        <p14:creationId xmlns:p14="http://schemas.microsoft.com/office/powerpoint/2010/main" val="3333005408"/>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2159C97A-6D3D-B5C5-3E1B-91559A92D3D6}"/>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ABBF1164-A708-8383-0A7F-EF5FC87F349B}"/>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7A51164-E023-36A9-4BA5-AB653F046E0F}"/>
              </a:ext>
            </a:extLst>
          </p:cNvPr>
          <p:cNvSpPr>
            <a:spLocks noGrp="1" noChangeArrowheads="1"/>
          </p:cNvSpPr>
          <p:nvPr>
            <p:ph type="sldNum" sz="quarter" idx="12"/>
          </p:nvPr>
        </p:nvSpPr>
        <p:spPr/>
        <p:txBody>
          <a:bodyPr/>
          <a:lstStyle>
            <a:lvl1pPr>
              <a:defRPr/>
            </a:lvl1pPr>
          </a:lstStyle>
          <a:p>
            <a:fld id="{59B6AA04-D23C-1E4D-95DA-FE5457A05818}" type="slidenum">
              <a:rPr lang="en-US" altLang="en-US"/>
              <a:pPr/>
              <a:t>‹#›</a:t>
            </a:fld>
            <a:endParaRPr lang="en-US" altLang="en-US"/>
          </a:p>
        </p:txBody>
      </p:sp>
    </p:spTree>
    <p:extLst>
      <p:ext uri="{BB962C8B-B14F-4D97-AF65-F5344CB8AC3E}">
        <p14:creationId xmlns:p14="http://schemas.microsoft.com/office/powerpoint/2010/main" val="80523089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C143EC3-7083-F29C-D71E-30725DA2AF64}"/>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CB96B0C-283C-F045-05A5-1B57CEB1B0C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FD13BA-BE00-9CCB-7CCE-733457BAFCA4}"/>
              </a:ext>
            </a:extLst>
          </p:cNvPr>
          <p:cNvSpPr>
            <a:spLocks noGrp="1" noChangeArrowheads="1"/>
          </p:cNvSpPr>
          <p:nvPr>
            <p:ph type="sldNum" sz="quarter" idx="12"/>
          </p:nvPr>
        </p:nvSpPr>
        <p:spPr/>
        <p:txBody>
          <a:bodyPr/>
          <a:lstStyle>
            <a:lvl1pPr>
              <a:defRPr/>
            </a:lvl1pPr>
          </a:lstStyle>
          <a:p>
            <a:fld id="{7A27B053-296E-C148-9209-79444358B24B}" type="slidenum">
              <a:rPr lang="en-US" altLang="en-US"/>
              <a:pPr/>
              <a:t>‹#›</a:t>
            </a:fld>
            <a:endParaRPr lang="en-US" altLang="en-US"/>
          </a:p>
        </p:txBody>
      </p:sp>
    </p:spTree>
    <p:extLst>
      <p:ext uri="{BB962C8B-B14F-4D97-AF65-F5344CB8AC3E}">
        <p14:creationId xmlns:p14="http://schemas.microsoft.com/office/powerpoint/2010/main" val="1193385756"/>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779401D-E8C6-AEA3-1F1A-1FE9AB42011D}"/>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73B1C5A-AED2-9B45-69ED-6EF9164135BB}"/>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DC79F78-7FEB-6A30-E38D-FD8C6FF5F683}"/>
              </a:ext>
            </a:extLst>
          </p:cNvPr>
          <p:cNvSpPr>
            <a:spLocks noGrp="1" noChangeArrowheads="1"/>
          </p:cNvSpPr>
          <p:nvPr>
            <p:ph type="sldNum" sz="quarter" idx="12"/>
          </p:nvPr>
        </p:nvSpPr>
        <p:spPr/>
        <p:txBody>
          <a:bodyPr/>
          <a:lstStyle>
            <a:lvl1pPr>
              <a:defRPr/>
            </a:lvl1pPr>
          </a:lstStyle>
          <a:p>
            <a:fld id="{C13E7A06-5E9F-EB49-B1AA-F67B764A9143}" type="slidenum">
              <a:rPr lang="en-US" altLang="en-US"/>
              <a:pPr/>
              <a:t>‹#›</a:t>
            </a:fld>
            <a:endParaRPr lang="en-US" altLang="en-US"/>
          </a:p>
        </p:txBody>
      </p:sp>
    </p:spTree>
    <p:extLst>
      <p:ext uri="{BB962C8B-B14F-4D97-AF65-F5344CB8AC3E}">
        <p14:creationId xmlns:p14="http://schemas.microsoft.com/office/powerpoint/2010/main" val="430942401"/>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2EAD094-7E5C-0144-EB89-DB4DA0DDFDC3}"/>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4BD42A65-24B9-915F-14AA-94FA22F2472F}"/>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D8C25549-2BD2-8B10-D86E-0E6E7477C572}"/>
              </a:ext>
            </a:extLst>
          </p:cNvPr>
          <p:cNvSpPr>
            <a:spLocks noGrp="1" noChangeArrowheads="1"/>
          </p:cNvSpPr>
          <p:nvPr>
            <p:ph type="sldNum" sz="quarter" idx="12"/>
          </p:nvPr>
        </p:nvSpPr>
        <p:spPr/>
        <p:txBody>
          <a:bodyPr/>
          <a:lstStyle>
            <a:lvl1pPr>
              <a:defRPr/>
            </a:lvl1pPr>
          </a:lstStyle>
          <a:p>
            <a:fld id="{58E8A88B-6978-BA40-B5DB-18D526477938}" type="slidenum">
              <a:rPr lang="en-US" altLang="en-US"/>
              <a:pPr/>
              <a:t>‹#›</a:t>
            </a:fld>
            <a:endParaRPr lang="en-US" altLang="en-US"/>
          </a:p>
        </p:txBody>
      </p:sp>
    </p:spTree>
    <p:extLst>
      <p:ext uri="{BB962C8B-B14F-4D97-AF65-F5344CB8AC3E}">
        <p14:creationId xmlns:p14="http://schemas.microsoft.com/office/powerpoint/2010/main" val="18181473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11B1DD2C-506B-836A-5A8A-D5B3CC1BE236}"/>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64EA10-7753-A48C-1BBE-BC98569CF965}"/>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FA067AF-411F-CB65-2F4C-0AE74E31C887}"/>
              </a:ext>
            </a:extLst>
          </p:cNvPr>
          <p:cNvSpPr>
            <a:spLocks noGrp="1" noChangeArrowheads="1"/>
          </p:cNvSpPr>
          <p:nvPr>
            <p:ph type="sldNum" sz="quarter" idx="12"/>
          </p:nvPr>
        </p:nvSpPr>
        <p:spPr/>
        <p:txBody>
          <a:bodyPr/>
          <a:lstStyle>
            <a:lvl1pPr>
              <a:defRPr/>
            </a:lvl1pPr>
          </a:lstStyle>
          <a:p>
            <a:fld id="{CB0EA2AC-5059-3149-962D-B4D844AC07F4}" type="slidenum">
              <a:rPr lang="en-US" altLang="en-US"/>
              <a:pPr/>
              <a:t>‹#›</a:t>
            </a:fld>
            <a:endParaRPr lang="en-US" altLang="en-US"/>
          </a:p>
        </p:txBody>
      </p:sp>
    </p:spTree>
    <p:extLst>
      <p:ext uri="{BB962C8B-B14F-4D97-AF65-F5344CB8AC3E}">
        <p14:creationId xmlns:p14="http://schemas.microsoft.com/office/powerpoint/2010/main" val="740048442"/>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0F11D5CE-9356-B766-1817-1A21D913D39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9972079C-63CA-DA11-BA57-503BF6DF9CE5}"/>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F0F3A73C-3688-DCBA-FE04-B77645C6D61C}"/>
              </a:ext>
            </a:extLst>
          </p:cNvPr>
          <p:cNvSpPr>
            <a:spLocks noGrp="1" noChangeArrowheads="1"/>
          </p:cNvSpPr>
          <p:nvPr>
            <p:ph type="sldNum" sz="quarter" idx="12"/>
          </p:nvPr>
        </p:nvSpPr>
        <p:spPr/>
        <p:txBody>
          <a:bodyPr/>
          <a:lstStyle>
            <a:lvl1pPr eaLnBrk="1" hangingPunct="1">
              <a:defRPr/>
            </a:lvl1pPr>
          </a:lstStyle>
          <a:p>
            <a:fld id="{A17A78F6-2032-E74E-A8B5-F6B36CB25B38}" type="slidenum">
              <a:rPr lang="en-US" altLang="en-US"/>
              <a:pPr/>
              <a:t>‹#›</a:t>
            </a:fld>
            <a:endParaRPr lang="en-US" altLang="en-US"/>
          </a:p>
        </p:txBody>
      </p:sp>
    </p:spTree>
    <p:extLst>
      <p:ext uri="{BB962C8B-B14F-4D97-AF65-F5344CB8AC3E}">
        <p14:creationId xmlns:p14="http://schemas.microsoft.com/office/powerpoint/2010/main" val="31839895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8415654"/>
      </p:ext>
    </p:extLst>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AB1E166F-CB45-EB0C-A1BA-6980DFB2F3E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527544D6-0BC3-72E8-BD66-9A5CD5A4BAC4}"/>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6C3CAD2C-EF94-CC61-25A4-90D2D864335A}"/>
              </a:ext>
            </a:extLst>
          </p:cNvPr>
          <p:cNvSpPr>
            <a:spLocks noGrp="1" noChangeArrowheads="1"/>
          </p:cNvSpPr>
          <p:nvPr>
            <p:ph type="sldNum" sz="quarter" idx="12"/>
          </p:nvPr>
        </p:nvSpPr>
        <p:spPr/>
        <p:txBody>
          <a:bodyPr/>
          <a:lstStyle>
            <a:lvl1pPr eaLnBrk="1" hangingPunct="1">
              <a:defRPr/>
            </a:lvl1pPr>
          </a:lstStyle>
          <a:p>
            <a:fld id="{6A553072-BF6F-1341-937B-2E06E8B91401}" type="slidenum">
              <a:rPr lang="en-US" altLang="en-US"/>
              <a:pPr/>
              <a:t>‹#›</a:t>
            </a:fld>
            <a:endParaRPr lang="en-US" altLang="en-US"/>
          </a:p>
        </p:txBody>
      </p:sp>
    </p:spTree>
    <p:extLst>
      <p:ext uri="{BB962C8B-B14F-4D97-AF65-F5344CB8AC3E}">
        <p14:creationId xmlns:p14="http://schemas.microsoft.com/office/powerpoint/2010/main" val="2976883331"/>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B7BEA80B-E1F3-6230-59DB-F397A9F7C505}"/>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C7642D66-715A-DC2F-FD17-2184794802F7}"/>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EDDB9392-B026-F97C-DB4A-8A9EECC9E5E2}"/>
              </a:ext>
            </a:extLst>
          </p:cNvPr>
          <p:cNvSpPr>
            <a:spLocks noGrp="1" noChangeArrowheads="1"/>
          </p:cNvSpPr>
          <p:nvPr>
            <p:ph type="sldNum" sz="quarter" idx="12"/>
          </p:nvPr>
        </p:nvSpPr>
        <p:spPr/>
        <p:txBody>
          <a:bodyPr/>
          <a:lstStyle>
            <a:lvl1pPr eaLnBrk="1" hangingPunct="1">
              <a:defRPr/>
            </a:lvl1pPr>
          </a:lstStyle>
          <a:p>
            <a:fld id="{007A6314-D353-7245-ADE2-424131DA24F0}" type="slidenum">
              <a:rPr lang="en-US" altLang="en-US"/>
              <a:pPr/>
              <a:t>‹#›</a:t>
            </a:fld>
            <a:endParaRPr lang="en-US" altLang="en-US"/>
          </a:p>
        </p:txBody>
      </p:sp>
    </p:spTree>
    <p:extLst>
      <p:ext uri="{BB962C8B-B14F-4D97-AF65-F5344CB8AC3E}">
        <p14:creationId xmlns:p14="http://schemas.microsoft.com/office/powerpoint/2010/main" val="128134090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DC05FEB2-24AE-4622-483E-BBFE5265364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24B6F2F6-64ED-DE1A-6128-E3CE7BAC654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C9D360C9-BD04-8FE2-CEE8-6139D41F98AA}"/>
              </a:ext>
            </a:extLst>
          </p:cNvPr>
          <p:cNvSpPr>
            <a:spLocks noGrp="1" noChangeArrowheads="1"/>
          </p:cNvSpPr>
          <p:nvPr>
            <p:ph type="sldNum" sz="quarter" idx="12"/>
          </p:nvPr>
        </p:nvSpPr>
        <p:spPr/>
        <p:txBody>
          <a:bodyPr/>
          <a:lstStyle>
            <a:lvl1pPr eaLnBrk="1" hangingPunct="1">
              <a:defRPr/>
            </a:lvl1pPr>
          </a:lstStyle>
          <a:p>
            <a:fld id="{1DDE170B-979C-4145-BC66-4EC1603BC699}" type="slidenum">
              <a:rPr lang="en-US" altLang="en-US"/>
              <a:pPr/>
              <a:t>‹#›</a:t>
            </a:fld>
            <a:endParaRPr lang="en-US" altLang="en-US"/>
          </a:p>
        </p:txBody>
      </p:sp>
    </p:spTree>
    <p:extLst>
      <p:ext uri="{BB962C8B-B14F-4D97-AF65-F5344CB8AC3E}">
        <p14:creationId xmlns:p14="http://schemas.microsoft.com/office/powerpoint/2010/main" val="2941036097"/>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977D87C-5A6E-8BC7-6E54-50BB3267A277}"/>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A7385800-8F20-0F81-B386-AB63F67E3F5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B6D4C60A-1BA5-C32B-E160-FB06C415EA70}"/>
              </a:ext>
            </a:extLst>
          </p:cNvPr>
          <p:cNvSpPr>
            <a:spLocks noGrp="1" noChangeArrowheads="1"/>
          </p:cNvSpPr>
          <p:nvPr>
            <p:ph type="sldNum" sz="quarter" idx="12"/>
          </p:nvPr>
        </p:nvSpPr>
        <p:spPr/>
        <p:txBody>
          <a:bodyPr/>
          <a:lstStyle>
            <a:lvl1pPr eaLnBrk="1" hangingPunct="1">
              <a:defRPr/>
            </a:lvl1pPr>
          </a:lstStyle>
          <a:p>
            <a:fld id="{6D6F7C92-F57A-7844-B55E-8E25B42A1D45}" type="slidenum">
              <a:rPr lang="en-US" altLang="en-US"/>
              <a:pPr/>
              <a:t>‹#›</a:t>
            </a:fld>
            <a:endParaRPr lang="en-US" altLang="en-US"/>
          </a:p>
        </p:txBody>
      </p:sp>
    </p:spTree>
    <p:extLst>
      <p:ext uri="{BB962C8B-B14F-4D97-AF65-F5344CB8AC3E}">
        <p14:creationId xmlns:p14="http://schemas.microsoft.com/office/powerpoint/2010/main" val="163438175"/>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3E67C44-C71D-5FA6-E68E-F4E5D35DB930}"/>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a:extLst>
              <a:ext uri="{FF2B5EF4-FFF2-40B4-BE49-F238E27FC236}">
                <a16:creationId xmlns:a16="http://schemas.microsoft.com/office/drawing/2014/main" id="{3DAF49C3-3D24-5419-2250-477E9FB73153}"/>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a:extLst>
              <a:ext uri="{FF2B5EF4-FFF2-40B4-BE49-F238E27FC236}">
                <a16:creationId xmlns:a16="http://schemas.microsoft.com/office/drawing/2014/main" id="{A9AFDC3E-9573-1800-D5B5-7CFF7E10C0C0}"/>
              </a:ext>
            </a:extLst>
          </p:cNvPr>
          <p:cNvSpPr>
            <a:spLocks noGrp="1" noChangeArrowheads="1"/>
          </p:cNvSpPr>
          <p:nvPr>
            <p:ph type="sldNum" sz="quarter" idx="12"/>
          </p:nvPr>
        </p:nvSpPr>
        <p:spPr/>
        <p:txBody>
          <a:bodyPr/>
          <a:lstStyle>
            <a:lvl1pPr eaLnBrk="1" hangingPunct="1">
              <a:defRPr/>
            </a:lvl1pPr>
          </a:lstStyle>
          <a:p>
            <a:fld id="{45B64075-B23D-2A48-A48C-3EE6512A5E34}" type="slidenum">
              <a:rPr lang="en-US" altLang="en-US"/>
              <a:pPr/>
              <a:t>‹#›</a:t>
            </a:fld>
            <a:endParaRPr lang="en-US" altLang="en-US"/>
          </a:p>
        </p:txBody>
      </p:sp>
    </p:spTree>
    <p:extLst>
      <p:ext uri="{BB962C8B-B14F-4D97-AF65-F5344CB8AC3E}">
        <p14:creationId xmlns:p14="http://schemas.microsoft.com/office/powerpoint/2010/main" val="3111455261"/>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BEAEB96-5BBA-5B65-6A75-A0237FCDB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a:extLst>
              <a:ext uri="{FF2B5EF4-FFF2-40B4-BE49-F238E27FC236}">
                <a16:creationId xmlns:a16="http://schemas.microsoft.com/office/drawing/2014/main" id="{A5A3CE8F-05BA-FC71-0D01-DD33977CBF6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a:extLst>
              <a:ext uri="{FF2B5EF4-FFF2-40B4-BE49-F238E27FC236}">
                <a16:creationId xmlns:a16="http://schemas.microsoft.com/office/drawing/2014/main" id="{0B26F15B-1D59-B178-B8C5-6F9A73880BF6}"/>
              </a:ext>
            </a:extLst>
          </p:cNvPr>
          <p:cNvSpPr>
            <a:spLocks noGrp="1" noChangeArrowheads="1"/>
          </p:cNvSpPr>
          <p:nvPr>
            <p:ph type="sldNum" sz="quarter" idx="12"/>
          </p:nvPr>
        </p:nvSpPr>
        <p:spPr/>
        <p:txBody>
          <a:bodyPr/>
          <a:lstStyle>
            <a:lvl1pPr eaLnBrk="1" hangingPunct="1">
              <a:defRPr/>
            </a:lvl1pPr>
          </a:lstStyle>
          <a:p>
            <a:fld id="{4A1620AE-DE9E-7948-9A91-16EC64E5CAC5}" type="slidenum">
              <a:rPr lang="en-US" altLang="en-US"/>
              <a:pPr/>
              <a:t>‹#›</a:t>
            </a:fld>
            <a:endParaRPr lang="en-US" altLang="en-US"/>
          </a:p>
        </p:txBody>
      </p:sp>
    </p:spTree>
    <p:extLst>
      <p:ext uri="{BB962C8B-B14F-4D97-AF65-F5344CB8AC3E}">
        <p14:creationId xmlns:p14="http://schemas.microsoft.com/office/powerpoint/2010/main" val="2980054617"/>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4CA65E9-078E-EE28-31C9-0DBDA6D06CE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9B6398B7-C53D-7B7C-38E7-438997960F1D}"/>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0EAB845A-A0C5-224D-3D04-ADBFFBE19CD1}"/>
              </a:ext>
            </a:extLst>
          </p:cNvPr>
          <p:cNvSpPr>
            <a:spLocks noGrp="1" noChangeArrowheads="1"/>
          </p:cNvSpPr>
          <p:nvPr>
            <p:ph type="sldNum" sz="quarter" idx="12"/>
          </p:nvPr>
        </p:nvSpPr>
        <p:spPr/>
        <p:txBody>
          <a:bodyPr/>
          <a:lstStyle>
            <a:lvl1pPr eaLnBrk="1" hangingPunct="1">
              <a:defRPr/>
            </a:lvl1pPr>
          </a:lstStyle>
          <a:p>
            <a:fld id="{FB3B627B-A022-0A4B-8629-C57A8448D786}" type="slidenum">
              <a:rPr lang="en-US" altLang="en-US"/>
              <a:pPr/>
              <a:t>‹#›</a:t>
            </a:fld>
            <a:endParaRPr lang="en-US" altLang="en-US"/>
          </a:p>
        </p:txBody>
      </p:sp>
    </p:spTree>
    <p:extLst>
      <p:ext uri="{BB962C8B-B14F-4D97-AF65-F5344CB8AC3E}">
        <p14:creationId xmlns:p14="http://schemas.microsoft.com/office/powerpoint/2010/main" val="1075702692"/>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250443E-989D-CEC5-7295-11E92D8D640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7D6665CB-DEDD-846E-BC5D-A4AEC1B50F58}"/>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8E27F11F-B46A-B805-799C-69BB17BFD3FE}"/>
              </a:ext>
            </a:extLst>
          </p:cNvPr>
          <p:cNvSpPr>
            <a:spLocks noGrp="1" noChangeArrowheads="1"/>
          </p:cNvSpPr>
          <p:nvPr>
            <p:ph type="sldNum" sz="quarter" idx="12"/>
          </p:nvPr>
        </p:nvSpPr>
        <p:spPr/>
        <p:txBody>
          <a:bodyPr/>
          <a:lstStyle>
            <a:lvl1pPr eaLnBrk="1" hangingPunct="1">
              <a:defRPr/>
            </a:lvl1pPr>
          </a:lstStyle>
          <a:p>
            <a:fld id="{5702DAB0-D2CB-E342-93F3-9E3EE98E961B}" type="slidenum">
              <a:rPr lang="en-US" altLang="en-US"/>
              <a:pPr/>
              <a:t>‹#›</a:t>
            </a:fld>
            <a:endParaRPr lang="en-US" altLang="en-US"/>
          </a:p>
        </p:txBody>
      </p:sp>
    </p:spTree>
    <p:extLst>
      <p:ext uri="{BB962C8B-B14F-4D97-AF65-F5344CB8AC3E}">
        <p14:creationId xmlns:p14="http://schemas.microsoft.com/office/powerpoint/2010/main" val="3919484336"/>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100CEB8-B5D7-1E43-7A5B-63FB579FE6D3}"/>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DDA3084B-83B4-AACE-42B6-6073A53BA10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B145AF7-9C22-EB90-2BAD-880F7C7D3A14}"/>
              </a:ext>
            </a:extLst>
          </p:cNvPr>
          <p:cNvSpPr>
            <a:spLocks noGrp="1" noChangeArrowheads="1"/>
          </p:cNvSpPr>
          <p:nvPr>
            <p:ph type="sldNum" sz="quarter" idx="12"/>
          </p:nvPr>
        </p:nvSpPr>
        <p:spPr/>
        <p:txBody>
          <a:bodyPr/>
          <a:lstStyle>
            <a:lvl1pPr eaLnBrk="1" hangingPunct="1">
              <a:defRPr/>
            </a:lvl1pPr>
          </a:lstStyle>
          <a:p>
            <a:fld id="{CD574974-24B4-4449-B072-839E30D22D83}" type="slidenum">
              <a:rPr lang="en-US" altLang="en-US"/>
              <a:pPr/>
              <a:t>‹#›</a:t>
            </a:fld>
            <a:endParaRPr lang="en-US" altLang="en-US"/>
          </a:p>
        </p:txBody>
      </p:sp>
    </p:spTree>
    <p:extLst>
      <p:ext uri="{BB962C8B-B14F-4D97-AF65-F5344CB8AC3E}">
        <p14:creationId xmlns:p14="http://schemas.microsoft.com/office/powerpoint/2010/main" val="43229159"/>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F0B2F5-78CE-647F-0E8E-CBBAF3E6A70B}"/>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6ACEEE51-4B22-AD66-4E31-40348B7ADC5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3C6269F-FE87-14DA-CE80-2945EAC61895}"/>
              </a:ext>
            </a:extLst>
          </p:cNvPr>
          <p:cNvSpPr>
            <a:spLocks noGrp="1" noChangeArrowheads="1"/>
          </p:cNvSpPr>
          <p:nvPr>
            <p:ph type="sldNum" sz="quarter" idx="12"/>
          </p:nvPr>
        </p:nvSpPr>
        <p:spPr/>
        <p:txBody>
          <a:bodyPr/>
          <a:lstStyle>
            <a:lvl1pPr eaLnBrk="1" hangingPunct="1">
              <a:defRPr/>
            </a:lvl1pPr>
          </a:lstStyle>
          <a:p>
            <a:fld id="{9B4B7B61-C253-A742-A1D8-5BFD7DDE8D0B}" type="slidenum">
              <a:rPr lang="en-US" altLang="en-US"/>
              <a:pPr/>
              <a:t>‹#›</a:t>
            </a:fld>
            <a:endParaRPr lang="en-US" altLang="en-US"/>
          </a:p>
        </p:txBody>
      </p:sp>
    </p:spTree>
    <p:extLst>
      <p:ext uri="{BB962C8B-B14F-4D97-AF65-F5344CB8AC3E}">
        <p14:creationId xmlns:p14="http://schemas.microsoft.com/office/powerpoint/2010/main" val="27338831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5912566"/>
      </p:ext>
    </p:extLst>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C4FC5B58-69C6-542B-D6B0-9D22EA92DE08}"/>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B62BAD49-C552-B991-06E5-539D7AAEC220}"/>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EBF886A7-E73B-AB8E-6735-7201D52FC83A}"/>
              </a:ext>
            </a:extLst>
          </p:cNvPr>
          <p:cNvSpPr>
            <a:spLocks noGrp="1" noChangeArrowheads="1"/>
          </p:cNvSpPr>
          <p:nvPr>
            <p:ph type="sldNum" sz="quarter" idx="12"/>
          </p:nvPr>
        </p:nvSpPr>
        <p:spPr/>
        <p:txBody>
          <a:bodyPr/>
          <a:lstStyle>
            <a:lvl1pPr eaLnBrk="1" hangingPunct="1">
              <a:defRPr/>
            </a:lvl1pPr>
          </a:lstStyle>
          <a:p>
            <a:fld id="{F22A6610-2AB9-164D-8345-BF1E8714F9BB}" type="slidenum">
              <a:rPr lang="en-US" altLang="en-US"/>
              <a:pPr/>
              <a:t>‹#›</a:t>
            </a:fld>
            <a:endParaRPr lang="en-US" altLang="en-US"/>
          </a:p>
        </p:txBody>
      </p:sp>
    </p:spTree>
    <p:extLst>
      <p:ext uri="{BB962C8B-B14F-4D97-AF65-F5344CB8AC3E}">
        <p14:creationId xmlns:p14="http://schemas.microsoft.com/office/powerpoint/2010/main" val="2893599670"/>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3EADC18F-2EB2-10E0-701F-6DB42228D3AA}"/>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a:extLst>
              <a:ext uri="{FF2B5EF4-FFF2-40B4-BE49-F238E27FC236}">
                <a16:creationId xmlns:a16="http://schemas.microsoft.com/office/drawing/2014/main" id="{B56BAFA2-26CC-6074-B6E5-64D91AF5A9F2}"/>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a:extLst>
              <a:ext uri="{FF2B5EF4-FFF2-40B4-BE49-F238E27FC236}">
                <a16:creationId xmlns:a16="http://schemas.microsoft.com/office/drawing/2014/main" id="{2C997D70-6D50-9D57-EEBA-97D5394E6D9E}"/>
              </a:ext>
            </a:extLst>
          </p:cNvPr>
          <p:cNvSpPr>
            <a:spLocks noGrp="1" noChangeArrowheads="1"/>
          </p:cNvSpPr>
          <p:nvPr>
            <p:ph type="sldNum" sz="quarter" idx="12"/>
          </p:nvPr>
        </p:nvSpPr>
        <p:spPr/>
        <p:txBody>
          <a:bodyPr/>
          <a:lstStyle>
            <a:lvl1pPr eaLnBrk="1" hangingPunct="1">
              <a:defRPr/>
            </a:lvl1pPr>
          </a:lstStyle>
          <a:p>
            <a:fld id="{915FD85A-B7CB-1A46-8388-5495EB7AD43C}" type="slidenum">
              <a:rPr lang="en-US" altLang="en-US"/>
              <a:pPr/>
              <a:t>‹#›</a:t>
            </a:fld>
            <a:endParaRPr lang="en-US" altLang="en-US"/>
          </a:p>
        </p:txBody>
      </p:sp>
    </p:spTree>
    <p:extLst>
      <p:ext uri="{BB962C8B-B14F-4D97-AF65-F5344CB8AC3E}">
        <p14:creationId xmlns:p14="http://schemas.microsoft.com/office/powerpoint/2010/main" val="2400807846"/>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a:extLst>
              <a:ext uri="{FF2B5EF4-FFF2-40B4-BE49-F238E27FC236}">
                <a16:creationId xmlns:a16="http://schemas.microsoft.com/office/drawing/2014/main" id="{95CEEE87-8013-1CF8-FE90-A992F49DF59C}"/>
              </a:ext>
            </a:extLst>
          </p:cNvPr>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a:extLst>
              <a:ext uri="{FF2B5EF4-FFF2-40B4-BE49-F238E27FC236}">
                <a16:creationId xmlns:a16="http://schemas.microsoft.com/office/drawing/2014/main" id="{B57E6A84-BB06-479B-A9B6-4CD8CD96FBAE}"/>
              </a:ext>
            </a:extLst>
          </p:cNvPr>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a:extLst>
              <a:ext uri="{FF2B5EF4-FFF2-40B4-BE49-F238E27FC236}">
                <a16:creationId xmlns:a16="http://schemas.microsoft.com/office/drawing/2014/main" id="{0A31E033-2767-EFF7-4632-F0B400A4D224}"/>
              </a:ext>
            </a:extLst>
          </p:cNvPr>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fld id="{C6318BC3-F59D-9E4E-AE97-87284CAAEE48}" type="slidenum">
              <a:rPr lang="en-US" altLang="en-US" smtClean="0"/>
              <a:pPr/>
              <a:t>‹#›</a:t>
            </a:fld>
            <a:endParaRPr lang="en-US" altLang="en-US" dirty="0"/>
          </a:p>
        </p:txBody>
      </p:sp>
    </p:spTree>
    <p:extLst>
      <p:ext uri="{BB962C8B-B14F-4D97-AF65-F5344CB8AC3E}">
        <p14:creationId xmlns:p14="http://schemas.microsoft.com/office/powerpoint/2010/main" val="214096986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1474316575"/>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31076554"/>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2214271"/>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77494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339959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95514253"/>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99065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266597"/>
      </p:ext>
    </p:extLst>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3144629"/>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4909395"/>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8185758"/>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68384053"/>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ED87CB4-A6F5-0740-B5B9-B28E334539BE}" type="slidenum">
              <a:rPr lang="en-US" smtClean="0"/>
              <a:pPr>
                <a:defRPr/>
              </a:pPr>
              <a:t>‹#›</a:t>
            </a:fld>
            <a:endParaRPr lang="en-US" dirty="0"/>
          </a:p>
        </p:txBody>
      </p:sp>
    </p:spTree>
    <p:extLst>
      <p:ext uri="{BB962C8B-B14F-4D97-AF65-F5344CB8AC3E}">
        <p14:creationId xmlns:p14="http://schemas.microsoft.com/office/powerpoint/2010/main" val="3061900155"/>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BC27992-B5C5-A844-93FB-E7FD2ABFB745}" type="slidenum">
              <a:rPr lang="en-US" smtClean="0"/>
              <a:pPr>
                <a:defRPr/>
              </a:pPr>
              <a:t>‹#›</a:t>
            </a:fld>
            <a:endParaRPr lang="en-US" dirty="0"/>
          </a:p>
        </p:txBody>
      </p:sp>
    </p:spTree>
    <p:extLst>
      <p:ext uri="{BB962C8B-B14F-4D97-AF65-F5344CB8AC3E}">
        <p14:creationId xmlns:p14="http://schemas.microsoft.com/office/powerpoint/2010/main" val="4200238131"/>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AEAEA5E-BC0A-6C49-840F-70571C3621CD}" type="slidenum">
              <a:rPr lang="en-US" smtClean="0"/>
              <a:pPr>
                <a:defRPr/>
              </a:pPr>
              <a:t>‹#›</a:t>
            </a:fld>
            <a:endParaRPr lang="en-US" dirty="0"/>
          </a:p>
        </p:txBody>
      </p:sp>
    </p:spTree>
    <p:extLst>
      <p:ext uri="{BB962C8B-B14F-4D97-AF65-F5344CB8AC3E}">
        <p14:creationId xmlns:p14="http://schemas.microsoft.com/office/powerpoint/2010/main" val="555296550"/>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C587DB-0570-9347-A22A-51B9FD2977CE}" type="slidenum">
              <a:rPr lang="en-US" smtClean="0"/>
              <a:pPr>
                <a:defRPr/>
              </a:pPr>
              <a:t>‹#›</a:t>
            </a:fld>
            <a:endParaRPr lang="en-US" dirty="0"/>
          </a:p>
        </p:txBody>
      </p:sp>
    </p:spTree>
    <p:extLst>
      <p:ext uri="{BB962C8B-B14F-4D97-AF65-F5344CB8AC3E}">
        <p14:creationId xmlns:p14="http://schemas.microsoft.com/office/powerpoint/2010/main" val="2319364752"/>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0283C6B-B1EC-F343-8F2A-EEE00D3F743B}" type="slidenum">
              <a:rPr lang="en-US" smtClean="0"/>
              <a:pPr>
                <a:defRPr/>
              </a:pPr>
              <a:t>‹#›</a:t>
            </a:fld>
            <a:endParaRPr lang="en-US" dirty="0"/>
          </a:p>
        </p:txBody>
      </p:sp>
    </p:spTree>
    <p:extLst>
      <p:ext uri="{BB962C8B-B14F-4D97-AF65-F5344CB8AC3E}">
        <p14:creationId xmlns:p14="http://schemas.microsoft.com/office/powerpoint/2010/main" val="2857532317"/>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FE8624F-FBE7-CB4C-A1D1-155976309F53}" type="slidenum">
              <a:rPr lang="en-US" smtClean="0"/>
              <a:pPr>
                <a:defRPr/>
              </a:pPr>
              <a:t>‹#›</a:t>
            </a:fld>
            <a:endParaRPr lang="en-US" dirty="0"/>
          </a:p>
        </p:txBody>
      </p:sp>
    </p:spTree>
    <p:extLst>
      <p:ext uri="{BB962C8B-B14F-4D97-AF65-F5344CB8AC3E}">
        <p14:creationId xmlns:p14="http://schemas.microsoft.com/office/powerpoint/2010/main" val="17602295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9988514"/>
      </p:ext>
    </p:extLst>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421922-639B-D94E-850D-61AE0215CE64}" type="slidenum">
              <a:rPr lang="en-US" smtClean="0"/>
              <a:pPr>
                <a:defRPr/>
              </a:pPr>
              <a:t>‹#›</a:t>
            </a:fld>
            <a:endParaRPr lang="en-US" dirty="0"/>
          </a:p>
        </p:txBody>
      </p:sp>
    </p:spTree>
    <p:extLst>
      <p:ext uri="{BB962C8B-B14F-4D97-AF65-F5344CB8AC3E}">
        <p14:creationId xmlns:p14="http://schemas.microsoft.com/office/powerpoint/2010/main" val="578788346"/>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636029-28F8-C74C-BC4F-B27B77B54025}" type="slidenum">
              <a:rPr lang="en-US" smtClean="0"/>
              <a:pPr>
                <a:defRPr/>
              </a:pPr>
              <a:t>‹#›</a:t>
            </a:fld>
            <a:endParaRPr lang="en-US" dirty="0"/>
          </a:p>
        </p:txBody>
      </p:sp>
    </p:spTree>
    <p:extLst>
      <p:ext uri="{BB962C8B-B14F-4D97-AF65-F5344CB8AC3E}">
        <p14:creationId xmlns:p14="http://schemas.microsoft.com/office/powerpoint/2010/main" val="47463181"/>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8D8F855-A994-7F47-89C6-145F3C0CDBEB}" type="slidenum">
              <a:rPr lang="en-US" smtClean="0"/>
              <a:pPr>
                <a:defRPr/>
              </a:pPr>
              <a:t>‹#›</a:t>
            </a:fld>
            <a:endParaRPr lang="en-US" dirty="0"/>
          </a:p>
        </p:txBody>
      </p:sp>
    </p:spTree>
    <p:extLst>
      <p:ext uri="{BB962C8B-B14F-4D97-AF65-F5344CB8AC3E}">
        <p14:creationId xmlns:p14="http://schemas.microsoft.com/office/powerpoint/2010/main" val="1601296741"/>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9D741A-F786-5548-9EBD-86A2A7B0A3C7}" type="slidenum">
              <a:rPr lang="en-US" smtClean="0"/>
              <a:pPr>
                <a:defRPr/>
              </a:pPr>
              <a:t>‹#›</a:t>
            </a:fld>
            <a:endParaRPr lang="en-US" dirty="0"/>
          </a:p>
        </p:txBody>
      </p:sp>
    </p:spTree>
    <p:extLst>
      <p:ext uri="{BB962C8B-B14F-4D97-AF65-F5344CB8AC3E}">
        <p14:creationId xmlns:p14="http://schemas.microsoft.com/office/powerpoint/2010/main" val="1321233116"/>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D56EDB-A00C-A541-A783-1B1F87027E28}" type="slidenum">
              <a:rPr lang="en-US" smtClean="0"/>
              <a:pPr>
                <a:defRPr/>
              </a:pPr>
              <a:t>‹#›</a:t>
            </a:fld>
            <a:endParaRPr lang="en-US" dirty="0"/>
          </a:p>
        </p:txBody>
      </p:sp>
    </p:spTree>
    <p:extLst>
      <p:ext uri="{BB962C8B-B14F-4D97-AF65-F5344CB8AC3E}">
        <p14:creationId xmlns:p14="http://schemas.microsoft.com/office/powerpoint/2010/main" val="2983253565"/>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C04B50-37E3-C44F-8A3C-E0EECB2AD8EF}" type="slidenum">
              <a:rPr lang="en-US" smtClean="0"/>
              <a:pPr>
                <a:defRPr/>
              </a:pPr>
              <a:t>‹#›</a:t>
            </a:fld>
            <a:endParaRPr lang="en-US" dirty="0"/>
          </a:p>
        </p:txBody>
      </p:sp>
    </p:spTree>
    <p:extLst>
      <p:ext uri="{BB962C8B-B14F-4D97-AF65-F5344CB8AC3E}">
        <p14:creationId xmlns:p14="http://schemas.microsoft.com/office/powerpoint/2010/main" val="345326207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FC77593-07CE-C543-8177-94D0EF123715}" type="slidenum">
              <a:rPr lang="en-US" smtClean="0"/>
              <a:pPr>
                <a:defRPr/>
              </a:pPr>
              <a:t>‹#›</a:t>
            </a:fld>
            <a:endParaRPr lang="en-US" dirty="0"/>
          </a:p>
        </p:txBody>
      </p:sp>
    </p:spTree>
    <p:extLst>
      <p:ext uri="{BB962C8B-B14F-4D97-AF65-F5344CB8AC3E}">
        <p14:creationId xmlns:p14="http://schemas.microsoft.com/office/powerpoint/2010/main" val="2833527352"/>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4293890874"/>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pPr>
                <a:defRPr/>
              </a:pPr>
              <a:t>‹#›</a:t>
            </a:fld>
            <a:endParaRPr lang="en-US" dirty="0"/>
          </a:p>
        </p:txBody>
      </p:sp>
    </p:spTree>
    <p:extLst>
      <p:ext uri="{BB962C8B-B14F-4D97-AF65-F5344CB8AC3E}">
        <p14:creationId xmlns:p14="http://schemas.microsoft.com/office/powerpoint/2010/main" val="205161658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pPr>
                <a:defRPr/>
              </a:pPr>
              <a:t>‹#›</a:t>
            </a:fld>
            <a:endParaRPr lang="en-US" dirty="0"/>
          </a:p>
        </p:txBody>
      </p:sp>
    </p:spTree>
    <p:extLst>
      <p:ext uri="{BB962C8B-B14F-4D97-AF65-F5344CB8AC3E}">
        <p14:creationId xmlns:p14="http://schemas.microsoft.com/office/powerpoint/2010/main" val="258730281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249042"/>
      </p:ext>
    </p:extLst>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pPr>
                <a:defRPr/>
              </a:pPr>
              <a:t>‹#›</a:t>
            </a:fld>
            <a:endParaRPr lang="en-US" dirty="0"/>
          </a:p>
        </p:txBody>
      </p:sp>
    </p:spTree>
    <p:extLst>
      <p:ext uri="{BB962C8B-B14F-4D97-AF65-F5344CB8AC3E}">
        <p14:creationId xmlns:p14="http://schemas.microsoft.com/office/powerpoint/2010/main" val="3416819826"/>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pPr>
                <a:defRPr/>
              </a:pPr>
              <a:t>‹#›</a:t>
            </a:fld>
            <a:endParaRPr lang="en-US" dirty="0"/>
          </a:p>
        </p:txBody>
      </p:sp>
    </p:spTree>
    <p:extLst>
      <p:ext uri="{BB962C8B-B14F-4D97-AF65-F5344CB8AC3E}">
        <p14:creationId xmlns:p14="http://schemas.microsoft.com/office/powerpoint/2010/main" val="1707492310"/>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pPr>
                <a:defRPr/>
              </a:pPr>
              <a:t>‹#›</a:t>
            </a:fld>
            <a:endParaRPr lang="en-US" dirty="0"/>
          </a:p>
        </p:txBody>
      </p:sp>
    </p:spTree>
    <p:extLst>
      <p:ext uri="{BB962C8B-B14F-4D97-AF65-F5344CB8AC3E}">
        <p14:creationId xmlns:p14="http://schemas.microsoft.com/office/powerpoint/2010/main" val="2444849801"/>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pPr>
                <a:defRPr/>
              </a:pPr>
              <a:t>‹#›</a:t>
            </a:fld>
            <a:endParaRPr lang="en-US" dirty="0"/>
          </a:p>
        </p:txBody>
      </p:sp>
    </p:spTree>
    <p:extLst>
      <p:ext uri="{BB962C8B-B14F-4D97-AF65-F5344CB8AC3E}">
        <p14:creationId xmlns:p14="http://schemas.microsoft.com/office/powerpoint/2010/main" val="2313078734"/>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pPr>
                <a:defRPr/>
              </a:pPr>
              <a:t>‹#›</a:t>
            </a:fld>
            <a:endParaRPr lang="en-US" dirty="0"/>
          </a:p>
        </p:txBody>
      </p:sp>
    </p:spTree>
    <p:extLst>
      <p:ext uri="{BB962C8B-B14F-4D97-AF65-F5344CB8AC3E}">
        <p14:creationId xmlns:p14="http://schemas.microsoft.com/office/powerpoint/2010/main" val="2721981457"/>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pPr>
                <a:defRPr/>
              </a:pPr>
              <a:t>‹#›</a:t>
            </a:fld>
            <a:endParaRPr lang="en-US" dirty="0"/>
          </a:p>
        </p:txBody>
      </p:sp>
    </p:spTree>
    <p:extLst>
      <p:ext uri="{BB962C8B-B14F-4D97-AF65-F5344CB8AC3E}">
        <p14:creationId xmlns:p14="http://schemas.microsoft.com/office/powerpoint/2010/main" val="118683533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pPr>
                <a:defRPr/>
              </a:pPr>
              <a:t>‹#›</a:t>
            </a:fld>
            <a:endParaRPr lang="en-US" dirty="0"/>
          </a:p>
        </p:txBody>
      </p:sp>
    </p:spTree>
    <p:extLst>
      <p:ext uri="{BB962C8B-B14F-4D97-AF65-F5344CB8AC3E}">
        <p14:creationId xmlns:p14="http://schemas.microsoft.com/office/powerpoint/2010/main" val="3304783333"/>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pPr>
                <a:defRPr/>
              </a:pPr>
              <a:t>‹#›</a:t>
            </a:fld>
            <a:endParaRPr lang="en-US" dirty="0"/>
          </a:p>
        </p:txBody>
      </p:sp>
    </p:spTree>
    <p:extLst>
      <p:ext uri="{BB962C8B-B14F-4D97-AF65-F5344CB8AC3E}">
        <p14:creationId xmlns:p14="http://schemas.microsoft.com/office/powerpoint/2010/main" val="3279355166"/>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CEB03B29-E359-1246-AB1B-AADDF4BD6BAB}" type="slidenum">
              <a:rPr lang="en-US" smtClean="0"/>
              <a:pPr>
                <a:defRPr/>
              </a:pPr>
              <a:t>‹#›</a:t>
            </a:fld>
            <a:endParaRPr lang="en-US" dirty="0"/>
          </a:p>
        </p:txBody>
      </p:sp>
    </p:spTree>
    <p:extLst>
      <p:ext uri="{BB962C8B-B14F-4D97-AF65-F5344CB8AC3E}">
        <p14:creationId xmlns:p14="http://schemas.microsoft.com/office/powerpoint/2010/main" val="827416603"/>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F04E4E-B7B1-1C44-8F0B-0A491CB39FB5}" type="slidenum">
              <a:rPr lang="en-US" smtClean="0"/>
              <a:pPr>
                <a:defRPr/>
              </a:pPr>
              <a:t>‹#›</a:t>
            </a:fld>
            <a:endParaRPr lang="en-US" dirty="0"/>
          </a:p>
        </p:txBody>
      </p:sp>
    </p:spTree>
    <p:extLst>
      <p:ext uri="{BB962C8B-B14F-4D97-AF65-F5344CB8AC3E}">
        <p14:creationId xmlns:p14="http://schemas.microsoft.com/office/powerpoint/2010/main" val="321064802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1321786"/>
      </p:ext>
    </p:extLst>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9B4F69-8263-754A-B074-0E2CAFF0B35A}" type="slidenum">
              <a:rPr lang="en-US" smtClean="0"/>
              <a:pPr>
                <a:defRPr/>
              </a:pPr>
              <a:t>‹#›</a:t>
            </a:fld>
            <a:endParaRPr lang="en-US" dirty="0"/>
          </a:p>
        </p:txBody>
      </p:sp>
    </p:spTree>
    <p:extLst>
      <p:ext uri="{BB962C8B-B14F-4D97-AF65-F5344CB8AC3E}">
        <p14:creationId xmlns:p14="http://schemas.microsoft.com/office/powerpoint/2010/main" val="576741521"/>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50DA79-52E3-DE46-B51B-543CAC550AAE}" type="slidenum">
              <a:rPr lang="en-US" smtClean="0"/>
              <a:pPr>
                <a:defRPr/>
              </a:pPr>
              <a:t>‹#›</a:t>
            </a:fld>
            <a:endParaRPr lang="en-US" dirty="0"/>
          </a:p>
        </p:txBody>
      </p:sp>
    </p:spTree>
    <p:extLst>
      <p:ext uri="{BB962C8B-B14F-4D97-AF65-F5344CB8AC3E}">
        <p14:creationId xmlns:p14="http://schemas.microsoft.com/office/powerpoint/2010/main" val="227233953"/>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066373-CB87-984C-8943-1FF129C9B0D3}" type="slidenum">
              <a:rPr lang="en-US" smtClean="0"/>
              <a:pPr>
                <a:defRPr/>
              </a:pPr>
              <a:t>‹#›</a:t>
            </a:fld>
            <a:endParaRPr lang="en-US" dirty="0"/>
          </a:p>
        </p:txBody>
      </p:sp>
    </p:spTree>
    <p:extLst>
      <p:ext uri="{BB962C8B-B14F-4D97-AF65-F5344CB8AC3E}">
        <p14:creationId xmlns:p14="http://schemas.microsoft.com/office/powerpoint/2010/main" val="1988094688"/>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AAC422-FC9C-8640-9A7E-C86733F81376}" type="slidenum">
              <a:rPr lang="en-US" smtClean="0"/>
              <a:pPr>
                <a:defRPr/>
              </a:pPr>
              <a:t>‹#›</a:t>
            </a:fld>
            <a:endParaRPr lang="en-US" dirty="0"/>
          </a:p>
        </p:txBody>
      </p:sp>
    </p:spTree>
    <p:extLst>
      <p:ext uri="{BB962C8B-B14F-4D97-AF65-F5344CB8AC3E}">
        <p14:creationId xmlns:p14="http://schemas.microsoft.com/office/powerpoint/2010/main" val="3142694992"/>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783E5E-91A4-A041-9326-958BAC0E758C}" type="slidenum">
              <a:rPr lang="en-US" smtClean="0"/>
              <a:pPr>
                <a:defRPr/>
              </a:pPr>
              <a:t>‹#›</a:t>
            </a:fld>
            <a:endParaRPr lang="en-US" dirty="0"/>
          </a:p>
        </p:txBody>
      </p:sp>
    </p:spTree>
    <p:extLst>
      <p:ext uri="{BB962C8B-B14F-4D97-AF65-F5344CB8AC3E}">
        <p14:creationId xmlns:p14="http://schemas.microsoft.com/office/powerpoint/2010/main" val="1110142859"/>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406770-2033-D040-BE3A-777DE0AB983C}" type="slidenum">
              <a:rPr lang="en-US" smtClean="0"/>
              <a:pPr>
                <a:defRPr/>
              </a:pPr>
              <a:t>‹#›</a:t>
            </a:fld>
            <a:endParaRPr lang="en-US" dirty="0"/>
          </a:p>
        </p:txBody>
      </p:sp>
    </p:spTree>
    <p:extLst>
      <p:ext uri="{BB962C8B-B14F-4D97-AF65-F5344CB8AC3E}">
        <p14:creationId xmlns:p14="http://schemas.microsoft.com/office/powerpoint/2010/main" val="306608281"/>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7EC3BD-E2FE-1648-A11F-BF612C2FC07E}" type="slidenum">
              <a:rPr lang="en-US" smtClean="0"/>
              <a:pPr>
                <a:defRPr/>
              </a:pPr>
              <a:t>‹#›</a:t>
            </a:fld>
            <a:endParaRPr lang="en-US" dirty="0"/>
          </a:p>
        </p:txBody>
      </p:sp>
    </p:spTree>
    <p:extLst>
      <p:ext uri="{BB962C8B-B14F-4D97-AF65-F5344CB8AC3E}">
        <p14:creationId xmlns:p14="http://schemas.microsoft.com/office/powerpoint/2010/main" val="1915746428"/>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DF20F8-93B7-804D-AFD0-99C92878FDC5}" type="slidenum">
              <a:rPr lang="en-US" smtClean="0"/>
              <a:pPr>
                <a:defRPr/>
              </a:pPr>
              <a:t>‹#›</a:t>
            </a:fld>
            <a:endParaRPr lang="en-US" dirty="0"/>
          </a:p>
        </p:txBody>
      </p:sp>
    </p:spTree>
    <p:extLst>
      <p:ext uri="{BB962C8B-B14F-4D97-AF65-F5344CB8AC3E}">
        <p14:creationId xmlns:p14="http://schemas.microsoft.com/office/powerpoint/2010/main" val="3770554290"/>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301904-FD1C-2D46-93D6-D2CD25E3DC1B}" type="slidenum">
              <a:rPr lang="en-US" smtClean="0"/>
              <a:pPr>
                <a:defRPr/>
              </a:pPr>
              <a:t>‹#›</a:t>
            </a:fld>
            <a:endParaRPr lang="en-US" dirty="0"/>
          </a:p>
        </p:txBody>
      </p:sp>
    </p:spTree>
    <p:extLst>
      <p:ext uri="{BB962C8B-B14F-4D97-AF65-F5344CB8AC3E}">
        <p14:creationId xmlns:p14="http://schemas.microsoft.com/office/powerpoint/2010/main" val="24894330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B0D0F1F-C09E-D04A-9F68-5525B9C1B24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9702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2985795"/>
      </p:ext>
    </p:extLst>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6442F7F-5327-1D4A-A82D-1DA7FCA6845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2023428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BE242FD-081A-5D4A-B8A6-D95EB17AAED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33443390"/>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87CEBE7-825D-9747-8DD3-28EE17F033C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9761352"/>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C23D07B-D4C7-194D-918D-5C86CB4EBD0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01756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612CF2D-EEF6-AB44-9F70-9FF61BB6C21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01856355"/>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237F27-C42A-1C4C-B3ED-ACCFC03BE24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3151882"/>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0B901A9D-5DCC-8E4D-B8A2-ECB3B598720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1467343"/>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CED652C-B65B-D541-B56F-E8DC95AECCA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181381"/>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270237-B254-9A40-A8D7-CF771F7852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63896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FA92530-6234-FE46-AF72-EC1D8177975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6318657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91751"/>
      </p:ext>
    </p:extLst>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DDA6D14-D0CC-2D44-AFEF-798D3B6851A1}" type="slidenum">
              <a:rPr lang="en-US" smtClean="0"/>
              <a:pPr>
                <a:defRPr/>
              </a:pPr>
              <a:t>‹#›</a:t>
            </a:fld>
            <a:endParaRPr lang="en-US" dirty="0"/>
          </a:p>
        </p:txBody>
      </p:sp>
    </p:spTree>
    <p:extLst>
      <p:ext uri="{BB962C8B-B14F-4D97-AF65-F5344CB8AC3E}">
        <p14:creationId xmlns:p14="http://schemas.microsoft.com/office/powerpoint/2010/main" val="3992921388"/>
      </p:ext>
    </p:extLst>
  </p:cSld>
  <p:clrMapOvr>
    <a:masterClrMapping/>
  </p:clrMapOvr>
  <p:transition/>
</p:sldLayout>
</file>

<file path=ppt/slideLayouts/slideLayout1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4907301-DADE-224C-85F9-0339FAB2C091}" type="slidenum">
              <a:rPr lang="en-US" smtClean="0"/>
              <a:pPr>
                <a:defRPr/>
              </a:pPr>
              <a:t>‹#›</a:t>
            </a:fld>
            <a:endParaRPr lang="en-US" dirty="0"/>
          </a:p>
        </p:txBody>
      </p:sp>
    </p:spTree>
    <p:extLst>
      <p:ext uri="{BB962C8B-B14F-4D97-AF65-F5344CB8AC3E}">
        <p14:creationId xmlns:p14="http://schemas.microsoft.com/office/powerpoint/2010/main" val="4048022760"/>
      </p:ext>
    </p:extLst>
  </p:cSld>
  <p:clrMapOvr>
    <a:masterClrMapping/>
  </p:clrMapOvr>
  <p:transition/>
</p:sldLayout>
</file>

<file path=ppt/slideLayouts/slideLayout1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4AA3823-0EA3-8943-BB85-002670C4551D}" type="slidenum">
              <a:rPr lang="en-US" smtClean="0"/>
              <a:pPr>
                <a:defRPr/>
              </a:pPr>
              <a:t>‹#›</a:t>
            </a:fld>
            <a:endParaRPr lang="en-US" dirty="0"/>
          </a:p>
        </p:txBody>
      </p:sp>
    </p:spTree>
    <p:extLst>
      <p:ext uri="{BB962C8B-B14F-4D97-AF65-F5344CB8AC3E}">
        <p14:creationId xmlns:p14="http://schemas.microsoft.com/office/powerpoint/2010/main" val="562835501"/>
      </p:ext>
    </p:extLst>
  </p:cSld>
  <p:clrMapOvr>
    <a:masterClrMapping/>
  </p:clrMapOvr>
  <p:transition/>
</p:sldLayout>
</file>

<file path=ppt/slideLayouts/slideLayout1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27F5613-22FF-1742-90CB-ACCF538F9F0E}" type="slidenum">
              <a:rPr lang="en-US" smtClean="0"/>
              <a:pPr>
                <a:defRPr/>
              </a:pPr>
              <a:t>‹#›</a:t>
            </a:fld>
            <a:endParaRPr lang="en-US" dirty="0"/>
          </a:p>
        </p:txBody>
      </p:sp>
    </p:spTree>
    <p:extLst>
      <p:ext uri="{BB962C8B-B14F-4D97-AF65-F5344CB8AC3E}">
        <p14:creationId xmlns:p14="http://schemas.microsoft.com/office/powerpoint/2010/main" val="1379580188"/>
      </p:ext>
    </p:extLst>
  </p:cSld>
  <p:clrMapOvr>
    <a:masterClrMapping/>
  </p:clrMapOvr>
  <p:transition/>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751022B9-DFC7-9248-8CCD-1D5C892DDA4D}" type="slidenum">
              <a:rPr lang="en-US" smtClean="0"/>
              <a:pPr>
                <a:defRPr/>
              </a:pPr>
              <a:t>‹#›</a:t>
            </a:fld>
            <a:endParaRPr lang="en-US" dirty="0"/>
          </a:p>
        </p:txBody>
      </p:sp>
    </p:spTree>
    <p:extLst>
      <p:ext uri="{BB962C8B-B14F-4D97-AF65-F5344CB8AC3E}">
        <p14:creationId xmlns:p14="http://schemas.microsoft.com/office/powerpoint/2010/main" val="246600722"/>
      </p:ext>
    </p:extLst>
  </p:cSld>
  <p:clrMapOvr>
    <a:masterClrMapping/>
  </p:clrMapOvr>
  <p:transition/>
</p:sldLayout>
</file>

<file path=ppt/slideLayouts/slideLayout1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BA10BB2-A608-C544-AC46-3E26C2738759}" type="slidenum">
              <a:rPr lang="en-US" smtClean="0"/>
              <a:pPr>
                <a:defRPr/>
              </a:pPr>
              <a:t>‹#›</a:t>
            </a:fld>
            <a:endParaRPr lang="en-US" dirty="0"/>
          </a:p>
        </p:txBody>
      </p:sp>
    </p:spTree>
    <p:extLst>
      <p:ext uri="{BB962C8B-B14F-4D97-AF65-F5344CB8AC3E}">
        <p14:creationId xmlns:p14="http://schemas.microsoft.com/office/powerpoint/2010/main" val="3400313471"/>
      </p:ext>
    </p:extLst>
  </p:cSld>
  <p:clrMapOvr>
    <a:masterClrMapping/>
  </p:clrMapOvr>
  <p:transition/>
</p:sldLayout>
</file>

<file path=ppt/slideLayouts/slideLayout1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CE22325-0364-034C-A34D-F7245D27852F}" type="slidenum">
              <a:rPr lang="en-US" smtClean="0"/>
              <a:pPr>
                <a:defRPr/>
              </a:pPr>
              <a:t>‹#›</a:t>
            </a:fld>
            <a:endParaRPr lang="en-US" dirty="0"/>
          </a:p>
        </p:txBody>
      </p:sp>
    </p:spTree>
    <p:extLst>
      <p:ext uri="{BB962C8B-B14F-4D97-AF65-F5344CB8AC3E}">
        <p14:creationId xmlns:p14="http://schemas.microsoft.com/office/powerpoint/2010/main" val="4107976853"/>
      </p:ext>
    </p:extLst>
  </p:cSld>
  <p:clrMapOvr>
    <a:masterClrMapping/>
  </p:clrMapOvr>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21E6A4E-0F40-C943-8FD4-C0D1B1A665D9}" type="slidenum">
              <a:rPr lang="en-US" smtClean="0"/>
              <a:pPr>
                <a:defRPr/>
              </a:pPr>
              <a:t>‹#›</a:t>
            </a:fld>
            <a:endParaRPr lang="en-US" dirty="0"/>
          </a:p>
        </p:txBody>
      </p:sp>
    </p:spTree>
    <p:extLst>
      <p:ext uri="{BB962C8B-B14F-4D97-AF65-F5344CB8AC3E}">
        <p14:creationId xmlns:p14="http://schemas.microsoft.com/office/powerpoint/2010/main" val="3042790331"/>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1309A25-FA88-C34C-9890-FFE95AAB18BE}" type="slidenum">
              <a:rPr lang="en-US" smtClean="0"/>
              <a:pPr>
                <a:defRPr/>
              </a:pPr>
              <a:t>‹#›</a:t>
            </a:fld>
            <a:endParaRPr lang="en-US" dirty="0"/>
          </a:p>
        </p:txBody>
      </p:sp>
    </p:spTree>
    <p:extLst>
      <p:ext uri="{BB962C8B-B14F-4D97-AF65-F5344CB8AC3E}">
        <p14:creationId xmlns:p14="http://schemas.microsoft.com/office/powerpoint/2010/main" val="74188841"/>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41E6253-BA10-1841-97C5-99C09B9A6C5E}" type="slidenum">
              <a:rPr lang="en-US" smtClean="0"/>
              <a:pPr>
                <a:defRPr/>
              </a:pPr>
              <a:t>‹#›</a:t>
            </a:fld>
            <a:endParaRPr lang="en-US" dirty="0"/>
          </a:p>
        </p:txBody>
      </p:sp>
    </p:spTree>
    <p:extLst>
      <p:ext uri="{BB962C8B-B14F-4D97-AF65-F5344CB8AC3E}">
        <p14:creationId xmlns:p14="http://schemas.microsoft.com/office/powerpoint/2010/main" val="2439207310"/>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483988"/>
      </p:ext>
    </p:extLst>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9C72472-7C96-9545-B1C7-B84BDF176180}" type="slidenum">
              <a:rPr lang="en-US" smtClean="0"/>
              <a:pPr>
                <a:defRPr/>
              </a:pPr>
              <a:t>‹#›</a:t>
            </a:fld>
            <a:endParaRPr lang="en-US" dirty="0"/>
          </a:p>
        </p:txBody>
      </p:sp>
    </p:spTree>
    <p:extLst>
      <p:ext uri="{BB962C8B-B14F-4D97-AF65-F5344CB8AC3E}">
        <p14:creationId xmlns:p14="http://schemas.microsoft.com/office/powerpoint/2010/main" val="2639497530"/>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635131091"/>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1176884263"/>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1502267345"/>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730420721"/>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475819170"/>
      </p:ext>
    </p:extLst>
  </p:cSld>
  <p:clrMapOvr>
    <a:masterClrMapping/>
  </p:clrMapOvr>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496050888"/>
      </p:ext>
    </p:extLst>
  </p:cSld>
  <p:clrMapOvr>
    <a:masterClrMapping/>
  </p:clrMapOvr>
  <p:transition/>
</p:sldLayout>
</file>

<file path=ppt/slideLayouts/slideLayout1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812213455"/>
      </p:ext>
    </p:extLst>
  </p:cSld>
  <p:clrMapOvr>
    <a:masterClrMapping/>
  </p:clrMapOvr>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1735985201"/>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631417017"/>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4567660"/>
      </p:ext>
    </p:extLst>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1163450142"/>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3846552883"/>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2060874338"/>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17810610"/>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2426185427"/>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138122696"/>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718146794"/>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836011648"/>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785079319"/>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297935004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5708673"/>
      </p:ext>
    </p:extLst>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4097827698"/>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663159011"/>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665394431"/>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590891066"/>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119461370"/>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3994542320"/>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369430930"/>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2563997862"/>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764505726"/>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5852551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290456"/>
      </p:ext>
    </p:extLst>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011778787"/>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325137992"/>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598730128"/>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511378531"/>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49160478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3575267987"/>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4564232"/>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7218921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944577989"/>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51718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51172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577915"/>
      </p:ext>
    </p:extLst>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33037371"/>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760834765"/>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974691619"/>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52543128"/>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44899211"/>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01499167"/>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857804847"/>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76608152"/>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97099911"/>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227468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6081630"/>
      </p:ext>
    </p:extLst>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726" indent="0" algn="ctr">
              <a:buNone/>
              <a:defRPr>
                <a:solidFill>
                  <a:schemeClr val="tx1">
                    <a:tint val="75000"/>
                  </a:schemeClr>
                </a:solidFill>
              </a:defRPr>
            </a:lvl2pPr>
            <a:lvl3pPr marL="913455" indent="0" algn="ctr">
              <a:buNone/>
              <a:defRPr>
                <a:solidFill>
                  <a:schemeClr val="tx1">
                    <a:tint val="75000"/>
                  </a:schemeClr>
                </a:solidFill>
              </a:defRPr>
            </a:lvl3pPr>
            <a:lvl4pPr marL="1370172" indent="0" algn="ctr">
              <a:buNone/>
              <a:defRPr>
                <a:solidFill>
                  <a:schemeClr val="tx1">
                    <a:tint val="75000"/>
                  </a:schemeClr>
                </a:solidFill>
              </a:defRPr>
            </a:lvl4pPr>
            <a:lvl5pPr marL="1826907" indent="0" algn="ctr">
              <a:buNone/>
              <a:defRPr>
                <a:solidFill>
                  <a:schemeClr val="tx1">
                    <a:tint val="75000"/>
                  </a:schemeClr>
                </a:solidFill>
              </a:defRPr>
            </a:lvl5pPr>
            <a:lvl6pPr marL="2283619" indent="0" algn="ctr">
              <a:buNone/>
              <a:defRPr>
                <a:solidFill>
                  <a:schemeClr val="tx1">
                    <a:tint val="75000"/>
                  </a:schemeClr>
                </a:solidFill>
              </a:defRPr>
            </a:lvl6pPr>
            <a:lvl7pPr marL="2740344" indent="0" algn="ctr">
              <a:buNone/>
              <a:defRPr>
                <a:solidFill>
                  <a:schemeClr val="tx1">
                    <a:tint val="75000"/>
                  </a:schemeClr>
                </a:solidFill>
              </a:defRPr>
            </a:lvl7pPr>
            <a:lvl8pPr marL="3197066" indent="0" algn="ctr">
              <a:buNone/>
              <a:defRPr>
                <a:solidFill>
                  <a:schemeClr val="tx1">
                    <a:tint val="75000"/>
                  </a:schemeClr>
                </a:solidFill>
              </a:defRPr>
            </a:lvl8pPr>
            <a:lvl9pPr marL="365379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97720696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848074133"/>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726" indent="0">
              <a:buNone/>
              <a:defRPr sz="1800">
                <a:solidFill>
                  <a:schemeClr val="tx1">
                    <a:tint val="75000"/>
                  </a:schemeClr>
                </a:solidFill>
              </a:defRPr>
            </a:lvl2pPr>
            <a:lvl3pPr marL="913455" indent="0">
              <a:buNone/>
              <a:defRPr sz="1600">
                <a:solidFill>
                  <a:schemeClr val="tx1">
                    <a:tint val="75000"/>
                  </a:schemeClr>
                </a:solidFill>
              </a:defRPr>
            </a:lvl3pPr>
            <a:lvl4pPr marL="1370172" indent="0">
              <a:buNone/>
              <a:defRPr sz="1400">
                <a:solidFill>
                  <a:schemeClr val="tx1">
                    <a:tint val="75000"/>
                  </a:schemeClr>
                </a:solidFill>
              </a:defRPr>
            </a:lvl4pPr>
            <a:lvl5pPr marL="1826907" indent="0">
              <a:buNone/>
              <a:defRPr sz="1400">
                <a:solidFill>
                  <a:schemeClr val="tx1">
                    <a:tint val="75000"/>
                  </a:schemeClr>
                </a:solidFill>
              </a:defRPr>
            </a:lvl5pPr>
            <a:lvl6pPr marL="2283619" indent="0">
              <a:buNone/>
              <a:defRPr sz="1400">
                <a:solidFill>
                  <a:schemeClr val="tx1">
                    <a:tint val="75000"/>
                  </a:schemeClr>
                </a:solidFill>
              </a:defRPr>
            </a:lvl6pPr>
            <a:lvl7pPr marL="2740344" indent="0">
              <a:buNone/>
              <a:defRPr sz="1400">
                <a:solidFill>
                  <a:schemeClr val="tx1">
                    <a:tint val="75000"/>
                  </a:schemeClr>
                </a:solidFill>
              </a:defRPr>
            </a:lvl7pPr>
            <a:lvl8pPr marL="3197066" indent="0">
              <a:buNone/>
              <a:defRPr sz="1400">
                <a:solidFill>
                  <a:schemeClr val="tx1">
                    <a:tint val="75000"/>
                  </a:schemeClr>
                </a:solidFill>
              </a:defRPr>
            </a:lvl8pPr>
            <a:lvl9pPr marL="36537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48062096"/>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49199560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631684344"/>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033325093"/>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108025504"/>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91208289"/>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197041720"/>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314424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0892506"/>
      </p:ext>
    </p:extLst>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951972707"/>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609962737"/>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934967846"/>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3607677"/>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1794024073"/>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1318261"/>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54788"/>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117836261"/>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355887"/>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35035258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834918"/>
      </p:ext>
    </p:extLst>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2647521593"/>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8193967"/>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1830200"/>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209652388"/>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1946530294"/>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275378803"/>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3097455776"/>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3070731527"/>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248560254"/>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13170846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6775780"/>
      </p:ext>
    </p:extLst>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3711724242"/>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044509920"/>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888718822"/>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3096423720"/>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790510"/>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4436832"/>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088676"/>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1618858"/>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1828171"/>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100411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013627"/>
      </p:ext>
    </p:extLst>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7265916"/>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4279504"/>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900573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5849215"/>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7258850"/>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984890"/>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2952109"/>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3663177"/>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6286857"/>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08955131"/>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084321"/>
      </p:ext>
    </p:extLst>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5868241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3353927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9283733"/>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32998300"/>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52134854"/>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59174801"/>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65180328"/>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994185694"/>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780562765"/>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62191161"/>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7990"/>
      </p:ext>
    </p:extLst>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88347636"/>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2802583"/>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65171208"/>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03668069"/>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66069690"/>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91345944"/>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44090348"/>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04692"/>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988116"/>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87936659"/>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92988"/>
      </p:ext>
    </p:extLst>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74036539"/>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20262198"/>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87877129"/>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406559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6703237"/>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26146110"/>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6203214"/>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2896451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63232769"/>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5187072"/>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88303"/>
      </p:ext>
    </p:extLst>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7287119"/>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9488107"/>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3995389"/>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2398747"/>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416064"/>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3632813"/>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5603899"/>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6756300"/>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992108"/>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3000220"/>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782426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8487214"/>
      </p:ext>
    </p:extLst>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882882"/>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75172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1450213"/>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013424"/>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5214989"/>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5645896"/>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3635492"/>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4656219"/>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0988435"/>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5628398"/>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86297"/>
      </p:ext>
    </p:extLst>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7341554"/>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1521072"/>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8814486"/>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0614519"/>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1701500"/>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9550306"/>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0591903"/>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872434"/>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1074272"/>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0534323"/>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819343"/>
      </p:ext>
    </p:extLst>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055921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8264957"/>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7290526"/>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235649"/>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2031035"/>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3546450"/>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8380473"/>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5517378"/>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6079667"/>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6246592"/>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6166240"/>
      </p:ext>
    </p:extLst>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0615842"/>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072919"/>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4962764"/>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567405"/>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587797"/>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893951"/>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2736702"/>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55321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031693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128321"/>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290053"/>
      </p:ext>
    </p:extLst>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745140"/>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9287482"/>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505236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322044"/>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084293"/>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3475535"/>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604107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1197283"/>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1976953"/>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4421042"/>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7760448"/>
      </p:ext>
    </p:extLst>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0789854"/>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3117433"/>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4490601"/>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721348"/>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413470"/>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4577498"/>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064227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9145687"/>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7053304"/>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7552100"/>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307843"/>
      </p:ext>
    </p:extLst>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361081"/>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0739926"/>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0378634"/>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209609"/>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004886"/>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5482862"/>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0565691"/>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2563681"/>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852749"/>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5330079"/>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9539908"/>
      </p:ext>
    </p:extLst>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6745649"/>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0656383"/>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3213091"/>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3620381"/>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0159138"/>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829544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5933579"/>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4365364"/>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8172918"/>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7421702"/>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84193"/>
      </p:ext>
    </p:extLst>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7513980"/>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7397221"/>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7944310"/>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917150"/>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2010397"/>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725168"/>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209256"/>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1363723"/>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5352381"/>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5654335"/>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0215984"/>
      </p:ext>
    </p:extLst>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360708"/>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4201171"/>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182836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069537"/>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9170391"/>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1707561"/>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460126"/>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3820293"/>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0135541"/>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7228043"/>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54106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8506187"/>
      </p:ext>
    </p:extLst>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3181937"/>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4623348"/>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0206200"/>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1951651"/>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0264669"/>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0077313"/>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954225"/>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4602655"/>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644053"/>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588934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2468184"/>
      </p:ext>
    </p:extLst>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5292591"/>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54105"/>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2839702"/>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1534260"/>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216388"/>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4376057"/>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5495148"/>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33522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0171273"/>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849554"/>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7135413"/>
      </p:ext>
    </p:extLst>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989544"/>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8763865"/>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6206595"/>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0341211"/>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9291040"/>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0504666"/>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0653589"/>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0593553"/>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385813725"/>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11766029"/>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590703"/>
      </p:ext>
    </p:extLst>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708395330"/>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89459556"/>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2977639"/>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724100297"/>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54969663"/>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32837764"/>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872006144"/>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4255177"/>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2597880"/>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04612324"/>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417560"/>
      </p:ext>
    </p:extLst>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865062"/>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7137871"/>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6999931"/>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0503"/>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7890160"/>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442053"/>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7573420"/>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53698"/>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2674041"/>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5719175"/>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73197"/>
      </p:ext>
    </p:extLst>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3613201"/>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0512960"/>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2214997"/>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70640732"/>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50633139"/>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28166260"/>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22470431"/>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923613"/>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95815245"/>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37718513"/>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3572382"/>
      </p:ext>
    </p:extLst>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5835100"/>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6556853"/>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30873785"/>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15249380"/>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8005723"/>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408268"/>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4283126"/>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880764"/>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3428083"/>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7876183"/>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7222916"/>
      </p:ext>
    </p:extLst>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197900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2415275"/>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6562091"/>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0426147"/>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9363526"/>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0233649"/>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8563364"/>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057353"/>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0008050"/>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8028148"/>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8524574"/>
      </p:ext>
    </p:extLst>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9336753"/>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54540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4217112"/>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9576390"/>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6460859"/>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7948970"/>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529159"/>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880229"/>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0614189"/>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2325072"/>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998270"/>
      </p:ext>
    </p:extLst>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6542097"/>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3231731"/>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7357094"/>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6784190"/>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5033043"/>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7733398"/>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488897"/>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055589"/>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236084"/>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58589"/>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38268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893373"/>
      </p:ext>
    </p:extLst>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6285684"/>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0424341"/>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1278485"/>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1351139"/>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950598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637662"/>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02942"/>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213660"/>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7398350"/>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5072809"/>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726207"/>
      </p:ext>
    </p:extLst>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53949796"/>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09583571"/>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3222103"/>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94661173"/>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05669565"/>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27932095"/>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6736689"/>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29102071"/>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59465796"/>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03020387"/>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5491982"/>
      </p:ext>
    </p:extLst>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7151543"/>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81536676"/>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20871872"/>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074800"/>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431377"/>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1507845"/>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747062"/>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11429975"/>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75732859"/>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05579800"/>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1547794"/>
      </p:ext>
    </p:extLst>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45565"/>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262657"/>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2833324"/>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9563920"/>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5159819"/>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772292"/>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4452777"/>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460725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52228"/>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0290843"/>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512557"/>
      </p:ext>
    </p:extLst>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8318615"/>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0010779"/>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410276"/>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7524566"/>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766324"/>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2265290"/>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723915"/>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3540700"/>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4308798"/>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817948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6855173"/>
      </p:ext>
    </p:extLst>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6167656"/>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9069473"/>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5101077"/>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9622340"/>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5786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53816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1720616"/>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6443799"/>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156594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8554702"/>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7181563"/>
      </p:ext>
    </p:extLst>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7679738"/>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8276004"/>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5725101"/>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7416618"/>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5740504"/>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9767710"/>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7981969"/>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98839"/>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998011"/>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4277182"/>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336475"/>
      </p:ext>
    </p:extLst>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4498986"/>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636946"/>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8773270"/>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9140902"/>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7770728"/>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6817954"/>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953409"/>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8297944"/>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1251223"/>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004503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0749560"/>
      </p:ext>
    </p:extLst>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49036993"/>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413155"/>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734234"/>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6000035"/>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25362"/>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2938433"/>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48677658"/>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514480"/>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4484253"/>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230660"/>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4007"/>
      </p:ext>
    </p:extLst>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0552921"/>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4367456"/>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4101452"/>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11117"/>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1897388"/>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3000865"/>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277233"/>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1500498"/>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4423227"/>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4774450"/>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55058191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37011"/>
      </p:ext>
    </p:extLst>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541493"/>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2703087"/>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7087708"/>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164297"/>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6181776"/>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183316"/>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360027"/>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2743213"/>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2777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4705818"/>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2598833"/>
      </p:ext>
    </p:extLst>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86858"/>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4670854"/>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527451"/>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41056"/>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0764406"/>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8788014"/>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2935841"/>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2142372"/>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3266870"/>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186614"/>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3561006"/>
      </p:ext>
    </p:extLst>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952850"/>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596169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5203184"/>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0548547"/>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306" name="Group 318"/>
          <p:cNvGrpSpPr/>
          <p:nvPr/>
        </p:nvGrpSpPr>
        <p:grpSpPr>
          <a:xfrm>
            <a:off x="634" y="108585"/>
            <a:ext cx="10407653" cy="6749415"/>
            <a:chOff x="0" y="0"/>
            <a:chExt cx="10407651" cy="6749414"/>
          </a:xfrm>
        </p:grpSpPr>
        <p:grpSp>
          <p:nvGrpSpPr>
            <p:cNvPr id="274" name="Group 313"/>
            <p:cNvGrpSpPr/>
            <p:nvPr/>
          </p:nvGrpSpPr>
          <p:grpSpPr>
            <a:xfrm>
              <a:off x="-1" y="-1"/>
              <a:ext cx="10407653" cy="6489701"/>
              <a:chOff x="0" y="0"/>
              <a:chExt cx="10407651" cy="6489699"/>
            </a:xfrm>
          </p:grpSpPr>
          <p:grpSp>
            <p:nvGrpSpPr>
              <p:cNvPr id="261" name="Group 312"/>
              <p:cNvGrpSpPr/>
              <p:nvPr/>
            </p:nvGrpSpPr>
            <p:grpSpPr>
              <a:xfrm>
                <a:off x="-1" y="120015"/>
                <a:ext cx="10407653" cy="6369685"/>
                <a:chOff x="0" y="0"/>
                <a:chExt cx="10407651" cy="6369684"/>
              </a:xfrm>
            </p:grpSpPr>
            <p:sp>
              <p:nvSpPr>
                <p:cNvPr id="68"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69"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0"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1"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2"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3"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4"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5"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112" name="Group 311"/>
                <p:cNvGrpSpPr/>
                <p:nvPr/>
              </p:nvGrpSpPr>
              <p:grpSpPr>
                <a:xfrm>
                  <a:off x="766127" y="0"/>
                  <a:ext cx="2859724" cy="6369685"/>
                  <a:chOff x="0" y="0"/>
                  <a:chExt cx="2859722" cy="6369685"/>
                </a:xfrm>
              </p:grpSpPr>
              <p:grpSp>
                <p:nvGrpSpPr>
                  <p:cNvPr id="84" name="Group 305"/>
                  <p:cNvGrpSpPr/>
                  <p:nvPr/>
                </p:nvGrpSpPr>
                <p:grpSpPr>
                  <a:xfrm>
                    <a:off x="0" y="0"/>
                    <a:ext cx="1548448" cy="1503998"/>
                    <a:chOff x="0" y="0"/>
                    <a:chExt cx="1548447" cy="1503997"/>
                  </a:xfrm>
                </p:grpSpPr>
                <p:sp>
                  <p:nvSpPr>
                    <p:cNvPr id="76"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7"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8"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9"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0"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1"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2"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3"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93" name="Group 112"/>
                  <p:cNvGrpSpPr/>
                  <p:nvPr/>
                </p:nvGrpSpPr>
                <p:grpSpPr>
                  <a:xfrm>
                    <a:off x="192087" y="1622425"/>
                    <a:ext cx="2667636" cy="1503998"/>
                    <a:chOff x="0" y="0"/>
                    <a:chExt cx="2667635" cy="1503997"/>
                  </a:xfrm>
                </p:grpSpPr>
                <p:sp>
                  <p:nvSpPr>
                    <p:cNvPr id="85"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6"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7"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8"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9"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0"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1"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2"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02" name="Group 121"/>
                  <p:cNvGrpSpPr/>
                  <p:nvPr/>
                </p:nvGrpSpPr>
                <p:grpSpPr>
                  <a:xfrm>
                    <a:off x="192087" y="3243262"/>
                    <a:ext cx="2667636" cy="1503999"/>
                    <a:chOff x="0" y="0"/>
                    <a:chExt cx="2667635" cy="1503997"/>
                  </a:xfrm>
                </p:grpSpPr>
                <p:sp>
                  <p:nvSpPr>
                    <p:cNvPr id="94"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5"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6"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7"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8"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9"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0"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1"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11" name="Group 130"/>
                  <p:cNvGrpSpPr/>
                  <p:nvPr/>
                </p:nvGrpSpPr>
                <p:grpSpPr>
                  <a:xfrm>
                    <a:off x="192087" y="4865687"/>
                    <a:ext cx="2667636" cy="1503999"/>
                    <a:chOff x="0" y="0"/>
                    <a:chExt cx="2667635" cy="1503997"/>
                  </a:xfrm>
                </p:grpSpPr>
                <p:sp>
                  <p:nvSpPr>
                    <p:cNvPr id="103"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4"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5"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6"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7"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8"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9"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0"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49" name="Group 310"/>
                <p:cNvGrpSpPr/>
                <p:nvPr/>
              </p:nvGrpSpPr>
              <p:grpSpPr>
                <a:xfrm>
                  <a:off x="2461577" y="0"/>
                  <a:ext cx="2859724" cy="6369685"/>
                  <a:chOff x="0" y="0"/>
                  <a:chExt cx="2859722" cy="6369685"/>
                </a:xfrm>
              </p:grpSpPr>
              <p:grpSp>
                <p:nvGrpSpPr>
                  <p:cNvPr id="121" name="Group 304"/>
                  <p:cNvGrpSpPr/>
                  <p:nvPr/>
                </p:nvGrpSpPr>
                <p:grpSpPr>
                  <a:xfrm>
                    <a:off x="0" y="0"/>
                    <a:ext cx="1548448" cy="1503998"/>
                    <a:chOff x="0" y="0"/>
                    <a:chExt cx="1548447" cy="1503997"/>
                  </a:xfrm>
                </p:grpSpPr>
                <p:sp>
                  <p:nvSpPr>
                    <p:cNvPr id="113"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4"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5"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6"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7"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8"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9"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0"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0" name="Group 149"/>
                  <p:cNvGrpSpPr/>
                  <p:nvPr/>
                </p:nvGrpSpPr>
                <p:grpSpPr>
                  <a:xfrm>
                    <a:off x="192087" y="1622425"/>
                    <a:ext cx="2667636" cy="1503998"/>
                    <a:chOff x="0" y="0"/>
                    <a:chExt cx="2667635" cy="1503997"/>
                  </a:xfrm>
                </p:grpSpPr>
                <p:sp>
                  <p:nvSpPr>
                    <p:cNvPr id="122"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3"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4"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5"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6"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7"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8"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9"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9" name="Group 158"/>
                  <p:cNvGrpSpPr/>
                  <p:nvPr/>
                </p:nvGrpSpPr>
                <p:grpSpPr>
                  <a:xfrm>
                    <a:off x="192087" y="3243262"/>
                    <a:ext cx="2667636" cy="1503999"/>
                    <a:chOff x="0" y="0"/>
                    <a:chExt cx="2667635" cy="1503997"/>
                  </a:xfrm>
                </p:grpSpPr>
                <p:sp>
                  <p:nvSpPr>
                    <p:cNvPr id="131"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2"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3"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4"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5"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6"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7"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8"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48" name="Group 167"/>
                  <p:cNvGrpSpPr/>
                  <p:nvPr/>
                </p:nvGrpSpPr>
                <p:grpSpPr>
                  <a:xfrm>
                    <a:off x="192087" y="4865687"/>
                    <a:ext cx="2667636" cy="1503999"/>
                    <a:chOff x="0" y="0"/>
                    <a:chExt cx="2667635" cy="1503997"/>
                  </a:xfrm>
                </p:grpSpPr>
                <p:sp>
                  <p:nvSpPr>
                    <p:cNvPr id="140"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1"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2"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3"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4"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5"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6"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7"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86" name="Group 309"/>
                <p:cNvGrpSpPr/>
                <p:nvPr/>
              </p:nvGrpSpPr>
              <p:grpSpPr>
                <a:xfrm>
                  <a:off x="4157028" y="0"/>
                  <a:ext cx="2859723" cy="6369685"/>
                  <a:chOff x="0" y="0"/>
                  <a:chExt cx="2859722" cy="6369685"/>
                </a:xfrm>
              </p:grpSpPr>
              <p:grpSp>
                <p:nvGrpSpPr>
                  <p:cNvPr id="158" name="Group 303"/>
                  <p:cNvGrpSpPr/>
                  <p:nvPr/>
                </p:nvGrpSpPr>
                <p:grpSpPr>
                  <a:xfrm>
                    <a:off x="0" y="0"/>
                    <a:ext cx="1548448" cy="1503998"/>
                    <a:chOff x="0" y="0"/>
                    <a:chExt cx="1548447" cy="1503997"/>
                  </a:xfrm>
                </p:grpSpPr>
                <p:sp>
                  <p:nvSpPr>
                    <p:cNvPr id="150"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1"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2"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3"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4"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5"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6"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7"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67" name="Group 186"/>
                  <p:cNvGrpSpPr/>
                  <p:nvPr/>
                </p:nvGrpSpPr>
                <p:grpSpPr>
                  <a:xfrm>
                    <a:off x="192087" y="1622425"/>
                    <a:ext cx="2667636" cy="1503998"/>
                    <a:chOff x="0" y="0"/>
                    <a:chExt cx="2667635" cy="1503997"/>
                  </a:xfrm>
                </p:grpSpPr>
                <p:sp>
                  <p:nvSpPr>
                    <p:cNvPr id="159"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0"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1"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2"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3"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4"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5"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6"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76" name="Group 195"/>
                  <p:cNvGrpSpPr/>
                  <p:nvPr/>
                </p:nvGrpSpPr>
                <p:grpSpPr>
                  <a:xfrm>
                    <a:off x="192087" y="3243262"/>
                    <a:ext cx="2667636" cy="1503999"/>
                    <a:chOff x="0" y="0"/>
                    <a:chExt cx="2667635" cy="1503997"/>
                  </a:xfrm>
                </p:grpSpPr>
                <p:sp>
                  <p:nvSpPr>
                    <p:cNvPr id="168"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9"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0"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1"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2"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3"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4"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5"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85" name="Group 204"/>
                  <p:cNvGrpSpPr/>
                  <p:nvPr/>
                </p:nvGrpSpPr>
                <p:grpSpPr>
                  <a:xfrm>
                    <a:off x="192087" y="4865687"/>
                    <a:ext cx="2667636" cy="1503999"/>
                    <a:chOff x="0" y="0"/>
                    <a:chExt cx="2667635" cy="1503997"/>
                  </a:xfrm>
                </p:grpSpPr>
                <p:sp>
                  <p:nvSpPr>
                    <p:cNvPr id="177"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8"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9"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0"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1"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2"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3"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4"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3" name="Group 308"/>
                <p:cNvGrpSpPr/>
                <p:nvPr/>
              </p:nvGrpSpPr>
              <p:grpSpPr>
                <a:xfrm>
                  <a:off x="5852478" y="0"/>
                  <a:ext cx="2859723" cy="6369685"/>
                  <a:chOff x="0" y="0"/>
                  <a:chExt cx="2859722" cy="6369685"/>
                </a:xfrm>
              </p:grpSpPr>
              <p:grpSp>
                <p:nvGrpSpPr>
                  <p:cNvPr id="195" name="Group 302"/>
                  <p:cNvGrpSpPr/>
                  <p:nvPr/>
                </p:nvGrpSpPr>
                <p:grpSpPr>
                  <a:xfrm>
                    <a:off x="0" y="0"/>
                    <a:ext cx="1548448" cy="1503998"/>
                    <a:chOff x="0" y="0"/>
                    <a:chExt cx="1548447" cy="1503997"/>
                  </a:xfrm>
                </p:grpSpPr>
                <p:sp>
                  <p:nvSpPr>
                    <p:cNvPr id="187"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8"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9"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0"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1"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2"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3"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4"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04" name="Group 223"/>
                  <p:cNvGrpSpPr/>
                  <p:nvPr/>
                </p:nvGrpSpPr>
                <p:grpSpPr>
                  <a:xfrm>
                    <a:off x="192087" y="1622425"/>
                    <a:ext cx="2667636" cy="1503998"/>
                    <a:chOff x="0" y="0"/>
                    <a:chExt cx="2667635" cy="1503997"/>
                  </a:xfrm>
                </p:grpSpPr>
                <p:sp>
                  <p:nvSpPr>
                    <p:cNvPr id="196"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7"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8"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9"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0"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1"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2"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3"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3" name="Group 232"/>
                  <p:cNvGrpSpPr/>
                  <p:nvPr/>
                </p:nvGrpSpPr>
                <p:grpSpPr>
                  <a:xfrm>
                    <a:off x="192087" y="3243262"/>
                    <a:ext cx="2667636" cy="1503999"/>
                    <a:chOff x="0" y="0"/>
                    <a:chExt cx="2667635" cy="1503997"/>
                  </a:xfrm>
                </p:grpSpPr>
                <p:sp>
                  <p:nvSpPr>
                    <p:cNvPr id="205"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6"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7"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8"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9"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0"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1"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2"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2" name="Group 241"/>
                  <p:cNvGrpSpPr/>
                  <p:nvPr/>
                </p:nvGrpSpPr>
                <p:grpSpPr>
                  <a:xfrm>
                    <a:off x="192087" y="4865687"/>
                    <a:ext cx="2667636" cy="1503999"/>
                    <a:chOff x="0" y="0"/>
                    <a:chExt cx="2667635" cy="1503997"/>
                  </a:xfrm>
                </p:grpSpPr>
                <p:sp>
                  <p:nvSpPr>
                    <p:cNvPr id="214"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60" name="Group 307"/>
                <p:cNvGrpSpPr/>
                <p:nvPr/>
              </p:nvGrpSpPr>
              <p:grpSpPr>
                <a:xfrm>
                  <a:off x="7547928" y="0"/>
                  <a:ext cx="2859724" cy="6369685"/>
                  <a:chOff x="0" y="0"/>
                  <a:chExt cx="2859722" cy="6369685"/>
                </a:xfrm>
              </p:grpSpPr>
              <p:grpSp>
                <p:nvGrpSpPr>
                  <p:cNvPr id="232" name="Group 301"/>
                  <p:cNvGrpSpPr/>
                  <p:nvPr/>
                </p:nvGrpSpPr>
                <p:grpSpPr>
                  <a:xfrm>
                    <a:off x="0" y="0"/>
                    <a:ext cx="1548448" cy="1503998"/>
                    <a:chOff x="0" y="0"/>
                    <a:chExt cx="1548447" cy="1503997"/>
                  </a:xfrm>
                </p:grpSpPr>
                <p:sp>
                  <p:nvSpPr>
                    <p:cNvPr id="224"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41" name="Group 260"/>
                  <p:cNvGrpSpPr/>
                  <p:nvPr/>
                </p:nvGrpSpPr>
                <p:grpSpPr>
                  <a:xfrm>
                    <a:off x="192087" y="1622425"/>
                    <a:ext cx="2667636" cy="1503998"/>
                    <a:chOff x="0" y="0"/>
                    <a:chExt cx="2667635" cy="1503997"/>
                  </a:xfrm>
                </p:grpSpPr>
                <p:sp>
                  <p:nvSpPr>
                    <p:cNvPr id="233"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5"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6"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7"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8"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9"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0"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0" name="Group 269"/>
                  <p:cNvGrpSpPr/>
                  <p:nvPr/>
                </p:nvGrpSpPr>
                <p:grpSpPr>
                  <a:xfrm>
                    <a:off x="192087" y="3243262"/>
                    <a:ext cx="2667636" cy="1503999"/>
                    <a:chOff x="0" y="0"/>
                    <a:chExt cx="2667635" cy="1503997"/>
                  </a:xfrm>
                </p:grpSpPr>
                <p:sp>
                  <p:nvSpPr>
                    <p:cNvPr id="242"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3"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4"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5"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6"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7"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8"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9"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9" name="Group 278"/>
                  <p:cNvGrpSpPr/>
                  <p:nvPr/>
                </p:nvGrpSpPr>
                <p:grpSpPr>
                  <a:xfrm>
                    <a:off x="192087" y="4865687"/>
                    <a:ext cx="2667636" cy="1503999"/>
                    <a:chOff x="0" y="0"/>
                    <a:chExt cx="2667635" cy="1503997"/>
                  </a:xfrm>
                </p:grpSpPr>
                <p:sp>
                  <p:nvSpPr>
                    <p:cNvPr id="251"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2"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3"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4"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5"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6"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7"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8"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73" name="Group 306"/>
              <p:cNvGrpSpPr/>
              <p:nvPr/>
            </p:nvGrpSpPr>
            <p:grpSpPr>
              <a:xfrm>
                <a:off x="4762" y="0"/>
                <a:ext cx="9096377" cy="1"/>
                <a:chOff x="0" y="0"/>
                <a:chExt cx="9096375" cy="0"/>
              </a:xfrm>
            </p:grpSpPr>
            <p:sp>
              <p:nvSpPr>
                <p:cNvPr id="262"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3"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4"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5"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6"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7"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8"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9"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0"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1"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2"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80" name="Group 315"/>
            <p:cNvGrpSpPr/>
            <p:nvPr/>
          </p:nvGrpSpPr>
          <p:grpSpPr>
            <a:xfrm>
              <a:off x="532764" y="1796414"/>
              <a:ext cx="8077202" cy="1676401"/>
              <a:chOff x="0" y="0"/>
              <a:chExt cx="8077200" cy="1676400"/>
            </a:xfrm>
          </p:grpSpPr>
          <p:sp>
            <p:nvSpPr>
              <p:cNvPr id="275"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6"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7"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8"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9"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5" name="Group 287"/>
            <p:cNvGrpSpPr/>
            <p:nvPr/>
          </p:nvGrpSpPr>
          <p:grpSpPr>
            <a:xfrm>
              <a:off x="304165" y="6674802"/>
              <a:ext cx="8458201" cy="74613"/>
              <a:chOff x="0" y="0"/>
              <a:chExt cx="8458200" cy="74612"/>
            </a:xfrm>
          </p:grpSpPr>
          <p:grpSp>
            <p:nvGrpSpPr>
              <p:cNvPr id="283" name="Group 73"/>
              <p:cNvGrpSpPr/>
              <p:nvPr/>
            </p:nvGrpSpPr>
            <p:grpSpPr>
              <a:xfrm>
                <a:off x="-1" y="-1"/>
                <a:ext cx="990601" cy="74614"/>
                <a:chOff x="0" y="0"/>
                <a:chExt cx="990600" cy="74612"/>
              </a:xfrm>
            </p:grpSpPr>
            <p:sp>
              <p:nvSpPr>
                <p:cNvPr id="281"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2"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6" name="Group 72"/>
              <p:cNvGrpSpPr/>
              <p:nvPr/>
            </p:nvGrpSpPr>
            <p:grpSpPr>
              <a:xfrm>
                <a:off x="1066800" y="-1"/>
                <a:ext cx="990601" cy="74614"/>
                <a:chOff x="0" y="0"/>
                <a:chExt cx="990600" cy="74612"/>
              </a:xfrm>
            </p:grpSpPr>
            <p:sp>
              <p:nvSpPr>
                <p:cNvPr id="284"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5"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9" name="Group 74"/>
              <p:cNvGrpSpPr/>
              <p:nvPr/>
            </p:nvGrpSpPr>
            <p:grpSpPr>
              <a:xfrm>
                <a:off x="2133600" y="-1"/>
                <a:ext cx="990601" cy="74614"/>
                <a:chOff x="0" y="0"/>
                <a:chExt cx="990600" cy="74612"/>
              </a:xfrm>
            </p:grpSpPr>
            <p:sp>
              <p:nvSpPr>
                <p:cNvPr id="287"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8"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2" name="Group 77"/>
              <p:cNvGrpSpPr/>
              <p:nvPr/>
            </p:nvGrpSpPr>
            <p:grpSpPr>
              <a:xfrm>
                <a:off x="3200400" y="-1"/>
                <a:ext cx="990601" cy="74614"/>
                <a:chOff x="0" y="0"/>
                <a:chExt cx="990600" cy="74612"/>
              </a:xfrm>
            </p:grpSpPr>
            <p:sp>
              <p:nvSpPr>
                <p:cNvPr id="290"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1"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5" name="Group 80"/>
              <p:cNvGrpSpPr/>
              <p:nvPr/>
            </p:nvGrpSpPr>
            <p:grpSpPr>
              <a:xfrm>
                <a:off x="4267200" y="-1"/>
                <a:ext cx="990601" cy="74614"/>
                <a:chOff x="0" y="0"/>
                <a:chExt cx="990600" cy="74612"/>
              </a:xfrm>
            </p:grpSpPr>
            <p:sp>
              <p:nvSpPr>
                <p:cNvPr id="293"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4"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8" name="Group 83"/>
              <p:cNvGrpSpPr/>
              <p:nvPr/>
            </p:nvGrpSpPr>
            <p:grpSpPr>
              <a:xfrm>
                <a:off x="5334000" y="-1"/>
                <a:ext cx="990601" cy="74614"/>
                <a:chOff x="0" y="0"/>
                <a:chExt cx="990600" cy="74612"/>
              </a:xfrm>
            </p:grpSpPr>
            <p:sp>
              <p:nvSpPr>
                <p:cNvPr id="296"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7"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1" name="Group 86"/>
              <p:cNvGrpSpPr/>
              <p:nvPr/>
            </p:nvGrpSpPr>
            <p:grpSpPr>
              <a:xfrm>
                <a:off x="6400800" y="-1"/>
                <a:ext cx="990601" cy="74614"/>
                <a:chOff x="0" y="0"/>
                <a:chExt cx="990600" cy="74612"/>
              </a:xfrm>
            </p:grpSpPr>
            <p:sp>
              <p:nvSpPr>
                <p:cNvPr id="299"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0"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4" name="Group 89"/>
              <p:cNvGrpSpPr/>
              <p:nvPr/>
            </p:nvGrpSpPr>
            <p:grpSpPr>
              <a:xfrm>
                <a:off x="7467600" y="-1"/>
                <a:ext cx="990601" cy="74614"/>
                <a:chOff x="0" y="0"/>
                <a:chExt cx="990600" cy="74612"/>
              </a:xfrm>
            </p:grpSpPr>
            <p:sp>
              <p:nvSpPr>
                <p:cNvPr id="302"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3"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307" name="Picture 319" descr="Picture 319"/>
          <p:cNvPicPr>
            <a:picLocks/>
          </p:cNvPicPr>
          <p:nvPr/>
        </p:nvPicPr>
        <p:blipFill>
          <a:blip r:embed="rId2" cstate="print"/>
          <a:stretch>
            <a:fillRect/>
          </a:stretch>
        </p:blipFill>
        <p:spPr>
          <a:xfrm>
            <a:off x="4456112" y="3403637"/>
            <a:ext cx="246063" cy="246064"/>
          </a:xfrm>
          <a:prstGeom prst="rect">
            <a:avLst/>
          </a:prstGeom>
          <a:ln w="12700">
            <a:miter lim="400000"/>
          </a:ln>
        </p:spPr>
      </p:pic>
      <p:sp>
        <p:nvSpPr>
          <p:cNvPr id="308" name="Title Text"/>
          <p:cNvSpPr txBox="1">
            <a:spLocks noGrp="1"/>
          </p:cNvSpPr>
          <p:nvPr>
            <p:ph type="title"/>
          </p:nvPr>
        </p:nvSpPr>
        <p:spPr>
          <a:xfrm>
            <a:off x="685800" y="2133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09" name="Body Level One…"/>
          <p:cNvSpPr txBox="1">
            <a:spLocks noGrp="1"/>
          </p:cNvSpPr>
          <p:nvPr>
            <p:ph type="body" sz="quarter" idx="1"/>
          </p:nvPr>
        </p:nvSpPr>
        <p:spPr>
          <a:xfrm>
            <a:off x="1371600" y="3886201"/>
            <a:ext cx="6400800" cy="1752601"/>
          </a:xfrm>
          <a:prstGeom prst="rect">
            <a:avLst/>
          </a:prstGeom>
        </p:spPr>
        <p:txBody>
          <a:bodyPr anchor="ctr">
            <a:normAutofit/>
          </a:bodyPr>
          <a:lstStyle>
            <a:lvl1pPr marL="0" indent="0" algn="ctr">
              <a:buSzTx/>
              <a:buNone/>
              <a:defRPr b="1" i="0">
                <a:latin typeface="Arial" panose="020B0604020202020204" pitchFamily="34" charset="0"/>
                <a:cs typeface="Arial" panose="020B0604020202020204" pitchFamily="34" charset="0"/>
              </a:defRPr>
            </a:lvl1pPr>
            <a:lvl2pPr algn="ctr">
              <a:defRPr b="1" i="0">
                <a:latin typeface="Arial" panose="020B0604020202020204" pitchFamily="34" charset="0"/>
                <a:cs typeface="Arial" panose="020B0604020202020204" pitchFamily="34" charset="0"/>
              </a:defRPr>
            </a:lvl2pPr>
            <a:lvl3pPr algn="ctr">
              <a:defRPr b="1" i="0">
                <a:latin typeface="Arial" panose="020B0604020202020204" pitchFamily="34" charset="0"/>
                <a:cs typeface="Arial" panose="020B0604020202020204" pitchFamily="34" charset="0"/>
              </a:defRPr>
            </a:lvl3pPr>
            <a:lvl4pPr algn="ctr">
              <a:defRPr b="1" i="0">
                <a:latin typeface="Arial" panose="020B0604020202020204" pitchFamily="34" charset="0"/>
                <a:cs typeface="Arial" panose="020B0604020202020204" pitchFamily="34" charset="0"/>
              </a:defRPr>
            </a:lvl4pPr>
            <a:lvl5pPr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0" name="Slide Number"/>
          <p:cNvSpPr txBox="1">
            <a:spLocks noGrp="1"/>
          </p:cNvSpPr>
          <p:nvPr>
            <p:ph type="sldNum" sz="quarter" idx="2"/>
          </p:nvPr>
        </p:nvSpPr>
        <p:spPr>
          <a:xfrm>
            <a:off x="8192064" y="6411137"/>
            <a:ext cx="266137" cy="29446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61520809"/>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30684009"/>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6815509"/>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34669602"/>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38231155"/>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80632305"/>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4272530"/>
      </p:ext>
    </p:extLst>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81127428"/>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74786598"/>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73126636"/>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80476746"/>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2940283"/>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63913212"/>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0173714"/>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94320529"/>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32488928"/>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855941708"/>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6691711"/>
      </p:ext>
    </p:extLst>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21135767"/>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86734987"/>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12924161"/>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05816490"/>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92709239"/>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24132850"/>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4846446"/>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053693"/>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1242433"/>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02613755"/>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384464"/>
      </p:ext>
    </p:extLst>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6991560"/>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33129872"/>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30016156"/>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360457"/>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3327468"/>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36187727"/>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3112553"/>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77149534"/>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3910572"/>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2896545"/>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8838239"/>
      </p:ext>
    </p:extLst>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7437724"/>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994389"/>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700923"/>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6794831"/>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6763"/>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039172"/>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3330876"/>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1223038"/>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8310756"/>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097224"/>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300820"/>
      </p:ext>
    </p:extLst>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873697"/>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348857"/>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083533"/>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83915"/>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990261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080168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416844"/>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61450"/>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6778858"/>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1139760"/>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3251627"/>
      </p:ext>
    </p:extLst>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2181662"/>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959231"/>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1573891"/>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18353"/>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3217875"/>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6246182"/>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1108865"/>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586216"/>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9186009"/>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351989"/>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5251933"/>
      </p:ext>
    </p:extLst>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6660188"/>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1037413"/>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7965763"/>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571796"/>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7352909"/>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4757532"/>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2394677"/>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4143664"/>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2981275"/>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829953"/>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56829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1157957"/>
      </p:ext>
    </p:extLst>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9763165"/>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1543379"/>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369609"/>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9980932"/>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6043102"/>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98645"/>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9852246"/>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348977"/>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7447048"/>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7433509"/>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3717128"/>
      </p:ext>
    </p:extLst>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3800311"/>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552989"/>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7935054"/>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1403580"/>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0962522"/>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3186825"/>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1271622"/>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5538900"/>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7811603"/>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0842073"/>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921472"/>
      </p:ext>
    </p:extLst>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0036128"/>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9521291"/>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7586111"/>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3428965"/>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5400309"/>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7454306"/>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315893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7924656"/>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7465839"/>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3265966"/>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1182110"/>
      </p:ext>
    </p:extLst>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1612916"/>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888583"/>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5367560"/>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4217168"/>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7927942"/>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6665460"/>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5218540"/>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688643"/>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8894253"/>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2666245"/>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2108757"/>
      </p:ext>
    </p:extLst>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6636606"/>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6638172"/>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3420272"/>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4439720"/>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5854267"/>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057283"/>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301463"/>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9784734"/>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5726393"/>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6559522"/>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933341"/>
      </p:ext>
    </p:extLst>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8132621"/>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608403"/>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5015093"/>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9272499"/>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6566373"/>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432977"/>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6035614"/>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3809776"/>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752353"/>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80243"/>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6565262"/>
      </p:ext>
    </p:extLst>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1073173"/>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3408283"/>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6089458"/>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8494207"/>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5171303"/>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7190471"/>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9970046"/>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6944121"/>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0337778"/>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950169"/>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7670375"/>
      </p:ext>
    </p:extLst>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5897483"/>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816210"/>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62731"/>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2313186"/>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9295285"/>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013988"/>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5419182"/>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8752209"/>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0446672"/>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3050613"/>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9920999"/>
      </p:ext>
    </p:extLst>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0690464"/>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5052966"/>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1390180"/>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8867327"/>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170306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8070666"/>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4798437"/>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7777273"/>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9666299"/>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3760179"/>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487830"/>
      </p:ext>
    </p:extLst>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669210"/>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8140652"/>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642978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7128616"/>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7092022"/>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458208"/>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4826327"/>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34811046"/>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02525286"/>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4185774"/>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299762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488045"/>
      </p:ext>
    </p:extLst>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57279977"/>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603458"/>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545691193"/>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8767856"/>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15011901"/>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48022158"/>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90032476"/>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43073752"/>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93375180"/>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5273287"/>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5884274"/>
      </p:ext>
    </p:extLst>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765635"/>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688056"/>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137107"/>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7056277"/>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2110903"/>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6444551"/>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204136"/>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7087361"/>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557872"/>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5953929"/>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7660951"/>
      </p:ext>
    </p:extLst>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6121868"/>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3017048"/>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93765499"/>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20921987"/>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679633"/>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8511967"/>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4937516"/>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24278454"/>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74723031"/>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86814652"/>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780803"/>
      </p:ext>
    </p:extLst>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22700798"/>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3942743"/>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25972683"/>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3825866"/>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8478920"/>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1558459"/>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693585"/>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482068"/>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406317"/>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4224863"/>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625238"/>
      </p:ext>
    </p:extLst>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3818237"/>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9740568"/>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536180"/>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3366326"/>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2910660"/>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0630534"/>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2121025"/>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2941692"/>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5916219"/>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469074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853555"/>
      </p:ext>
    </p:extLst>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91225809"/>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2119873"/>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6204765"/>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4297165"/>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1998322"/>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0597156"/>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0035692"/>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3985610"/>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648787"/>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45053"/>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445455"/>
      </p:ext>
    </p:extLst>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4242225"/>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3160315"/>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7099879"/>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7331786"/>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8810666"/>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4524044"/>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2725097"/>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47945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6750960"/>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5758436"/>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118992"/>
      </p:ext>
    </p:extLst>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3295644"/>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805311"/>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8456186"/>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6157016"/>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3668561"/>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6091271"/>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0948473"/>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8823680"/>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3246001"/>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5283743"/>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6495829"/>
      </p:ext>
    </p:extLst>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585123"/>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1679733"/>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2341565"/>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69787692"/>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42225783"/>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2263776"/>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7852875"/>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529302"/>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86444044"/>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2344699"/>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93992358"/>
      </p:ext>
    </p:extLst>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3378297"/>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57987418"/>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5473096"/>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38499455"/>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6311199"/>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7810007"/>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45078644"/>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37836440"/>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5904897"/>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793507"/>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566203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15904632"/>
      </p:ext>
    </p:extLst>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9199697"/>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6121042"/>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6257596"/>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6561853"/>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254461"/>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9668511"/>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2679460"/>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719397"/>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18180"/>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0481284"/>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9264322"/>
      </p:ext>
    </p:extLst>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8085797"/>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3095729"/>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0411617"/>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6670007"/>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2255066"/>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9800197"/>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8705928"/>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7262028"/>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6709619"/>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2760537"/>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07688315"/>
      </p:ext>
    </p:extLst>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2899057"/>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4878553"/>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8914504"/>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1271214"/>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555328"/>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5843647"/>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5531569"/>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2653362"/>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4913093"/>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6135883"/>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8986718"/>
      </p:ext>
    </p:extLst>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622407"/>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9463742"/>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1337723"/>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4051952"/>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1310843"/>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2713830"/>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6697999"/>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8536573"/>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8940713"/>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8118366"/>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59659017"/>
      </p:ext>
    </p:extLst>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4780203"/>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6299070"/>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8777428"/>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899028"/>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5742074"/>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107547"/>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2783612"/>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171570"/>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0871436"/>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6589156"/>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230294"/>
      </p:ext>
    </p:extLst>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4043391"/>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2406144"/>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0541810"/>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9807525"/>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8207103"/>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404356"/>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31840759"/>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1391991"/>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9571891"/>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542060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95689517"/>
      </p:ext>
    </p:extLst>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23840"/>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8822747"/>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8642241"/>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1037589"/>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376647"/>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9911979"/>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3450806"/>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5987180"/>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66718"/>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9457129"/>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666608"/>
      </p:ext>
    </p:extLst>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6513378"/>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5162727"/>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036899"/>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2589408"/>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527404"/>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7696490"/>
      </p:ext>
    </p:extLst>
  </p:cSld>
  <p:clrMapOvr>
    <a:masterClrMapping/>
  </p:clrMapOvr>
  <p:transition spd="med"/>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7871318"/>
      </p:ext>
    </p:extLst>
  </p:cSld>
  <p:clrMapOvr>
    <a:masterClrMapping/>
  </p:clrMapOvr>
  <p:transition spd="med"/>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2622155"/>
      </p:ext>
    </p:extLst>
  </p:cSld>
  <p:clrMapOvr>
    <a:masterClrMapping/>
  </p:clrMapOvr>
  <p:transition spd="med"/>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2221906"/>
      </p:ext>
    </p:extLst>
  </p:cSld>
  <p:clrMapOvr>
    <a:masterClrMapping/>
  </p:clrMapOvr>
  <p:transition spd="med"/>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425791"/>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6780386"/>
      </p:ext>
    </p:extLst>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5537570"/>
      </p:ext>
    </p:extLst>
  </p:cSld>
  <p:clrMapOvr>
    <a:masterClrMapping/>
  </p:clrMapOvr>
  <p:transition spd="med"/>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778260"/>
      </p:ext>
    </p:extLst>
  </p:cSld>
  <p:clrMapOvr>
    <a:masterClrMapping/>
  </p:clrMapOvr>
  <p:transition spd="med"/>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1575655"/>
      </p:ext>
    </p:extLst>
  </p:cSld>
  <p:clrMapOvr>
    <a:masterClrMapping/>
  </p:clrMapOvr>
  <p:transition spd="med"/>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8022841"/>
      </p:ext>
    </p:extLst>
  </p:cSld>
  <p:clrMapOvr>
    <a:masterClrMapping/>
  </p:clrMapOvr>
  <p:transition spd="med"/>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754182"/>
      </p:ext>
    </p:extLst>
  </p:cSld>
  <p:clrMapOvr>
    <a:masterClrMapping/>
  </p:clrMapOvr>
  <p:transition spd="med"/>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256674"/>
      </p:ext>
    </p:extLst>
  </p:cSld>
  <p:clrMapOvr>
    <a:masterClrMapping/>
  </p:clrMapOvr>
  <p:transition spd="med"/>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0965813"/>
      </p:ext>
    </p:extLst>
  </p:cSld>
  <p:clrMapOvr>
    <a:masterClrMapping/>
  </p:clrMapOvr>
  <p:transition spd="med"/>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8598727"/>
      </p:ext>
    </p:extLst>
  </p:cSld>
  <p:clrMapOvr>
    <a:masterClrMapping/>
  </p:clrMapOvr>
  <p:transition spd="med"/>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3248326"/>
      </p:ext>
    </p:extLst>
  </p:cSld>
  <p:clrMapOvr>
    <a:masterClrMapping/>
  </p:clrMapOvr>
  <p:transition spd="med"/>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4644084"/>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950746"/>
      </p:ext>
    </p:extLst>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0721021"/>
      </p:ext>
    </p:extLst>
  </p:cSld>
  <p:clrMapOvr>
    <a:masterClrMapping/>
  </p:clrMapOvr>
  <p:transition spd="med"/>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4781169"/>
      </p:ext>
    </p:extLst>
  </p:cSld>
  <p:clrMapOvr>
    <a:masterClrMapping/>
  </p:clrMapOvr>
  <p:transition spd="med"/>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1603297"/>
      </p:ext>
    </p:extLst>
  </p:cSld>
  <p:clrMapOvr>
    <a:masterClrMapping/>
  </p:clrMapOvr>
  <p:transition spd="med"/>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6632162"/>
      </p:ext>
    </p:extLst>
  </p:cSld>
  <p:clrMapOvr>
    <a:masterClrMapping/>
  </p:clrMapOvr>
  <p:transition spd="med"/>
</p:sldLayout>
</file>

<file path=ppt/slideLayouts/slideLayout2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9043623"/>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4472228"/>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9181353"/>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556214"/>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721099"/>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93424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170646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0016044"/>
      </p:ext>
    </p:extLst>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8775417"/>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3851675"/>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8517563"/>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6637378"/>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6631467"/>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56403114"/>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26198037"/>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23994934"/>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56131198"/>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6907716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1727204"/>
      </p:ext>
    </p:extLst>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93613735"/>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632217"/>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77898128"/>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25691073"/>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3632289"/>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55996534"/>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79031198"/>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12836844"/>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87339205"/>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99168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278847"/>
      </p:ext>
    </p:extLst>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8524149"/>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18057667"/>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3606192"/>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2920607"/>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57502837"/>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93499501"/>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2035936"/>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08250275"/>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90979611"/>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4723583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3260291"/>
      </p:ext>
    </p:extLst>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11236020"/>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64976712"/>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94713542"/>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405044272"/>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894099848"/>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9369925"/>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36812717"/>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4109477"/>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45623437"/>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7562832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886283"/>
      </p:ext>
    </p:extLst>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56974464"/>
      </p:ext>
    </p:extLst>
  </p:cSld>
  <p:clrMapOvr>
    <a:masterClrMapping/>
  </p:clrMapOvr>
</p:sldLayout>
</file>

<file path=ppt/slideLayouts/slideLayout22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85972863"/>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06761021"/>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77051027"/>
      </p:ext>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410445"/>
      </p:ext>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13712540"/>
      </p:ext>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152172297"/>
      </p:ext>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2300816"/>
      </p:ext>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65690045"/>
      </p:ext>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232413"/>
      </p:ext>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2036256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2612421"/>
      </p:ext>
    </p:extLst>
  </p:cSld>
  <p:clrMapOvr>
    <a:masterClrMapping/>
  </p:clrMapOvr>
  <p:transition spd="med"/>
</p:sldLayout>
</file>

<file path=ppt/slideLayouts/slideLayout2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696800099"/>
      </p:ext>
    </p:extLst>
  </p:cSld>
  <p:clrMapOvr>
    <a:masterClrMapping/>
  </p:clrMapOvr>
</p:sldLayout>
</file>

<file path=ppt/slideLayouts/slideLayout22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70552094"/>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269192417"/>
      </p:ext>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62211501"/>
      </p:ext>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96233169"/>
      </p:ext>
    </p:extLst>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18008765"/>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06384116"/>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10316033"/>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827867885"/>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519550279"/>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412356816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0537848"/>
      </p:ext>
    </p:extLst>
  </p:cSld>
  <p:clrMapOvr>
    <a:masterClrMapping/>
  </p:clrMapOvr>
  <p:transition spd="med"/>
</p:sldLayout>
</file>

<file path=ppt/slideLayouts/slideLayout2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4005099689"/>
      </p:ext>
    </p:extLst>
  </p:cSld>
  <p:clrMapOvr>
    <a:masterClrMapping/>
  </p:clrMapOvr>
</p:sldLayout>
</file>

<file path=ppt/slideLayouts/slideLayout22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92232414"/>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307833066"/>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712111033"/>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951540182"/>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167473800"/>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775481580"/>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227859001"/>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384535319"/>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914443997"/>
      </p:ext>
    </p:extLst>
  </p:cSld>
  <p:clrMapOvr>
    <a:masterClrMapping/>
  </p:clrMapOvr>
  <p:transition/>
</p:sldLayout>
</file>

<file path=ppt/slideLayouts/slideLayout22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578302061"/>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859415"/>
      </p:ext>
    </p:extLst>
  </p:cSld>
  <p:clrMapOvr>
    <a:masterClrMapping/>
  </p:clrMapOvr>
  <p:transition spd="med"/>
</p:sldLayout>
</file>

<file path=ppt/slideLayouts/slideLayout22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4063357664"/>
      </p:ext>
    </p:extLst>
  </p:cSld>
  <p:clrMapOvr>
    <a:masterClrMapping/>
  </p:clrMapOvr>
</p:sldLayout>
</file>

<file path=ppt/slideLayouts/slideLayout22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43818828"/>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726401252"/>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1769427"/>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9774174"/>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3330968"/>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5626791"/>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6772185"/>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8437192"/>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23636"/>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466551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1818374"/>
      </p:ext>
    </p:extLst>
  </p:cSld>
  <p:clrMapOvr>
    <a:masterClrMapping/>
  </p:clrMapOvr>
  <p:transition spd="med"/>
</p:sldLayout>
</file>

<file path=ppt/slideLayouts/slideLayout2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65139"/>
      </p:ext>
    </p:extLst>
  </p:cSld>
  <p:clrMapOvr>
    <a:masterClrMapping/>
  </p:clrMapOvr>
</p:sldLayout>
</file>

<file path=ppt/slideLayouts/slideLayout22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41078014"/>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232581"/>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5913692"/>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168397"/>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2372982972"/>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943134228"/>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1891602073"/>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247602688"/>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686108887"/>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21405165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695234"/>
      </p:ext>
    </p:extLst>
  </p:cSld>
  <p:clrMapOvr>
    <a:masterClrMapping/>
  </p:clrMapOvr>
  <p:transition spd="med"/>
</p:sldLayout>
</file>

<file path=ppt/slideLayouts/slideLayout2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3064714771"/>
      </p:ext>
    </p:extLst>
  </p:cSld>
  <p:clrMapOvr>
    <a:masterClrMapping/>
  </p:clrMapOvr>
</p:sldLayout>
</file>

<file path=ppt/slideLayouts/slideLayout229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637282020"/>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468275635"/>
      </p:ext>
    </p:extLst>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3528140810"/>
      </p:ext>
    </p:extLst>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2194892432"/>
      </p:ext>
    </p:extLst>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1507473620"/>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327650714"/>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159120695"/>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DB8148-6939-2B46-8FEC-099FE4C146AE}" type="slidenum">
              <a:rPr lang="en-US" smtClean="0"/>
              <a:pPr>
                <a:defRPr/>
              </a:pPr>
              <a:t>‹#›</a:t>
            </a:fld>
            <a:endParaRPr lang="en-US" dirty="0"/>
          </a:p>
        </p:txBody>
      </p:sp>
    </p:spTree>
    <p:extLst>
      <p:ext uri="{BB962C8B-B14F-4D97-AF65-F5344CB8AC3E}">
        <p14:creationId xmlns:p14="http://schemas.microsoft.com/office/powerpoint/2010/main" val="2879242765"/>
      </p:ext>
    </p:extLst>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777389547"/>
      </p:ext>
    </p:extLst>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8037103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020213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098919"/>
      </p:ext>
    </p:extLst>
  </p:cSld>
  <p:clrMapOvr>
    <a:masterClrMapping/>
  </p:clrMapOvr>
  <p:transition spd="med"/>
</p:sldLayout>
</file>

<file path=ppt/slideLayouts/slideLayout23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696069376"/>
      </p:ext>
    </p:extLst>
  </p:cSld>
  <p:clrMapOvr>
    <a:masterClrMapping/>
  </p:clrMapOvr>
</p:sldLayout>
</file>

<file path=ppt/slideLayouts/slideLayout23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7609936"/>
      </p:ext>
    </p:extLst>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919430933"/>
      </p:ext>
    </p:extLst>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820817569"/>
      </p:ext>
    </p:extLst>
  </p:cSld>
  <p:clrMapOvr>
    <a:masterClrMapping/>
  </p:clrMapOvr>
</p:sldLayout>
</file>

<file path=ppt/slideLayouts/slideLayout2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615097568"/>
      </p:ext>
    </p:extLst>
  </p:cSld>
  <p:clrMapOvr>
    <a:masterClrMapping/>
  </p:clrMapOvr>
</p:sldLayout>
</file>

<file path=ppt/slideLayouts/slideLayout2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664123180"/>
      </p:ext>
    </p:extLst>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087170636"/>
      </p:ext>
    </p:extLst>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139227410"/>
      </p:ext>
    </p:extLst>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272331773"/>
      </p:ext>
    </p:extLst>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2412446906"/>
      </p:ext>
    </p:extLst>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121177178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23604"/>
      </p:ext>
    </p:extLst>
  </p:cSld>
  <p:clrMapOvr>
    <a:masterClrMapping/>
  </p:clrMapOvr>
  <p:transition spd="med"/>
</p:sldLayout>
</file>

<file path=ppt/slideLayouts/slideLayout23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2180951794"/>
      </p:ext>
    </p:extLst>
  </p:cSld>
  <p:clrMapOvr>
    <a:masterClrMapping/>
  </p:clrMapOvr>
</p:sldLayout>
</file>

<file path=ppt/slideLayouts/slideLayout23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89263674"/>
      </p:ext>
    </p:extLst>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2441323266"/>
      </p:ext>
    </p:extLst>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76570887"/>
      </p:ext>
    </p:extLst>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58299959"/>
      </p:ext>
    </p:extLst>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330585638"/>
      </p:ext>
    </p:extLst>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107997507"/>
      </p:ext>
    </p:extLst>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394500516"/>
      </p:ext>
    </p:extLst>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30241005"/>
      </p:ext>
    </p:extLst>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149548700"/>
      </p:ext>
    </p:extLst>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78902421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5575470"/>
      </p:ext>
    </p:extLst>
  </p:cSld>
  <p:clrMapOvr>
    <a:masterClrMapping/>
  </p:clrMapOvr>
  <p:transition spd="med"/>
</p:sldLayout>
</file>

<file path=ppt/slideLayouts/slideLayout2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104027789"/>
      </p:ext>
    </p:extLst>
  </p:cSld>
  <p:clrMapOvr>
    <a:masterClrMapping/>
  </p:clrMapOvr>
</p:sldLayout>
</file>

<file path=ppt/slideLayouts/slideLayout23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3434385"/>
      </p:ext>
    </p:extLst>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592318120"/>
      </p:ext>
    </p:extLst>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15522559"/>
      </p:ext>
    </p:extLst>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30287854"/>
      </p:ext>
    </p:extLst>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1694634"/>
      </p:ext>
    </p:extLst>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337256"/>
      </p:ext>
    </p:extLst>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82222943"/>
      </p:ext>
    </p:extLst>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16517107"/>
      </p:ext>
    </p:extLst>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52371256"/>
      </p:ext>
    </p:extLst>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696627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363994"/>
      </p:ext>
    </p:extLst>
  </p:cSld>
  <p:clrMapOvr>
    <a:masterClrMapping/>
  </p:clrMapOvr>
  <p:transition spd="med"/>
</p:sldLayout>
</file>

<file path=ppt/slideLayouts/slideLayout2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7666627"/>
      </p:ext>
    </p:extLst>
  </p:cSld>
  <p:clrMapOvr>
    <a:masterClrMapping/>
  </p:clrMapOvr>
</p:sldLayout>
</file>

<file path=ppt/slideLayouts/slideLayout23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47453350"/>
      </p:ext>
    </p:extLst>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5206813"/>
      </p:ext>
    </p:extLst>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89556442"/>
      </p:ext>
    </p:extLst>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08732718"/>
      </p:ext>
    </p:extLst>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57419975"/>
      </p:ext>
    </p:extLst>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735109334"/>
      </p:ext>
    </p:extLst>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433503878"/>
      </p:ext>
    </p:extLst>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259921606"/>
      </p:ext>
    </p:extLst>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1997364707"/>
      </p:ext>
    </p:extLst>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381803933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5621021"/>
      </p:ext>
    </p:extLst>
  </p:cSld>
  <p:clrMapOvr>
    <a:masterClrMapping/>
  </p:clrMapOvr>
  <p:transition spd="med"/>
</p:sldLayout>
</file>

<file path=ppt/slideLayouts/slideLayout2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665719125"/>
      </p:ext>
    </p:extLst>
  </p:cSld>
  <p:clrMapOvr>
    <a:masterClrMapping/>
  </p:clrMapOvr>
</p:sldLayout>
</file>

<file path=ppt/slideLayouts/slideLayout23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18810403"/>
      </p:ext>
    </p:extLst>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659828150"/>
      </p:ext>
    </p:extLst>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291137217"/>
      </p:ext>
    </p:extLst>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55036906"/>
      </p:ext>
    </p:extLst>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82544125"/>
      </p:ext>
    </p:extLst>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917344031"/>
      </p:ext>
    </p:extLst>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2808981750"/>
      </p:ext>
    </p:extLst>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9565875"/>
      </p:ext>
    </p:extLst>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195826"/>
      </p:ext>
    </p:extLst>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2014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5850710"/>
      </p:ext>
    </p:extLst>
  </p:cSld>
  <p:clrMapOvr>
    <a:masterClrMapping/>
  </p:clrMapOvr>
  <p:transition spd="med"/>
</p:sldLayout>
</file>

<file path=ppt/slideLayouts/slideLayout2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7091372"/>
      </p:ext>
    </p:extLst>
  </p:cSld>
  <p:clrMapOvr>
    <a:masterClrMapping/>
  </p:clrMapOvr>
</p:sldLayout>
</file>

<file path=ppt/slideLayouts/slideLayout235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47564085"/>
      </p:ext>
    </p:extLst>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1837071"/>
      </p:ext>
    </p:extLst>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732917"/>
      </p:ext>
    </p:extLst>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5568208"/>
      </p:ext>
    </p:extLst>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1813117"/>
      </p:ext>
    </p:extLst>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6294963"/>
      </p:ext>
    </p:extLst>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5154959"/>
      </p:ext>
    </p:extLst>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99042291"/>
      </p:ext>
    </p:extLst>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41419090"/>
      </p:ext>
    </p:extLst>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835581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6591666"/>
      </p:ext>
    </p:extLst>
  </p:cSld>
  <p:clrMapOvr>
    <a:masterClrMapping/>
  </p:clrMapOvr>
  <p:transition spd="med"/>
</p:sldLayout>
</file>

<file path=ppt/slideLayouts/slideLayout2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17128804"/>
      </p:ext>
    </p:extLst>
  </p:cSld>
  <p:clrMapOvr>
    <a:masterClrMapping/>
  </p:clrMapOvr>
</p:sldLayout>
</file>

<file path=ppt/slideLayouts/slideLayout236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5527088"/>
      </p:ext>
    </p:extLst>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07678716"/>
      </p:ext>
    </p:extLst>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33593741"/>
      </p:ext>
    </p:extLst>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7326968"/>
      </p:ext>
    </p:extLst>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5059821"/>
      </p:ext>
    </p:extLst>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3810702"/>
      </p:ext>
    </p:extLst>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06828056"/>
      </p:ext>
    </p:extLst>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34655981"/>
      </p:ext>
    </p:extLst>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761039574"/>
      </p:ext>
    </p:extLst>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160180580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2187896"/>
      </p:ext>
    </p:extLst>
  </p:cSld>
  <p:clrMapOvr>
    <a:masterClrMapping/>
  </p:clrMapOvr>
  <p:transition spd="med"/>
</p:sldLayout>
</file>

<file path=ppt/slideLayouts/slideLayout2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810973025"/>
      </p:ext>
    </p:extLst>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793153679"/>
      </p:ext>
    </p:extLst>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2/15/24</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2961797893"/>
      </p:ext>
    </p:extLst>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2/15/24</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80201027"/>
      </p:ext>
    </p:extLst>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2/15/24</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3335717607"/>
      </p:ext>
    </p:extLst>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2749737675"/>
      </p:ext>
    </p:extLst>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2087415693"/>
      </p:ext>
    </p:extLst>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3830924178"/>
      </p:ext>
    </p:extLst>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30592917"/>
      </p:ext>
    </p:extLst>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826CECD9-28BE-7E4E-B5F4-923261943CFA}" type="slidenum">
              <a:rPr lang="en-US"/>
              <a:pPr/>
              <a:t>‹#›</a:t>
            </a:fld>
            <a:endParaRPr lang="en-US"/>
          </a:p>
        </p:txBody>
      </p:sp>
    </p:spTree>
    <p:extLst>
      <p:ext uri="{BB962C8B-B14F-4D97-AF65-F5344CB8AC3E}">
        <p14:creationId xmlns:p14="http://schemas.microsoft.com/office/powerpoint/2010/main" val="162045860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110528"/>
      </p:ext>
    </p:extLst>
  </p:cSld>
  <p:clrMapOvr>
    <a:masterClrMapping/>
  </p:clrMapOvr>
  <p:transition spd="med"/>
</p:sldLayout>
</file>

<file path=ppt/slideLayouts/slideLayout2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87251463"/>
      </p:ext>
    </p:extLst>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43563161"/>
      </p:ext>
    </p:extLst>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66581423"/>
      </p:ext>
    </p:extLst>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0767364"/>
      </p:ext>
    </p:extLst>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29541128"/>
      </p:ext>
    </p:extLst>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96733218"/>
      </p:ext>
    </p:extLst>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27583912"/>
      </p:ext>
    </p:extLst>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85772713"/>
      </p:ext>
    </p:extLst>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4929380"/>
      </p:ext>
    </p:extLst>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3087848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8625909"/>
      </p:ext>
    </p:extLst>
  </p:cSld>
  <p:clrMapOvr>
    <a:masterClrMapping/>
  </p:clrMapOvr>
  <p:transition spd="med"/>
</p:sldLayout>
</file>

<file path=ppt/slideLayouts/slideLayout23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b="1" i="0">
                <a:latin typeface="Arial" panose="020B0604020202020204" pitchFamily="34" charset="0"/>
              </a:defRPr>
            </a:lvl1pPr>
          </a:lstStyle>
          <a:p>
            <a:fld id="{A396028A-E68B-AC46-88B8-7F3DC9E0918E}"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859204782"/>
      </p:ext>
    </p:extLst>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688B77C-3DE9-514B-9B83-6A79626DE5A7}"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909325480"/>
      </p:ext>
    </p:extLst>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C0081B6-69C5-6B4C-BCA1-445CC8BCD3B8}"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596583132"/>
      </p:ext>
    </p:extLst>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E6267522-C44E-E94B-8317-505AFBC9150C}"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229903330"/>
      </p:ext>
    </p:extLst>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FC40E04-9084-2A4C-A231-F24D797B277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206077016"/>
      </p:ext>
    </p:extLst>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1311757140"/>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85010373"/>
      </p:ext>
    </p:extLst>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8471418-BC75-694D-9919-DEBC4E53F4E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754286175"/>
      </p:ext>
    </p:extLst>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D2F988E-9414-5A4D-926D-7C61A7DCDFF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193011801"/>
      </p:ext>
    </p:extLst>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solidFill>
                  <a:srgbClr val="FFFFFF"/>
                </a:solidFill>
                <a:latin typeface="Arial" panose="020B0604020202020204" pitchFamily="34" charset="0"/>
              </a:defRPr>
            </a:lvl1pPr>
            <a:lvl2pPr>
              <a:defRPr b="1" i="0">
                <a:solidFill>
                  <a:srgbClr val="FFFFFF"/>
                </a:solidFill>
                <a:latin typeface="Arial" panose="020B0604020202020204" pitchFamily="34" charset="0"/>
              </a:defRPr>
            </a:lvl2pPr>
            <a:lvl3pPr>
              <a:defRPr b="1" i="0">
                <a:solidFill>
                  <a:srgbClr val="FFFFFF"/>
                </a:solidFill>
                <a:latin typeface="Arial" panose="020B0604020202020204" pitchFamily="34" charset="0"/>
              </a:defRPr>
            </a:lvl3pPr>
            <a:lvl4pPr>
              <a:defRPr b="1" i="0">
                <a:solidFill>
                  <a:srgbClr val="FFFFFF"/>
                </a:solidFill>
                <a:latin typeface="Arial" panose="020B0604020202020204" pitchFamily="34" charset="0"/>
              </a:defRPr>
            </a:lvl4pPr>
            <a:lvl5pPr>
              <a:defRPr b="1" i="0">
                <a:solidFill>
                  <a:srgbClr val="FFFFFF"/>
                </a:solidFill>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fld id="{1E6C7165-6B16-AC43-935E-83670B065C3B}" type="slidenum">
              <a:rPr lang="en-US" smtClean="0"/>
              <a:pPr/>
              <a:t>‹#›</a:t>
            </a:fld>
            <a:endParaRPr lang="en-US" dirty="0"/>
          </a:p>
        </p:txBody>
      </p:sp>
    </p:spTree>
    <p:extLst>
      <p:ext uri="{BB962C8B-B14F-4D97-AF65-F5344CB8AC3E}">
        <p14:creationId xmlns:p14="http://schemas.microsoft.com/office/powerpoint/2010/main" val="17239368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0211874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9224974"/>
      </p:ext>
    </p:extLst>
  </p:cSld>
  <p:clrMapOvr>
    <a:masterClrMapping/>
  </p:clrMapOvr>
  <p:transition spd="med"/>
</p:sldLayout>
</file>

<file path=ppt/slideLayouts/slideLayout2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A06D5BF7-B2CD-2745-9211-C6B18DEB32C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286150283"/>
      </p:ext>
    </p:extLst>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81159E9B-65F6-EE44-8197-22BC723FD7D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927305001"/>
      </p:ext>
    </p:extLst>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9"/>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2A509C-1FD8-C340-945D-F484F85253F5}"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453392865"/>
      </p:ext>
    </p:extLst>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71FB22D-81DE-E649-9472-2B7AD2F9DA94}"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559935294"/>
      </p:ext>
    </p:extLst>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C6E5ACD-BD47-764C-A0D8-55D787A46B1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682650249"/>
      </p:ext>
    </p:extLst>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838201"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9219" name="Rectangle 3"/>
          <p:cNvSpPr>
            <a:spLocks noGrp="1" noChangeArrowheads="1"/>
          </p:cNvSpPr>
          <p:nvPr>
            <p:ph type="subTitle" idx="1"/>
          </p:nvPr>
        </p:nvSpPr>
        <p:spPr>
          <a:xfrm>
            <a:off x="838201" y="3048001"/>
            <a:ext cx="6553200" cy="1219200"/>
          </a:xfrm>
        </p:spPr>
        <p:txBody>
          <a:bodyPr anchor="ctr"/>
          <a:lstStyle>
            <a:lvl1pPr marL="0" indent="0">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fld id="{1B6D0CD2-3832-EF49-A4F2-B86BA47A1DF7}" type="slidenum">
              <a:rPr lang="en-US" smtClean="0"/>
              <a:pPr/>
              <a:t>‹#›</a:t>
            </a:fld>
            <a:endParaRPr lang="en-US" dirty="0"/>
          </a:p>
        </p:txBody>
      </p:sp>
    </p:spTree>
    <p:extLst>
      <p:ext uri="{BB962C8B-B14F-4D97-AF65-F5344CB8AC3E}">
        <p14:creationId xmlns:p14="http://schemas.microsoft.com/office/powerpoint/2010/main" val="1547962772"/>
      </p:ext>
    </p:extLst>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120B2E8-1777-C648-97E4-FD537C08B28C}" type="slidenum">
              <a:rPr lang="en-US" smtClean="0"/>
              <a:pPr/>
              <a:t>‹#›</a:t>
            </a:fld>
            <a:endParaRPr lang="en-US" dirty="0"/>
          </a:p>
        </p:txBody>
      </p:sp>
    </p:spTree>
    <p:extLst>
      <p:ext uri="{BB962C8B-B14F-4D97-AF65-F5344CB8AC3E}">
        <p14:creationId xmlns:p14="http://schemas.microsoft.com/office/powerpoint/2010/main" val="3439451364"/>
      </p:ext>
    </p:extLst>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D601B3D-825C-514A-98C8-340CD6E26F58}" type="slidenum">
              <a:rPr lang="en-US" smtClean="0"/>
              <a:pPr/>
              <a:t>‹#›</a:t>
            </a:fld>
            <a:endParaRPr lang="en-US" dirty="0"/>
          </a:p>
        </p:txBody>
      </p:sp>
    </p:spTree>
    <p:extLst>
      <p:ext uri="{BB962C8B-B14F-4D97-AF65-F5344CB8AC3E}">
        <p14:creationId xmlns:p14="http://schemas.microsoft.com/office/powerpoint/2010/main" val="1094329521"/>
      </p:ext>
    </p:extLst>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1"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7B6BBC-55CE-E147-A1E8-279DC2F2BF58}" type="slidenum">
              <a:rPr lang="en-US" smtClean="0"/>
              <a:pPr/>
              <a:t>‹#›</a:t>
            </a:fld>
            <a:endParaRPr lang="en-US" dirty="0"/>
          </a:p>
        </p:txBody>
      </p:sp>
    </p:spTree>
    <p:extLst>
      <p:ext uri="{BB962C8B-B14F-4D97-AF65-F5344CB8AC3E}">
        <p14:creationId xmlns:p14="http://schemas.microsoft.com/office/powerpoint/2010/main" val="925908754"/>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FE62BCE-2559-D945-8894-DD8B3BA1E4AE}" type="slidenum">
              <a:rPr lang="en-US" smtClean="0"/>
              <a:pPr/>
              <a:t>‹#›</a:t>
            </a:fld>
            <a:endParaRPr lang="en-US" dirty="0"/>
          </a:p>
        </p:txBody>
      </p:sp>
    </p:spTree>
    <p:extLst>
      <p:ext uri="{BB962C8B-B14F-4D97-AF65-F5344CB8AC3E}">
        <p14:creationId xmlns:p14="http://schemas.microsoft.com/office/powerpoint/2010/main" val="312555438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4471715"/>
      </p:ext>
    </p:extLst>
  </p:cSld>
  <p:clrMapOvr>
    <a:masterClrMapping/>
  </p:clrMapOvr>
  <p:transition spd="med"/>
</p:sldLayout>
</file>

<file path=ppt/slideLayouts/slideLayout2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65AD0BA-8DD8-654D-BF3A-6F4CAFBA2C48}" type="slidenum">
              <a:rPr lang="en-US" smtClean="0"/>
              <a:pPr/>
              <a:t>‹#›</a:t>
            </a:fld>
            <a:endParaRPr lang="en-US" dirty="0"/>
          </a:p>
        </p:txBody>
      </p:sp>
    </p:spTree>
    <p:extLst>
      <p:ext uri="{BB962C8B-B14F-4D97-AF65-F5344CB8AC3E}">
        <p14:creationId xmlns:p14="http://schemas.microsoft.com/office/powerpoint/2010/main" val="3182006024"/>
      </p:ext>
    </p:extLst>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2F6CB5A-9C8D-414A-BE11-D081EC60FB9E}" type="slidenum">
              <a:rPr lang="en-US" smtClean="0"/>
              <a:pPr/>
              <a:t>‹#›</a:t>
            </a:fld>
            <a:endParaRPr lang="en-US" dirty="0"/>
          </a:p>
        </p:txBody>
      </p:sp>
    </p:spTree>
    <p:extLst>
      <p:ext uri="{BB962C8B-B14F-4D97-AF65-F5344CB8AC3E}">
        <p14:creationId xmlns:p14="http://schemas.microsoft.com/office/powerpoint/2010/main" val="3819438748"/>
      </p:ext>
    </p:extLst>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455CE1D-1E17-F440-BC2F-19FD53A1854F}" type="slidenum">
              <a:rPr lang="en-US" smtClean="0"/>
              <a:pPr/>
              <a:t>‹#›</a:t>
            </a:fld>
            <a:endParaRPr lang="en-US" dirty="0"/>
          </a:p>
        </p:txBody>
      </p:sp>
    </p:spTree>
    <p:extLst>
      <p:ext uri="{BB962C8B-B14F-4D97-AF65-F5344CB8AC3E}">
        <p14:creationId xmlns:p14="http://schemas.microsoft.com/office/powerpoint/2010/main" val="1802774441"/>
      </p:ext>
    </p:extLst>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44ADED-4201-6B43-9F77-DC078912BEC2}" type="slidenum">
              <a:rPr lang="en-US" smtClean="0"/>
              <a:pPr/>
              <a:t>‹#›</a:t>
            </a:fld>
            <a:endParaRPr lang="en-US" dirty="0"/>
          </a:p>
        </p:txBody>
      </p:sp>
    </p:spTree>
    <p:extLst>
      <p:ext uri="{BB962C8B-B14F-4D97-AF65-F5344CB8AC3E}">
        <p14:creationId xmlns:p14="http://schemas.microsoft.com/office/powerpoint/2010/main" val="3414589490"/>
      </p:ext>
    </p:extLst>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1C1498-B2FC-574A-A819-61B9D18DB7D7}" type="slidenum">
              <a:rPr lang="en-US" smtClean="0"/>
              <a:pPr/>
              <a:t>‹#›</a:t>
            </a:fld>
            <a:endParaRPr lang="en-US" dirty="0"/>
          </a:p>
        </p:txBody>
      </p:sp>
    </p:spTree>
    <p:extLst>
      <p:ext uri="{BB962C8B-B14F-4D97-AF65-F5344CB8AC3E}">
        <p14:creationId xmlns:p14="http://schemas.microsoft.com/office/powerpoint/2010/main" val="3494435592"/>
      </p:ext>
    </p:extLst>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206AB4-89B5-BB4A-80C5-78CC5A626845}" type="slidenum">
              <a:rPr lang="en-US" smtClean="0"/>
              <a:pPr/>
              <a:t>‹#›</a:t>
            </a:fld>
            <a:endParaRPr lang="en-US" dirty="0"/>
          </a:p>
        </p:txBody>
      </p:sp>
    </p:spTree>
    <p:extLst>
      <p:ext uri="{BB962C8B-B14F-4D97-AF65-F5344CB8AC3E}">
        <p14:creationId xmlns:p14="http://schemas.microsoft.com/office/powerpoint/2010/main" val="3059508007"/>
      </p:ext>
    </p:extLst>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184327"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84328"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4A9146-2D9F-FE47-9250-FB4CD9198C7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256360988"/>
      </p:ext>
    </p:extLst>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0309D-80F3-B64F-BA97-BB0F7593B9E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908122110"/>
      </p:ext>
    </p:extLst>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76A1AD-B1DD-6845-9970-FF1F07293EC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836413841"/>
      </p:ext>
    </p:extLst>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F9C798-2D59-6B46-AB89-E3586C454744}"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0432146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6067534"/>
      </p:ext>
    </p:extLst>
  </p:cSld>
  <p:clrMapOvr>
    <a:masterClrMapping/>
  </p:clrMapOvr>
  <p:transition spd="med"/>
</p:sldLayout>
</file>

<file path=ppt/slideLayouts/slideLayout2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A96CA-3D1E-0343-907D-037F71F90FF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17451988"/>
      </p:ext>
    </p:extLst>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1E0A15-998F-0449-B44D-31D4BE797B88}"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21821958"/>
      </p:ext>
    </p:extLst>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DDB4C-49B6-5B43-8A7A-F0084B24DCC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066068187"/>
      </p:ext>
    </p:extLst>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F5111D-ADD1-AA4B-948B-4FD29C4BBF61}"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118022020"/>
      </p:ext>
    </p:extLst>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AA28B-7ED5-2647-A6D8-48D3E40A0F9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274887903"/>
      </p:ext>
    </p:extLst>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A67E94-B8DF-1047-BA53-422B3AD38FA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44836394"/>
      </p:ext>
    </p:extLst>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D9F755-FC40-4945-ADE4-4B810563BC0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139917255"/>
      </p:ext>
    </p:extLst>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5" y="1311275"/>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77"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6778" name="Rectangle 218"/>
          <p:cNvSpPr>
            <a:spLocks noGrp="1" noChangeArrowheads="1"/>
          </p:cNvSpPr>
          <p:nvPr>
            <p:ph type="ctrTitle" sz="quarter"/>
          </p:nvPr>
        </p:nvSpPr>
        <p:spPr>
          <a:xfrm>
            <a:off x="685800" y="18446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66779"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220" name="Rectangle 220"/>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1" name="Rectangle 221"/>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2" name="Rectangle 222"/>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7791C01-04EE-1F4E-9690-FD4CB4AFABC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90773276"/>
      </p:ext>
    </p:extLst>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16BF7404-8ACF-2245-931F-8310E2697A7E}"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898405258"/>
      </p:ext>
    </p:extLst>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FCBA5548-69CE-B74E-9EA3-5D3424E7A742}"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93292636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872199"/>
      </p:ext>
    </p:extLst>
  </p:cSld>
  <p:clrMapOvr>
    <a:masterClrMapping/>
  </p:clrMapOvr>
  <p:transition spd="med"/>
</p:sldLayout>
</file>

<file path=ppt/slideLayouts/slideLayout24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2C0EEA0-A1F6-0C4E-96E9-29B52BA60514}"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190398816"/>
      </p:ext>
    </p:extLst>
  </p:cSld>
  <p:clrMapOvr>
    <a:masterClrMapping/>
  </p:clrMapOvr>
</p:sldLayout>
</file>

<file path=ppt/slideLayouts/slideLayout24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C504BC5-A822-4C45-9808-B9D96E25F22B}" type="slidenum">
              <a:rPr lang="en-US" smtClean="0">
                <a:solidFill>
                  <a:srgbClr val="FFFFFF"/>
                </a:solidFill>
              </a:rPr>
              <a:pPr>
                <a:defRPr/>
              </a:pPr>
              <a:t>‹#›</a:t>
            </a:fld>
            <a:endParaRPr lang="en-US" dirty="0">
              <a:solidFill>
                <a:srgbClr val="FFFFFF"/>
              </a:solidFill>
            </a:endParaRPr>
          </a:p>
        </p:txBody>
      </p:sp>
      <p:sp>
        <p:nvSpPr>
          <p:cNvPr id="8"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140602378"/>
      </p:ext>
    </p:extLst>
  </p:cSld>
  <p:clrMapOvr>
    <a:masterClrMapping/>
  </p:clrMapOvr>
</p:sldLayout>
</file>

<file path=ppt/slideLayouts/slideLayout24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079D4C57-D088-9344-B6A8-A87CCAD76EB3}" type="slidenum">
              <a:rPr lang="en-US" smtClean="0">
                <a:solidFill>
                  <a:srgbClr val="FFFFFF"/>
                </a:solidFill>
              </a:rPr>
              <a:pPr>
                <a:defRPr/>
              </a:pPr>
              <a:t>‹#›</a:t>
            </a:fld>
            <a:endParaRPr lang="en-US" dirty="0">
              <a:solidFill>
                <a:srgbClr val="FFFFFF"/>
              </a:solidFill>
            </a:endParaRPr>
          </a:p>
        </p:txBody>
      </p:sp>
      <p:sp>
        <p:nvSpPr>
          <p:cNvPr id="4"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50142667"/>
      </p:ext>
    </p:extLst>
  </p:cSld>
  <p:clrMapOvr>
    <a:masterClrMapping/>
  </p:clrMapOvr>
</p:sldLayout>
</file>

<file path=ppt/slideLayouts/slideLayout24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3D8B433D-BAFC-E24A-99C9-734B96FC8566}" type="slidenum">
              <a:rPr lang="en-US" smtClean="0">
                <a:solidFill>
                  <a:srgbClr val="FFFFFF"/>
                </a:solidFill>
              </a:rPr>
              <a:pPr>
                <a:defRPr/>
              </a:pPr>
              <a:t>‹#›</a:t>
            </a:fld>
            <a:endParaRPr lang="en-US" dirty="0">
              <a:solidFill>
                <a:srgbClr val="FFFFFF"/>
              </a:solidFill>
            </a:endParaRPr>
          </a:p>
        </p:txBody>
      </p:sp>
      <p:sp>
        <p:nvSpPr>
          <p:cNvPr id="3"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37142289"/>
      </p:ext>
    </p:extLst>
  </p:cSld>
  <p:clrMapOvr>
    <a:masterClrMapping/>
  </p:clrMapOvr>
</p:sldLayout>
</file>

<file path=ppt/slideLayouts/slideLayout24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520B6DE8-0102-9848-888F-98174A854A8E}"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04306008"/>
      </p:ext>
    </p:extLst>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62AD45BE-0D1E-4649-A42A-246B7E83D585}"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955341569"/>
      </p:ext>
    </p:extLst>
  </p:cSld>
  <p:clrMapOvr>
    <a:masterClrMapping/>
  </p:clrMapOvr>
</p:sldLayout>
</file>

<file path=ppt/slideLayouts/slideLayout24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04C8E7D-B7DE-8841-BACE-B6BABA070DBC}"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90795661"/>
      </p:ext>
    </p:extLst>
  </p:cSld>
  <p:clrMapOvr>
    <a:masterClrMapping/>
  </p:clrMapOvr>
</p:sldLayout>
</file>

<file path=ppt/slideLayouts/slideLayout24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84344D4-1A6F-AD47-A60B-27F3AD206B47}"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152734739"/>
      </p:ext>
    </p:extLst>
  </p:cSld>
  <p:clrMapOvr>
    <a:masterClrMapping/>
  </p:clrMapOvr>
</p:sldLayout>
</file>

<file path=ppt/slideLayouts/slideLayout24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2989617772"/>
      </p:ext>
    </p:extLst>
  </p:cSld>
  <p:clrMapOvr>
    <a:masterClrMapping/>
  </p:clrMapOvr>
</p:sldLayout>
</file>

<file path=ppt/slideLayouts/slideLayout243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58275449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2518029"/>
      </p:ext>
    </p:extLst>
  </p:cSld>
  <p:clrMapOvr>
    <a:masterClrMapping/>
  </p:clrMapOvr>
  <p:transition spd="med"/>
</p:sldLayout>
</file>

<file path=ppt/slideLayouts/slideLayout24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968415840"/>
      </p:ext>
    </p:extLst>
  </p:cSld>
  <p:clrMapOvr>
    <a:masterClrMapping/>
  </p:clrMapOvr>
</p:sldLayout>
</file>

<file path=ppt/slideLayouts/slideLayout24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8" name="Freeform 11"/>
                    <p:cNvSpPr>
                      <a:spLocks/>
                    </p:cNvSpPr>
                    <p:nvPr/>
                  </p:nvSpPr>
                  <p:spPr bwMode="auto">
                    <a:xfrm>
                      <a:off x="1687" y="337"/>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2" name="Freeform 13"/>
                  <p:cNvSpPr>
                    <a:spLocks/>
                  </p:cNvSpPr>
                  <p:nvPr/>
                </p:nvSpPr>
                <p:spPr bwMode="auto">
                  <a:xfrm>
                    <a:off x="2668" y="701"/>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3" name="Freeform 14"/>
                  <p:cNvSpPr>
                    <a:spLocks/>
                  </p:cNvSpPr>
                  <p:nvPr/>
                </p:nvSpPr>
                <p:spPr bwMode="auto">
                  <a:xfrm>
                    <a:off x="2736" y="1603"/>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4" name="Freeform 15"/>
                  <p:cNvSpPr>
                    <a:spLocks/>
                  </p:cNvSpPr>
                  <p:nvPr/>
                </p:nvSpPr>
                <p:spPr bwMode="auto">
                  <a:xfrm>
                    <a:off x="2445" y="1937"/>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5" name="Freeform 16"/>
                  <p:cNvSpPr>
                    <a:spLocks/>
                  </p:cNvSpPr>
                  <p:nvPr/>
                </p:nvSpPr>
                <p:spPr bwMode="auto">
                  <a:xfrm>
                    <a:off x="1901" y="1603"/>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6" name="Freeform 17"/>
                  <p:cNvSpPr>
                    <a:spLocks/>
                  </p:cNvSpPr>
                  <p:nvPr/>
                </p:nvSpPr>
                <p:spPr bwMode="auto">
                  <a:xfrm>
                    <a:off x="2085" y="890"/>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9"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9B37407-A5DD-0A43-B92F-1A292DCCD99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651797823"/>
      </p:ext>
    </p:extLst>
  </p:cSld>
  <p:clrMapOvr>
    <a:masterClrMapping/>
  </p:clrMapOvr>
</p:sldLayout>
</file>

<file path=ppt/slideLayouts/slideLayout2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89ADB-AAF4-AF4A-ADB9-F10788C8A67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384717875"/>
      </p:ext>
    </p:extLst>
  </p:cSld>
  <p:clrMapOvr>
    <a:masterClrMapping/>
  </p:clrMapOvr>
</p:sldLayout>
</file>

<file path=ppt/slideLayouts/slideLayout2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27CC7D-8B45-BC4A-A778-688A8E97C42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542078878"/>
      </p:ext>
    </p:extLst>
  </p:cSld>
  <p:clrMapOvr>
    <a:masterClrMapping/>
  </p:clrMapOvr>
</p:sldLayout>
</file>

<file path=ppt/slideLayouts/slideLayout2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21CC7-C726-1345-B1D0-F43478AB949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911773659"/>
      </p:ext>
    </p:extLst>
  </p:cSld>
  <p:clrMapOvr>
    <a:masterClrMapping/>
  </p:clrMapOvr>
</p:sldLayout>
</file>

<file path=ppt/slideLayouts/slideLayout2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8A0C4D-065C-5849-A596-43CB4E8B52A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576270688"/>
      </p:ext>
    </p:extLst>
  </p:cSld>
  <p:clrMapOvr>
    <a:masterClrMapping/>
  </p:clrMapOvr>
</p:sldLayout>
</file>

<file path=ppt/slideLayouts/slideLayout2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89DEB2-56B9-6F41-924F-F2B9FD551ED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111231082"/>
      </p:ext>
    </p:extLst>
  </p:cSld>
  <p:clrMapOvr>
    <a:masterClrMapping/>
  </p:clrMapOvr>
</p:sldLayout>
</file>

<file path=ppt/slideLayouts/slideLayout2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5997C9-7A19-B847-A47E-92AEEB6C097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74289931"/>
      </p:ext>
    </p:extLst>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D921B0-EE2D-954B-8E7E-6E17250A7B9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96368975"/>
      </p:ext>
    </p:extLst>
  </p:cSld>
  <p:clrMapOvr>
    <a:masterClrMapping/>
  </p:clrMapOvr>
</p:sldLayout>
</file>

<file path=ppt/slideLayouts/slideLayout2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DBF4F0-CEDC-3641-AD90-6CDE00422EA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98191733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580979"/>
      </p:ext>
    </p:extLst>
  </p:cSld>
  <p:clrMapOvr>
    <a:masterClrMapping/>
  </p:clrMapOvr>
  <p:transition spd="med"/>
</p:sldLayout>
</file>

<file path=ppt/slideLayouts/slideLayout2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8D0C08-8819-8D4D-87A9-D196BB06F26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907019158"/>
      </p:ext>
    </p:extLst>
  </p:cSld>
  <p:clrMapOvr>
    <a:masterClrMapping/>
  </p:clrMapOvr>
</p:sldLayout>
</file>

<file path=ppt/slideLayouts/slideLayout2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E39D9F-64CB-524E-9B16-9AFB045632C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126443911"/>
      </p:ext>
    </p:extLst>
  </p:cSld>
  <p:clrMapOvr>
    <a:masterClrMapping/>
  </p:clrMapOvr>
</p:sldLayout>
</file>

<file path=ppt/slideLayouts/slideLayout2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412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84122"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E4EFB7C5-C4AC-4046-8D28-BD18811E53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7594385"/>
      </p:ext>
    </p:extLst>
  </p:cSld>
  <p:clrMapOvr>
    <a:masterClrMapping/>
  </p:clrMapOvr>
</p:sldLayout>
</file>

<file path=ppt/slideLayouts/slideLayout2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FEBB51-9D70-154E-8710-0396DA2B08A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49812404"/>
      </p:ext>
    </p:extLst>
  </p:cSld>
  <p:clrMapOvr>
    <a:masterClrMapping/>
  </p:clrMapOvr>
</p:sldLayout>
</file>

<file path=ppt/slideLayouts/slideLayout2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CF1EAB-0577-FF4E-915E-DF130D6C699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5549061"/>
      </p:ext>
    </p:extLst>
  </p:cSld>
  <p:clrMapOvr>
    <a:masterClrMapping/>
  </p:clrMapOvr>
</p:sldLayout>
</file>

<file path=ppt/slideLayouts/slideLayout2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E4C2F1-B545-554F-B3D2-78B3F06C8A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85839115"/>
      </p:ext>
    </p:extLst>
  </p:cSld>
  <p:clrMapOvr>
    <a:masterClrMapping/>
  </p:clrMapOvr>
</p:sldLayout>
</file>

<file path=ppt/slideLayouts/slideLayout2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ADA438-5A26-F34F-862C-18E99DBAF3A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88235797"/>
      </p:ext>
    </p:extLst>
  </p:cSld>
  <p:clrMapOvr>
    <a:masterClrMapping/>
  </p:clrMapOvr>
</p:sldLayout>
</file>

<file path=ppt/slideLayouts/slideLayout2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BD1814-EDCB-5241-B75A-79F08B01C4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49216080"/>
      </p:ext>
    </p:extLst>
  </p:cSld>
  <p:clrMapOvr>
    <a:masterClrMapping/>
  </p:clrMapOvr>
</p:sldLayout>
</file>

<file path=ppt/slideLayouts/slideLayout2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73947C-DE3D-EA4A-A321-84DAC1FCA8F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83962466"/>
      </p:ext>
    </p:extLst>
  </p:cSld>
  <p:clrMapOvr>
    <a:masterClrMapping/>
  </p:clrMapOvr>
</p:sldLayout>
</file>

<file path=ppt/slideLayouts/slideLayout2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90BC8-15B2-2F4F-8A54-B0A6617758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487566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0428154"/>
      </p:ext>
    </p:extLst>
  </p:cSld>
  <p:clrMapOvr>
    <a:masterClrMapping/>
  </p:clrMapOvr>
  <p:transition spd="med"/>
</p:sldLayout>
</file>

<file path=ppt/slideLayouts/slideLayout2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2E682B-8BAE-5A43-BCF4-AFBB64D37C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44783353"/>
      </p:ext>
    </p:extLst>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CA4D1C-F8CF-7A49-8C4F-B28EAA94690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17260054"/>
      </p:ext>
    </p:extLst>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6490D-911A-6445-AE8C-14847A93D3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95628427"/>
      </p:ext>
    </p:extLst>
  </p:cSld>
  <p:clrMapOvr>
    <a:masterClrMapping/>
  </p:clrMapOvr>
</p:sldLayout>
</file>

<file path=ppt/slideLayouts/slideLayout24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3326077461"/>
      </p:ext>
    </p:extLst>
  </p:cSld>
  <p:clrMapOvr>
    <a:masterClrMapping/>
  </p:clrMapOvr>
</p:sldLayout>
</file>

<file path=ppt/slideLayouts/slideLayout2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3147416450"/>
      </p:ext>
    </p:extLst>
  </p:cSld>
  <p:clrMapOvr>
    <a:masterClrMapping/>
  </p:clrMapOvr>
</p:sldLayout>
</file>

<file path=ppt/slideLayouts/slideLayout2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4089691265"/>
      </p:ext>
    </p:extLst>
  </p:cSld>
  <p:clrMapOvr>
    <a:masterClrMapping/>
  </p:clrMapOvr>
</p:sldLayout>
</file>

<file path=ppt/slideLayouts/slideLayout2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401517060"/>
      </p:ext>
    </p:extLst>
  </p:cSld>
  <p:clrMapOvr>
    <a:masterClrMapping/>
  </p:clrMapOvr>
</p:sldLayout>
</file>

<file path=ppt/slideLayouts/slideLayout2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2835986223"/>
      </p:ext>
    </p:extLst>
  </p:cSld>
  <p:clrMapOvr>
    <a:masterClrMapping/>
  </p:clrMapOvr>
</p:sldLayout>
</file>

<file path=ppt/slideLayouts/slideLayout2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3401462033"/>
      </p:ext>
    </p:extLst>
  </p:cSld>
  <p:clrMapOvr>
    <a:masterClrMapping/>
  </p:clrMapOvr>
</p:sldLayout>
</file>

<file path=ppt/slideLayouts/slideLayout2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156609300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2232419"/>
      </p:ext>
    </p:extLst>
  </p:cSld>
  <p:clrMapOvr>
    <a:masterClrMapping/>
  </p:clrMapOvr>
  <p:transition spd="med"/>
</p:sldLayout>
</file>

<file path=ppt/slideLayouts/slideLayout2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4188291701"/>
      </p:ext>
    </p:extLst>
  </p:cSld>
  <p:clrMapOvr>
    <a:masterClrMapping/>
  </p:clrMapOvr>
</p:sldLayout>
</file>

<file path=ppt/slideLayouts/slideLayout2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3494789565"/>
      </p:ext>
    </p:extLst>
  </p:cSld>
  <p:clrMapOvr>
    <a:masterClrMapping/>
  </p:clrMapOvr>
</p:sldLayout>
</file>

<file path=ppt/slideLayouts/slideLayout2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3135961997"/>
      </p:ext>
    </p:extLst>
  </p:cSld>
  <p:clrMapOvr>
    <a:masterClrMapping/>
  </p:clrMapOvr>
</p:sldLayout>
</file>

<file path=ppt/slideLayouts/slideLayout2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75570594"/>
      </p:ext>
    </p:extLst>
  </p:cSld>
  <p:clrMapOvr>
    <a:masterClrMapping/>
  </p:clrMapOvr>
</p:sldLayout>
</file>

<file path=ppt/slideLayouts/slideLayout24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9458"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9459"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C886095-0DC1-A142-A7F5-604F0ED58037}" type="slidenum">
              <a:rPr lang="en-US" smtClean="0"/>
              <a:pPr>
                <a:defRPr/>
              </a:pPr>
              <a:t>‹#›</a:t>
            </a:fld>
            <a:endParaRPr lang="en-US" dirty="0"/>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477121675"/>
      </p:ext>
    </p:extLst>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F4F03-947A-DB44-8C33-EAC754311E4C}" type="slidenum">
              <a:rPr lang="en-US" smtClean="0"/>
              <a:pPr>
                <a:defRPr/>
              </a:pPr>
              <a:t>‹#›</a:t>
            </a:fld>
            <a:endParaRPr lang="en-US" dirty="0"/>
          </a:p>
        </p:txBody>
      </p:sp>
    </p:spTree>
    <p:extLst>
      <p:ext uri="{BB962C8B-B14F-4D97-AF65-F5344CB8AC3E}">
        <p14:creationId xmlns:p14="http://schemas.microsoft.com/office/powerpoint/2010/main" val="939532195"/>
      </p:ext>
    </p:extLst>
  </p:cSld>
  <p:clrMapOvr>
    <a:masterClrMapping/>
  </p:clrMapOvr>
</p:sldLayout>
</file>

<file path=ppt/slideLayouts/slideLayout2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7BA837-9FE0-9248-AC8A-92BF04083782}" type="slidenum">
              <a:rPr lang="en-US" smtClean="0"/>
              <a:pPr>
                <a:defRPr/>
              </a:pPr>
              <a:t>‹#›</a:t>
            </a:fld>
            <a:endParaRPr lang="en-US" dirty="0"/>
          </a:p>
        </p:txBody>
      </p:sp>
    </p:spTree>
    <p:extLst>
      <p:ext uri="{BB962C8B-B14F-4D97-AF65-F5344CB8AC3E}">
        <p14:creationId xmlns:p14="http://schemas.microsoft.com/office/powerpoint/2010/main" val="1649074362"/>
      </p:ext>
    </p:extLst>
  </p:cSld>
  <p:clrMapOvr>
    <a:masterClrMapping/>
  </p:clrMapOvr>
</p:sldLayout>
</file>

<file path=ppt/slideLayouts/slideLayout2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7AFDF5-5630-9B42-BAEB-33D77B65A5B9}" type="slidenum">
              <a:rPr lang="en-US" smtClean="0"/>
              <a:pPr>
                <a:defRPr/>
              </a:pPr>
              <a:t>‹#›</a:t>
            </a:fld>
            <a:endParaRPr lang="en-US" dirty="0"/>
          </a:p>
        </p:txBody>
      </p:sp>
    </p:spTree>
    <p:extLst>
      <p:ext uri="{BB962C8B-B14F-4D97-AF65-F5344CB8AC3E}">
        <p14:creationId xmlns:p14="http://schemas.microsoft.com/office/powerpoint/2010/main" val="3914240510"/>
      </p:ext>
    </p:extLst>
  </p:cSld>
  <p:clrMapOvr>
    <a:masterClrMapping/>
  </p:clrMapOvr>
</p:sldLayout>
</file>

<file path=ppt/slideLayouts/slideLayout2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550DF-FC34-B94A-8588-209CEDE484A3}" type="slidenum">
              <a:rPr lang="en-US" smtClean="0"/>
              <a:pPr>
                <a:defRPr/>
              </a:pPr>
              <a:t>‹#›</a:t>
            </a:fld>
            <a:endParaRPr lang="en-US" dirty="0"/>
          </a:p>
        </p:txBody>
      </p:sp>
    </p:spTree>
    <p:extLst>
      <p:ext uri="{BB962C8B-B14F-4D97-AF65-F5344CB8AC3E}">
        <p14:creationId xmlns:p14="http://schemas.microsoft.com/office/powerpoint/2010/main" val="2752986110"/>
      </p:ext>
    </p:extLst>
  </p:cSld>
  <p:clrMapOvr>
    <a:masterClrMapping/>
  </p:clrMapOvr>
</p:sldLayout>
</file>

<file path=ppt/slideLayouts/slideLayout2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A4DD9C-842D-BE40-AD11-F6A21CA157B7}" type="slidenum">
              <a:rPr lang="en-US" smtClean="0"/>
              <a:pPr>
                <a:defRPr/>
              </a:pPr>
              <a:t>‹#›</a:t>
            </a:fld>
            <a:endParaRPr lang="en-US" dirty="0"/>
          </a:p>
        </p:txBody>
      </p:sp>
    </p:spTree>
    <p:extLst>
      <p:ext uri="{BB962C8B-B14F-4D97-AF65-F5344CB8AC3E}">
        <p14:creationId xmlns:p14="http://schemas.microsoft.com/office/powerpoint/2010/main" val="119239133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1453808"/>
      </p:ext>
    </p:extLst>
  </p:cSld>
  <p:clrMapOvr>
    <a:masterClrMapping/>
  </p:clrMapOvr>
  <p:transition spd="med"/>
</p:sldLayout>
</file>

<file path=ppt/slideLayouts/slideLayout2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65D4FA-E243-8141-99B6-FB3F8A1D09B6}" type="slidenum">
              <a:rPr lang="en-US" smtClean="0"/>
              <a:pPr>
                <a:defRPr/>
              </a:pPr>
              <a:t>‹#›</a:t>
            </a:fld>
            <a:endParaRPr lang="en-US" dirty="0"/>
          </a:p>
        </p:txBody>
      </p:sp>
    </p:spTree>
    <p:extLst>
      <p:ext uri="{BB962C8B-B14F-4D97-AF65-F5344CB8AC3E}">
        <p14:creationId xmlns:p14="http://schemas.microsoft.com/office/powerpoint/2010/main" val="3895945902"/>
      </p:ext>
    </p:extLst>
  </p:cSld>
  <p:clrMapOvr>
    <a:masterClrMapping/>
  </p:clrMapOvr>
</p:sldLayout>
</file>

<file path=ppt/slideLayouts/slideLayout2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0B07CF-3DDB-C241-BFE5-B7A184E65DF3}" type="slidenum">
              <a:rPr lang="en-US" smtClean="0"/>
              <a:pPr>
                <a:defRPr/>
              </a:pPr>
              <a:t>‹#›</a:t>
            </a:fld>
            <a:endParaRPr lang="en-US" dirty="0"/>
          </a:p>
        </p:txBody>
      </p:sp>
    </p:spTree>
    <p:extLst>
      <p:ext uri="{BB962C8B-B14F-4D97-AF65-F5344CB8AC3E}">
        <p14:creationId xmlns:p14="http://schemas.microsoft.com/office/powerpoint/2010/main" val="2124647309"/>
      </p:ext>
    </p:extLst>
  </p:cSld>
  <p:clrMapOvr>
    <a:masterClrMapping/>
  </p:clrMapOvr>
</p:sldLayout>
</file>

<file path=ppt/slideLayouts/slideLayout2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53594B-26BC-3641-AAA7-9D5B108D2BDC}" type="slidenum">
              <a:rPr lang="en-US" smtClean="0"/>
              <a:pPr>
                <a:defRPr/>
              </a:pPr>
              <a:t>‹#›</a:t>
            </a:fld>
            <a:endParaRPr lang="en-US" dirty="0"/>
          </a:p>
        </p:txBody>
      </p:sp>
    </p:spTree>
    <p:extLst>
      <p:ext uri="{BB962C8B-B14F-4D97-AF65-F5344CB8AC3E}">
        <p14:creationId xmlns:p14="http://schemas.microsoft.com/office/powerpoint/2010/main" val="1444082461"/>
      </p:ext>
    </p:extLst>
  </p:cSld>
  <p:clrMapOvr>
    <a:masterClrMapping/>
  </p:clrMapOvr>
</p:sldLayout>
</file>

<file path=ppt/slideLayouts/slideLayout2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8E2352-5824-614B-99A2-8E6804D20533}" type="slidenum">
              <a:rPr lang="en-US" smtClean="0"/>
              <a:pPr>
                <a:defRPr/>
              </a:pPr>
              <a:t>‹#›</a:t>
            </a:fld>
            <a:endParaRPr lang="en-US" dirty="0"/>
          </a:p>
        </p:txBody>
      </p:sp>
    </p:spTree>
    <p:extLst>
      <p:ext uri="{BB962C8B-B14F-4D97-AF65-F5344CB8AC3E}">
        <p14:creationId xmlns:p14="http://schemas.microsoft.com/office/powerpoint/2010/main" val="111237792"/>
      </p:ext>
    </p:extLst>
  </p:cSld>
  <p:clrMapOvr>
    <a:masterClrMapping/>
  </p:clrMapOvr>
</p:sldLayout>
</file>

<file path=ppt/slideLayouts/slideLayout2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B89F5-50A0-814C-B9BB-4B9579013B98}" type="slidenum">
              <a:rPr lang="en-US" smtClean="0"/>
              <a:pPr>
                <a:defRPr/>
              </a:pPr>
              <a:t>‹#›</a:t>
            </a:fld>
            <a:endParaRPr lang="en-US" dirty="0"/>
          </a:p>
        </p:txBody>
      </p:sp>
    </p:spTree>
    <p:extLst>
      <p:ext uri="{BB962C8B-B14F-4D97-AF65-F5344CB8AC3E}">
        <p14:creationId xmlns:p14="http://schemas.microsoft.com/office/powerpoint/2010/main" val="2310525201"/>
      </p:ext>
    </p:extLst>
  </p:cSld>
  <p:clrMapOvr>
    <a:masterClrMapping/>
  </p:clrMapOvr>
</p:sldLayout>
</file>

<file path=ppt/slideLayouts/slideLayout24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53315E-86D0-BF4C-8576-D7EE5F3F7B40}" type="slidenum">
              <a:rPr lang="en-US" smtClean="0"/>
              <a:pPr>
                <a:defRPr/>
              </a:pPr>
              <a:t>‹#›</a:t>
            </a:fld>
            <a:endParaRPr lang="en-US" dirty="0"/>
          </a:p>
        </p:txBody>
      </p:sp>
    </p:spTree>
    <p:extLst>
      <p:ext uri="{BB962C8B-B14F-4D97-AF65-F5344CB8AC3E}">
        <p14:creationId xmlns:p14="http://schemas.microsoft.com/office/powerpoint/2010/main" val="1732644012"/>
      </p:ext>
    </p:extLst>
  </p:cSld>
  <p:clrMapOvr>
    <a:masterClrMapping/>
  </p:clrMapOvr>
</p:sldLayout>
</file>

<file path=ppt/slideLayouts/slideLayout2486.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4CD6F8-42F6-8F4F-9206-043B189D4035}" type="slidenum">
              <a:rPr lang="en-US" smtClean="0"/>
              <a:pPr>
                <a:defRPr/>
              </a:pPr>
              <a:t>‹#›</a:t>
            </a:fld>
            <a:endParaRPr lang="en-US" dirty="0"/>
          </a:p>
        </p:txBody>
      </p:sp>
    </p:spTree>
    <p:extLst>
      <p:ext uri="{BB962C8B-B14F-4D97-AF65-F5344CB8AC3E}">
        <p14:creationId xmlns:p14="http://schemas.microsoft.com/office/powerpoint/2010/main" val="849104893"/>
      </p:ext>
    </p:extLst>
  </p:cSld>
  <p:clrMapOvr>
    <a:masterClrMapping/>
  </p:clrMapOvr>
</p:sldLayout>
</file>

<file path=ppt/slideLayouts/slideLayout24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Text Placeholder 2"/>
          <p:cNvSpPr>
            <a:spLocks noGrp="1"/>
          </p:cNvSpPr>
          <p:nvPr>
            <p:ph type="body" sz="half" idx="1"/>
          </p:nvPr>
        </p:nvSpPr>
        <p:spPr>
          <a:xfrm>
            <a:off x="457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27EF7A-9206-154C-BA9C-61C3C4C38AAB}" type="slidenum">
              <a:rPr lang="en-US" smtClean="0"/>
              <a:pPr>
                <a:defRPr/>
              </a:pPr>
              <a:t>‹#›</a:t>
            </a:fld>
            <a:endParaRPr lang="en-US" dirty="0"/>
          </a:p>
        </p:txBody>
      </p:sp>
    </p:spTree>
    <p:extLst>
      <p:ext uri="{BB962C8B-B14F-4D97-AF65-F5344CB8AC3E}">
        <p14:creationId xmlns:p14="http://schemas.microsoft.com/office/powerpoint/2010/main" val="1252631228"/>
      </p:ext>
    </p:extLst>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B0E2CA-51E4-504A-A10C-EE3A6F55281E}" type="slidenum">
              <a:rPr lang="en-US" smtClean="0"/>
              <a:pPr>
                <a:defRPr/>
              </a:pPr>
              <a:t>‹#›</a:t>
            </a:fld>
            <a:endParaRPr lang="en-US" dirty="0"/>
          </a:p>
        </p:txBody>
      </p:sp>
    </p:spTree>
    <p:extLst>
      <p:ext uri="{BB962C8B-B14F-4D97-AF65-F5344CB8AC3E}">
        <p14:creationId xmlns:p14="http://schemas.microsoft.com/office/powerpoint/2010/main" val="2533906404"/>
      </p:ext>
    </p:extLst>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559F693-0F98-7A40-91B5-E095C6A2E0FF}" type="slidenum">
              <a:rPr lang="en-US" smtClean="0"/>
              <a:pPr>
                <a:defRPr/>
              </a:pPr>
              <a:t>‹#›</a:t>
            </a:fld>
            <a:endParaRPr lang="en-US" dirty="0"/>
          </a:p>
        </p:txBody>
      </p:sp>
    </p:spTree>
    <p:extLst>
      <p:ext uri="{BB962C8B-B14F-4D97-AF65-F5344CB8AC3E}">
        <p14:creationId xmlns:p14="http://schemas.microsoft.com/office/powerpoint/2010/main" val="263558151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4187551"/>
      </p:ext>
    </p:extLst>
  </p:cSld>
  <p:clrMapOvr>
    <a:masterClrMapping/>
  </p:clrMapOvr>
  <p:transition spd="med"/>
</p:sldLayout>
</file>

<file path=ppt/slideLayouts/slideLayout2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1F7306-B318-264B-9AAA-3AD77871A7D8}" type="slidenum">
              <a:rPr lang="en-US" smtClean="0"/>
              <a:pPr>
                <a:defRPr/>
              </a:pPr>
              <a:t>‹#›</a:t>
            </a:fld>
            <a:endParaRPr lang="en-US" dirty="0"/>
          </a:p>
        </p:txBody>
      </p:sp>
    </p:spTree>
    <p:extLst>
      <p:ext uri="{BB962C8B-B14F-4D97-AF65-F5344CB8AC3E}">
        <p14:creationId xmlns:p14="http://schemas.microsoft.com/office/powerpoint/2010/main" val="1120144935"/>
      </p:ext>
    </p:extLst>
  </p:cSld>
  <p:clrMapOvr>
    <a:masterClrMapping/>
  </p:clrMapOvr>
</p:sldLayout>
</file>

<file path=ppt/slideLayouts/slideLayout2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3B8806-6BD9-B34D-A7A7-0968BF384AE0}" type="slidenum">
              <a:rPr lang="en-US" smtClean="0"/>
              <a:pPr>
                <a:defRPr/>
              </a:pPr>
              <a:t>‹#›</a:t>
            </a:fld>
            <a:endParaRPr lang="en-US" dirty="0"/>
          </a:p>
        </p:txBody>
      </p:sp>
    </p:spTree>
    <p:extLst>
      <p:ext uri="{BB962C8B-B14F-4D97-AF65-F5344CB8AC3E}">
        <p14:creationId xmlns:p14="http://schemas.microsoft.com/office/powerpoint/2010/main" val="2750220175"/>
      </p:ext>
    </p:extLst>
  </p:cSld>
  <p:clrMapOvr>
    <a:masterClrMapping/>
  </p:clrMapOvr>
</p:sldLayout>
</file>

<file path=ppt/slideLayouts/slideLayout2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6510FE-1E2B-9D42-AD5B-84103468027C}" type="slidenum">
              <a:rPr lang="en-US" smtClean="0"/>
              <a:pPr>
                <a:defRPr/>
              </a:pPr>
              <a:t>‹#›</a:t>
            </a:fld>
            <a:endParaRPr lang="en-US" dirty="0"/>
          </a:p>
        </p:txBody>
      </p:sp>
    </p:spTree>
    <p:extLst>
      <p:ext uri="{BB962C8B-B14F-4D97-AF65-F5344CB8AC3E}">
        <p14:creationId xmlns:p14="http://schemas.microsoft.com/office/powerpoint/2010/main" val="58208713"/>
      </p:ext>
    </p:extLst>
  </p:cSld>
  <p:clrMapOvr>
    <a:masterClrMapping/>
  </p:clrMapOvr>
</p:sldLayout>
</file>

<file path=ppt/slideLayouts/slideLayout2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E9135E-16EE-7741-AC11-3AF2CB4999D7}" type="slidenum">
              <a:rPr lang="en-US" smtClean="0"/>
              <a:pPr>
                <a:defRPr/>
              </a:pPr>
              <a:t>‹#›</a:t>
            </a:fld>
            <a:endParaRPr lang="en-US" dirty="0"/>
          </a:p>
        </p:txBody>
      </p:sp>
    </p:spTree>
    <p:extLst>
      <p:ext uri="{BB962C8B-B14F-4D97-AF65-F5344CB8AC3E}">
        <p14:creationId xmlns:p14="http://schemas.microsoft.com/office/powerpoint/2010/main" val="81703491"/>
      </p:ext>
    </p:extLst>
  </p:cSld>
  <p:clrMapOvr>
    <a:masterClrMapping/>
  </p:clrMapOvr>
</p:sldLayout>
</file>

<file path=ppt/slideLayouts/slideLayout2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04B3B6-6EC8-9443-B7D5-C19AEF1A25A2}" type="slidenum">
              <a:rPr lang="en-US" smtClean="0"/>
              <a:pPr>
                <a:defRPr/>
              </a:pPr>
              <a:t>‹#›</a:t>
            </a:fld>
            <a:endParaRPr lang="en-US" dirty="0"/>
          </a:p>
        </p:txBody>
      </p:sp>
    </p:spTree>
    <p:extLst>
      <p:ext uri="{BB962C8B-B14F-4D97-AF65-F5344CB8AC3E}">
        <p14:creationId xmlns:p14="http://schemas.microsoft.com/office/powerpoint/2010/main" val="3175551648"/>
      </p:ext>
    </p:extLst>
  </p:cSld>
  <p:clrMapOvr>
    <a:masterClrMapping/>
  </p:clrMapOvr>
</p:sldLayout>
</file>

<file path=ppt/slideLayouts/slideLayout2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A07C0D-D2CE-8046-BCF8-B217B9773E6D}" type="slidenum">
              <a:rPr lang="en-US" smtClean="0"/>
              <a:pPr>
                <a:defRPr/>
              </a:pPr>
              <a:t>‹#›</a:t>
            </a:fld>
            <a:endParaRPr lang="en-US" dirty="0"/>
          </a:p>
        </p:txBody>
      </p:sp>
    </p:spTree>
    <p:extLst>
      <p:ext uri="{BB962C8B-B14F-4D97-AF65-F5344CB8AC3E}">
        <p14:creationId xmlns:p14="http://schemas.microsoft.com/office/powerpoint/2010/main" val="3824898211"/>
      </p:ext>
    </p:extLst>
  </p:cSld>
  <p:clrMapOvr>
    <a:masterClrMapping/>
  </p:clrMapOvr>
</p:sldLayout>
</file>

<file path=ppt/slideLayouts/slideLayout2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5A4043-8797-AB44-B70B-E58E6BAFA4DE}" type="slidenum">
              <a:rPr lang="en-US" smtClean="0"/>
              <a:pPr>
                <a:defRPr/>
              </a:pPr>
              <a:t>‹#›</a:t>
            </a:fld>
            <a:endParaRPr lang="en-US" dirty="0"/>
          </a:p>
        </p:txBody>
      </p:sp>
    </p:spTree>
    <p:extLst>
      <p:ext uri="{BB962C8B-B14F-4D97-AF65-F5344CB8AC3E}">
        <p14:creationId xmlns:p14="http://schemas.microsoft.com/office/powerpoint/2010/main" val="3335558061"/>
      </p:ext>
    </p:extLst>
  </p:cSld>
  <p:clrMapOvr>
    <a:masterClrMapping/>
  </p:clrMapOvr>
</p:sldLayout>
</file>

<file path=ppt/slideLayouts/slideLayout2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A31B4-F229-6340-ADA4-BF0BCF5E8204}" type="slidenum">
              <a:rPr lang="en-US" smtClean="0"/>
              <a:pPr>
                <a:defRPr/>
              </a:pPr>
              <a:t>‹#›</a:t>
            </a:fld>
            <a:endParaRPr lang="en-US" dirty="0"/>
          </a:p>
        </p:txBody>
      </p:sp>
    </p:spTree>
    <p:extLst>
      <p:ext uri="{BB962C8B-B14F-4D97-AF65-F5344CB8AC3E}">
        <p14:creationId xmlns:p14="http://schemas.microsoft.com/office/powerpoint/2010/main" val="4275444610"/>
      </p:ext>
    </p:extLst>
  </p:cSld>
  <p:clrMapOvr>
    <a:masterClrMapping/>
  </p:clrMapOvr>
</p:sldLayout>
</file>

<file path=ppt/slideLayouts/slideLayout2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A28DE1-E9D2-6341-8F07-20CA96EE6C4C}" type="slidenum">
              <a:rPr lang="en-US" smtClean="0"/>
              <a:pPr>
                <a:defRPr/>
              </a:pPr>
              <a:t>‹#›</a:t>
            </a:fld>
            <a:endParaRPr lang="en-US" dirty="0"/>
          </a:p>
        </p:txBody>
      </p:sp>
    </p:spTree>
    <p:extLst>
      <p:ext uri="{BB962C8B-B14F-4D97-AF65-F5344CB8AC3E}">
        <p14:creationId xmlns:p14="http://schemas.microsoft.com/office/powerpoint/2010/main" val="2522843857"/>
      </p:ext>
    </p:extLst>
  </p:cSld>
  <p:clrMapOvr>
    <a:masterClrMapping/>
  </p:clrMapOvr>
</p:sldLayout>
</file>

<file path=ppt/slideLayouts/slideLayout2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C06A86-40AE-CC49-A27A-57F85657D80A}" type="slidenum">
              <a:rPr lang="en-US" smtClean="0"/>
              <a:pPr>
                <a:defRPr/>
              </a:pPr>
              <a:t>‹#›</a:t>
            </a:fld>
            <a:endParaRPr lang="en-US" dirty="0"/>
          </a:p>
        </p:txBody>
      </p:sp>
    </p:spTree>
    <p:extLst>
      <p:ext uri="{BB962C8B-B14F-4D97-AF65-F5344CB8AC3E}">
        <p14:creationId xmlns:p14="http://schemas.microsoft.com/office/powerpoint/2010/main" val="31591251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2355165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5642372"/>
      </p:ext>
    </p:extLst>
  </p:cSld>
  <p:clrMapOvr>
    <a:masterClrMapping/>
  </p:clrMapOvr>
  <p:transition spd="med"/>
</p:sldLayout>
</file>

<file path=ppt/slideLayouts/slideLayout250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04800" y="274638"/>
            <a:ext cx="84582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8E458E-9524-EA46-8052-2E7FC8A5B83C}" type="slidenum">
              <a:rPr lang="en-US" smtClean="0"/>
              <a:pPr>
                <a:defRPr/>
              </a:pPr>
              <a:t>‹#›</a:t>
            </a:fld>
            <a:endParaRPr lang="en-US" dirty="0"/>
          </a:p>
        </p:txBody>
      </p:sp>
    </p:spTree>
    <p:extLst>
      <p:ext uri="{BB962C8B-B14F-4D97-AF65-F5344CB8AC3E}">
        <p14:creationId xmlns:p14="http://schemas.microsoft.com/office/powerpoint/2010/main" val="1434609608"/>
      </p:ext>
    </p:extLst>
  </p:cSld>
  <p:clrMapOvr>
    <a:masterClrMapping/>
  </p:clrMapOvr>
</p:sldLayout>
</file>

<file path=ppt/slideLayouts/slideLayout25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C69A91-45F3-9C40-90B3-3A2A6E3A0E38}" type="slidenum">
              <a:rPr lang="en-US" smtClean="0"/>
              <a:pPr>
                <a:defRPr/>
              </a:pPr>
              <a:t>‹#›</a:t>
            </a:fld>
            <a:endParaRPr lang="en-US" dirty="0"/>
          </a:p>
        </p:txBody>
      </p:sp>
    </p:spTree>
    <p:extLst>
      <p:ext uri="{BB962C8B-B14F-4D97-AF65-F5344CB8AC3E}">
        <p14:creationId xmlns:p14="http://schemas.microsoft.com/office/powerpoint/2010/main" val="3209464998"/>
      </p:ext>
    </p:extLst>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hart Placeholder 3"/>
          <p:cNvSpPr>
            <a:spLocks noGrp="1"/>
          </p:cNvSpPr>
          <p:nvPr>
            <p:ph type="chart" sz="half" idx="2"/>
          </p:nvPr>
        </p:nvSpPr>
        <p:spPr>
          <a:xfrm>
            <a:off x="5105400" y="1676400"/>
            <a:ext cx="3657600" cy="44497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0E9064D-F37F-C147-BB71-BB6B07188CFC}" type="slidenum">
              <a:rPr lang="en-US" smtClean="0"/>
              <a:pPr>
                <a:defRPr/>
              </a:pPr>
              <a:t>‹#›</a:t>
            </a:fld>
            <a:endParaRPr lang="en-US" dirty="0"/>
          </a:p>
        </p:txBody>
      </p:sp>
    </p:spTree>
    <p:extLst>
      <p:ext uri="{BB962C8B-B14F-4D97-AF65-F5344CB8AC3E}">
        <p14:creationId xmlns:p14="http://schemas.microsoft.com/office/powerpoint/2010/main" val="3772129356"/>
      </p:ext>
    </p:extLst>
  </p:cSld>
  <p:clrMapOvr>
    <a:masterClrMapping/>
  </p:clrMapOvr>
</p:sldLayout>
</file>

<file path=ppt/slideLayouts/slideLayout250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05400" y="1676400"/>
            <a:ext cx="3657600" cy="21478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05400" y="3976688"/>
            <a:ext cx="3657600" cy="21494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492CC1-986A-E149-B8B4-85F79D66F6A2}" type="slidenum">
              <a:rPr lang="en-US" smtClean="0"/>
              <a:pPr>
                <a:defRPr/>
              </a:pPr>
              <a:t>‹#›</a:t>
            </a:fld>
            <a:endParaRPr lang="en-US" dirty="0"/>
          </a:p>
        </p:txBody>
      </p:sp>
    </p:spTree>
    <p:extLst>
      <p:ext uri="{BB962C8B-B14F-4D97-AF65-F5344CB8AC3E}">
        <p14:creationId xmlns:p14="http://schemas.microsoft.com/office/powerpoint/2010/main" val="2752562371"/>
      </p:ext>
    </p:extLst>
  </p:cSld>
  <p:clrMapOvr>
    <a:masterClrMapping/>
  </p:clrMapOvr>
</p:sldLayout>
</file>

<file path=ppt/slideLayouts/slideLayout2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pic>
        <p:nvPicPr>
          <p:cNvPr id="5" name="Picture 3" descr="ANABNR2"/>
          <p:cNvPicPr>
            <a:picLocks noChangeAspect="1" noChangeArrowheads="1"/>
          </p:cNvPicPr>
          <p:nvPr/>
        </p:nvPicPr>
        <p:blipFill>
          <a:blip r:embed="rId2">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816980983"/>
      </p:ext>
    </p:extLst>
  </p:cSld>
  <p:clrMapOvr>
    <a:masterClrMapping/>
  </p:clrMapOvr>
</p:sldLayout>
</file>

<file path=ppt/slideLayouts/slideLayout2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796921306"/>
      </p:ext>
    </p:extLst>
  </p:cSld>
  <p:clrMapOvr>
    <a:masterClrMapping/>
  </p:clrMapOvr>
</p:sldLayout>
</file>

<file path=ppt/slideLayouts/slideLayout2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04808526"/>
      </p:ext>
    </p:extLst>
  </p:cSld>
  <p:clrMapOvr>
    <a:masterClrMapping/>
  </p:clrMapOvr>
</p:sldLayout>
</file>

<file path=ppt/slideLayouts/slideLayout2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878466010"/>
      </p:ext>
    </p:extLst>
  </p:cSld>
  <p:clrMapOvr>
    <a:masterClrMapping/>
  </p:clrMapOvr>
</p:sldLayout>
</file>

<file path=ppt/slideLayouts/slideLayout2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593259968"/>
      </p:ext>
    </p:extLst>
  </p:cSld>
  <p:clrMapOvr>
    <a:masterClrMapping/>
  </p:clrMapOvr>
</p:sldLayout>
</file>

<file path=ppt/slideLayouts/slideLayout2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97194511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2520466"/>
      </p:ext>
    </p:extLst>
  </p:cSld>
  <p:clrMapOvr>
    <a:masterClrMapping/>
  </p:clrMapOvr>
  <p:transition spd="med"/>
</p:sldLayout>
</file>

<file path=ppt/slideLayouts/slideLayout2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26487211"/>
      </p:ext>
    </p:extLst>
  </p:cSld>
  <p:clrMapOvr>
    <a:masterClrMapping/>
  </p:clrMapOvr>
</p:sldLayout>
</file>

<file path=ppt/slideLayouts/slideLayout2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225624284"/>
      </p:ext>
    </p:extLst>
  </p:cSld>
  <p:clrMapOvr>
    <a:masterClrMapping/>
  </p:clrMapOvr>
</p:sldLayout>
</file>

<file path=ppt/slideLayouts/slideLayout2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97216464"/>
      </p:ext>
    </p:extLst>
  </p:cSld>
  <p:clrMapOvr>
    <a:masterClrMapping/>
  </p:clrMapOvr>
</p:sldLayout>
</file>

<file path=ppt/slideLayouts/slideLayout2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832330986"/>
      </p:ext>
    </p:extLst>
  </p:cSld>
  <p:clrMapOvr>
    <a:masterClrMapping/>
  </p:clrMapOvr>
</p:sldLayout>
</file>

<file path=ppt/slideLayouts/slideLayout2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041200680"/>
      </p:ext>
    </p:extLst>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19811" name="Rectangle 3"/>
          <p:cNvSpPr>
            <a:spLocks noGrp="1" noChangeArrowheads="1"/>
          </p:cNvSpPr>
          <p:nvPr>
            <p:ph type="subTitle" idx="1"/>
          </p:nvPr>
        </p:nvSpPr>
        <p:spPr>
          <a:xfrm>
            <a:off x="1371600" y="3886200"/>
            <a:ext cx="6400800" cy="1752600"/>
          </a:xfrm>
        </p:spPr>
        <p:txBody>
          <a:bodyPr/>
          <a:lstStyle>
            <a:lvl1pPr marL="0" indent="0" algn="ctr">
              <a:buFont typeface="Times" pitchFamily="26" charset="0"/>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03974E-0164-9C4E-A5B1-59A9F47A4AA2}" type="slidenum">
              <a:rPr lang="en-US"/>
              <a:pPr>
                <a:defRPr/>
              </a:pPr>
              <a:t>‹#›</a:t>
            </a:fld>
            <a:endParaRPr lang="en-US"/>
          </a:p>
        </p:txBody>
      </p:sp>
    </p:spTree>
    <p:extLst>
      <p:ext uri="{BB962C8B-B14F-4D97-AF65-F5344CB8AC3E}">
        <p14:creationId xmlns:p14="http://schemas.microsoft.com/office/powerpoint/2010/main" val="651595308"/>
      </p:ext>
    </p:extLst>
  </p:cSld>
  <p:clrMapOvr>
    <a:masterClrMapping/>
  </p:clrMapOvr>
</p:sldLayout>
</file>

<file path=ppt/slideLayouts/slideLayout2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6A065A-2FB8-5745-BD0D-1AF07B102A44}" type="slidenum">
              <a:rPr lang="en-US"/>
              <a:pPr>
                <a:defRPr/>
              </a:pPr>
              <a:t>‹#›</a:t>
            </a:fld>
            <a:endParaRPr lang="en-US"/>
          </a:p>
        </p:txBody>
      </p:sp>
    </p:spTree>
    <p:extLst>
      <p:ext uri="{BB962C8B-B14F-4D97-AF65-F5344CB8AC3E}">
        <p14:creationId xmlns:p14="http://schemas.microsoft.com/office/powerpoint/2010/main" val="3600049721"/>
      </p:ext>
    </p:extLst>
  </p:cSld>
  <p:clrMapOvr>
    <a:masterClrMapping/>
  </p:clrMapOvr>
</p:sldLayout>
</file>

<file path=ppt/slideLayouts/slideLayout2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25FA95-80BB-7842-BDE5-2E17CC594E43}" type="slidenum">
              <a:rPr lang="en-US"/>
              <a:pPr>
                <a:defRPr/>
              </a:pPr>
              <a:t>‹#›</a:t>
            </a:fld>
            <a:endParaRPr lang="en-US"/>
          </a:p>
        </p:txBody>
      </p:sp>
    </p:spTree>
    <p:extLst>
      <p:ext uri="{BB962C8B-B14F-4D97-AF65-F5344CB8AC3E}">
        <p14:creationId xmlns:p14="http://schemas.microsoft.com/office/powerpoint/2010/main" val="4055202632"/>
      </p:ext>
    </p:extLst>
  </p:cSld>
  <p:clrMapOvr>
    <a:masterClrMapping/>
  </p:clrMapOvr>
</p:sldLayout>
</file>

<file path=ppt/slideLayouts/slideLayout2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AFD53F-4E05-C943-B950-D4976E0A7D36}" type="slidenum">
              <a:rPr lang="en-US"/>
              <a:pPr>
                <a:defRPr/>
              </a:pPr>
              <a:t>‹#›</a:t>
            </a:fld>
            <a:endParaRPr lang="en-US"/>
          </a:p>
        </p:txBody>
      </p:sp>
    </p:spTree>
    <p:extLst>
      <p:ext uri="{BB962C8B-B14F-4D97-AF65-F5344CB8AC3E}">
        <p14:creationId xmlns:p14="http://schemas.microsoft.com/office/powerpoint/2010/main" val="588133656"/>
      </p:ext>
    </p:extLst>
  </p:cSld>
  <p:clrMapOvr>
    <a:masterClrMapping/>
  </p:clrMapOvr>
</p:sldLayout>
</file>

<file path=ppt/slideLayouts/slideLayout2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A4B118-EA78-0647-8EE4-164BF3A72BB5}" type="slidenum">
              <a:rPr lang="en-US"/>
              <a:pPr>
                <a:defRPr/>
              </a:pPr>
              <a:t>‹#›</a:t>
            </a:fld>
            <a:endParaRPr lang="en-US"/>
          </a:p>
        </p:txBody>
      </p:sp>
    </p:spTree>
    <p:extLst>
      <p:ext uri="{BB962C8B-B14F-4D97-AF65-F5344CB8AC3E}">
        <p14:creationId xmlns:p14="http://schemas.microsoft.com/office/powerpoint/2010/main" val="418222132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1999070"/>
      </p:ext>
    </p:extLst>
  </p:cSld>
  <p:clrMapOvr>
    <a:masterClrMapping/>
  </p:clrMapOvr>
  <p:transition spd="med"/>
</p:sldLayout>
</file>

<file path=ppt/slideLayouts/slideLayout2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A308D83-4044-1249-9163-6D18924B5EEA}" type="slidenum">
              <a:rPr lang="en-US"/>
              <a:pPr>
                <a:defRPr/>
              </a:pPr>
              <a:t>‹#›</a:t>
            </a:fld>
            <a:endParaRPr lang="en-US"/>
          </a:p>
        </p:txBody>
      </p:sp>
    </p:spTree>
    <p:extLst>
      <p:ext uri="{BB962C8B-B14F-4D97-AF65-F5344CB8AC3E}">
        <p14:creationId xmlns:p14="http://schemas.microsoft.com/office/powerpoint/2010/main" val="2395744271"/>
      </p:ext>
    </p:extLst>
  </p:cSld>
  <p:clrMapOvr>
    <a:masterClrMapping/>
  </p:clrMapOvr>
</p:sldLayout>
</file>

<file path=ppt/slideLayouts/slideLayout2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0D73C6-31FD-A140-AB20-295A69CBC91C}" type="slidenum">
              <a:rPr lang="en-US"/>
              <a:pPr>
                <a:defRPr/>
              </a:pPr>
              <a:t>‹#›</a:t>
            </a:fld>
            <a:endParaRPr lang="en-US"/>
          </a:p>
        </p:txBody>
      </p:sp>
    </p:spTree>
    <p:extLst>
      <p:ext uri="{BB962C8B-B14F-4D97-AF65-F5344CB8AC3E}">
        <p14:creationId xmlns:p14="http://schemas.microsoft.com/office/powerpoint/2010/main" val="3421165338"/>
      </p:ext>
    </p:extLst>
  </p:cSld>
  <p:clrMapOvr>
    <a:masterClrMapping/>
  </p:clrMapOvr>
</p:sldLayout>
</file>

<file path=ppt/slideLayouts/slideLayout2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142EA6-E090-6642-8580-E75C34DCEC7E}" type="slidenum">
              <a:rPr lang="en-US"/>
              <a:pPr>
                <a:defRPr/>
              </a:pPr>
              <a:t>‹#›</a:t>
            </a:fld>
            <a:endParaRPr lang="en-US"/>
          </a:p>
        </p:txBody>
      </p:sp>
    </p:spTree>
    <p:extLst>
      <p:ext uri="{BB962C8B-B14F-4D97-AF65-F5344CB8AC3E}">
        <p14:creationId xmlns:p14="http://schemas.microsoft.com/office/powerpoint/2010/main" val="2744037099"/>
      </p:ext>
    </p:extLst>
  </p:cSld>
  <p:clrMapOvr>
    <a:masterClrMapping/>
  </p:clrMapOvr>
</p:sldLayout>
</file>

<file path=ppt/slideLayouts/slideLayout2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9806EB-D3F7-7345-BE5A-4D9C857B18B1}" type="slidenum">
              <a:rPr lang="en-US"/>
              <a:pPr>
                <a:defRPr/>
              </a:pPr>
              <a:t>‹#›</a:t>
            </a:fld>
            <a:endParaRPr lang="en-US"/>
          </a:p>
        </p:txBody>
      </p:sp>
    </p:spTree>
    <p:extLst>
      <p:ext uri="{BB962C8B-B14F-4D97-AF65-F5344CB8AC3E}">
        <p14:creationId xmlns:p14="http://schemas.microsoft.com/office/powerpoint/2010/main" val="3085043367"/>
      </p:ext>
    </p:extLst>
  </p:cSld>
  <p:clrMapOvr>
    <a:masterClrMapping/>
  </p:clrMapOvr>
</p:sldLayout>
</file>

<file path=ppt/slideLayouts/slideLayout2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8D141D-C19B-D145-8A78-403642F8965C}" type="slidenum">
              <a:rPr lang="en-US"/>
              <a:pPr>
                <a:defRPr/>
              </a:pPr>
              <a:t>‹#›</a:t>
            </a:fld>
            <a:endParaRPr lang="en-US"/>
          </a:p>
        </p:txBody>
      </p:sp>
    </p:spTree>
    <p:extLst>
      <p:ext uri="{BB962C8B-B14F-4D97-AF65-F5344CB8AC3E}">
        <p14:creationId xmlns:p14="http://schemas.microsoft.com/office/powerpoint/2010/main" val="3027520691"/>
      </p:ext>
    </p:extLst>
  </p:cSld>
  <p:clrMapOvr>
    <a:masterClrMapping/>
  </p:clrMapOvr>
</p:sldLayout>
</file>

<file path=ppt/slideLayouts/slideLayout2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60668E-E841-6A45-9E3E-D63DC39391FC}" type="slidenum">
              <a:rPr lang="en-US"/>
              <a:pPr>
                <a:defRPr/>
              </a:pPr>
              <a:t>‹#›</a:t>
            </a:fld>
            <a:endParaRPr lang="en-US"/>
          </a:p>
        </p:txBody>
      </p:sp>
    </p:spTree>
    <p:extLst>
      <p:ext uri="{BB962C8B-B14F-4D97-AF65-F5344CB8AC3E}">
        <p14:creationId xmlns:p14="http://schemas.microsoft.com/office/powerpoint/2010/main" val="2127791003"/>
      </p:ext>
    </p:extLst>
  </p:cSld>
  <p:clrMapOvr>
    <a:masterClrMapping/>
  </p:clrMapOvr>
</p:sldLayout>
</file>

<file path=ppt/slideLayouts/slideLayout2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6418" name="Rectangle 1026"/>
          <p:cNvSpPr>
            <a:spLocks noGrp="1" noChangeArrowheads="1"/>
          </p:cNvSpPr>
          <p:nvPr>
            <p:ph type="ctrTitle"/>
          </p:nvPr>
        </p:nvSpPr>
        <p:spPr>
          <a:xfrm>
            <a:off x="1089025" y="1371600"/>
            <a:ext cx="6705600" cy="2057400"/>
          </a:xfrm>
        </p:spPr>
        <p:txBody>
          <a:bodyPr/>
          <a:lstStyle>
            <a:lvl1pPr>
              <a:defRPr sz="4400"/>
            </a:lvl1pPr>
          </a:lstStyle>
          <a:p>
            <a:r>
              <a:rPr lang="en-US"/>
              <a:t>Click to edit Master title style</a:t>
            </a:r>
          </a:p>
        </p:txBody>
      </p:sp>
      <p:sp>
        <p:nvSpPr>
          <p:cNvPr id="316419" name="Rectangle 1027"/>
          <p:cNvSpPr>
            <a:spLocks noGrp="1" noChangeArrowheads="1"/>
          </p:cNvSpPr>
          <p:nvPr>
            <p:ph type="subTitle" idx="1"/>
          </p:nvPr>
        </p:nvSpPr>
        <p:spPr>
          <a:xfrm>
            <a:off x="1143000" y="3886200"/>
            <a:ext cx="66294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BE3AA76-8E31-C348-8FA5-A2D00292E0E9}" type="slidenum">
              <a:rPr lang="en-US"/>
              <a:pPr>
                <a:defRPr/>
              </a:pPr>
              <a:t>‹#›</a:t>
            </a:fld>
            <a:endParaRPr lang="en-US"/>
          </a:p>
        </p:txBody>
      </p:sp>
    </p:spTree>
    <p:extLst>
      <p:ext uri="{BB962C8B-B14F-4D97-AF65-F5344CB8AC3E}">
        <p14:creationId xmlns:p14="http://schemas.microsoft.com/office/powerpoint/2010/main" val="426680167"/>
      </p:ext>
    </p:extLst>
  </p:cSld>
  <p:clrMapOvr>
    <a:masterClrMapping/>
  </p:clrMapOvr>
</p:sldLayout>
</file>

<file path=ppt/slideLayouts/slideLayout2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DAAAD97-CF84-9D43-9810-CD8305A3A721}" type="slidenum">
              <a:rPr lang="en-US"/>
              <a:pPr>
                <a:defRPr/>
              </a:pPr>
              <a:t>‹#›</a:t>
            </a:fld>
            <a:endParaRPr lang="en-US"/>
          </a:p>
        </p:txBody>
      </p:sp>
    </p:spTree>
    <p:extLst>
      <p:ext uri="{BB962C8B-B14F-4D97-AF65-F5344CB8AC3E}">
        <p14:creationId xmlns:p14="http://schemas.microsoft.com/office/powerpoint/2010/main" val="21062975"/>
      </p:ext>
    </p:extLst>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A867B5-3A02-4948-98A7-9DA9507DA0D6}" type="slidenum">
              <a:rPr lang="en-US"/>
              <a:pPr>
                <a:defRPr/>
              </a:pPr>
              <a:t>‹#›</a:t>
            </a:fld>
            <a:endParaRPr lang="en-US"/>
          </a:p>
        </p:txBody>
      </p:sp>
    </p:spTree>
    <p:extLst>
      <p:ext uri="{BB962C8B-B14F-4D97-AF65-F5344CB8AC3E}">
        <p14:creationId xmlns:p14="http://schemas.microsoft.com/office/powerpoint/2010/main" val="2086789757"/>
      </p:ext>
    </p:extLst>
  </p:cSld>
  <p:clrMapOvr>
    <a:masterClrMapping/>
  </p:clrMapOvr>
</p:sldLayout>
</file>

<file path=ppt/slideLayouts/slideLayout2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339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B67B751-DCBF-D442-AF58-27D7CE97CDAB}" type="slidenum">
              <a:rPr lang="en-US"/>
              <a:pPr>
                <a:defRPr/>
              </a:pPr>
              <a:t>‹#›</a:t>
            </a:fld>
            <a:endParaRPr lang="en-US"/>
          </a:p>
        </p:txBody>
      </p:sp>
    </p:spTree>
    <p:extLst>
      <p:ext uri="{BB962C8B-B14F-4D97-AF65-F5344CB8AC3E}">
        <p14:creationId xmlns:p14="http://schemas.microsoft.com/office/powerpoint/2010/main" val="188163021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5175345"/>
      </p:ext>
    </p:extLst>
  </p:cSld>
  <p:clrMapOvr>
    <a:masterClrMapping/>
  </p:clrMapOvr>
  <p:transition spd="med"/>
</p:sldLayout>
</file>

<file path=ppt/slideLayouts/slideLayout2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2B7927D-0466-9248-A0B9-02EC082B4A6F}" type="slidenum">
              <a:rPr lang="en-US"/>
              <a:pPr>
                <a:defRPr/>
              </a:pPr>
              <a:t>‹#›</a:t>
            </a:fld>
            <a:endParaRPr lang="en-US"/>
          </a:p>
        </p:txBody>
      </p:sp>
    </p:spTree>
    <p:extLst>
      <p:ext uri="{BB962C8B-B14F-4D97-AF65-F5344CB8AC3E}">
        <p14:creationId xmlns:p14="http://schemas.microsoft.com/office/powerpoint/2010/main" val="88317237"/>
      </p:ext>
    </p:extLst>
  </p:cSld>
  <p:clrMapOvr>
    <a:masterClrMapping/>
  </p:clrMapOvr>
</p:sldLayout>
</file>

<file path=ppt/slideLayouts/slideLayout2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7D931D1-01CA-E342-9CA9-041B88605DC5}" type="slidenum">
              <a:rPr lang="en-US"/>
              <a:pPr>
                <a:defRPr/>
              </a:pPr>
              <a:t>‹#›</a:t>
            </a:fld>
            <a:endParaRPr lang="en-US"/>
          </a:p>
        </p:txBody>
      </p:sp>
    </p:spTree>
    <p:extLst>
      <p:ext uri="{BB962C8B-B14F-4D97-AF65-F5344CB8AC3E}">
        <p14:creationId xmlns:p14="http://schemas.microsoft.com/office/powerpoint/2010/main" val="2243232411"/>
      </p:ext>
    </p:extLst>
  </p:cSld>
  <p:clrMapOvr>
    <a:masterClrMapping/>
  </p:clrMapOvr>
</p:sldLayout>
</file>

<file path=ppt/slideLayouts/slideLayout2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CBF1F1E-97D8-A94F-990A-EFE529D0E787}" type="slidenum">
              <a:rPr lang="en-US"/>
              <a:pPr>
                <a:defRPr/>
              </a:pPr>
              <a:t>‹#›</a:t>
            </a:fld>
            <a:endParaRPr lang="en-US"/>
          </a:p>
        </p:txBody>
      </p:sp>
    </p:spTree>
    <p:extLst>
      <p:ext uri="{BB962C8B-B14F-4D97-AF65-F5344CB8AC3E}">
        <p14:creationId xmlns:p14="http://schemas.microsoft.com/office/powerpoint/2010/main" val="2552044503"/>
      </p:ext>
    </p:extLst>
  </p:cSld>
  <p:clrMapOvr>
    <a:masterClrMapping/>
  </p:clrMapOvr>
</p:sldLayout>
</file>

<file path=ppt/slideLayouts/slideLayout2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CEBB579-EAC0-DF44-A200-8251262CBE11}" type="slidenum">
              <a:rPr lang="en-US"/>
              <a:pPr>
                <a:defRPr/>
              </a:pPr>
              <a:t>‹#›</a:t>
            </a:fld>
            <a:endParaRPr lang="en-US"/>
          </a:p>
        </p:txBody>
      </p:sp>
    </p:spTree>
    <p:extLst>
      <p:ext uri="{BB962C8B-B14F-4D97-AF65-F5344CB8AC3E}">
        <p14:creationId xmlns:p14="http://schemas.microsoft.com/office/powerpoint/2010/main" val="2493247925"/>
      </p:ext>
    </p:extLst>
  </p:cSld>
  <p:clrMapOvr>
    <a:masterClrMapping/>
  </p:clrMapOvr>
</p:sldLayout>
</file>

<file path=ppt/slideLayouts/slideLayout2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9DC7A8B-BC75-1945-BA7B-BA4B718916D9}" type="slidenum">
              <a:rPr lang="en-US"/>
              <a:pPr>
                <a:defRPr/>
              </a:pPr>
              <a:t>‹#›</a:t>
            </a:fld>
            <a:endParaRPr lang="en-US"/>
          </a:p>
        </p:txBody>
      </p:sp>
    </p:spTree>
    <p:extLst>
      <p:ext uri="{BB962C8B-B14F-4D97-AF65-F5344CB8AC3E}">
        <p14:creationId xmlns:p14="http://schemas.microsoft.com/office/powerpoint/2010/main" val="2750574312"/>
      </p:ext>
    </p:extLst>
  </p:cSld>
  <p:clrMapOvr>
    <a:masterClrMapping/>
  </p:clrMapOvr>
</p:sldLayout>
</file>

<file path=ppt/slideLayouts/slideLayout2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0DBE64-1C82-384F-99F6-9ECF1EEA31AC}" type="slidenum">
              <a:rPr lang="en-US"/>
              <a:pPr>
                <a:defRPr/>
              </a:pPr>
              <a:t>‹#›</a:t>
            </a:fld>
            <a:endParaRPr lang="en-US"/>
          </a:p>
        </p:txBody>
      </p:sp>
    </p:spTree>
    <p:extLst>
      <p:ext uri="{BB962C8B-B14F-4D97-AF65-F5344CB8AC3E}">
        <p14:creationId xmlns:p14="http://schemas.microsoft.com/office/powerpoint/2010/main" val="3613311905"/>
      </p:ext>
    </p:extLst>
  </p:cSld>
  <p:clrMapOvr>
    <a:masterClrMapping/>
  </p:clrMapOvr>
</p:sldLayout>
</file>

<file path=ppt/slideLayouts/slideLayout2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990600"/>
            <a:ext cx="173355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990600"/>
            <a:ext cx="504825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ECB013-CBE3-C44E-A121-AB066E8C65DC}" type="slidenum">
              <a:rPr lang="en-US"/>
              <a:pPr>
                <a:defRPr/>
              </a:pPr>
              <a:t>‹#›</a:t>
            </a:fld>
            <a:endParaRPr lang="en-US"/>
          </a:p>
        </p:txBody>
      </p:sp>
    </p:spTree>
    <p:extLst>
      <p:ext uri="{BB962C8B-B14F-4D97-AF65-F5344CB8AC3E}">
        <p14:creationId xmlns:p14="http://schemas.microsoft.com/office/powerpoint/2010/main" val="2849784111"/>
      </p:ext>
    </p:extLst>
  </p:cSld>
  <p:clrMapOvr>
    <a:masterClrMapping/>
  </p:clrMapOvr>
</p:sldLayout>
</file>

<file path=ppt/slideLayouts/slideLayout2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488220996"/>
      </p:ext>
    </p:extLst>
  </p:cSld>
  <p:clrMapOvr>
    <a:masterClrMapping/>
  </p:clrMapOvr>
</p:sldLayout>
</file>

<file path=ppt/slideLayouts/slideLayout2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55228576"/>
      </p:ext>
    </p:extLst>
  </p:cSld>
  <p:clrMapOvr>
    <a:masterClrMapping/>
  </p:clrMapOvr>
</p:sldLayout>
</file>

<file path=ppt/slideLayouts/slideLayout2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4063644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3627933"/>
      </p:ext>
    </p:extLst>
  </p:cSld>
  <p:clrMapOvr>
    <a:masterClrMapping/>
  </p:clrMapOvr>
  <p:transition spd="med"/>
</p:sldLayout>
</file>

<file path=ppt/slideLayouts/slideLayout2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39735188"/>
      </p:ext>
    </p:extLst>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58691552"/>
      </p:ext>
    </p:extLst>
  </p:cSld>
  <p:clrMapOvr>
    <a:masterClrMapping/>
  </p:clrMapOvr>
</p:sldLayout>
</file>

<file path=ppt/slideLayouts/slideLayout2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91101326"/>
      </p:ext>
    </p:extLst>
  </p:cSld>
  <p:clrMapOvr>
    <a:masterClrMapping/>
  </p:clrMapOvr>
</p:sldLayout>
</file>

<file path=ppt/slideLayouts/slideLayout2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40110958"/>
      </p:ext>
    </p:extLst>
  </p:cSld>
  <p:clrMapOvr>
    <a:masterClrMapping/>
  </p:clrMapOvr>
</p:sldLayout>
</file>

<file path=ppt/slideLayouts/slideLayout2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82134307"/>
      </p:ext>
    </p:extLst>
  </p:cSld>
  <p:clrMapOvr>
    <a:masterClrMapping/>
  </p:clrMapOvr>
</p:sldLayout>
</file>

<file path=ppt/slideLayouts/slideLayout2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208898864"/>
      </p:ext>
    </p:extLst>
  </p:cSld>
  <p:clrMapOvr>
    <a:masterClrMapping/>
  </p:clrMapOvr>
</p:sldLayout>
</file>

<file path=ppt/slideLayouts/slideLayout2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496884837"/>
      </p:ext>
    </p:extLst>
  </p:cSld>
  <p:clrMapOvr>
    <a:masterClrMapping/>
  </p:clrMapOvr>
</p:sldLayout>
</file>

<file path=ppt/slideLayouts/slideLayout2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22752424"/>
      </p:ext>
    </p:extLst>
  </p:cSld>
  <p:clrMapOvr>
    <a:masterClrMapping/>
  </p:clrMapOvr>
</p:sldLayout>
</file>

<file path=ppt/slideLayouts/slideLayout2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69FD19-F226-EA48-A189-EDC25CD4650C}" type="slidenum">
              <a:rPr lang="en-US"/>
              <a:pPr>
                <a:defRPr/>
              </a:pPr>
              <a:t>‹#›</a:t>
            </a:fld>
            <a:endParaRPr lang="en-US"/>
          </a:p>
        </p:txBody>
      </p:sp>
    </p:spTree>
    <p:extLst>
      <p:ext uri="{BB962C8B-B14F-4D97-AF65-F5344CB8AC3E}">
        <p14:creationId xmlns:p14="http://schemas.microsoft.com/office/powerpoint/2010/main" val="190978453"/>
      </p:ext>
    </p:extLst>
  </p:cSld>
  <p:clrMapOvr>
    <a:masterClrMapping/>
  </p:clrMapOvr>
</p:sldLayout>
</file>

<file path=ppt/slideLayouts/slideLayout2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FCE11A-3604-6547-8850-09B72B5BD61C}" type="slidenum">
              <a:rPr lang="en-US"/>
              <a:pPr>
                <a:defRPr/>
              </a:pPr>
              <a:t>‹#›</a:t>
            </a:fld>
            <a:endParaRPr lang="en-US"/>
          </a:p>
        </p:txBody>
      </p:sp>
    </p:spTree>
    <p:extLst>
      <p:ext uri="{BB962C8B-B14F-4D97-AF65-F5344CB8AC3E}">
        <p14:creationId xmlns:p14="http://schemas.microsoft.com/office/powerpoint/2010/main" val="40524197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138011"/>
      </p:ext>
    </p:extLst>
  </p:cSld>
  <p:clrMapOvr>
    <a:masterClrMapping/>
  </p:clrMapOvr>
  <p:transition spd="med"/>
</p:sldLayout>
</file>

<file path=ppt/slideLayouts/slideLayout2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FC904A-A32B-4041-9D73-D79CE36C5DE5}" type="slidenum">
              <a:rPr lang="en-US"/>
              <a:pPr>
                <a:defRPr/>
              </a:pPr>
              <a:t>‹#›</a:t>
            </a:fld>
            <a:endParaRPr lang="en-US"/>
          </a:p>
        </p:txBody>
      </p:sp>
    </p:spTree>
    <p:extLst>
      <p:ext uri="{BB962C8B-B14F-4D97-AF65-F5344CB8AC3E}">
        <p14:creationId xmlns:p14="http://schemas.microsoft.com/office/powerpoint/2010/main" val="3940771135"/>
      </p:ext>
    </p:extLst>
  </p:cSld>
  <p:clrMapOvr>
    <a:masterClrMapping/>
  </p:clrMapOvr>
</p:sldLayout>
</file>

<file path=ppt/slideLayouts/slideLayout2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B1926FB-481C-2744-839A-21CD29D74278}" type="slidenum">
              <a:rPr lang="en-US"/>
              <a:pPr>
                <a:defRPr/>
              </a:pPr>
              <a:t>‹#›</a:t>
            </a:fld>
            <a:endParaRPr lang="en-US"/>
          </a:p>
        </p:txBody>
      </p:sp>
    </p:spTree>
    <p:extLst>
      <p:ext uri="{BB962C8B-B14F-4D97-AF65-F5344CB8AC3E}">
        <p14:creationId xmlns:p14="http://schemas.microsoft.com/office/powerpoint/2010/main" val="1534896654"/>
      </p:ext>
    </p:extLst>
  </p:cSld>
  <p:clrMapOvr>
    <a:masterClrMapping/>
  </p:clrMapOvr>
</p:sldLayout>
</file>

<file path=ppt/slideLayouts/slideLayout2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D0BA60A-1646-324C-879B-6753FAECC721}" type="slidenum">
              <a:rPr lang="en-US"/>
              <a:pPr>
                <a:defRPr/>
              </a:pPr>
              <a:t>‹#›</a:t>
            </a:fld>
            <a:endParaRPr lang="en-US"/>
          </a:p>
        </p:txBody>
      </p:sp>
    </p:spTree>
    <p:extLst>
      <p:ext uri="{BB962C8B-B14F-4D97-AF65-F5344CB8AC3E}">
        <p14:creationId xmlns:p14="http://schemas.microsoft.com/office/powerpoint/2010/main" val="3222625207"/>
      </p:ext>
    </p:extLst>
  </p:cSld>
  <p:clrMapOvr>
    <a:masterClrMapping/>
  </p:clrMapOvr>
</p:sldLayout>
</file>

<file path=ppt/slideLayouts/slideLayout2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9B3ADB1-647B-0045-8BE1-B264B1B25C86}" type="slidenum">
              <a:rPr lang="en-US"/>
              <a:pPr>
                <a:defRPr/>
              </a:pPr>
              <a:t>‹#›</a:t>
            </a:fld>
            <a:endParaRPr lang="en-US"/>
          </a:p>
        </p:txBody>
      </p:sp>
    </p:spTree>
    <p:extLst>
      <p:ext uri="{BB962C8B-B14F-4D97-AF65-F5344CB8AC3E}">
        <p14:creationId xmlns:p14="http://schemas.microsoft.com/office/powerpoint/2010/main" val="1444925636"/>
      </p:ext>
    </p:extLst>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88F4F07-00B8-5A49-A120-0DCE12CA23C0}" type="slidenum">
              <a:rPr lang="en-US"/>
              <a:pPr>
                <a:defRPr/>
              </a:pPr>
              <a:t>‹#›</a:t>
            </a:fld>
            <a:endParaRPr lang="en-US"/>
          </a:p>
        </p:txBody>
      </p:sp>
    </p:spTree>
    <p:extLst>
      <p:ext uri="{BB962C8B-B14F-4D97-AF65-F5344CB8AC3E}">
        <p14:creationId xmlns:p14="http://schemas.microsoft.com/office/powerpoint/2010/main" val="3387769594"/>
      </p:ext>
    </p:extLst>
  </p:cSld>
  <p:clrMapOvr>
    <a:masterClrMapping/>
  </p:clrMapOvr>
</p:sldLayout>
</file>

<file path=ppt/slideLayouts/slideLayout2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9EE1E6-E580-4243-B3C5-F8B41053ECE5}" type="slidenum">
              <a:rPr lang="en-US"/>
              <a:pPr>
                <a:defRPr/>
              </a:pPr>
              <a:t>‹#›</a:t>
            </a:fld>
            <a:endParaRPr lang="en-US"/>
          </a:p>
        </p:txBody>
      </p:sp>
    </p:spTree>
    <p:extLst>
      <p:ext uri="{BB962C8B-B14F-4D97-AF65-F5344CB8AC3E}">
        <p14:creationId xmlns:p14="http://schemas.microsoft.com/office/powerpoint/2010/main" val="1476188098"/>
      </p:ext>
    </p:extLst>
  </p:cSld>
  <p:clrMapOvr>
    <a:masterClrMapping/>
  </p:clrMapOvr>
</p:sldLayout>
</file>

<file path=ppt/slideLayouts/slideLayout2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4F70183-6103-3E4A-8BC4-D6D71578598A}" type="slidenum">
              <a:rPr lang="en-US"/>
              <a:pPr>
                <a:defRPr/>
              </a:pPr>
              <a:t>‹#›</a:t>
            </a:fld>
            <a:endParaRPr lang="en-US"/>
          </a:p>
        </p:txBody>
      </p:sp>
    </p:spTree>
    <p:extLst>
      <p:ext uri="{BB962C8B-B14F-4D97-AF65-F5344CB8AC3E}">
        <p14:creationId xmlns:p14="http://schemas.microsoft.com/office/powerpoint/2010/main" val="3888856605"/>
      </p:ext>
    </p:extLst>
  </p:cSld>
  <p:clrMapOvr>
    <a:masterClrMapping/>
  </p:clrMapOvr>
</p:sldLayout>
</file>

<file path=ppt/slideLayouts/slideLayout2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C5D8C18-5594-7442-9D3E-87A92F5602F6}" type="slidenum">
              <a:rPr lang="en-US"/>
              <a:pPr>
                <a:defRPr/>
              </a:pPr>
              <a:t>‹#›</a:t>
            </a:fld>
            <a:endParaRPr lang="en-US"/>
          </a:p>
        </p:txBody>
      </p:sp>
    </p:spTree>
    <p:extLst>
      <p:ext uri="{BB962C8B-B14F-4D97-AF65-F5344CB8AC3E}">
        <p14:creationId xmlns:p14="http://schemas.microsoft.com/office/powerpoint/2010/main" val="2601584613"/>
      </p:ext>
    </p:extLst>
  </p:cSld>
  <p:clrMapOvr>
    <a:masterClrMapping/>
  </p:clrMapOvr>
</p:sldLayout>
</file>

<file path=ppt/slideLayouts/slideLayout2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2144052-42C5-2440-A9C8-DB4B09A08CFE}" type="slidenum">
              <a:rPr lang="en-US"/>
              <a:pPr>
                <a:defRPr/>
              </a:pPr>
              <a:t>‹#›</a:t>
            </a:fld>
            <a:endParaRPr lang="en-US"/>
          </a:p>
        </p:txBody>
      </p:sp>
    </p:spTree>
    <p:extLst>
      <p:ext uri="{BB962C8B-B14F-4D97-AF65-F5344CB8AC3E}">
        <p14:creationId xmlns:p14="http://schemas.microsoft.com/office/powerpoint/2010/main" val="3897102213"/>
      </p:ext>
    </p:extLst>
  </p:cSld>
  <p:clrMapOvr>
    <a:masterClrMapping/>
  </p:clrMapOvr>
</p:sldLayout>
</file>

<file path=ppt/slideLayouts/slideLayout25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5985413-4F82-CF49-845C-6663E08F9759}" type="slidenum">
              <a:rPr lang="en-US"/>
              <a:pPr>
                <a:defRPr/>
              </a:pPr>
              <a:t>‹#›</a:t>
            </a:fld>
            <a:endParaRPr lang="en-US"/>
          </a:p>
        </p:txBody>
      </p:sp>
    </p:spTree>
    <p:extLst>
      <p:ext uri="{BB962C8B-B14F-4D97-AF65-F5344CB8AC3E}">
        <p14:creationId xmlns:p14="http://schemas.microsoft.com/office/powerpoint/2010/main" val="352000252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5537513"/>
      </p:ext>
    </p:extLst>
  </p:cSld>
  <p:clrMapOvr>
    <a:masterClrMapping/>
  </p:clrMapOvr>
  <p:transition spd="med"/>
</p:sldLayout>
</file>

<file path=ppt/slideLayouts/slideLayout25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4299C1E-28A6-CA41-8169-B271116660F7}" type="slidenum">
              <a:rPr lang="en-US"/>
              <a:pPr>
                <a:defRPr/>
              </a:pPr>
              <a:t>‹#›</a:t>
            </a:fld>
            <a:endParaRPr lang="en-US"/>
          </a:p>
        </p:txBody>
      </p:sp>
    </p:spTree>
    <p:extLst>
      <p:ext uri="{BB962C8B-B14F-4D97-AF65-F5344CB8AC3E}">
        <p14:creationId xmlns:p14="http://schemas.microsoft.com/office/powerpoint/2010/main" val="2239238609"/>
      </p:ext>
    </p:extLst>
  </p:cSld>
  <p:clrMapOvr>
    <a:masterClrMapping/>
  </p:clrMapOvr>
</p:sldLayout>
</file>

<file path=ppt/slideLayouts/slideLayout256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17622553"/>
      </p:ext>
    </p:extLst>
  </p:cSld>
  <p:clrMapOvr>
    <a:masterClrMapping/>
  </p:clrMapOvr>
</p:sldLayout>
</file>

<file path=ppt/slideLayouts/slideLayout2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52956435"/>
      </p:ext>
    </p:extLst>
  </p:cSld>
  <p:clrMapOvr>
    <a:masterClrMapping/>
  </p:clrMapOvr>
</p:sldLayout>
</file>

<file path=ppt/slideLayouts/slideLayout2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31611853"/>
      </p:ext>
    </p:extLst>
  </p:cSld>
  <p:clrMapOvr>
    <a:masterClrMapping/>
  </p:clrMapOvr>
</p:sldLayout>
</file>

<file path=ppt/slideLayouts/slideLayout2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8028306"/>
      </p:ext>
    </p:extLst>
  </p:cSld>
  <p:clrMapOvr>
    <a:masterClrMapping/>
  </p:clrMapOvr>
</p:sldLayout>
</file>

<file path=ppt/slideLayouts/slideLayout2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06242790"/>
      </p:ext>
    </p:extLst>
  </p:cSld>
  <p:clrMapOvr>
    <a:masterClrMapping/>
  </p:clrMapOvr>
</p:sldLayout>
</file>

<file path=ppt/slideLayouts/slideLayout2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62219995"/>
      </p:ext>
    </p:extLst>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80199203"/>
      </p:ext>
    </p:extLst>
  </p:cSld>
  <p:clrMapOvr>
    <a:masterClrMapping/>
  </p:clrMapOvr>
</p:sldLayout>
</file>

<file path=ppt/slideLayouts/slideLayout2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3549781"/>
      </p:ext>
    </p:extLst>
  </p:cSld>
  <p:clrMapOvr>
    <a:masterClrMapping/>
  </p:clrMapOvr>
</p:sldLayout>
</file>

<file path=ppt/slideLayouts/slideLayout2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9002037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3816323"/>
      </p:ext>
    </p:extLst>
  </p:cSld>
  <p:clrMapOvr>
    <a:masterClrMapping/>
  </p:clrMapOvr>
  <p:transition spd="med"/>
</p:sldLayout>
</file>

<file path=ppt/slideLayouts/slideLayout2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73396597"/>
      </p:ext>
    </p:extLst>
  </p:cSld>
  <p:clrMapOvr>
    <a:masterClrMapping/>
  </p:clrMapOvr>
</p:sldLayout>
</file>

<file path=ppt/slideLayouts/slideLayout2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01723971"/>
      </p:ext>
    </p:extLst>
  </p:cSld>
  <p:clrMapOvr>
    <a:masterClrMapping/>
  </p:clrMapOvr>
</p:sldLayout>
</file>

<file path=ppt/slideLayouts/slideLayout25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81415584"/>
      </p:ext>
    </p:extLst>
  </p:cSld>
  <p:clrMapOvr>
    <a:masterClrMapping/>
  </p:clrMapOvr>
</p:sldLayout>
</file>

<file path=ppt/slideLayouts/slideLayout25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1559793"/>
      </p:ext>
    </p:extLst>
  </p:cSld>
  <p:clrMapOvr>
    <a:masterClrMapping/>
  </p:clrMapOvr>
</p:sldLayout>
</file>

<file path=ppt/slideLayouts/slideLayout25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b="1" i="0">
                <a:solidFill>
                  <a:schemeClr val="bg1"/>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53200"/>
            <a:ext cx="3279775" cy="304800"/>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356033"/>
            <a:ext cx="587375" cy="492443"/>
          </a:xfrm>
        </p:spPr>
        <p:txBody>
          <a:bodyPr anchorCtr="0"/>
          <a:lstStyle>
            <a:lvl1pPr>
              <a:defRPr b="1" i="0">
                <a:latin typeface="Arial" panose="020B0604020202020204" pitchFamily="34" charset="0"/>
              </a:defRPr>
            </a:lvl1pPr>
          </a:lstStyle>
          <a:p>
            <a:pPr>
              <a:defRPr/>
            </a:pPr>
            <a:fld id="{108BD5EF-9779-D249-9AE9-9B97DE3D20F7}" type="slidenum">
              <a:rPr lang="en-US" smtClean="0"/>
              <a:pPr>
                <a:defRPr/>
              </a:pPr>
              <a:t>‹#›</a:t>
            </a:fld>
            <a:endParaRPr lang="en-US" dirty="0"/>
          </a:p>
        </p:txBody>
      </p:sp>
    </p:spTree>
    <p:extLst>
      <p:ext uri="{BB962C8B-B14F-4D97-AF65-F5344CB8AC3E}">
        <p14:creationId xmlns:p14="http://schemas.microsoft.com/office/powerpoint/2010/main" val="528051994"/>
      </p:ext>
    </p:extLst>
  </p:cSld>
  <p:clrMapOvr>
    <a:masterClrMapping/>
  </p:clrMapOvr>
</p:sldLayout>
</file>

<file path=ppt/slideLayouts/slideLayout2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DADD0B9-FAF8-8E41-B76E-CAEA9A1046A6}" type="slidenum">
              <a:rPr lang="en-US" smtClean="0"/>
              <a:pPr>
                <a:defRPr/>
              </a:pPr>
              <a:t>‹#›</a:t>
            </a:fld>
            <a:endParaRPr lang="en-US" dirty="0"/>
          </a:p>
        </p:txBody>
      </p:sp>
    </p:spTree>
    <p:extLst>
      <p:ext uri="{BB962C8B-B14F-4D97-AF65-F5344CB8AC3E}">
        <p14:creationId xmlns:p14="http://schemas.microsoft.com/office/powerpoint/2010/main" val="3367696243"/>
      </p:ext>
    </p:extLst>
  </p:cSld>
  <p:clrMapOvr>
    <a:masterClrMapping/>
  </p:clrMapOvr>
</p:sldLayout>
</file>

<file path=ppt/slideLayouts/slideLayout2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166FD6-6BFA-CF43-88D8-882A36840981}" type="slidenum">
              <a:rPr lang="en-US" smtClean="0"/>
              <a:pPr>
                <a:defRPr/>
              </a:pPr>
              <a:t>‹#›</a:t>
            </a:fld>
            <a:endParaRPr lang="en-US" dirty="0"/>
          </a:p>
        </p:txBody>
      </p:sp>
    </p:spTree>
    <p:extLst>
      <p:ext uri="{BB962C8B-B14F-4D97-AF65-F5344CB8AC3E}">
        <p14:creationId xmlns:p14="http://schemas.microsoft.com/office/powerpoint/2010/main" val="3075519822"/>
      </p:ext>
    </p:extLst>
  </p:cSld>
  <p:clrMapOvr>
    <a:masterClrMapping/>
  </p:clrMapOvr>
</p:sldLayout>
</file>

<file path=ppt/slideLayouts/slideLayout2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75AF9F-0053-164A-AC42-67F9EA309A2F}" type="slidenum">
              <a:rPr lang="en-US" smtClean="0"/>
              <a:pPr>
                <a:defRPr/>
              </a:pPr>
              <a:t>‹#›</a:t>
            </a:fld>
            <a:endParaRPr lang="en-US" dirty="0"/>
          </a:p>
        </p:txBody>
      </p:sp>
    </p:spTree>
    <p:extLst>
      <p:ext uri="{BB962C8B-B14F-4D97-AF65-F5344CB8AC3E}">
        <p14:creationId xmlns:p14="http://schemas.microsoft.com/office/powerpoint/2010/main" val="3011816165"/>
      </p:ext>
    </p:extLst>
  </p:cSld>
  <p:clrMapOvr>
    <a:masterClrMapping/>
  </p:clrMapOvr>
</p:sldLayout>
</file>

<file path=ppt/slideLayouts/slideLayout2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8B2217-A4E3-9E4A-9E60-C54C82E66684}" type="slidenum">
              <a:rPr lang="en-US" smtClean="0"/>
              <a:pPr>
                <a:defRPr/>
              </a:pPr>
              <a:t>‹#›</a:t>
            </a:fld>
            <a:endParaRPr lang="en-US" dirty="0"/>
          </a:p>
        </p:txBody>
      </p:sp>
    </p:spTree>
    <p:extLst>
      <p:ext uri="{BB962C8B-B14F-4D97-AF65-F5344CB8AC3E}">
        <p14:creationId xmlns:p14="http://schemas.microsoft.com/office/powerpoint/2010/main" val="620304458"/>
      </p:ext>
    </p:extLst>
  </p:cSld>
  <p:clrMapOvr>
    <a:masterClrMapping/>
  </p:clrMapOvr>
</p:sldLayout>
</file>

<file path=ppt/slideLayouts/slideLayout2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5982E6-7566-5142-8721-11259309A012}" type="slidenum">
              <a:rPr lang="en-US" smtClean="0"/>
              <a:pPr>
                <a:defRPr/>
              </a:pPr>
              <a:t>‹#›</a:t>
            </a:fld>
            <a:endParaRPr lang="en-US" dirty="0"/>
          </a:p>
        </p:txBody>
      </p:sp>
    </p:spTree>
    <p:extLst>
      <p:ext uri="{BB962C8B-B14F-4D97-AF65-F5344CB8AC3E}">
        <p14:creationId xmlns:p14="http://schemas.microsoft.com/office/powerpoint/2010/main" val="381838619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254022"/>
      </p:ext>
    </p:extLst>
  </p:cSld>
  <p:clrMapOvr>
    <a:masterClrMapping/>
  </p:clrMapOvr>
  <p:transition spd="med"/>
</p:sldLayout>
</file>

<file path=ppt/slideLayouts/slideLayout2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D11809-599F-694B-8E22-ED5B637D084A}" type="slidenum">
              <a:rPr lang="en-US" smtClean="0"/>
              <a:pPr>
                <a:defRPr/>
              </a:pPr>
              <a:t>‹#›</a:t>
            </a:fld>
            <a:endParaRPr lang="en-US" dirty="0"/>
          </a:p>
        </p:txBody>
      </p:sp>
    </p:spTree>
    <p:extLst>
      <p:ext uri="{BB962C8B-B14F-4D97-AF65-F5344CB8AC3E}">
        <p14:creationId xmlns:p14="http://schemas.microsoft.com/office/powerpoint/2010/main" val="2134582456"/>
      </p:ext>
    </p:extLst>
  </p:cSld>
  <p:clrMapOvr>
    <a:masterClrMapping/>
  </p:clrMapOvr>
</p:sldLayout>
</file>

<file path=ppt/slideLayouts/slideLayout2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3D87B-3FAA-F54A-9117-2478903633DC}" type="slidenum">
              <a:rPr lang="en-US" smtClean="0"/>
              <a:pPr>
                <a:defRPr/>
              </a:pPr>
              <a:t>‹#›</a:t>
            </a:fld>
            <a:endParaRPr lang="en-US" dirty="0"/>
          </a:p>
        </p:txBody>
      </p:sp>
    </p:spTree>
    <p:extLst>
      <p:ext uri="{BB962C8B-B14F-4D97-AF65-F5344CB8AC3E}">
        <p14:creationId xmlns:p14="http://schemas.microsoft.com/office/powerpoint/2010/main" val="3483663914"/>
      </p:ext>
    </p:extLst>
  </p:cSld>
  <p:clrMapOvr>
    <a:masterClrMapping/>
  </p:clrMapOvr>
</p:sldLayout>
</file>

<file path=ppt/slideLayouts/slideLayout2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906E8-887E-7643-8CEC-AC39AB3A170E}" type="slidenum">
              <a:rPr lang="en-US" smtClean="0"/>
              <a:pPr>
                <a:defRPr/>
              </a:pPr>
              <a:t>‹#›</a:t>
            </a:fld>
            <a:endParaRPr lang="en-US" dirty="0"/>
          </a:p>
        </p:txBody>
      </p:sp>
    </p:spTree>
    <p:extLst>
      <p:ext uri="{BB962C8B-B14F-4D97-AF65-F5344CB8AC3E}">
        <p14:creationId xmlns:p14="http://schemas.microsoft.com/office/powerpoint/2010/main" val="1344552826"/>
      </p:ext>
    </p:extLst>
  </p:cSld>
  <p:clrMapOvr>
    <a:masterClrMapping/>
  </p:clrMapOvr>
</p:sldLayout>
</file>

<file path=ppt/slideLayouts/slideLayout2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443C08-16DD-4747-8241-17F15610F6B9}" type="slidenum">
              <a:rPr lang="en-US" smtClean="0"/>
              <a:pPr>
                <a:defRPr/>
              </a:pPr>
              <a:t>‹#›</a:t>
            </a:fld>
            <a:endParaRPr lang="en-US" dirty="0"/>
          </a:p>
        </p:txBody>
      </p:sp>
    </p:spTree>
    <p:extLst>
      <p:ext uri="{BB962C8B-B14F-4D97-AF65-F5344CB8AC3E}">
        <p14:creationId xmlns:p14="http://schemas.microsoft.com/office/powerpoint/2010/main" val="3742184502"/>
      </p:ext>
    </p:extLst>
  </p:cSld>
  <p:clrMapOvr>
    <a:masterClrMapping/>
  </p:clrMapOvr>
</p:sldLayout>
</file>

<file path=ppt/slideLayouts/slideLayout2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692CFF-5757-3245-B1D2-DA4439462702}" type="slidenum">
              <a:rPr lang="en-US" smtClean="0"/>
              <a:pPr>
                <a:defRPr/>
              </a:pPr>
              <a:t>‹#›</a:t>
            </a:fld>
            <a:endParaRPr lang="en-US" dirty="0"/>
          </a:p>
        </p:txBody>
      </p:sp>
    </p:spTree>
    <p:extLst>
      <p:ext uri="{BB962C8B-B14F-4D97-AF65-F5344CB8AC3E}">
        <p14:creationId xmlns:p14="http://schemas.microsoft.com/office/powerpoint/2010/main" val="2276636940"/>
      </p:ext>
    </p:extLst>
  </p:cSld>
  <p:clrMapOvr>
    <a:masterClrMapping/>
  </p:clrMapOvr>
</p:sldLayout>
</file>

<file path=ppt/slideLayouts/slideLayout2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618925107"/>
      </p:ext>
    </p:extLst>
  </p:cSld>
  <p:clrMapOvr>
    <a:masterClrMapping/>
  </p:clrMapOvr>
</p:sldLayout>
</file>

<file path=ppt/slideLayouts/slideLayout2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89020124"/>
      </p:ext>
    </p:extLst>
  </p:cSld>
  <p:clrMapOvr>
    <a:masterClrMapping/>
  </p:clrMapOvr>
</p:sldLayout>
</file>

<file path=ppt/slideLayouts/slideLayout2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084841917"/>
      </p:ext>
    </p:extLst>
  </p:cSld>
  <p:clrMapOvr>
    <a:masterClrMapping/>
  </p:clrMapOvr>
</p:sldLayout>
</file>

<file path=ppt/slideLayouts/slideLayout2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58287998"/>
      </p:ext>
    </p:extLst>
  </p:cSld>
  <p:clrMapOvr>
    <a:masterClrMapping/>
  </p:clrMapOvr>
</p:sldLayout>
</file>

<file path=ppt/slideLayouts/slideLayout2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40262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121187"/>
      </p:ext>
    </p:extLst>
  </p:cSld>
  <p:clrMapOvr>
    <a:masterClrMapping/>
  </p:clrMapOvr>
  <p:transition spd="med"/>
</p:sldLayout>
</file>

<file path=ppt/slideLayouts/slideLayout2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4021418"/>
      </p:ext>
    </p:extLst>
  </p:cSld>
  <p:clrMapOvr>
    <a:masterClrMapping/>
  </p:clrMapOvr>
</p:sldLayout>
</file>

<file path=ppt/slideLayouts/slideLayout2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917142015"/>
      </p:ext>
    </p:extLst>
  </p:cSld>
  <p:clrMapOvr>
    <a:masterClrMapping/>
  </p:clrMapOvr>
</p:sldLayout>
</file>

<file path=ppt/slideLayouts/slideLayout2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179488641"/>
      </p:ext>
    </p:extLst>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38331986"/>
      </p:ext>
    </p:extLst>
  </p:cSld>
  <p:clrMapOvr>
    <a:masterClrMapping/>
  </p:clrMapOvr>
</p:sldLayout>
</file>

<file path=ppt/slideLayouts/slideLayout2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063429139"/>
      </p:ext>
    </p:extLst>
  </p:cSld>
  <p:clrMapOvr>
    <a:masterClrMapping/>
  </p:clrMapOvr>
</p:sldLayout>
</file>

<file path=ppt/slideLayouts/slideLayout2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366716618"/>
      </p:ext>
    </p:extLst>
  </p:cSld>
  <p:clrMapOvr>
    <a:masterClrMapping/>
  </p:clrMapOvr>
</p:sldLayout>
</file>

<file path=ppt/slideLayouts/slideLayout2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3699469459"/>
      </p:ext>
    </p:extLst>
  </p:cSld>
  <p:clrMapOvr>
    <a:masterClrMapping/>
  </p:clrMapOvr>
</p:sldLayout>
</file>

<file path=ppt/slideLayouts/slideLayout2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pPr>
                <a:defRPr/>
              </a:pPr>
              <a:t>‹#›</a:t>
            </a:fld>
            <a:endParaRPr lang="en-US" dirty="0"/>
          </a:p>
        </p:txBody>
      </p:sp>
    </p:spTree>
    <p:extLst>
      <p:ext uri="{BB962C8B-B14F-4D97-AF65-F5344CB8AC3E}">
        <p14:creationId xmlns:p14="http://schemas.microsoft.com/office/powerpoint/2010/main" val="3339282367"/>
      </p:ext>
    </p:extLst>
  </p:cSld>
  <p:clrMapOvr>
    <a:masterClrMapping/>
  </p:clrMapOvr>
</p:sldLayout>
</file>

<file path=ppt/slideLayouts/slideLayout2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pPr>
                <a:defRPr/>
              </a:pPr>
              <a:t>‹#›</a:t>
            </a:fld>
            <a:endParaRPr lang="en-US" dirty="0"/>
          </a:p>
        </p:txBody>
      </p:sp>
    </p:spTree>
    <p:extLst>
      <p:ext uri="{BB962C8B-B14F-4D97-AF65-F5344CB8AC3E}">
        <p14:creationId xmlns:p14="http://schemas.microsoft.com/office/powerpoint/2010/main" val="867810368"/>
      </p:ext>
    </p:extLst>
  </p:cSld>
  <p:clrMapOvr>
    <a:masterClrMapping/>
  </p:clrMapOvr>
</p:sldLayout>
</file>

<file path=ppt/slideLayouts/slideLayout2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pPr>
                <a:defRPr/>
              </a:pPr>
              <a:t>‹#›</a:t>
            </a:fld>
            <a:endParaRPr lang="en-US" dirty="0"/>
          </a:p>
        </p:txBody>
      </p:sp>
    </p:spTree>
    <p:extLst>
      <p:ext uri="{BB962C8B-B14F-4D97-AF65-F5344CB8AC3E}">
        <p14:creationId xmlns:p14="http://schemas.microsoft.com/office/powerpoint/2010/main" val="4629268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1736966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523872"/>
      </p:ext>
    </p:extLst>
  </p:cSld>
  <p:clrMapOvr>
    <a:masterClrMapping/>
  </p:clrMapOvr>
  <p:transition spd="med"/>
</p:sldLayout>
</file>

<file path=ppt/slideLayouts/slideLayout2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pPr>
                <a:defRPr/>
              </a:pPr>
              <a:t>‹#›</a:t>
            </a:fld>
            <a:endParaRPr lang="en-US" dirty="0"/>
          </a:p>
        </p:txBody>
      </p:sp>
    </p:spTree>
    <p:extLst>
      <p:ext uri="{BB962C8B-B14F-4D97-AF65-F5344CB8AC3E}">
        <p14:creationId xmlns:p14="http://schemas.microsoft.com/office/powerpoint/2010/main" val="3282106184"/>
      </p:ext>
    </p:extLst>
  </p:cSld>
  <p:clrMapOvr>
    <a:masterClrMapping/>
  </p:clrMapOvr>
</p:sldLayout>
</file>

<file path=ppt/slideLayouts/slideLayout2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pPr>
                <a:defRPr/>
              </a:pPr>
              <a:t>‹#›</a:t>
            </a:fld>
            <a:endParaRPr lang="en-US" dirty="0"/>
          </a:p>
        </p:txBody>
      </p:sp>
    </p:spTree>
    <p:extLst>
      <p:ext uri="{BB962C8B-B14F-4D97-AF65-F5344CB8AC3E}">
        <p14:creationId xmlns:p14="http://schemas.microsoft.com/office/powerpoint/2010/main" val="2551126939"/>
      </p:ext>
    </p:extLst>
  </p:cSld>
  <p:clrMapOvr>
    <a:masterClrMapping/>
  </p:clrMapOvr>
</p:sldLayout>
</file>

<file path=ppt/slideLayouts/slideLayout2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pPr>
                <a:defRPr/>
              </a:pPr>
              <a:t>‹#›</a:t>
            </a:fld>
            <a:endParaRPr lang="en-US" dirty="0"/>
          </a:p>
        </p:txBody>
      </p:sp>
    </p:spTree>
    <p:extLst>
      <p:ext uri="{BB962C8B-B14F-4D97-AF65-F5344CB8AC3E}">
        <p14:creationId xmlns:p14="http://schemas.microsoft.com/office/powerpoint/2010/main" val="2656315305"/>
      </p:ext>
    </p:extLst>
  </p:cSld>
  <p:clrMapOvr>
    <a:masterClrMapping/>
  </p:clrMapOvr>
</p:sldLayout>
</file>

<file path=ppt/slideLayouts/slideLayout2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pPr>
                <a:defRPr/>
              </a:pPr>
              <a:t>‹#›</a:t>
            </a:fld>
            <a:endParaRPr lang="en-US" dirty="0"/>
          </a:p>
        </p:txBody>
      </p:sp>
    </p:spTree>
    <p:extLst>
      <p:ext uri="{BB962C8B-B14F-4D97-AF65-F5344CB8AC3E}">
        <p14:creationId xmlns:p14="http://schemas.microsoft.com/office/powerpoint/2010/main" val="3557232863"/>
      </p:ext>
    </p:extLst>
  </p:cSld>
  <p:clrMapOvr>
    <a:masterClrMapping/>
  </p:clrMapOvr>
</p:sldLayout>
</file>

<file path=ppt/slideLayouts/slideLayout2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pPr>
                <a:defRPr/>
              </a:pPr>
              <a:t>‹#›</a:t>
            </a:fld>
            <a:endParaRPr lang="en-US" dirty="0"/>
          </a:p>
        </p:txBody>
      </p:sp>
    </p:spTree>
    <p:extLst>
      <p:ext uri="{BB962C8B-B14F-4D97-AF65-F5344CB8AC3E}">
        <p14:creationId xmlns:p14="http://schemas.microsoft.com/office/powerpoint/2010/main" val="2187512084"/>
      </p:ext>
    </p:extLst>
  </p:cSld>
  <p:clrMapOvr>
    <a:masterClrMapping/>
  </p:clrMapOvr>
</p:sldLayout>
</file>

<file path=ppt/slideLayouts/slideLayout2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pPr>
                <a:defRPr/>
              </a:pPr>
              <a:t>‹#›</a:t>
            </a:fld>
            <a:endParaRPr lang="en-US" dirty="0"/>
          </a:p>
        </p:txBody>
      </p:sp>
    </p:spTree>
    <p:extLst>
      <p:ext uri="{BB962C8B-B14F-4D97-AF65-F5344CB8AC3E}">
        <p14:creationId xmlns:p14="http://schemas.microsoft.com/office/powerpoint/2010/main" val="936970061"/>
      </p:ext>
    </p:extLst>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pPr>
                <a:defRPr/>
              </a:pPr>
              <a:t>‹#›</a:t>
            </a:fld>
            <a:endParaRPr lang="en-US" dirty="0"/>
          </a:p>
        </p:txBody>
      </p:sp>
    </p:spTree>
    <p:extLst>
      <p:ext uri="{BB962C8B-B14F-4D97-AF65-F5344CB8AC3E}">
        <p14:creationId xmlns:p14="http://schemas.microsoft.com/office/powerpoint/2010/main" val="2256125177"/>
      </p:ext>
    </p:extLst>
  </p:cSld>
  <p:clrMapOvr>
    <a:masterClrMapping/>
  </p:clrMapOvr>
</p:sldLayout>
</file>

<file path=ppt/slideLayouts/slideLayout26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2934489447"/>
      </p:ext>
    </p:extLst>
  </p:cSld>
  <p:clrMapOvr>
    <a:masterClrMapping/>
  </p:clrMapOvr>
</p:sldLayout>
</file>

<file path=ppt/slideLayouts/slideLayout2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97577706"/>
      </p:ext>
    </p:extLst>
  </p:cSld>
  <p:clrMapOvr>
    <a:masterClrMapping/>
  </p:clrMapOvr>
</p:sldLayout>
</file>

<file path=ppt/slideLayouts/slideLayout2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7144227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2412069"/>
      </p:ext>
    </p:extLst>
  </p:cSld>
  <p:clrMapOvr>
    <a:masterClrMapping/>
  </p:clrMapOvr>
  <p:transition spd="med"/>
</p:sldLayout>
</file>

<file path=ppt/slideLayouts/slideLayout2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69449069"/>
      </p:ext>
    </p:extLst>
  </p:cSld>
  <p:clrMapOvr>
    <a:masterClrMapping/>
  </p:clrMapOvr>
</p:sldLayout>
</file>

<file path=ppt/slideLayouts/slideLayout2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66629248"/>
      </p:ext>
    </p:extLst>
  </p:cSld>
  <p:clrMapOvr>
    <a:masterClrMapping/>
  </p:clrMapOvr>
</p:sldLayout>
</file>

<file path=ppt/slideLayouts/slideLayout2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8832873"/>
      </p:ext>
    </p:extLst>
  </p:cSld>
  <p:clrMapOvr>
    <a:masterClrMapping/>
  </p:clrMapOvr>
</p:sldLayout>
</file>

<file path=ppt/slideLayouts/slideLayout2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77790069"/>
      </p:ext>
    </p:extLst>
  </p:cSld>
  <p:clrMapOvr>
    <a:masterClrMapping/>
  </p:clrMapOvr>
</p:sldLayout>
</file>

<file path=ppt/slideLayouts/slideLayout2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91054934"/>
      </p:ext>
    </p:extLst>
  </p:cSld>
  <p:clrMapOvr>
    <a:masterClrMapping/>
  </p:clrMapOvr>
</p:sldLayout>
</file>

<file path=ppt/slideLayouts/slideLayout2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45088657"/>
      </p:ext>
    </p:extLst>
  </p:cSld>
  <p:clrMapOvr>
    <a:masterClrMapping/>
  </p:clrMapOvr>
</p:sldLayout>
</file>

<file path=ppt/slideLayouts/slideLayout2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78439288"/>
      </p:ext>
    </p:extLst>
  </p:cSld>
  <p:clrMapOvr>
    <a:masterClrMapping/>
  </p:clrMapOvr>
</p:sldLayout>
</file>

<file path=ppt/slideLayouts/slideLayout2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4748997"/>
      </p:ext>
    </p:extLst>
  </p:cSld>
  <p:clrMapOvr>
    <a:masterClrMapping/>
  </p:clrMapOvr>
</p:sldLayout>
</file>

<file path=ppt/slideLayouts/slideLayout2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9FB7D883-84A5-1E49-9FFB-BB45A7197CBB}"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0D936E0-64A8-5A43-8BB7-446D5C125756}" type="slidenum">
              <a:rPr lang="en-US"/>
              <a:pPr>
                <a:defRPr/>
              </a:pPr>
              <a:t>‹#›</a:t>
            </a:fld>
            <a:endParaRPr lang="en-US"/>
          </a:p>
        </p:txBody>
      </p:sp>
    </p:spTree>
    <p:extLst>
      <p:ext uri="{BB962C8B-B14F-4D97-AF65-F5344CB8AC3E}">
        <p14:creationId xmlns:p14="http://schemas.microsoft.com/office/powerpoint/2010/main" val="991382043"/>
      </p:ext>
    </p:extLst>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77C908E8-E98B-2B4C-9507-83641746F161}"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A9D9CAA-86EF-D147-BBD0-613EBD6E9CD2}" type="slidenum">
              <a:rPr lang="en-US"/>
              <a:pPr>
                <a:defRPr/>
              </a:pPr>
              <a:t>‹#›</a:t>
            </a:fld>
            <a:endParaRPr lang="en-US"/>
          </a:p>
        </p:txBody>
      </p:sp>
    </p:spTree>
    <p:extLst>
      <p:ext uri="{BB962C8B-B14F-4D97-AF65-F5344CB8AC3E}">
        <p14:creationId xmlns:p14="http://schemas.microsoft.com/office/powerpoint/2010/main" val="299736760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232430"/>
      </p:ext>
    </p:extLst>
  </p:cSld>
  <p:clrMapOvr>
    <a:masterClrMapping/>
  </p:clrMapOvr>
  <p:transition spd="med"/>
</p:sldLayout>
</file>

<file path=ppt/slideLayouts/slideLayout2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8EC5B94A-3AE1-CD47-BDC4-CEF46CDA586A}"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E2361289-B3E8-F44F-9D93-5752CE09E6E5}" type="slidenum">
              <a:rPr lang="en-US"/>
              <a:pPr>
                <a:defRPr/>
              </a:pPr>
              <a:t>‹#›</a:t>
            </a:fld>
            <a:endParaRPr lang="en-US"/>
          </a:p>
        </p:txBody>
      </p:sp>
    </p:spTree>
    <p:extLst>
      <p:ext uri="{BB962C8B-B14F-4D97-AF65-F5344CB8AC3E}">
        <p14:creationId xmlns:p14="http://schemas.microsoft.com/office/powerpoint/2010/main" val="2379109022"/>
      </p:ext>
    </p:extLst>
  </p:cSld>
  <p:clrMapOvr>
    <a:masterClrMapping/>
  </p:clrMapOvr>
</p:sldLayout>
</file>

<file path=ppt/slideLayouts/slideLayout2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FC09FD0-C576-C94E-AA6E-9D8272172D8D}"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B06BF0B1-BDE6-3A4B-825D-28CB84460DAD}" type="slidenum">
              <a:rPr lang="en-US"/>
              <a:pPr>
                <a:defRPr/>
              </a:pPr>
              <a:t>‹#›</a:t>
            </a:fld>
            <a:endParaRPr lang="en-US"/>
          </a:p>
        </p:txBody>
      </p:sp>
    </p:spTree>
    <p:extLst>
      <p:ext uri="{BB962C8B-B14F-4D97-AF65-F5344CB8AC3E}">
        <p14:creationId xmlns:p14="http://schemas.microsoft.com/office/powerpoint/2010/main" val="1330766380"/>
      </p:ext>
    </p:extLst>
  </p:cSld>
  <p:clrMapOvr>
    <a:masterClrMapping/>
  </p:clrMapOvr>
</p:sldLayout>
</file>

<file path=ppt/slideLayouts/slideLayout2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F07CFA50-1EC2-8045-8CC9-E530AC34403A}" type="datetimeFigureOut">
              <a:rPr lang="en-US"/>
              <a:pPr>
                <a:defRPr/>
              </a:pPr>
              <a:t>2/15/24</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DC984C9-6AEA-6048-8DE0-629AC2043619}" type="slidenum">
              <a:rPr lang="en-US"/>
              <a:pPr>
                <a:defRPr/>
              </a:pPr>
              <a:t>‹#›</a:t>
            </a:fld>
            <a:endParaRPr lang="en-US"/>
          </a:p>
        </p:txBody>
      </p:sp>
    </p:spTree>
    <p:extLst>
      <p:ext uri="{BB962C8B-B14F-4D97-AF65-F5344CB8AC3E}">
        <p14:creationId xmlns:p14="http://schemas.microsoft.com/office/powerpoint/2010/main" val="2100074199"/>
      </p:ext>
    </p:extLst>
  </p:cSld>
  <p:clrMapOvr>
    <a:masterClrMapping/>
  </p:clrMapOvr>
</p:sldLayout>
</file>

<file path=ppt/slideLayouts/slideLayout2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E75EB5F-E13A-9F40-A12C-E7A3E0EC56C6}" type="datetimeFigureOut">
              <a:rPr lang="en-US"/>
              <a:pPr>
                <a:defRPr/>
              </a:pPr>
              <a:t>2/15/24</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B30A97A-DCD9-074D-86E4-8261A122F36A}" type="slidenum">
              <a:rPr lang="en-US"/>
              <a:pPr>
                <a:defRPr/>
              </a:pPr>
              <a:t>‹#›</a:t>
            </a:fld>
            <a:endParaRPr lang="en-US"/>
          </a:p>
        </p:txBody>
      </p:sp>
    </p:spTree>
    <p:extLst>
      <p:ext uri="{BB962C8B-B14F-4D97-AF65-F5344CB8AC3E}">
        <p14:creationId xmlns:p14="http://schemas.microsoft.com/office/powerpoint/2010/main" val="1266898606"/>
      </p:ext>
    </p:extLst>
  </p:cSld>
  <p:clrMapOvr>
    <a:masterClrMapping/>
  </p:clrMapOvr>
</p:sldLayout>
</file>

<file path=ppt/slideLayouts/slideLayout2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0A80913-E7F9-3F4F-A0F7-7C6FC73A8170}" type="datetimeFigureOut">
              <a:rPr lang="en-US"/>
              <a:pPr>
                <a:defRPr/>
              </a:pPr>
              <a:t>2/15/24</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FEFBCC7-EBF0-424D-AEA0-01D0F921C417}" type="slidenum">
              <a:rPr lang="en-US"/>
              <a:pPr>
                <a:defRPr/>
              </a:pPr>
              <a:t>‹#›</a:t>
            </a:fld>
            <a:endParaRPr lang="en-US"/>
          </a:p>
        </p:txBody>
      </p:sp>
    </p:spTree>
    <p:extLst>
      <p:ext uri="{BB962C8B-B14F-4D97-AF65-F5344CB8AC3E}">
        <p14:creationId xmlns:p14="http://schemas.microsoft.com/office/powerpoint/2010/main" val="4092246300"/>
      </p:ext>
    </p:extLst>
  </p:cSld>
  <p:clrMapOvr>
    <a:masterClrMapping/>
  </p:clrMapOvr>
</p:sldLayout>
</file>

<file path=ppt/slideLayouts/slideLayout2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002333B-E3D7-0D4F-A59C-AE9BC41B3F4D}"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2C2D4D6-0D3A-B44E-A224-1FD2E827AA1F}" type="slidenum">
              <a:rPr lang="en-US"/>
              <a:pPr>
                <a:defRPr/>
              </a:pPr>
              <a:t>‹#›</a:t>
            </a:fld>
            <a:endParaRPr lang="en-US"/>
          </a:p>
        </p:txBody>
      </p:sp>
    </p:spTree>
    <p:extLst>
      <p:ext uri="{BB962C8B-B14F-4D97-AF65-F5344CB8AC3E}">
        <p14:creationId xmlns:p14="http://schemas.microsoft.com/office/powerpoint/2010/main" val="3548583775"/>
      </p:ext>
    </p:extLst>
  </p:cSld>
  <p:clrMapOvr>
    <a:masterClrMapping/>
  </p:clrMapOvr>
</p:sldLayout>
</file>

<file path=ppt/slideLayouts/slideLayout2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5AF9ACB-A3CF-C244-9FEE-4BFF8165F552}"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DB33BDD-42D0-AC47-BE03-2B3F040ED802}" type="slidenum">
              <a:rPr lang="en-US"/>
              <a:pPr>
                <a:defRPr/>
              </a:pPr>
              <a:t>‹#›</a:t>
            </a:fld>
            <a:endParaRPr lang="en-US"/>
          </a:p>
        </p:txBody>
      </p:sp>
    </p:spTree>
    <p:extLst>
      <p:ext uri="{BB962C8B-B14F-4D97-AF65-F5344CB8AC3E}">
        <p14:creationId xmlns:p14="http://schemas.microsoft.com/office/powerpoint/2010/main" val="982373776"/>
      </p:ext>
    </p:extLst>
  </p:cSld>
  <p:clrMapOvr>
    <a:masterClrMapping/>
  </p:clrMapOvr>
</p:sldLayout>
</file>

<file path=ppt/slideLayouts/slideLayout2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D2D06A3-2158-3C4D-BF81-0AA25D5FE8AA}"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A9733B6-2C9F-0348-89EE-480E0A0D5F0A}" type="slidenum">
              <a:rPr lang="en-US"/>
              <a:pPr>
                <a:defRPr/>
              </a:pPr>
              <a:t>‹#›</a:t>
            </a:fld>
            <a:endParaRPr lang="en-US"/>
          </a:p>
        </p:txBody>
      </p:sp>
    </p:spTree>
    <p:extLst>
      <p:ext uri="{BB962C8B-B14F-4D97-AF65-F5344CB8AC3E}">
        <p14:creationId xmlns:p14="http://schemas.microsoft.com/office/powerpoint/2010/main" val="891313879"/>
      </p:ext>
    </p:extLst>
  </p:cSld>
  <p:clrMapOvr>
    <a:masterClrMapping/>
  </p:clrMapOvr>
</p:sldLayout>
</file>

<file path=ppt/slideLayouts/slideLayout2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7181C8D-9082-FE46-9029-6497FDCC8386}"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034E6AF-2DCA-374A-8A86-187272CF655A}" type="slidenum">
              <a:rPr lang="en-US"/>
              <a:pPr>
                <a:defRPr/>
              </a:pPr>
              <a:t>‹#›</a:t>
            </a:fld>
            <a:endParaRPr lang="en-US"/>
          </a:p>
        </p:txBody>
      </p:sp>
    </p:spTree>
    <p:extLst>
      <p:ext uri="{BB962C8B-B14F-4D97-AF65-F5344CB8AC3E}">
        <p14:creationId xmlns:p14="http://schemas.microsoft.com/office/powerpoint/2010/main" val="1189206602"/>
      </p:ext>
    </p:extLst>
  </p:cSld>
  <p:clrMapOvr>
    <a:masterClrMapping/>
  </p:clrMapOvr>
</p:sldLayout>
</file>

<file path=ppt/slideLayouts/slideLayout2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13132798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466093"/>
      </p:ext>
    </p:extLst>
  </p:cSld>
  <p:clrMapOvr>
    <a:masterClrMapping/>
  </p:clrMapOvr>
  <p:transition spd="med"/>
</p:sldLayout>
</file>

<file path=ppt/slideLayouts/slideLayout2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63AABD9-E53B-9241-877F-DFCCA8B54ED4}"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30407860"/>
      </p:ext>
    </p:extLst>
  </p:cSld>
  <p:clrMapOvr>
    <a:masterClrMapping/>
  </p:clrMapOvr>
</p:sldLayout>
</file>

<file path=ppt/slideLayouts/slideLayout2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7348FA0-BF27-7B47-94F7-39C78385B93B}"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310989774"/>
      </p:ext>
    </p:extLst>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6F10ED4-0689-6B43-B2DA-10298A3FB6C3}"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819246478"/>
      </p:ext>
    </p:extLst>
  </p:cSld>
  <p:clrMapOvr>
    <a:masterClrMapping/>
  </p:clrMapOvr>
</p:sldLayout>
</file>

<file path=ppt/slideLayouts/slideLayout2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3CD2A76-DCDD-7741-8C77-DE934297E6D5}"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827474541"/>
      </p:ext>
    </p:extLst>
  </p:cSld>
  <p:clrMapOvr>
    <a:masterClrMapping/>
  </p:clrMapOvr>
</p:sldLayout>
</file>

<file path=ppt/slideLayouts/slideLayout2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C757E35-AD68-A74F-B533-51E2E656BFBF}"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815699209"/>
      </p:ext>
    </p:extLst>
  </p:cSld>
  <p:clrMapOvr>
    <a:masterClrMapping/>
  </p:clrMapOvr>
</p:sldLayout>
</file>

<file path=ppt/slideLayouts/slideLayout2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0B07FEB-969D-2B41-B703-9707BAB3CA47}"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308078970"/>
      </p:ext>
    </p:extLst>
  </p:cSld>
  <p:clrMapOvr>
    <a:masterClrMapping/>
  </p:clrMapOvr>
</p:sldLayout>
</file>

<file path=ppt/slideLayouts/slideLayout2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D6DF18-E628-0741-A49D-6C8F9AB73976}"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809982749"/>
      </p:ext>
    </p:extLst>
  </p:cSld>
  <p:clrMapOvr>
    <a:masterClrMapping/>
  </p:clrMapOvr>
</p:sldLayout>
</file>

<file path=ppt/slideLayouts/slideLayout2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EF42DC8-30B4-2A48-BB11-49F0779E84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893449536"/>
      </p:ext>
    </p:extLst>
  </p:cSld>
  <p:clrMapOvr>
    <a:masterClrMapping/>
  </p:clrMapOvr>
</p:sldLayout>
</file>

<file path=ppt/slideLayouts/slideLayout2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FB94EA7-0554-D740-8964-AC80D1EAEF89}"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57034772"/>
      </p:ext>
    </p:extLst>
  </p:cSld>
  <p:clrMapOvr>
    <a:masterClrMapping/>
  </p:clrMapOvr>
</p:sldLayout>
</file>

<file path=ppt/slideLayouts/slideLayout2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BF685E-3C9C-FF48-9103-BCD7F1CA31CA}"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99238479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986474"/>
      </p:ext>
    </p:extLst>
  </p:cSld>
  <p:clrMapOvr>
    <a:masterClrMapping/>
  </p:clrMapOvr>
  <p:transition spd="med"/>
</p:sldLayout>
</file>

<file path=ppt/slideLayouts/slideLayout264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defTabSz="914400" fontAlgn="base">
              <a:spcBef>
                <a:spcPct val="0"/>
              </a:spcBef>
              <a:spcAft>
                <a:spcPct val="0"/>
              </a:spcAft>
              <a:defRPr/>
            </a:pPr>
            <a:fld id="{AE8FC753-32A8-904B-B20C-9CE3D3F722C2}" type="slidenum">
              <a:rPr lang="en-US" sz="2400">
                <a:solidFill>
                  <a:srgbClr val="2A3D7A"/>
                </a:solidFill>
                <a:ea typeface="ＭＳ Ｐゴシック" charset="0"/>
                <a:cs typeface="ＭＳ Ｐゴシック" charset="0"/>
              </a:rPr>
              <a:pPr defTabSz="914400" fontAlgn="base">
                <a:spcBef>
                  <a:spcPct val="0"/>
                </a:spcBef>
                <a:spcAft>
                  <a:spcPct val="0"/>
                </a:spcAft>
                <a:defRPr/>
              </a:pPr>
              <a:t>‹#›</a:t>
            </a:fld>
            <a:endParaRPr lang="en-US">
              <a:solidFill>
                <a:srgbClr val="2A3D7A"/>
              </a:solidFill>
              <a:ea typeface="ＭＳ Ｐゴシック" charset="0"/>
              <a:cs typeface="ＭＳ Ｐゴシック" charset="0"/>
            </a:endParaRPr>
          </a:p>
        </p:txBody>
      </p:sp>
    </p:spTree>
    <p:extLst>
      <p:ext uri="{BB962C8B-B14F-4D97-AF65-F5344CB8AC3E}">
        <p14:creationId xmlns:p14="http://schemas.microsoft.com/office/powerpoint/2010/main" val="4273196198"/>
      </p:ext>
    </p:extLst>
  </p:cSld>
  <p:clrMapOvr>
    <a:masterClrMapping/>
  </p:clrMapOvr>
</p:sldLayout>
</file>

<file path=ppt/slideLayouts/slideLayout26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3916469"/>
      </p:ext>
    </p:extLst>
  </p:cSld>
  <p:clrMapOvr>
    <a:masterClrMapping/>
  </p:clrMapOvr>
</p:sldLayout>
</file>

<file path=ppt/slideLayouts/slideLayout2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80881505"/>
      </p:ext>
    </p:extLst>
  </p:cSld>
  <p:clrMapOvr>
    <a:masterClrMapping/>
  </p:clrMapOvr>
</p:sldLayout>
</file>

<file path=ppt/slideLayouts/slideLayout2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31392822"/>
      </p:ext>
    </p:extLst>
  </p:cSld>
  <p:clrMapOvr>
    <a:masterClrMapping/>
  </p:clrMapOvr>
</p:sldLayout>
</file>

<file path=ppt/slideLayouts/slideLayout2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56779372"/>
      </p:ext>
    </p:extLst>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6857082"/>
      </p:ext>
    </p:extLst>
  </p:cSld>
  <p:clrMapOvr>
    <a:masterClrMapping/>
  </p:clrMapOvr>
</p:sldLayout>
</file>

<file path=ppt/slideLayouts/slideLayout2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72613284"/>
      </p:ext>
    </p:extLst>
  </p:cSld>
  <p:clrMapOvr>
    <a:masterClrMapping/>
  </p:clrMapOvr>
</p:sldLayout>
</file>

<file path=ppt/slideLayouts/slideLayout2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478232130"/>
      </p:ext>
    </p:extLst>
  </p:cSld>
  <p:clrMapOvr>
    <a:masterClrMapping/>
  </p:clrMapOvr>
</p:sldLayout>
</file>

<file path=ppt/slideLayouts/slideLayout2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70276112"/>
      </p:ext>
    </p:extLst>
  </p:cSld>
  <p:clrMapOvr>
    <a:masterClrMapping/>
  </p:clrMapOvr>
</p:sldLayout>
</file>

<file path=ppt/slideLayouts/slideLayout2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8955001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7607225"/>
      </p:ext>
    </p:extLst>
  </p:cSld>
  <p:clrMapOvr>
    <a:masterClrMapping/>
  </p:clrMapOvr>
  <p:transition spd="med"/>
</p:sldLayout>
</file>

<file path=ppt/slideLayouts/slideLayout2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645375152"/>
      </p:ext>
    </p:extLst>
  </p:cSld>
  <p:clrMapOvr>
    <a:masterClrMapping/>
  </p:clrMapOvr>
</p:sldLayout>
</file>

<file path=ppt/slideLayouts/slideLayout2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52412837"/>
      </p:ext>
    </p:extLst>
  </p:cSld>
  <p:clrMapOvr>
    <a:masterClrMapping/>
  </p:clrMapOvr>
</p:sldLayout>
</file>

<file path=ppt/slideLayouts/slideLayout26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82546850"/>
      </p:ext>
    </p:extLst>
  </p:cSld>
  <p:clrMapOvr>
    <a:masterClrMapping/>
  </p:clrMapOvr>
</p:sldLayout>
</file>

<file path=ppt/slideLayouts/slideLayout265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56942271"/>
      </p:ext>
    </p:extLst>
  </p:cSld>
  <p:clrMapOvr>
    <a:masterClrMapping/>
  </p:clrMapOvr>
</p:sldLayout>
</file>

<file path=ppt/slideLayouts/slideLayout26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60F57D3E-C6A1-7545-B951-0AB4179AA8D8}" type="slidenum">
              <a:rPr lang="en-US" smtClean="0"/>
              <a:pPr>
                <a:defRPr/>
              </a:pPr>
              <a:t>‹#›</a:t>
            </a:fld>
            <a:endParaRPr lang="en-US" dirty="0"/>
          </a:p>
        </p:txBody>
      </p:sp>
    </p:spTree>
    <p:extLst>
      <p:ext uri="{BB962C8B-B14F-4D97-AF65-F5344CB8AC3E}">
        <p14:creationId xmlns:p14="http://schemas.microsoft.com/office/powerpoint/2010/main" val="1697509079"/>
      </p:ext>
    </p:extLst>
  </p:cSld>
  <p:clrMapOvr>
    <a:masterClrMapping/>
  </p:clrMapOvr>
</p:sldLayout>
</file>

<file path=ppt/slideLayouts/slideLayout2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882333-F1CD-314A-9D73-464A15D217F5}" type="slidenum">
              <a:rPr lang="en-US" smtClean="0"/>
              <a:pPr>
                <a:defRPr/>
              </a:pPr>
              <a:t>‹#›</a:t>
            </a:fld>
            <a:endParaRPr lang="en-US" dirty="0"/>
          </a:p>
        </p:txBody>
      </p:sp>
    </p:spTree>
    <p:extLst>
      <p:ext uri="{BB962C8B-B14F-4D97-AF65-F5344CB8AC3E}">
        <p14:creationId xmlns:p14="http://schemas.microsoft.com/office/powerpoint/2010/main" val="2493822551"/>
      </p:ext>
    </p:extLst>
  </p:cSld>
  <p:clrMapOvr>
    <a:masterClrMapping/>
  </p:clrMapOvr>
</p:sldLayout>
</file>

<file path=ppt/slideLayouts/slideLayout2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84D81F-3461-BE46-8E30-E1CC53F5014B}" type="slidenum">
              <a:rPr lang="en-US" smtClean="0"/>
              <a:pPr>
                <a:defRPr/>
              </a:pPr>
              <a:t>‹#›</a:t>
            </a:fld>
            <a:endParaRPr lang="en-US" dirty="0"/>
          </a:p>
        </p:txBody>
      </p:sp>
    </p:spTree>
    <p:extLst>
      <p:ext uri="{BB962C8B-B14F-4D97-AF65-F5344CB8AC3E}">
        <p14:creationId xmlns:p14="http://schemas.microsoft.com/office/powerpoint/2010/main" val="3278307114"/>
      </p:ext>
    </p:extLst>
  </p:cSld>
  <p:clrMapOvr>
    <a:masterClrMapping/>
  </p:clrMapOvr>
</p:sldLayout>
</file>

<file path=ppt/slideLayouts/slideLayout2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E8FBC2-5C3F-8044-A0FC-46221598AD7C}" type="slidenum">
              <a:rPr lang="en-US" smtClean="0"/>
              <a:pPr>
                <a:defRPr/>
              </a:pPr>
              <a:t>‹#›</a:t>
            </a:fld>
            <a:endParaRPr lang="en-US" dirty="0"/>
          </a:p>
        </p:txBody>
      </p:sp>
    </p:spTree>
    <p:extLst>
      <p:ext uri="{BB962C8B-B14F-4D97-AF65-F5344CB8AC3E}">
        <p14:creationId xmlns:p14="http://schemas.microsoft.com/office/powerpoint/2010/main" val="2470150703"/>
      </p:ext>
    </p:extLst>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621B9-8EB3-1647-898C-B682FDB786C2}" type="slidenum">
              <a:rPr lang="en-US" smtClean="0"/>
              <a:pPr>
                <a:defRPr/>
              </a:pPr>
              <a:t>‹#›</a:t>
            </a:fld>
            <a:endParaRPr lang="en-US" dirty="0"/>
          </a:p>
        </p:txBody>
      </p:sp>
    </p:spTree>
    <p:extLst>
      <p:ext uri="{BB962C8B-B14F-4D97-AF65-F5344CB8AC3E}">
        <p14:creationId xmlns:p14="http://schemas.microsoft.com/office/powerpoint/2010/main" val="3430046338"/>
      </p:ext>
    </p:extLst>
  </p:cSld>
  <p:clrMapOvr>
    <a:masterClrMapping/>
  </p:clrMapOvr>
</p:sldLayout>
</file>

<file path=ppt/slideLayouts/slideLayout2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666ADC-C29C-ED49-B043-84EBD6E0265A}" type="slidenum">
              <a:rPr lang="en-US" smtClean="0"/>
              <a:pPr>
                <a:defRPr/>
              </a:pPr>
              <a:t>‹#›</a:t>
            </a:fld>
            <a:endParaRPr lang="en-US" dirty="0"/>
          </a:p>
        </p:txBody>
      </p:sp>
    </p:spTree>
    <p:extLst>
      <p:ext uri="{BB962C8B-B14F-4D97-AF65-F5344CB8AC3E}">
        <p14:creationId xmlns:p14="http://schemas.microsoft.com/office/powerpoint/2010/main" val="324751567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760432"/>
      </p:ext>
    </p:extLst>
  </p:cSld>
  <p:clrMapOvr>
    <a:masterClrMapping/>
  </p:clrMapOvr>
  <p:transition spd="med"/>
</p:sldLayout>
</file>

<file path=ppt/slideLayouts/slideLayout2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170433-E275-224D-BD76-E8D8DAB322B7}" type="slidenum">
              <a:rPr lang="en-US" smtClean="0"/>
              <a:pPr>
                <a:defRPr/>
              </a:pPr>
              <a:t>‹#›</a:t>
            </a:fld>
            <a:endParaRPr lang="en-US" dirty="0"/>
          </a:p>
        </p:txBody>
      </p:sp>
    </p:spTree>
    <p:extLst>
      <p:ext uri="{BB962C8B-B14F-4D97-AF65-F5344CB8AC3E}">
        <p14:creationId xmlns:p14="http://schemas.microsoft.com/office/powerpoint/2010/main" val="534521305"/>
      </p:ext>
    </p:extLst>
  </p:cSld>
  <p:clrMapOvr>
    <a:masterClrMapping/>
  </p:clrMapOvr>
</p:sldLayout>
</file>

<file path=ppt/slideLayouts/slideLayout2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774582-9DA3-DE4E-9EFE-8E28585E075C}" type="slidenum">
              <a:rPr lang="en-US" smtClean="0"/>
              <a:pPr>
                <a:defRPr/>
              </a:pPr>
              <a:t>‹#›</a:t>
            </a:fld>
            <a:endParaRPr lang="en-US" dirty="0"/>
          </a:p>
        </p:txBody>
      </p:sp>
    </p:spTree>
    <p:extLst>
      <p:ext uri="{BB962C8B-B14F-4D97-AF65-F5344CB8AC3E}">
        <p14:creationId xmlns:p14="http://schemas.microsoft.com/office/powerpoint/2010/main" val="742661395"/>
      </p:ext>
    </p:extLst>
  </p:cSld>
  <p:clrMapOvr>
    <a:masterClrMapping/>
  </p:clrMapOvr>
</p:sldLayout>
</file>

<file path=ppt/slideLayouts/slideLayout2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452960E-0E64-CC4B-B6DB-02176539C433}" type="slidenum">
              <a:rPr lang="en-US" smtClean="0"/>
              <a:pPr>
                <a:defRPr/>
              </a:pPr>
              <a:t>‹#›</a:t>
            </a:fld>
            <a:endParaRPr lang="en-US" dirty="0"/>
          </a:p>
        </p:txBody>
      </p:sp>
    </p:spTree>
    <p:extLst>
      <p:ext uri="{BB962C8B-B14F-4D97-AF65-F5344CB8AC3E}">
        <p14:creationId xmlns:p14="http://schemas.microsoft.com/office/powerpoint/2010/main" val="2519707378"/>
      </p:ext>
    </p:extLst>
  </p:cSld>
  <p:clrMapOvr>
    <a:masterClrMapping/>
  </p:clrMapOvr>
</p:sldLayout>
</file>

<file path=ppt/slideLayouts/slideLayout2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4D80E7-F761-FF42-8AD1-A83C0C0D1AB0}" type="slidenum">
              <a:rPr lang="en-US" smtClean="0"/>
              <a:pPr>
                <a:defRPr/>
              </a:pPr>
              <a:t>‹#›</a:t>
            </a:fld>
            <a:endParaRPr lang="en-US" dirty="0"/>
          </a:p>
        </p:txBody>
      </p:sp>
    </p:spTree>
    <p:extLst>
      <p:ext uri="{BB962C8B-B14F-4D97-AF65-F5344CB8AC3E}">
        <p14:creationId xmlns:p14="http://schemas.microsoft.com/office/powerpoint/2010/main" val="812771148"/>
      </p:ext>
    </p:extLst>
  </p:cSld>
  <p:clrMapOvr>
    <a:masterClrMapping/>
  </p:clrMapOvr>
</p:sldLayout>
</file>

<file path=ppt/slideLayouts/slideLayout2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B846BC-7FB1-3D4A-A74E-A411AD29982A}" type="slidenum">
              <a:rPr lang="en-US" smtClean="0"/>
              <a:pPr>
                <a:defRPr/>
              </a:pPr>
              <a:t>‹#›</a:t>
            </a:fld>
            <a:endParaRPr lang="en-US" dirty="0"/>
          </a:p>
        </p:txBody>
      </p:sp>
    </p:spTree>
    <p:extLst>
      <p:ext uri="{BB962C8B-B14F-4D97-AF65-F5344CB8AC3E}">
        <p14:creationId xmlns:p14="http://schemas.microsoft.com/office/powerpoint/2010/main" val="3259498517"/>
      </p:ext>
    </p:extLst>
  </p:cSld>
  <p:clrMapOvr>
    <a:masterClrMapping/>
  </p:clrMapOvr>
</p:sldLayout>
</file>

<file path=ppt/slideLayouts/slideLayout2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3600642823"/>
      </p:ext>
    </p:extLst>
  </p:cSld>
  <p:clrMapOvr>
    <a:masterClrMapping/>
  </p:clrMapOvr>
</p:sldLayout>
</file>

<file path=ppt/slideLayouts/slideLayout2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766802332"/>
      </p:ext>
    </p:extLst>
  </p:cSld>
  <p:clrMapOvr>
    <a:masterClrMapping/>
  </p:clrMapOvr>
</p:sldLayout>
</file>

<file path=ppt/slideLayouts/slideLayout2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4098425212"/>
      </p:ext>
    </p:extLst>
  </p:cSld>
  <p:clrMapOvr>
    <a:masterClrMapping/>
  </p:clrMapOvr>
</p:sldLayout>
</file>

<file path=ppt/slideLayouts/slideLayout2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623386949"/>
      </p:ext>
    </p:extLst>
  </p:cSld>
  <p:clrMapOvr>
    <a:masterClrMapping/>
  </p:clrMapOvr>
</p:sldLayout>
</file>

<file path=ppt/slideLayouts/slideLayout2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73089407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478472"/>
      </p:ext>
    </p:extLst>
  </p:cSld>
  <p:clrMapOvr>
    <a:masterClrMapping/>
  </p:clrMapOvr>
  <p:transition spd="med"/>
</p:sldLayout>
</file>

<file path=ppt/slideLayouts/slideLayout2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387057290"/>
      </p:ext>
    </p:extLst>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842344005"/>
      </p:ext>
    </p:extLst>
  </p:cSld>
  <p:clrMapOvr>
    <a:masterClrMapping/>
  </p:clrMapOvr>
</p:sldLayout>
</file>

<file path=ppt/slideLayouts/slideLayout2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2212120253"/>
      </p:ext>
    </p:extLst>
  </p:cSld>
  <p:clrMapOvr>
    <a:masterClrMapping/>
  </p:clrMapOvr>
</p:sldLayout>
</file>

<file path=ppt/slideLayouts/slideLayout2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589282121"/>
      </p:ext>
    </p:extLst>
  </p:cSld>
  <p:clrMapOvr>
    <a:masterClrMapping/>
  </p:clrMapOvr>
</p:sldLayout>
</file>

<file path=ppt/slideLayouts/slideLayout2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09342049"/>
      </p:ext>
    </p:extLst>
  </p:cSld>
  <p:clrMapOvr>
    <a:masterClrMapping/>
  </p:clrMapOvr>
</p:sldLayout>
</file>

<file path=ppt/slideLayouts/slideLayout2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576260381"/>
      </p:ext>
    </p:extLst>
  </p:cSld>
  <p:clrMapOvr>
    <a:masterClrMapping/>
  </p:clrMapOvr>
</p:sldLayout>
</file>

<file path=ppt/slideLayouts/slideLayout26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AEE9B3CE-B01F-C54C-8351-7889F7A8DB7C}" type="slidenum">
              <a:rPr lang="en-US"/>
              <a:pPr>
                <a:defRPr/>
              </a:pPr>
              <a:t>‹#›</a:t>
            </a:fld>
            <a:endParaRPr lang="en-US"/>
          </a:p>
        </p:txBody>
      </p:sp>
    </p:spTree>
    <p:extLst>
      <p:ext uri="{BB962C8B-B14F-4D97-AF65-F5344CB8AC3E}">
        <p14:creationId xmlns:p14="http://schemas.microsoft.com/office/powerpoint/2010/main" val="1407353850"/>
      </p:ext>
    </p:extLst>
  </p:cSld>
  <p:clrMapOvr>
    <a:masterClrMapping/>
  </p:clrMapOvr>
</p:sldLayout>
</file>

<file path=ppt/slideLayouts/slideLayout2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434D7028-DB52-B549-BDAF-8B40BD3B61BD}" type="slidenum">
              <a:rPr lang="en-US"/>
              <a:pPr>
                <a:defRPr/>
              </a:pPr>
              <a:t>‹#›</a:t>
            </a:fld>
            <a:endParaRPr lang="en-US"/>
          </a:p>
        </p:txBody>
      </p:sp>
    </p:spTree>
    <p:extLst>
      <p:ext uri="{BB962C8B-B14F-4D97-AF65-F5344CB8AC3E}">
        <p14:creationId xmlns:p14="http://schemas.microsoft.com/office/powerpoint/2010/main" val="2940058500"/>
      </p:ext>
    </p:extLst>
  </p:cSld>
  <p:clrMapOvr>
    <a:masterClrMapping/>
  </p:clrMapOvr>
</p:sldLayout>
</file>

<file path=ppt/slideLayouts/slideLayout2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30BAA8A2-70A3-9240-9258-574D4B719250}" type="slidenum">
              <a:rPr lang="en-US"/>
              <a:pPr>
                <a:defRPr/>
              </a:pPr>
              <a:t>‹#›</a:t>
            </a:fld>
            <a:endParaRPr lang="en-US"/>
          </a:p>
        </p:txBody>
      </p:sp>
    </p:spTree>
    <p:extLst>
      <p:ext uri="{BB962C8B-B14F-4D97-AF65-F5344CB8AC3E}">
        <p14:creationId xmlns:p14="http://schemas.microsoft.com/office/powerpoint/2010/main" val="1391334081"/>
      </p:ext>
    </p:extLst>
  </p:cSld>
  <p:clrMapOvr>
    <a:masterClrMapping/>
  </p:clrMapOvr>
</p:sldLayout>
</file>

<file path=ppt/slideLayouts/slideLayout2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04BBE45-021B-F149-BC53-0CC9F3EF5C5C}" type="slidenum">
              <a:rPr lang="en-US"/>
              <a:pPr>
                <a:defRPr/>
              </a:pPr>
              <a:t>‹#›</a:t>
            </a:fld>
            <a:endParaRPr lang="en-US"/>
          </a:p>
        </p:txBody>
      </p:sp>
    </p:spTree>
    <p:extLst>
      <p:ext uri="{BB962C8B-B14F-4D97-AF65-F5344CB8AC3E}">
        <p14:creationId xmlns:p14="http://schemas.microsoft.com/office/powerpoint/2010/main" val="29929755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818768"/>
      </p:ext>
    </p:extLst>
  </p:cSld>
  <p:clrMapOvr>
    <a:masterClrMapping/>
  </p:clrMapOvr>
  <p:transition spd="med"/>
</p:sldLayout>
</file>

<file path=ppt/slideLayouts/slideLayout2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CF6EF99B-A28D-7F45-8647-D50C21F7BA6C}" type="slidenum">
              <a:rPr lang="en-US"/>
              <a:pPr>
                <a:defRPr/>
              </a:pPr>
              <a:t>‹#›</a:t>
            </a:fld>
            <a:endParaRPr lang="en-US"/>
          </a:p>
        </p:txBody>
      </p:sp>
    </p:spTree>
    <p:extLst>
      <p:ext uri="{BB962C8B-B14F-4D97-AF65-F5344CB8AC3E}">
        <p14:creationId xmlns:p14="http://schemas.microsoft.com/office/powerpoint/2010/main" val="1110845802"/>
      </p:ext>
    </p:extLst>
  </p:cSld>
  <p:clrMapOvr>
    <a:masterClrMapping/>
  </p:clrMapOvr>
</p:sldLayout>
</file>

<file path=ppt/slideLayouts/slideLayout2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FD136AAA-7C8F-924A-B499-18B94B149E48}" type="slidenum">
              <a:rPr lang="en-US"/>
              <a:pPr>
                <a:defRPr/>
              </a:pPr>
              <a:t>‹#›</a:t>
            </a:fld>
            <a:endParaRPr lang="en-US"/>
          </a:p>
        </p:txBody>
      </p:sp>
    </p:spTree>
    <p:extLst>
      <p:ext uri="{BB962C8B-B14F-4D97-AF65-F5344CB8AC3E}">
        <p14:creationId xmlns:p14="http://schemas.microsoft.com/office/powerpoint/2010/main" val="151859251"/>
      </p:ext>
    </p:extLst>
  </p:cSld>
  <p:clrMapOvr>
    <a:masterClrMapping/>
  </p:clrMapOvr>
</p:sldLayout>
</file>

<file path=ppt/slideLayouts/slideLayout2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8FAAEFEF-1DDE-7946-8960-EADBBF8979B9}" type="slidenum">
              <a:rPr lang="en-US"/>
              <a:pPr>
                <a:defRPr/>
              </a:pPr>
              <a:t>‹#›</a:t>
            </a:fld>
            <a:endParaRPr lang="en-US"/>
          </a:p>
        </p:txBody>
      </p:sp>
    </p:spTree>
    <p:extLst>
      <p:ext uri="{BB962C8B-B14F-4D97-AF65-F5344CB8AC3E}">
        <p14:creationId xmlns:p14="http://schemas.microsoft.com/office/powerpoint/2010/main" val="120720055"/>
      </p:ext>
    </p:extLst>
  </p:cSld>
  <p:clrMapOvr>
    <a:masterClrMapping/>
  </p:clrMapOvr>
</p:sldLayout>
</file>

<file path=ppt/slideLayouts/slideLayout2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3B3FE7E-E30E-7A4E-8218-16DEC61E7824}" type="slidenum">
              <a:rPr lang="en-US"/>
              <a:pPr>
                <a:defRPr/>
              </a:pPr>
              <a:t>‹#›</a:t>
            </a:fld>
            <a:endParaRPr lang="en-US"/>
          </a:p>
        </p:txBody>
      </p:sp>
    </p:spTree>
    <p:extLst>
      <p:ext uri="{BB962C8B-B14F-4D97-AF65-F5344CB8AC3E}">
        <p14:creationId xmlns:p14="http://schemas.microsoft.com/office/powerpoint/2010/main" val="2371503748"/>
      </p:ext>
    </p:extLst>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0BCE39EF-B835-8943-A845-77B509D1A229}" type="slidenum">
              <a:rPr lang="en-US"/>
              <a:pPr>
                <a:defRPr/>
              </a:pPr>
              <a:t>‹#›</a:t>
            </a:fld>
            <a:endParaRPr lang="en-US"/>
          </a:p>
        </p:txBody>
      </p:sp>
    </p:spTree>
    <p:extLst>
      <p:ext uri="{BB962C8B-B14F-4D97-AF65-F5344CB8AC3E}">
        <p14:creationId xmlns:p14="http://schemas.microsoft.com/office/powerpoint/2010/main" val="185335244"/>
      </p:ext>
    </p:extLst>
  </p:cSld>
  <p:clrMapOvr>
    <a:masterClrMapping/>
  </p:clrMapOvr>
</p:sldLayout>
</file>

<file path=ppt/slideLayouts/slideLayout2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E608A8A7-7EA8-F941-BC9A-61EB50E0135E}" type="slidenum">
              <a:rPr lang="en-US"/>
              <a:pPr>
                <a:defRPr/>
              </a:pPr>
              <a:t>‹#›</a:t>
            </a:fld>
            <a:endParaRPr lang="en-US"/>
          </a:p>
        </p:txBody>
      </p:sp>
    </p:spTree>
    <p:extLst>
      <p:ext uri="{BB962C8B-B14F-4D97-AF65-F5344CB8AC3E}">
        <p14:creationId xmlns:p14="http://schemas.microsoft.com/office/powerpoint/2010/main" val="1322164049"/>
      </p:ext>
    </p:extLst>
  </p:cSld>
  <p:clrMapOvr>
    <a:masterClrMapping/>
  </p:clrMapOvr>
</p:sldLayout>
</file>

<file path=ppt/slideLayouts/slideLayout2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113B2B5-0431-9A4A-881B-7AC6FA65F994}" type="slidenum">
              <a:rPr lang="en-US"/>
              <a:pPr>
                <a:defRPr/>
              </a:pPr>
              <a:t>‹#›</a:t>
            </a:fld>
            <a:endParaRPr lang="en-US"/>
          </a:p>
        </p:txBody>
      </p:sp>
    </p:spTree>
    <p:extLst>
      <p:ext uri="{BB962C8B-B14F-4D97-AF65-F5344CB8AC3E}">
        <p14:creationId xmlns:p14="http://schemas.microsoft.com/office/powerpoint/2010/main" val="111156759"/>
      </p:ext>
    </p:extLst>
  </p:cSld>
  <p:clrMapOvr>
    <a:masterClrMapping/>
  </p:clrMapOvr>
</p:sldLayout>
</file>

<file path=ppt/slideLayouts/slideLayout268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F674232-9D71-3348-8DBA-8CB32C8B06B9}" type="slidenum">
              <a:rPr lang="en-US"/>
              <a:pPr>
                <a:defRPr/>
              </a:pPr>
              <a:t>‹#›</a:t>
            </a:fld>
            <a:endParaRPr lang="en-US"/>
          </a:p>
        </p:txBody>
      </p:sp>
    </p:spTree>
    <p:extLst>
      <p:ext uri="{BB962C8B-B14F-4D97-AF65-F5344CB8AC3E}">
        <p14:creationId xmlns:p14="http://schemas.microsoft.com/office/powerpoint/2010/main" val="4164989108"/>
      </p:ext>
    </p:extLst>
  </p:cSld>
  <p:clrMapOvr>
    <a:masterClrMapping/>
  </p:clrMapOvr>
</p:sldLayout>
</file>

<file path=ppt/slideLayouts/slideLayout26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spcBef>
                <a:spcPct val="20000"/>
              </a:spcBef>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spcBef>
                <a:spcPct val="20000"/>
              </a:spcBef>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spcBef>
                <a:spcPct val="20000"/>
              </a:spcBef>
              <a:defRPr b="1" i="0">
                <a:latin typeface="Arial" panose="020B0604020202020204" pitchFamily="34" charset="0"/>
              </a:defRPr>
            </a:lvl1pPr>
          </a:lstStyle>
          <a:p>
            <a:pPr>
              <a:defRPr/>
            </a:pPr>
            <a:fld id="{77CC1E64-E32B-9847-A452-6EBF747A8A32}" type="slidenum">
              <a:rPr lang="en-US" smtClean="0"/>
              <a:pPr>
                <a:defRPr/>
              </a:pPr>
              <a:t>‹#›</a:t>
            </a:fld>
            <a:endParaRPr lang="en-US" dirty="0"/>
          </a:p>
        </p:txBody>
      </p:sp>
    </p:spTree>
    <p:extLst>
      <p:ext uri="{BB962C8B-B14F-4D97-AF65-F5344CB8AC3E}">
        <p14:creationId xmlns:p14="http://schemas.microsoft.com/office/powerpoint/2010/main" val="2812294361"/>
      </p:ext>
    </p:extLst>
  </p:cSld>
  <p:clrMapOvr>
    <a:masterClrMapping/>
  </p:clrMapOvr>
</p:sldLayout>
</file>

<file path=ppt/slideLayouts/slideLayout2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20000"/>
              </a:spcBef>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20000"/>
              </a:spcBef>
              <a:defRPr/>
            </a:lvl1pPr>
          </a:lstStyle>
          <a:p>
            <a:pPr>
              <a:defRPr/>
            </a:pPr>
            <a:fld id="{B2BD8022-32CB-8B4F-A259-24F1D4725AF1}" type="slidenum">
              <a:rPr lang="en-GB"/>
              <a:pPr>
                <a:defRPr/>
              </a:pPr>
              <a:t>‹#›</a:t>
            </a:fld>
            <a:endParaRPr lang="en-GB"/>
          </a:p>
        </p:txBody>
      </p:sp>
    </p:spTree>
    <p:extLst>
      <p:ext uri="{BB962C8B-B14F-4D97-AF65-F5344CB8AC3E}">
        <p14:creationId xmlns:p14="http://schemas.microsoft.com/office/powerpoint/2010/main" val="250815317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4019341"/>
      </p:ext>
    </p:extLst>
  </p:cSld>
  <p:clrMapOvr>
    <a:masterClrMapping/>
  </p:clrMapOvr>
  <p:transition spd="med"/>
</p:sldLayout>
</file>

<file path=ppt/slideLayouts/slideLayout2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322DE3-98D6-7F4B-A5D1-48D3F88BDA82}"/>
              </a:ext>
            </a:extLst>
          </p:cNvPr>
          <p:cNvSpPr>
            <a:spLocks noGrp="1"/>
          </p:cNvSpPr>
          <p:nvPr>
            <p:ph type="ctrTitle"/>
          </p:nvPr>
        </p:nvSpPr>
        <p:spPr>
          <a:xfrm>
            <a:off x="1143000" y="1122363"/>
            <a:ext cx="6858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72C5710-C743-5546-8E49-42A6F2618707}"/>
              </a:ext>
            </a:extLst>
          </p:cNvPr>
          <p:cNvSpPr>
            <a:spLocks noGrp="1"/>
          </p:cNvSpPr>
          <p:nvPr>
            <p:ph type="subTitle" idx="1"/>
          </p:nvPr>
        </p:nvSpPr>
        <p:spPr>
          <a:xfrm>
            <a:off x="1143000" y="3602038"/>
            <a:ext cx="6858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624BD2FA-77B4-CF4F-8CF8-6C5266B37BBB}"/>
              </a:ext>
            </a:extLst>
          </p:cNvPr>
          <p:cNvSpPr>
            <a:spLocks noGrp="1"/>
          </p:cNvSpPr>
          <p:nvPr>
            <p:ph type="sldNum" sz="quarter" idx="10"/>
          </p:nvPr>
        </p:nvSpPr>
        <p:spPr/>
        <p:txBody>
          <a:bodyPr/>
          <a:lstStyle>
            <a:lvl1pPr>
              <a:defRPr/>
            </a:lvl1pPr>
          </a:lstStyle>
          <a:p>
            <a:fld id="{2748B5B6-DC0D-8940-B7A0-614470F59669}" type="slidenum">
              <a:rPr lang="en-US" altLang="en-US"/>
              <a:pPr/>
              <a:t>‹#›</a:t>
            </a:fld>
            <a:endParaRPr lang="en-US" altLang="en-US"/>
          </a:p>
        </p:txBody>
      </p:sp>
    </p:spTree>
    <p:extLst>
      <p:ext uri="{BB962C8B-B14F-4D97-AF65-F5344CB8AC3E}">
        <p14:creationId xmlns:p14="http://schemas.microsoft.com/office/powerpoint/2010/main" val="2598064341"/>
      </p:ext>
    </p:extLst>
  </p:cSld>
  <p:clrMapOvr>
    <a:masterClrMapping/>
  </p:clrMapOvr>
</p:sldLayout>
</file>

<file path=ppt/slideLayouts/slideLayout2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A5177F-FC13-F043-B8FF-3CA3922242C3}"/>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848C90C5-85E2-A542-9E28-49847A22CC0B}"/>
              </a:ext>
            </a:extLst>
          </p:cNvPr>
          <p:cNvSpPr>
            <a:spLocks noGrp="1"/>
          </p:cNvSpPr>
          <p:nvPr>
            <p:ph idx="1"/>
          </p:nvPr>
        </p:nvSpPr>
        <p:spPr>
          <a:xfrm>
            <a:off x="628650" y="1825625"/>
            <a:ext cx="78867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3CF7ED3-4101-4A45-A49C-30018E701A9A}"/>
              </a:ext>
            </a:extLst>
          </p:cNvPr>
          <p:cNvSpPr>
            <a:spLocks noGrp="1"/>
          </p:cNvSpPr>
          <p:nvPr>
            <p:ph type="sldNum" sz="quarter" idx="10"/>
          </p:nvPr>
        </p:nvSpPr>
        <p:spPr/>
        <p:txBody>
          <a:bodyPr/>
          <a:lstStyle>
            <a:lvl1pPr>
              <a:defRPr/>
            </a:lvl1pPr>
          </a:lstStyle>
          <a:p>
            <a:fld id="{2A8BD93C-A0FF-D240-AAA1-6DB93EC94653}" type="slidenum">
              <a:rPr lang="en-US" altLang="en-US"/>
              <a:pPr/>
              <a:t>‹#›</a:t>
            </a:fld>
            <a:endParaRPr lang="en-US" altLang="en-US"/>
          </a:p>
        </p:txBody>
      </p:sp>
    </p:spTree>
    <p:extLst>
      <p:ext uri="{BB962C8B-B14F-4D97-AF65-F5344CB8AC3E}">
        <p14:creationId xmlns:p14="http://schemas.microsoft.com/office/powerpoint/2010/main" val="3612263573"/>
      </p:ext>
    </p:extLst>
  </p:cSld>
  <p:clrMapOvr>
    <a:masterClrMapping/>
  </p:clrMapOvr>
</p:sldLayout>
</file>

<file path=ppt/slideLayouts/slideLayout2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267CB6-F51F-1F43-A3AB-0BA247EF1D01}"/>
              </a:ext>
            </a:extLst>
          </p:cNvPr>
          <p:cNvSpPr>
            <a:spLocks noGrp="1"/>
          </p:cNvSpPr>
          <p:nvPr>
            <p:ph type="title"/>
          </p:nvPr>
        </p:nvSpPr>
        <p:spPr>
          <a:xfrm>
            <a:off x="623888" y="1709738"/>
            <a:ext cx="78867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ADDDB8-45F1-2F45-988C-7755E3767390}"/>
              </a:ext>
            </a:extLst>
          </p:cNvPr>
          <p:cNvSpPr>
            <a:spLocks noGrp="1"/>
          </p:cNvSpPr>
          <p:nvPr>
            <p:ph type="body" idx="1"/>
          </p:nvPr>
        </p:nvSpPr>
        <p:spPr>
          <a:xfrm>
            <a:off x="623888" y="4589463"/>
            <a:ext cx="7886700" cy="1500187"/>
          </a:xfrm>
          <a:prstGeom prst="rect">
            <a:avLst/>
          </a:prstGeo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E8B31E44-3108-2E45-9E4C-0A144A2D6DE9}"/>
              </a:ext>
            </a:extLst>
          </p:cNvPr>
          <p:cNvSpPr>
            <a:spLocks noGrp="1"/>
          </p:cNvSpPr>
          <p:nvPr>
            <p:ph type="sldNum" sz="quarter" idx="10"/>
          </p:nvPr>
        </p:nvSpPr>
        <p:spPr/>
        <p:txBody>
          <a:bodyPr/>
          <a:lstStyle>
            <a:lvl1pPr>
              <a:defRPr/>
            </a:lvl1pPr>
          </a:lstStyle>
          <a:p>
            <a:fld id="{955EE17E-3B1D-BB4F-A63C-2A7D75638D52}" type="slidenum">
              <a:rPr lang="en-US" altLang="en-US"/>
              <a:pPr/>
              <a:t>‹#›</a:t>
            </a:fld>
            <a:endParaRPr lang="en-US" altLang="en-US"/>
          </a:p>
        </p:txBody>
      </p:sp>
    </p:spTree>
    <p:extLst>
      <p:ext uri="{BB962C8B-B14F-4D97-AF65-F5344CB8AC3E}">
        <p14:creationId xmlns:p14="http://schemas.microsoft.com/office/powerpoint/2010/main" val="1283941609"/>
      </p:ext>
    </p:extLst>
  </p:cSld>
  <p:clrMapOvr>
    <a:masterClrMapping/>
  </p:clrMapOvr>
</p:sldLayout>
</file>

<file path=ppt/slideLayouts/slideLayout2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C0CC1-8F02-0243-874D-B2CEA1EA6F29}"/>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59759EE-DE08-4B45-8735-857B604788F7}"/>
              </a:ext>
            </a:extLst>
          </p:cNvPr>
          <p:cNvSpPr>
            <a:spLocks noGrp="1"/>
          </p:cNvSpPr>
          <p:nvPr>
            <p:ph sz="half" idx="1"/>
          </p:nvPr>
        </p:nvSpPr>
        <p:spPr>
          <a:xfrm>
            <a:off x="62865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67753AF-AF63-FA40-BFC6-B022BA4E1CE6}"/>
              </a:ext>
            </a:extLst>
          </p:cNvPr>
          <p:cNvSpPr>
            <a:spLocks noGrp="1"/>
          </p:cNvSpPr>
          <p:nvPr>
            <p:ph sz="half" idx="2"/>
          </p:nvPr>
        </p:nvSpPr>
        <p:spPr>
          <a:xfrm>
            <a:off x="464820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5C8DCA7D-4B2C-054D-A75F-8321BE34F305}"/>
              </a:ext>
            </a:extLst>
          </p:cNvPr>
          <p:cNvSpPr>
            <a:spLocks noGrp="1"/>
          </p:cNvSpPr>
          <p:nvPr>
            <p:ph type="sldNum" sz="quarter" idx="10"/>
          </p:nvPr>
        </p:nvSpPr>
        <p:spPr/>
        <p:txBody>
          <a:bodyPr/>
          <a:lstStyle>
            <a:lvl1pPr>
              <a:defRPr/>
            </a:lvl1pPr>
          </a:lstStyle>
          <a:p>
            <a:fld id="{EC73B9CF-35DD-E14F-9BD7-E289D7E2135E}" type="slidenum">
              <a:rPr lang="en-US" altLang="en-US"/>
              <a:pPr/>
              <a:t>‹#›</a:t>
            </a:fld>
            <a:endParaRPr lang="en-US" altLang="en-US"/>
          </a:p>
        </p:txBody>
      </p:sp>
    </p:spTree>
    <p:extLst>
      <p:ext uri="{BB962C8B-B14F-4D97-AF65-F5344CB8AC3E}">
        <p14:creationId xmlns:p14="http://schemas.microsoft.com/office/powerpoint/2010/main" val="4258323482"/>
      </p:ext>
    </p:extLst>
  </p:cSld>
  <p:clrMapOvr>
    <a:masterClrMapping/>
  </p:clrMapOvr>
</p:sldLayout>
</file>

<file path=ppt/slideLayouts/slideLayout2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CF1A5C-1735-D247-9323-1563DB338FA7}"/>
              </a:ext>
            </a:extLst>
          </p:cNvPr>
          <p:cNvSpPr>
            <a:spLocks noGrp="1"/>
          </p:cNvSpPr>
          <p:nvPr>
            <p:ph type="title"/>
          </p:nvPr>
        </p:nvSpPr>
        <p:spPr>
          <a:xfrm>
            <a:off x="630238" y="365125"/>
            <a:ext cx="78867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2C43CA2F-4A27-6245-B94E-CBF244F65934}"/>
              </a:ext>
            </a:extLst>
          </p:cNvPr>
          <p:cNvSpPr>
            <a:spLocks noGrp="1"/>
          </p:cNvSpPr>
          <p:nvPr>
            <p:ph type="body" idx="1"/>
          </p:nvPr>
        </p:nvSpPr>
        <p:spPr>
          <a:xfrm>
            <a:off x="630238" y="1681163"/>
            <a:ext cx="386873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2036B4A-5391-704C-B4F7-4BEE04DB4EB4}"/>
              </a:ext>
            </a:extLst>
          </p:cNvPr>
          <p:cNvSpPr>
            <a:spLocks noGrp="1"/>
          </p:cNvSpPr>
          <p:nvPr>
            <p:ph sz="half" idx="2"/>
          </p:nvPr>
        </p:nvSpPr>
        <p:spPr>
          <a:xfrm>
            <a:off x="630238" y="2505075"/>
            <a:ext cx="386873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7C5DC6-A2FF-B942-B858-098DD09366F5}"/>
              </a:ext>
            </a:extLst>
          </p:cNvPr>
          <p:cNvSpPr>
            <a:spLocks noGrp="1"/>
          </p:cNvSpPr>
          <p:nvPr>
            <p:ph type="body" sz="quarter" idx="3"/>
          </p:nvPr>
        </p:nvSpPr>
        <p:spPr>
          <a:xfrm>
            <a:off x="4629150" y="1681163"/>
            <a:ext cx="38877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51860B1-6532-2B46-8E13-37274435B75D}"/>
              </a:ext>
            </a:extLst>
          </p:cNvPr>
          <p:cNvSpPr>
            <a:spLocks noGrp="1"/>
          </p:cNvSpPr>
          <p:nvPr>
            <p:ph sz="quarter" idx="4"/>
          </p:nvPr>
        </p:nvSpPr>
        <p:spPr>
          <a:xfrm>
            <a:off x="4629150" y="2505075"/>
            <a:ext cx="38877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F3ADCD6-8BD5-8F44-8865-D9E93C9A1F47}"/>
              </a:ext>
            </a:extLst>
          </p:cNvPr>
          <p:cNvSpPr>
            <a:spLocks noGrp="1"/>
          </p:cNvSpPr>
          <p:nvPr>
            <p:ph type="sldNum" sz="quarter" idx="10"/>
          </p:nvPr>
        </p:nvSpPr>
        <p:spPr/>
        <p:txBody>
          <a:bodyPr/>
          <a:lstStyle>
            <a:lvl1pPr>
              <a:defRPr/>
            </a:lvl1pPr>
          </a:lstStyle>
          <a:p>
            <a:fld id="{7EE850B5-A196-EF43-AEC2-40A0B46C453F}" type="slidenum">
              <a:rPr lang="en-US" altLang="en-US"/>
              <a:pPr/>
              <a:t>‹#›</a:t>
            </a:fld>
            <a:endParaRPr lang="en-US" altLang="en-US"/>
          </a:p>
        </p:txBody>
      </p:sp>
    </p:spTree>
    <p:extLst>
      <p:ext uri="{BB962C8B-B14F-4D97-AF65-F5344CB8AC3E}">
        <p14:creationId xmlns:p14="http://schemas.microsoft.com/office/powerpoint/2010/main" val="4102371782"/>
      </p:ext>
    </p:extLst>
  </p:cSld>
  <p:clrMapOvr>
    <a:masterClrMapping/>
  </p:clrMapOvr>
</p:sldLayout>
</file>

<file path=ppt/slideLayouts/slideLayout2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6B006-DDEB-6545-9686-468394EC4ABD}"/>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2129D876-8CAF-4D46-9DB1-21827F1049D4}"/>
              </a:ext>
            </a:extLst>
          </p:cNvPr>
          <p:cNvSpPr>
            <a:spLocks noGrp="1"/>
          </p:cNvSpPr>
          <p:nvPr>
            <p:ph type="sldNum" sz="quarter" idx="10"/>
          </p:nvPr>
        </p:nvSpPr>
        <p:spPr/>
        <p:txBody>
          <a:bodyPr/>
          <a:lstStyle>
            <a:lvl1pPr>
              <a:defRPr/>
            </a:lvl1pPr>
          </a:lstStyle>
          <a:p>
            <a:fld id="{187F1837-9054-6847-82F8-88E781E92EF3}" type="slidenum">
              <a:rPr lang="en-US" altLang="en-US"/>
              <a:pPr/>
              <a:t>‹#›</a:t>
            </a:fld>
            <a:endParaRPr lang="en-US" altLang="en-US"/>
          </a:p>
        </p:txBody>
      </p:sp>
    </p:spTree>
    <p:extLst>
      <p:ext uri="{BB962C8B-B14F-4D97-AF65-F5344CB8AC3E}">
        <p14:creationId xmlns:p14="http://schemas.microsoft.com/office/powerpoint/2010/main" val="263578948"/>
      </p:ext>
    </p:extLst>
  </p:cSld>
  <p:clrMapOvr>
    <a:masterClrMapping/>
  </p:clrMapOvr>
</p:sldLayout>
</file>

<file path=ppt/slideLayouts/slideLayout2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32D1F51-5985-274B-88CE-373F33826705}"/>
              </a:ext>
            </a:extLst>
          </p:cNvPr>
          <p:cNvSpPr>
            <a:spLocks noGrp="1"/>
          </p:cNvSpPr>
          <p:nvPr>
            <p:ph type="sldNum" sz="quarter" idx="10"/>
          </p:nvPr>
        </p:nvSpPr>
        <p:spPr/>
        <p:txBody>
          <a:bodyPr/>
          <a:lstStyle>
            <a:lvl1pPr>
              <a:defRPr/>
            </a:lvl1pPr>
          </a:lstStyle>
          <a:p>
            <a:fld id="{147C1183-0401-3447-9FE4-A1AEBA8897DA}" type="slidenum">
              <a:rPr lang="en-US" altLang="en-US"/>
              <a:pPr/>
              <a:t>‹#›</a:t>
            </a:fld>
            <a:endParaRPr lang="en-US" altLang="en-US"/>
          </a:p>
        </p:txBody>
      </p:sp>
    </p:spTree>
    <p:extLst>
      <p:ext uri="{BB962C8B-B14F-4D97-AF65-F5344CB8AC3E}">
        <p14:creationId xmlns:p14="http://schemas.microsoft.com/office/powerpoint/2010/main" val="2941072570"/>
      </p:ext>
    </p:extLst>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F57DF1-3CE9-D641-A3C8-7BEDCACAEE0E}"/>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4EF6E8C-DF0F-1846-B26A-014554CA9152}"/>
              </a:ext>
            </a:extLst>
          </p:cNvPr>
          <p:cNvSpPr>
            <a:spLocks noGrp="1"/>
          </p:cNvSpPr>
          <p:nvPr>
            <p:ph idx="1"/>
          </p:nvPr>
        </p:nvSpPr>
        <p:spPr>
          <a:xfrm>
            <a:off x="3887788" y="987425"/>
            <a:ext cx="462915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4A2BA19-6C34-C54F-A5DC-22F9783D3718}"/>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FA0F7FD-48CC-0A40-9C4F-C2138126007C}"/>
              </a:ext>
            </a:extLst>
          </p:cNvPr>
          <p:cNvSpPr>
            <a:spLocks noGrp="1"/>
          </p:cNvSpPr>
          <p:nvPr>
            <p:ph type="sldNum" sz="quarter" idx="10"/>
          </p:nvPr>
        </p:nvSpPr>
        <p:spPr/>
        <p:txBody>
          <a:bodyPr/>
          <a:lstStyle>
            <a:lvl1pPr>
              <a:defRPr/>
            </a:lvl1pPr>
          </a:lstStyle>
          <a:p>
            <a:fld id="{F1213D16-3FCA-3847-86B1-D766D36D281C}" type="slidenum">
              <a:rPr lang="en-US" altLang="en-US"/>
              <a:pPr/>
              <a:t>‹#›</a:t>
            </a:fld>
            <a:endParaRPr lang="en-US" altLang="en-US"/>
          </a:p>
        </p:txBody>
      </p:sp>
    </p:spTree>
    <p:extLst>
      <p:ext uri="{BB962C8B-B14F-4D97-AF65-F5344CB8AC3E}">
        <p14:creationId xmlns:p14="http://schemas.microsoft.com/office/powerpoint/2010/main" val="1043592201"/>
      </p:ext>
    </p:extLst>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4DC58F-612C-6C42-B544-E5AFAC04BEB9}"/>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765052E-10CB-DF47-9D14-34A32402A4D4}"/>
              </a:ext>
            </a:extLst>
          </p:cNvPr>
          <p:cNvSpPr>
            <a:spLocks noGrp="1"/>
          </p:cNvSpPr>
          <p:nvPr>
            <p:ph type="pic" idx="1"/>
          </p:nvPr>
        </p:nvSpPr>
        <p:spPr>
          <a:xfrm>
            <a:off x="3887788" y="987425"/>
            <a:ext cx="462915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73D6824-E3C2-B042-89C6-8F86F7471416}"/>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E72F141-9805-8A42-A007-FF6201496A8B}"/>
              </a:ext>
            </a:extLst>
          </p:cNvPr>
          <p:cNvSpPr>
            <a:spLocks noGrp="1"/>
          </p:cNvSpPr>
          <p:nvPr>
            <p:ph type="sldNum" sz="quarter" idx="10"/>
          </p:nvPr>
        </p:nvSpPr>
        <p:spPr/>
        <p:txBody>
          <a:bodyPr/>
          <a:lstStyle>
            <a:lvl1pPr>
              <a:defRPr/>
            </a:lvl1pPr>
          </a:lstStyle>
          <a:p>
            <a:fld id="{0CEE72F3-EF06-AC44-A27F-F768B7B47718}" type="slidenum">
              <a:rPr lang="en-US" altLang="en-US"/>
              <a:pPr/>
              <a:t>‹#›</a:t>
            </a:fld>
            <a:endParaRPr lang="en-US" altLang="en-US"/>
          </a:p>
        </p:txBody>
      </p:sp>
    </p:spTree>
    <p:extLst>
      <p:ext uri="{BB962C8B-B14F-4D97-AF65-F5344CB8AC3E}">
        <p14:creationId xmlns:p14="http://schemas.microsoft.com/office/powerpoint/2010/main" val="1053241324"/>
      </p:ext>
    </p:extLst>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AA8BDF-B9BF-2948-A09C-68D2F7B80016}"/>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D4EB251-31E6-6E48-8EF3-A4724A072C16}"/>
              </a:ext>
            </a:extLst>
          </p:cNvPr>
          <p:cNvSpPr>
            <a:spLocks noGrp="1"/>
          </p:cNvSpPr>
          <p:nvPr>
            <p:ph type="body" orient="vert" idx="1"/>
          </p:nvPr>
        </p:nvSpPr>
        <p:spPr>
          <a:xfrm>
            <a:off x="628650" y="1825625"/>
            <a:ext cx="78867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C4A6210-2424-4442-9A4D-09A1F99D7844}"/>
              </a:ext>
            </a:extLst>
          </p:cNvPr>
          <p:cNvSpPr>
            <a:spLocks noGrp="1"/>
          </p:cNvSpPr>
          <p:nvPr>
            <p:ph type="sldNum" sz="quarter" idx="10"/>
          </p:nvPr>
        </p:nvSpPr>
        <p:spPr/>
        <p:txBody>
          <a:bodyPr/>
          <a:lstStyle>
            <a:lvl1pPr>
              <a:defRPr/>
            </a:lvl1pPr>
          </a:lstStyle>
          <a:p>
            <a:fld id="{CAE9F2AE-82B0-5841-8C37-1912F1F68DD2}" type="slidenum">
              <a:rPr lang="en-US" altLang="en-US"/>
              <a:pPr/>
              <a:t>‹#›</a:t>
            </a:fld>
            <a:endParaRPr lang="en-US" altLang="en-US"/>
          </a:p>
        </p:txBody>
      </p:sp>
    </p:spTree>
    <p:extLst>
      <p:ext uri="{BB962C8B-B14F-4D97-AF65-F5344CB8AC3E}">
        <p14:creationId xmlns:p14="http://schemas.microsoft.com/office/powerpoint/2010/main" val="32529804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7F3D48-64D1-A640-A39B-A68EF1371FAF}" type="slidenum">
              <a:rPr lang="en-US" smtClean="0"/>
              <a:pPr>
                <a:defRPr/>
              </a:pPr>
              <a:t>‹#›</a:t>
            </a:fld>
            <a:endParaRPr lang="en-US" dirty="0"/>
          </a:p>
        </p:txBody>
      </p:sp>
    </p:spTree>
    <p:extLst>
      <p:ext uri="{BB962C8B-B14F-4D97-AF65-F5344CB8AC3E}">
        <p14:creationId xmlns:p14="http://schemas.microsoft.com/office/powerpoint/2010/main" val="409973755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4962590"/>
      </p:ext>
    </p:extLst>
  </p:cSld>
  <p:clrMapOvr>
    <a:masterClrMapping/>
  </p:clrMapOvr>
  <p:transition spd="med"/>
</p:sldLayout>
</file>

<file path=ppt/slideLayouts/slideLayout2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4DECD5-2E2D-7F44-B260-B17495782E70}"/>
              </a:ext>
            </a:extLst>
          </p:cNvPr>
          <p:cNvSpPr>
            <a:spLocks noGrp="1"/>
          </p:cNvSpPr>
          <p:nvPr>
            <p:ph type="title" orient="vert"/>
          </p:nvPr>
        </p:nvSpPr>
        <p:spPr>
          <a:xfrm>
            <a:off x="6543675" y="365125"/>
            <a:ext cx="1971675"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C3DD125-D869-2A46-8C98-7A617FAC23CC}"/>
              </a:ext>
            </a:extLst>
          </p:cNvPr>
          <p:cNvSpPr>
            <a:spLocks noGrp="1"/>
          </p:cNvSpPr>
          <p:nvPr>
            <p:ph type="body" orient="vert" idx="1"/>
          </p:nvPr>
        </p:nvSpPr>
        <p:spPr>
          <a:xfrm>
            <a:off x="628650" y="365125"/>
            <a:ext cx="5762625"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4C3482D1-9963-EE45-A8A0-15AD6DECD396}"/>
              </a:ext>
            </a:extLst>
          </p:cNvPr>
          <p:cNvSpPr>
            <a:spLocks noGrp="1"/>
          </p:cNvSpPr>
          <p:nvPr>
            <p:ph type="sldNum" sz="quarter" idx="10"/>
          </p:nvPr>
        </p:nvSpPr>
        <p:spPr/>
        <p:txBody>
          <a:bodyPr/>
          <a:lstStyle>
            <a:lvl1pPr>
              <a:defRPr/>
            </a:lvl1pPr>
          </a:lstStyle>
          <a:p>
            <a:fld id="{50F16C49-7A80-634D-9F82-9153361E7A92}" type="slidenum">
              <a:rPr lang="en-US" altLang="en-US"/>
              <a:pPr/>
              <a:t>‹#›</a:t>
            </a:fld>
            <a:endParaRPr lang="en-US" altLang="en-US"/>
          </a:p>
        </p:txBody>
      </p:sp>
    </p:spTree>
    <p:extLst>
      <p:ext uri="{BB962C8B-B14F-4D97-AF65-F5344CB8AC3E}">
        <p14:creationId xmlns:p14="http://schemas.microsoft.com/office/powerpoint/2010/main" val="3315499788"/>
      </p:ext>
    </p:extLst>
  </p:cSld>
  <p:clrMapOvr>
    <a:masterClrMapping/>
  </p:clrMapOvr>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353C4-7AAD-4D4D-91C0-D0289991873A}"/>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B288DBF-131D-8E40-9C4F-EFD70015F9FC}"/>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0EB2F4D4-FD1F-8749-BE7C-88CF7B874F2A}"/>
              </a:ext>
            </a:extLst>
          </p:cNvPr>
          <p:cNvSpPr>
            <a:spLocks noGrp="1"/>
          </p:cNvSpPr>
          <p:nvPr>
            <p:ph type="sldNum" sz="quarter" idx="10"/>
          </p:nvPr>
        </p:nvSpPr>
        <p:spPr/>
        <p:txBody>
          <a:bodyPr/>
          <a:lstStyle>
            <a:lvl1pPr>
              <a:defRPr/>
            </a:lvl1pPr>
          </a:lstStyle>
          <a:p>
            <a:fld id="{E5ED4BE3-8C4E-FB4E-8470-BACF3193F8CA}" type="slidenum">
              <a:rPr lang="en-US" altLang="en-US"/>
              <a:pPr/>
              <a:t>‹#›</a:t>
            </a:fld>
            <a:endParaRPr lang="en-US" altLang="en-US"/>
          </a:p>
        </p:txBody>
      </p:sp>
    </p:spTree>
    <p:extLst>
      <p:ext uri="{BB962C8B-B14F-4D97-AF65-F5344CB8AC3E}">
        <p14:creationId xmlns:p14="http://schemas.microsoft.com/office/powerpoint/2010/main" val="688207119"/>
      </p:ext>
    </p:extLst>
  </p:cSld>
  <p:clrMapOvr>
    <a:masterClrMapping/>
  </p:clrMapOvr>
</p:sldLayout>
</file>

<file path=ppt/slideLayouts/slideLayout2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9E727C-23AE-B64D-B559-3ABE05B03FA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0EFF89-EA8B-884F-BEA7-209748D749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F0A64575-C577-6D42-9054-7CAC245FA321}"/>
              </a:ext>
            </a:extLst>
          </p:cNvPr>
          <p:cNvSpPr>
            <a:spLocks noGrp="1"/>
          </p:cNvSpPr>
          <p:nvPr>
            <p:ph type="sldNum" sz="quarter" idx="10"/>
          </p:nvPr>
        </p:nvSpPr>
        <p:spPr/>
        <p:txBody>
          <a:bodyPr/>
          <a:lstStyle>
            <a:lvl1pPr>
              <a:defRPr/>
            </a:lvl1pPr>
          </a:lstStyle>
          <a:p>
            <a:fld id="{EDBF85B2-8E58-2440-9DE1-65868C66B0A1}" type="slidenum">
              <a:rPr lang="en-US" altLang="en-US"/>
              <a:pPr/>
              <a:t>‹#›</a:t>
            </a:fld>
            <a:endParaRPr lang="en-US" altLang="en-US"/>
          </a:p>
        </p:txBody>
      </p:sp>
    </p:spTree>
    <p:extLst>
      <p:ext uri="{BB962C8B-B14F-4D97-AF65-F5344CB8AC3E}">
        <p14:creationId xmlns:p14="http://schemas.microsoft.com/office/powerpoint/2010/main" val="3337016613"/>
      </p:ext>
    </p:extLst>
  </p:cSld>
  <p:clrMapOvr>
    <a:masterClrMapping/>
  </p:clrMapOvr>
</p:sldLayout>
</file>

<file path=ppt/slideLayouts/slideLayout2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490C90-4EB9-E446-9E80-FDD2E52A0331}"/>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6CFA32-CB7D-3040-A738-3444B013E66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4DF1B256-53CE-BA4B-84EB-DAE6F0D4141F}"/>
              </a:ext>
            </a:extLst>
          </p:cNvPr>
          <p:cNvSpPr>
            <a:spLocks noGrp="1"/>
          </p:cNvSpPr>
          <p:nvPr>
            <p:ph type="sldNum" sz="quarter" idx="10"/>
          </p:nvPr>
        </p:nvSpPr>
        <p:spPr/>
        <p:txBody>
          <a:bodyPr/>
          <a:lstStyle>
            <a:lvl1pPr>
              <a:defRPr/>
            </a:lvl1pPr>
          </a:lstStyle>
          <a:p>
            <a:fld id="{BD701891-BF89-864E-B5A9-467FAC822EB6}" type="slidenum">
              <a:rPr lang="en-US" altLang="en-US"/>
              <a:pPr/>
              <a:t>‹#›</a:t>
            </a:fld>
            <a:endParaRPr lang="en-US" altLang="en-US"/>
          </a:p>
        </p:txBody>
      </p:sp>
    </p:spTree>
    <p:extLst>
      <p:ext uri="{BB962C8B-B14F-4D97-AF65-F5344CB8AC3E}">
        <p14:creationId xmlns:p14="http://schemas.microsoft.com/office/powerpoint/2010/main" val="869191299"/>
      </p:ext>
    </p:extLst>
  </p:cSld>
  <p:clrMapOvr>
    <a:masterClrMapping/>
  </p:clrMapOvr>
</p:sldLayout>
</file>

<file path=ppt/slideLayouts/slideLayout2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736E9-EFE1-DB41-9BFE-0EE37C213B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7377D97-4FFC-2945-BAF7-7FDD3263F30D}"/>
              </a:ext>
            </a:extLst>
          </p:cNvPr>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C6959FD-D0F0-564B-8788-FC37ACEE9B91}"/>
              </a:ext>
            </a:extLst>
          </p:cNvPr>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7B4C512A-1121-B646-B5F4-F9E79F32D2E3}"/>
              </a:ext>
            </a:extLst>
          </p:cNvPr>
          <p:cNvSpPr>
            <a:spLocks noGrp="1"/>
          </p:cNvSpPr>
          <p:nvPr>
            <p:ph type="sldNum" sz="quarter" idx="10"/>
          </p:nvPr>
        </p:nvSpPr>
        <p:spPr/>
        <p:txBody>
          <a:bodyPr/>
          <a:lstStyle>
            <a:lvl1pPr>
              <a:defRPr/>
            </a:lvl1pPr>
          </a:lstStyle>
          <a:p>
            <a:fld id="{EDE9669E-5231-C54E-9A95-39DB4E53AA63}" type="slidenum">
              <a:rPr lang="en-US" altLang="en-US"/>
              <a:pPr/>
              <a:t>‹#›</a:t>
            </a:fld>
            <a:endParaRPr lang="en-US" altLang="en-US"/>
          </a:p>
        </p:txBody>
      </p:sp>
    </p:spTree>
    <p:extLst>
      <p:ext uri="{BB962C8B-B14F-4D97-AF65-F5344CB8AC3E}">
        <p14:creationId xmlns:p14="http://schemas.microsoft.com/office/powerpoint/2010/main" val="2521799634"/>
      </p:ext>
    </p:extLst>
  </p:cSld>
  <p:clrMapOvr>
    <a:masterClrMapping/>
  </p:clrMapOvr>
</p:sldLayout>
</file>

<file path=ppt/slideLayouts/slideLayout2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68B9E1-0519-D642-B67F-98E1412399E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14F483A-4908-B34E-9E65-2D8B7F9D8159}"/>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D3C8BE0-2E59-DF40-8747-14C6F0A3F6ED}"/>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40B5045-5E22-E84D-ADEE-62B596AFA5CE}"/>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387FD72-9825-C742-BA4A-1582712B2E8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2B7D4144-00CF-E848-ABE8-F42AC6B7FC45}"/>
              </a:ext>
            </a:extLst>
          </p:cNvPr>
          <p:cNvSpPr>
            <a:spLocks noGrp="1"/>
          </p:cNvSpPr>
          <p:nvPr>
            <p:ph type="sldNum" sz="quarter" idx="10"/>
          </p:nvPr>
        </p:nvSpPr>
        <p:spPr/>
        <p:txBody>
          <a:bodyPr/>
          <a:lstStyle>
            <a:lvl1pPr>
              <a:defRPr/>
            </a:lvl1pPr>
          </a:lstStyle>
          <a:p>
            <a:fld id="{53E4B991-7216-EE49-BC8F-AF3CA27B76F6}" type="slidenum">
              <a:rPr lang="en-US" altLang="en-US"/>
              <a:pPr/>
              <a:t>‹#›</a:t>
            </a:fld>
            <a:endParaRPr lang="en-US" altLang="en-US"/>
          </a:p>
        </p:txBody>
      </p:sp>
    </p:spTree>
    <p:extLst>
      <p:ext uri="{BB962C8B-B14F-4D97-AF65-F5344CB8AC3E}">
        <p14:creationId xmlns:p14="http://schemas.microsoft.com/office/powerpoint/2010/main" val="3899834335"/>
      </p:ext>
    </p:extLst>
  </p:cSld>
  <p:clrMapOvr>
    <a:masterClrMapping/>
  </p:clrMapOvr>
</p:sldLayout>
</file>

<file path=ppt/slideLayouts/slideLayout2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5FC503-ECA9-484F-BDD8-05D9557B060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FE5BC00C-F706-6E4D-8D12-E100AE17E23B}"/>
              </a:ext>
            </a:extLst>
          </p:cNvPr>
          <p:cNvSpPr>
            <a:spLocks noGrp="1"/>
          </p:cNvSpPr>
          <p:nvPr>
            <p:ph type="sldNum" sz="quarter" idx="10"/>
          </p:nvPr>
        </p:nvSpPr>
        <p:spPr/>
        <p:txBody>
          <a:bodyPr/>
          <a:lstStyle>
            <a:lvl1pPr>
              <a:defRPr/>
            </a:lvl1pPr>
          </a:lstStyle>
          <a:p>
            <a:fld id="{4C213F68-99A3-FA4D-B147-7701B6F28343}" type="slidenum">
              <a:rPr lang="en-US" altLang="en-US"/>
              <a:pPr/>
              <a:t>‹#›</a:t>
            </a:fld>
            <a:endParaRPr lang="en-US" altLang="en-US"/>
          </a:p>
        </p:txBody>
      </p:sp>
    </p:spTree>
    <p:extLst>
      <p:ext uri="{BB962C8B-B14F-4D97-AF65-F5344CB8AC3E}">
        <p14:creationId xmlns:p14="http://schemas.microsoft.com/office/powerpoint/2010/main" val="870812102"/>
      </p:ext>
    </p:extLst>
  </p:cSld>
  <p:clrMapOvr>
    <a:masterClrMapping/>
  </p:clrMapOvr>
</p:sldLayout>
</file>

<file path=ppt/slideLayouts/slideLayout2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8D0D9E-B3BF-8E4A-ADC8-1FC94380326A}"/>
              </a:ext>
            </a:extLst>
          </p:cNvPr>
          <p:cNvSpPr>
            <a:spLocks noGrp="1"/>
          </p:cNvSpPr>
          <p:nvPr>
            <p:ph type="sldNum" sz="quarter" idx="10"/>
          </p:nvPr>
        </p:nvSpPr>
        <p:spPr/>
        <p:txBody>
          <a:bodyPr/>
          <a:lstStyle>
            <a:lvl1pPr>
              <a:defRPr/>
            </a:lvl1pPr>
          </a:lstStyle>
          <a:p>
            <a:fld id="{A1F6D05A-A144-4046-BDF0-036C1BDC7BB4}" type="slidenum">
              <a:rPr lang="en-US" altLang="en-US"/>
              <a:pPr/>
              <a:t>‹#›</a:t>
            </a:fld>
            <a:endParaRPr lang="en-US" altLang="en-US"/>
          </a:p>
        </p:txBody>
      </p:sp>
    </p:spTree>
    <p:extLst>
      <p:ext uri="{BB962C8B-B14F-4D97-AF65-F5344CB8AC3E}">
        <p14:creationId xmlns:p14="http://schemas.microsoft.com/office/powerpoint/2010/main" val="1142460529"/>
      </p:ext>
    </p:extLst>
  </p:cSld>
  <p:clrMapOvr>
    <a:masterClrMapping/>
  </p:clrMapOvr>
</p:sldLayout>
</file>

<file path=ppt/slideLayouts/slideLayout2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CD424-59B5-BE49-AEAE-7D58AC9ABD2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FF48FB2-758F-E541-B508-31E27351FB22}"/>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5E031D8-64E7-C24D-9FAE-0ECA6AE744D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1DA72523-1900-4B4D-976D-8CFCD952F41E}"/>
              </a:ext>
            </a:extLst>
          </p:cNvPr>
          <p:cNvSpPr>
            <a:spLocks noGrp="1"/>
          </p:cNvSpPr>
          <p:nvPr>
            <p:ph type="sldNum" sz="quarter" idx="10"/>
          </p:nvPr>
        </p:nvSpPr>
        <p:spPr/>
        <p:txBody>
          <a:bodyPr/>
          <a:lstStyle>
            <a:lvl1pPr>
              <a:defRPr/>
            </a:lvl1pPr>
          </a:lstStyle>
          <a:p>
            <a:fld id="{3A51F8EE-AD26-BB43-AF7A-D813A6DDD658}" type="slidenum">
              <a:rPr lang="en-US" altLang="en-US"/>
              <a:pPr/>
              <a:t>‹#›</a:t>
            </a:fld>
            <a:endParaRPr lang="en-US" altLang="en-US"/>
          </a:p>
        </p:txBody>
      </p:sp>
    </p:spTree>
    <p:extLst>
      <p:ext uri="{BB962C8B-B14F-4D97-AF65-F5344CB8AC3E}">
        <p14:creationId xmlns:p14="http://schemas.microsoft.com/office/powerpoint/2010/main" val="1111860770"/>
      </p:ext>
    </p:extLst>
  </p:cSld>
  <p:clrMapOvr>
    <a:masterClrMapping/>
  </p:clrMapOvr>
</p:sldLayout>
</file>

<file path=ppt/slideLayouts/slideLayout2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BD48F-023F-D642-9F35-BA6C31D3327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F0A3CE-6040-B84B-84A3-5DAB3357608C}"/>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34F030-8BED-A949-9AA0-F2914E0D21D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EDE55B42-9C93-914F-85B8-D22C30744B3A}"/>
              </a:ext>
            </a:extLst>
          </p:cNvPr>
          <p:cNvSpPr>
            <a:spLocks noGrp="1"/>
          </p:cNvSpPr>
          <p:nvPr>
            <p:ph type="sldNum" sz="quarter" idx="10"/>
          </p:nvPr>
        </p:nvSpPr>
        <p:spPr/>
        <p:txBody>
          <a:bodyPr/>
          <a:lstStyle>
            <a:lvl1pPr>
              <a:defRPr/>
            </a:lvl1pPr>
          </a:lstStyle>
          <a:p>
            <a:fld id="{DF2B3A45-A8EB-444C-9716-25CF9C61F136}" type="slidenum">
              <a:rPr lang="en-US" altLang="en-US"/>
              <a:pPr/>
              <a:t>‹#›</a:t>
            </a:fld>
            <a:endParaRPr lang="en-US" altLang="en-US"/>
          </a:p>
        </p:txBody>
      </p:sp>
    </p:spTree>
    <p:extLst>
      <p:ext uri="{BB962C8B-B14F-4D97-AF65-F5344CB8AC3E}">
        <p14:creationId xmlns:p14="http://schemas.microsoft.com/office/powerpoint/2010/main" val="17328834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0314766"/>
      </p:ext>
    </p:extLst>
  </p:cSld>
  <p:clrMapOvr>
    <a:masterClrMapping/>
  </p:clrMapOvr>
  <p:transition spd="med"/>
</p:sldLayout>
</file>

<file path=ppt/slideLayouts/slideLayout2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508FC3-16B0-1045-BB36-3A2DAC0707C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056939-D6FF-5941-A3F5-DC9FAF111C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F4D6F9B-1EE0-7144-BAD0-4BC96986D623}"/>
              </a:ext>
            </a:extLst>
          </p:cNvPr>
          <p:cNvSpPr>
            <a:spLocks noGrp="1"/>
          </p:cNvSpPr>
          <p:nvPr>
            <p:ph type="sldNum" sz="quarter" idx="10"/>
          </p:nvPr>
        </p:nvSpPr>
        <p:spPr/>
        <p:txBody>
          <a:bodyPr/>
          <a:lstStyle>
            <a:lvl1pPr>
              <a:defRPr/>
            </a:lvl1pPr>
          </a:lstStyle>
          <a:p>
            <a:fld id="{3829D851-2B33-3C4D-9F7C-69F799B4C600}" type="slidenum">
              <a:rPr lang="en-US" altLang="en-US"/>
              <a:pPr/>
              <a:t>‹#›</a:t>
            </a:fld>
            <a:endParaRPr lang="en-US" altLang="en-US"/>
          </a:p>
        </p:txBody>
      </p:sp>
    </p:spTree>
    <p:extLst>
      <p:ext uri="{BB962C8B-B14F-4D97-AF65-F5344CB8AC3E}">
        <p14:creationId xmlns:p14="http://schemas.microsoft.com/office/powerpoint/2010/main" val="3903589790"/>
      </p:ext>
    </p:extLst>
  </p:cSld>
  <p:clrMapOvr>
    <a:masterClrMapping/>
  </p:clrMapOvr>
</p:sldLayout>
</file>

<file path=ppt/slideLayouts/slideLayout2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50CECC1-4E38-FA40-9804-52C4EBDADF8C}"/>
              </a:ext>
            </a:extLst>
          </p:cNvPr>
          <p:cNvSpPr>
            <a:spLocks noGrp="1"/>
          </p:cNvSpPr>
          <p:nvPr>
            <p:ph type="title" orient="vert"/>
          </p:nvPr>
        </p:nvSpPr>
        <p:spPr>
          <a:xfrm>
            <a:off x="6800850" y="533400"/>
            <a:ext cx="2114550" cy="5592763"/>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708A2CB-D3D5-C741-80C8-647F67EBAEBC}"/>
              </a:ext>
            </a:extLst>
          </p:cNvPr>
          <p:cNvSpPr>
            <a:spLocks noGrp="1"/>
          </p:cNvSpPr>
          <p:nvPr>
            <p:ph type="body" orient="vert" idx="1"/>
          </p:nvPr>
        </p:nvSpPr>
        <p:spPr>
          <a:xfrm>
            <a:off x="457200" y="533400"/>
            <a:ext cx="6191250" cy="5592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BA1B6806-7FA5-F041-ACA2-8FC193835DDC}"/>
              </a:ext>
            </a:extLst>
          </p:cNvPr>
          <p:cNvSpPr>
            <a:spLocks noGrp="1"/>
          </p:cNvSpPr>
          <p:nvPr>
            <p:ph type="sldNum" sz="quarter" idx="10"/>
          </p:nvPr>
        </p:nvSpPr>
        <p:spPr/>
        <p:txBody>
          <a:bodyPr/>
          <a:lstStyle>
            <a:lvl1pPr>
              <a:defRPr/>
            </a:lvl1pPr>
          </a:lstStyle>
          <a:p>
            <a:fld id="{EBCDEAB4-AFF3-8F44-906E-70B6703D08D2}" type="slidenum">
              <a:rPr lang="en-US" altLang="en-US"/>
              <a:pPr/>
              <a:t>‹#›</a:t>
            </a:fld>
            <a:endParaRPr lang="en-US" altLang="en-US"/>
          </a:p>
        </p:txBody>
      </p:sp>
    </p:spTree>
    <p:extLst>
      <p:ext uri="{BB962C8B-B14F-4D97-AF65-F5344CB8AC3E}">
        <p14:creationId xmlns:p14="http://schemas.microsoft.com/office/powerpoint/2010/main" val="2543927110"/>
      </p:ext>
    </p:extLst>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F2CC2-60E7-5844-830B-D8FD6F9DEDDD}"/>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9BAA9E7-93D8-B44C-B8F2-F66BF2E761B8}"/>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CA2A74C5-00A8-164B-A24B-F2F809EC6CA8}"/>
              </a:ext>
            </a:extLst>
          </p:cNvPr>
          <p:cNvSpPr>
            <a:spLocks noGrp="1"/>
          </p:cNvSpPr>
          <p:nvPr>
            <p:ph type="sldNum" sz="quarter" idx="10"/>
          </p:nvPr>
        </p:nvSpPr>
        <p:spPr/>
        <p:txBody>
          <a:bodyPr/>
          <a:lstStyle>
            <a:lvl1pPr>
              <a:defRPr/>
            </a:lvl1pPr>
          </a:lstStyle>
          <a:p>
            <a:fld id="{BB1F56D4-CA16-B441-8235-803AC56EE6F6}" type="slidenum">
              <a:rPr lang="en-US" altLang="en-US"/>
              <a:pPr/>
              <a:t>‹#›</a:t>
            </a:fld>
            <a:endParaRPr lang="en-US" altLang="en-US"/>
          </a:p>
        </p:txBody>
      </p:sp>
    </p:spTree>
    <p:extLst>
      <p:ext uri="{BB962C8B-B14F-4D97-AF65-F5344CB8AC3E}">
        <p14:creationId xmlns:p14="http://schemas.microsoft.com/office/powerpoint/2010/main" val="1288265143"/>
      </p:ext>
    </p:extLst>
  </p:cSld>
  <p:clrMapOvr>
    <a:masterClrMapping/>
  </p:clrMapOvr>
</p:sldLayout>
</file>

<file path=ppt/slideLayouts/slideLayout2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BE8CDA-D4B7-0246-AF31-607F4FB81C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2099351-AB2E-2445-B770-664277EE065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73BE633-3E3D-384B-A570-6870CD46E584}"/>
              </a:ext>
            </a:extLst>
          </p:cNvPr>
          <p:cNvSpPr>
            <a:spLocks noGrp="1"/>
          </p:cNvSpPr>
          <p:nvPr>
            <p:ph type="sldNum" sz="quarter" idx="10"/>
          </p:nvPr>
        </p:nvSpPr>
        <p:spPr/>
        <p:txBody>
          <a:bodyPr/>
          <a:lstStyle>
            <a:lvl1pPr>
              <a:defRPr/>
            </a:lvl1pPr>
          </a:lstStyle>
          <a:p>
            <a:fld id="{847965EE-E7AA-A241-BA2B-7E402472E0A8}" type="slidenum">
              <a:rPr lang="en-US" altLang="en-US"/>
              <a:pPr/>
              <a:t>‹#›</a:t>
            </a:fld>
            <a:endParaRPr lang="en-US" altLang="en-US"/>
          </a:p>
        </p:txBody>
      </p:sp>
    </p:spTree>
    <p:extLst>
      <p:ext uri="{BB962C8B-B14F-4D97-AF65-F5344CB8AC3E}">
        <p14:creationId xmlns:p14="http://schemas.microsoft.com/office/powerpoint/2010/main" val="1945323566"/>
      </p:ext>
    </p:extLst>
  </p:cSld>
  <p:clrMapOvr>
    <a:masterClrMapping/>
  </p:clrMapOvr>
</p:sldLayout>
</file>

<file path=ppt/slideLayouts/slideLayout2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2AAB15-21DF-2C4E-AEB0-322D93C07C95}"/>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9B7C572-296B-C649-9008-D3C62664FCBA}"/>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A946E8BD-4C82-124A-B6E6-A08CC4A1FA7B}"/>
              </a:ext>
            </a:extLst>
          </p:cNvPr>
          <p:cNvSpPr>
            <a:spLocks noGrp="1"/>
          </p:cNvSpPr>
          <p:nvPr>
            <p:ph type="sldNum" sz="quarter" idx="10"/>
          </p:nvPr>
        </p:nvSpPr>
        <p:spPr/>
        <p:txBody>
          <a:bodyPr/>
          <a:lstStyle>
            <a:lvl1pPr>
              <a:defRPr/>
            </a:lvl1pPr>
          </a:lstStyle>
          <a:p>
            <a:fld id="{F2504FFB-22D1-9645-B67F-69F316A9DE3C}" type="slidenum">
              <a:rPr lang="en-US" altLang="en-US"/>
              <a:pPr/>
              <a:t>‹#›</a:t>
            </a:fld>
            <a:endParaRPr lang="en-US" altLang="en-US"/>
          </a:p>
        </p:txBody>
      </p:sp>
    </p:spTree>
    <p:extLst>
      <p:ext uri="{BB962C8B-B14F-4D97-AF65-F5344CB8AC3E}">
        <p14:creationId xmlns:p14="http://schemas.microsoft.com/office/powerpoint/2010/main" val="1248266591"/>
      </p:ext>
    </p:extLst>
  </p:cSld>
  <p:clrMapOvr>
    <a:masterClrMapping/>
  </p:clrMapOvr>
</p:sldLayout>
</file>

<file path=ppt/slideLayouts/slideLayout2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6A075C-F669-A74B-9193-41A06D01B8F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AE076D-D0C2-3344-BE30-EA3316BEF4AE}"/>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6C2424B-F6FE-8741-9532-10C7CADFDCAA}"/>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D5D59289-D5D2-8D4D-A28C-175C003CB663}"/>
              </a:ext>
            </a:extLst>
          </p:cNvPr>
          <p:cNvSpPr>
            <a:spLocks noGrp="1"/>
          </p:cNvSpPr>
          <p:nvPr>
            <p:ph type="sldNum" sz="quarter" idx="10"/>
          </p:nvPr>
        </p:nvSpPr>
        <p:spPr/>
        <p:txBody>
          <a:bodyPr/>
          <a:lstStyle>
            <a:lvl1pPr>
              <a:defRPr/>
            </a:lvl1pPr>
          </a:lstStyle>
          <a:p>
            <a:fld id="{C68C6DF9-A940-9142-9EA0-65F595777256}" type="slidenum">
              <a:rPr lang="en-US" altLang="en-US"/>
              <a:pPr/>
              <a:t>‹#›</a:t>
            </a:fld>
            <a:endParaRPr lang="en-US" altLang="en-US"/>
          </a:p>
        </p:txBody>
      </p:sp>
    </p:spTree>
    <p:extLst>
      <p:ext uri="{BB962C8B-B14F-4D97-AF65-F5344CB8AC3E}">
        <p14:creationId xmlns:p14="http://schemas.microsoft.com/office/powerpoint/2010/main" val="810740056"/>
      </p:ext>
    </p:extLst>
  </p:cSld>
  <p:clrMapOvr>
    <a:masterClrMapping/>
  </p:clrMapOvr>
</p:sldLayout>
</file>

<file path=ppt/slideLayouts/slideLayout2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E045A-13FB-8442-AD25-C66734EAD2B7}"/>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F77D6E7-5B3B-DB4D-9EA2-C72434488A74}"/>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B3DFB0C-2F22-B749-82F6-A8656FBD2C1B}"/>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22ED7A-2DF9-0342-8C72-A536458B58B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80FEFA0-B57E-834F-86E2-191993DEC2D5}"/>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B8538E7-59FE-1043-984F-1AA941E408DB}"/>
              </a:ext>
            </a:extLst>
          </p:cNvPr>
          <p:cNvSpPr>
            <a:spLocks noGrp="1"/>
          </p:cNvSpPr>
          <p:nvPr>
            <p:ph type="sldNum" sz="quarter" idx="10"/>
          </p:nvPr>
        </p:nvSpPr>
        <p:spPr/>
        <p:txBody>
          <a:bodyPr/>
          <a:lstStyle>
            <a:lvl1pPr>
              <a:defRPr/>
            </a:lvl1pPr>
          </a:lstStyle>
          <a:p>
            <a:fld id="{0AC89B08-3AAA-DD46-B44A-073D1B2C9A88}" type="slidenum">
              <a:rPr lang="en-US" altLang="en-US"/>
              <a:pPr/>
              <a:t>‹#›</a:t>
            </a:fld>
            <a:endParaRPr lang="en-US" altLang="en-US"/>
          </a:p>
        </p:txBody>
      </p:sp>
    </p:spTree>
    <p:extLst>
      <p:ext uri="{BB962C8B-B14F-4D97-AF65-F5344CB8AC3E}">
        <p14:creationId xmlns:p14="http://schemas.microsoft.com/office/powerpoint/2010/main" val="2151629574"/>
      </p:ext>
    </p:extLst>
  </p:cSld>
  <p:clrMapOvr>
    <a:masterClrMapping/>
  </p:clrMapOvr>
</p:sldLayout>
</file>

<file path=ppt/slideLayouts/slideLayout2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80289-EA09-D540-9FA8-DB201EBFDBF9}"/>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8230A072-A1DD-5648-AF99-1DDD540CEF98}"/>
              </a:ext>
            </a:extLst>
          </p:cNvPr>
          <p:cNvSpPr>
            <a:spLocks noGrp="1"/>
          </p:cNvSpPr>
          <p:nvPr>
            <p:ph type="sldNum" sz="quarter" idx="10"/>
          </p:nvPr>
        </p:nvSpPr>
        <p:spPr/>
        <p:txBody>
          <a:bodyPr/>
          <a:lstStyle>
            <a:lvl1pPr>
              <a:defRPr/>
            </a:lvl1pPr>
          </a:lstStyle>
          <a:p>
            <a:fld id="{4F9974FC-79D5-294E-A829-2C533E8C3D72}" type="slidenum">
              <a:rPr lang="en-US" altLang="en-US"/>
              <a:pPr/>
              <a:t>‹#›</a:t>
            </a:fld>
            <a:endParaRPr lang="en-US" altLang="en-US"/>
          </a:p>
        </p:txBody>
      </p:sp>
    </p:spTree>
    <p:extLst>
      <p:ext uri="{BB962C8B-B14F-4D97-AF65-F5344CB8AC3E}">
        <p14:creationId xmlns:p14="http://schemas.microsoft.com/office/powerpoint/2010/main" val="3537210944"/>
      </p:ext>
    </p:extLst>
  </p:cSld>
  <p:clrMapOvr>
    <a:masterClrMapping/>
  </p:clrMapOvr>
</p:sldLayout>
</file>

<file path=ppt/slideLayouts/slideLayout2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A9E5076-E301-7A4A-82F0-433938BC7478}"/>
              </a:ext>
            </a:extLst>
          </p:cNvPr>
          <p:cNvSpPr>
            <a:spLocks noGrp="1"/>
          </p:cNvSpPr>
          <p:nvPr>
            <p:ph type="sldNum" sz="quarter" idx="10"/>
          </p:nvPr>
        </p:nvSpPr>
        <p:spPr/>
        <p:txBody>
          <a:bodyPr/>
          <a:lstStyle>
            <a:lvl1pPr>
              <a:defRPr/>
            </a:lvl1pPr>
          </a:lstStyle>
          <a:p>
            <a:fld id="{A3206458-79CD-464C-954D-8B8A30CF1B9B}" type="slidenum">
              <a:rPr lang="en-US" altLang="en-US"/>
              <a:pPr/>
              <a:t>‹#›</a:t>
            </a:fld>
            <a:endParaRPr lang="en-US" altLang="en-US"/>
          </a:p>
        </p:txBody>
      </p:sp>
    </p:spTree>
    <p:extLst>
      <p:ext uri="{BB962C8B-B14F-4D97-AF65-F5344CB8AC3E}">
        <p14:creationId xmlns:p14="http://schemas.microsoft.com/office/powerpoint/2010/main" val="453697042"/>
      </p:ext>
    </p:extLst>
  </p:cSld>
  <p:clrMapOvr>
    <a:masterClrMapping/>
  </p:clrMapOvr>
</p:sldLayout>
</file>

<file path=ppt/slideLayouts/slideLayout2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152B5-3714-2C4F-B160-741C0290652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F3A4425-50D8-A641-BCE9-A016F6E06BE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D1E9280-1CEC-DF45-873C-E6112A248FA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2F54A308-A73C-5C4B-9CD4-7F0FA691A575}"/>
              </a:ext>
            </a:extLst>
          </p:cNvPr>
          <p:cNvSpPr>
            <a:spLocks noGrp="1"/>
          </p:cNvSpPr>
          <p:nvPr>
            <p:ph type="sldNum" sz="quarter" idx="10"/>
          </p:nvPr>
        </p:nvSpPr>
        <p:spPr/>
        <p:txBody>
          <a:bodyPr/>
          <a:lstStyle>
            <a:lvl1pPr>
              <a:defRPr/>
            </a:lvl1pPr>
          </a:lstStyle>
          <a:p>
            <a:fld id="{E91F708C-3553-9D4E-BB23-BC78BDB2F4F7}" type="slidenum">
              <a:rPr lang="en-US" altLang="en-US"/>
              <a:pPr/>
              <a:t>‹#›</a:t>
            </a:fld>
            <a:endParaRPr lang="en-US" altLang="en-US"/>
          </a:p>
        </p:txBody>
      </p:sp>
    </p:spTree>
    <p:extLst>
      <p:ext uri="{BB962C8B-B14F-4D97-AF65-F5344CB8AC3E}">
        <p14:creationId xmlns:p14="http://schemas.microsoft.com/office/powerpoint/2010/main" val="128815434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8109817"/>
      </p:ext>
    </p:extLst>
  </p:cSld>
  <p:clrMapOvr>
    <a:masterClrMapping/>
  </p:clrMapOvr>
  <p:transition spd="med"/>
</p:sldLayout>
</file>

<file path=ppt/slideLayouts/slideLayout2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7E4E6-9C80-0247-BAA9-BA7F976DB85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16315D5-CCC5-6842-A494-4252765A4150}"/>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F70DB77-46FF-6040-8A68-56C23430BF1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AB75980D-185C-BB47-B612-2D2DF7BA5BF3}"/>
              </a:ext>
            </a:extLst>
          </p:cNvPr>
          <p:cNvSpPr>
            <a:spLocks noGrp="1"/>
          </p:cNvSpPr>
          <p:nvPr>
            <p:ph type="sldNum" sz="quarter" idx="10"/>
          </p:nvPr>
        </p:nvSpPr>
        <p:spPr/>
        <p:txBody>
          <a:bodyPr/>
          <a:lstStyle>
            <a:lvl1pPr>
              <a:defRPr/>
            </a:lvl1pPr>
          </a:lstStyle>
          <a:p>
            <a:fld id="{227C0EFA-0957-6240-8E83-3E0EE19C23FD}" type="slidenum">
              <a:rPr lang="en-US" altLang="en-US"/>
              <a:pPr/>
              <a:t>‹#›</a:t>
            </a:fld>
            <a:endParaRPr lang="en-US" altLang="en-US"/>
          </a:p>
        </p:txBody>
      </p:sp>
    </p:spTree>
    <p:extLst>
      <p:ext uri="{BB962C8B-B14F-4D97-AF65-F5344CB8AC3E}">
        <p14:creationId xmlns:p14="http://schemas.microsoft.com/office/powerpoint/2010/main" val="3667589601"/>
      </p:ext>
    </p:extLst>
  </p:cSld>
  <p:clrMapOvr>
    <a:masterClrMapping/>
  </p:clrMapOvr>
</p:sldLayout>
</file>

<file path=ppt/slideLayouts/slideLayout2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C93DC-9F60-5346-BFD5-9BEB4584051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3E4E23D-5B75-1540-950C-CC2CB656ED9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ECBD736-FDFC-8A4C-9D76-48B3AE5575B9}"/>
              </a:ext>
            </a:extLst>
          </p:cNvPr>
          <p:cNvSpPr>
            <a:spLocks noGrp="1"/>
          </p:cNvSpPr>
          <p:nvPr>
            <p:ph type="sldNum" sz="quarter" idx="10"/>
          </p:nvPr>
        </p:nvSpPr>
        <p:spPr/>
        <p:txBody>
          <a:bodyPr/>
          <a:lstStyle>
            <a:lvl1pPr>
              <a:defRPr/>
            </a:lvl1pPr>
          </a:lstStyle>
          <a:p>
            <a:fld id="{DE733A28-1975-964E-AD05-85FD2E8815C4}" type="slidenum">
              <a:rPr lang="en-US" altLang="en-US"/>
              <a:pPr/>
              <a:t>‹#›</a:t>
            </a:fld>
            <a:endParaRPr lang="en-US" altLang="en-US"/>
          </a:p>
        </p:txBody>
      </p:sp>
    </p:spTree>
    <p:extLst>
      <p:ext uri="{BB962C8B-B14F-4D97-AF65-F5344CB8AC3E}">
        <p14:creationId xmlns:p14="http://schemas.microsoft.com/office/powerpoint/2010/main" val="1855861839"/>
      </p:ext>
    </p:extLst>
  </p:cSld>
  <p:clrMapOvr>
    <a:masterClrMapping/>
  </p:clrMapOvr>
</p:sldLayout>
</file>

<file path=ppt/slideLayouts/slideLayout2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B0FC76B-BDDB-3A48-960A-6B8B7ED0B5B8}"/>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F1540B9-8D11-1C4A-9C5F-AB01E05B1C0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6BE6717-3596-3642-91AA-4D8A45C728DE}"/>
              </a:ext>
            </a:extLst>
          </p:cNvPr>
          <p:cNvSpPr>
            <a:spLocks noGrp="1"/>
          </p:cNvSpPr>
          <p:nvPr>
            <p:ph type="sldNum" sz="quarter" idx="10"/>
          </p:nvPr>
        </p:nvSpPr>
        <p:spPr/>
        <p:txBody>
          <a:bodyPr/>
          <a:lstStyle>
            <a:lvl1pPr>
              <a:defRPr/>
            </a:lvl1pPr>
          </a:lstStyle>
          <a:p>
            <a:fld id="{06A299EE-E6D9-3C47-BF8E-CE5E8A934214}" type="slidenum">
              <a:rPr lang="en-US" altLang="en-US"/>
              <a:pPr/>
              <a:t>‹#›</a:t>
            </a:fld>
            <a:endParaRPr lang="en-US" altLang="en-US"/>
          </a:p>
        </p:txBody>
      </p:sp>
    </p:spTree>
    <p:extLst>
      <p:ext uri="{BB962C8B-B14F-4D97-AF65-F5344CB8AC3E}">
        <p14:creationId xmlns:p14="http://schemas.microsoft.com/office/powerpoint/2010/main" val="695484484"/>
      </p:ext>
    </p:extLst>
  </p:cSld>
  <p:clrMapOvr>
    <a:masterClrMapping/>
  </p:clrMapOvr>
</p:sldLayout>
</file>

<file path=ppt/slideLayouts/slideLayout2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1FD5F38-E312-5A48-BEEB-A7F71BFFCA88}" type="slidenum">
              <a:rPr lang="en-US"/>
              <a:pPr>
                <a:defRPr/>
              </a:pPr>
              <a:t>‹#›</a:t>
            </a:fld>
            <a:endParaRPr lang="en-US"/>
          </a:p>
        </p:txBody>
      </p:sp>
    </p:spTree>
    <p:extLst>
      <p:ext uri="{BB962C8B-B14F-4D97-AF65-F5344CB8AC3E}">
        <p14:creationId xmlns:p14="http://schemas.microsoft.com/office/powerpoint/2010/main" val="1592972641"/>
      </p:ext>
    </p:extLst>
  </p:cSld>
  <p:clrMapOvr>
    <a:masterClrMapping/>
  </p:clrMapOvr>
</p:sldLayout>
</file>

<file path=ppt/slideLayouts/slideLayout2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802A939-EA89-2C4B-A51E-24102B3E9637}" type="slidenum">
              <a:rPr lang="en-US"/>
              <a:pPr>
                <a:defRPr/>
              </a:pPr>
              <a:t>‹#›</a:t>
            </a:fld>
            <a:endParaRPr lang="en-US"/>
          </a:p>
        </p:txBody>
      </p:sp>
    </p:spTree>
    <p:extLst>
      <p:ext uri="{BB962C8B-B14F-4D97-AF65-F5344CB8AC3E}">
        <p14:creationId xmlns:p14="http://schemas.microsoft.com/office/powerpoint/2010/main" val="1531625461"/>
      </p:ext>
    </p:extLst>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1CDD36F-7046-FF4D-BED2-1FC2EE08E296}" type="slidenum">
              <a:rPr lang="en-US"/>
              <a:pPr>
                <a:defRPr/>
              </a:pPr>
              <a:t>‹#›</a:t>
            </a:fld>
            <a:endParaRPr lang="en-US"/>
          </a:p>
        </p:txBody>
      </p:sp>
    </p:spTree>
    <p:extLst>
      <p:ext uri="{BB962C8B-B14F-4D97-AF65-F5344CB8AC3E}">
        <p14:creationId xmlns:p14="http://schemas.microsoft.com/office/powerpoint/2010/main" val="271134118"/>
      </p:ext>
    </p:extLst>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50B5B1-F231-2A4A-A91F-E5628428E5A6}" type="slidenum">
              <a:rPr lang="en-US"/>
              <a:pPr>
                <a:defRPr/>
              </a:pPr>
              <a:t>‹#›</a:t>
            </a:fld>
            <a:endParaRPr lang="en-US"/>
          </a:p>
        </p:txBody>
      </p:sp>
    </p:spTree>
    <p:extLst>
      <p:ext uri="{BB962C8B-B14F-4D97-AF65-F5344CB8AC3E}">
        <p14:creationId xmlns:p14="http://schemas.microsoft.com/office/powerpoint/2010/main" val="4042507899"/>
      </p:ext>
    </p:extLst>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1A820EE-2B72-0647-A224-62F4BEF65944}" type="slidenum">
              <a:rPr lang="en-US"/>
              <a:pPr>
                <a:defRPr/>
              </a:pPr>
              <a:t>‹#›</a:t>
            </a:fld>
            <a:endParaRPr lang="en-US"/>
          </a:p>
        </p:txBody>
      </p:sp>
    </p:spTree>
    <p:extLst>
      <p:ext uri="{BB962C8B-B14F-4D97-AF65-F5344CB8AC3E}">
        <p14:creationId xmlns:p14="http://schemas.microsoft.com/office/powerpoint/2010/main" val="2329428726"/>
      </p:ext>
    </p:extLst>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5381FC31-2F8F-AD46-B093-393171BD20D3}" type="slidenum">
              <a:rPr lang="en-US"/>
              <a:pPr>
                <a:defRPr/>
              </a:pPr>
              <a:t>‹#›</a:t>
            </a:fld>
            <a:endParaRPr lang="en-US"/>
          </a:p>
        </p:txBody>
      </p:sp>
    </p:spTree>
    <p:extLst>
      <p:ext uri="{BB962C8B-B14F-4D97-AF65-F5344CB8AC3E}">
        <p14:creationId xmlns:p14="http://schemas.microsoft.com/office/powerpoint/2010/main" val="3183772939"/>
      </p:ext>
    </p:extLst>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BF3A4A3-75EC-F74F-983E-01C87491CCBC}" type="slidenum">
              <a:rPr lang="en-US"/>
              <a:pPr>
                <a:defRPr/>
              </a:pPr>
              <a:t>‹#›</a:t>
            </a:fld>
            <a:endParaRPr lang="en-US"/>
          </a:p>
        </p:txBody>
      </p:sp>
    </p:spTree>
    <p:extLst>
      <p:ext uri="{BB962C8B-B14F-4D97-AF65-F5344CB8AC3E}">
        <p14:creationId xmlns:p14="http://schemas.microsoft.com/office/powerpoint/2010/main" val="23802340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372308"/>
      </p:ext>
    </p:extLst>
  </p:cSld>
  <p:clrMapOvr>
    <a:masterClrMapping/>
  </p:clrMapOvr>
  <p:transition spd="med"/>
</p:sldLayout>
</file>

<file path=ppt/slideLayouts/slideLayout2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A85BD4-0E8E-F641-ADC3-692D77231B1A}" type="slidenum">
              <a:rPr lang="en-US"/>
              <a:pPr>
                <a:defRPr/>
              </a:pPr>
              <a:t>‹#›</a:t>
            </a:fld>
            <a:endParaRPr lang="en-US"/>
          </a:p>
        </p:txBody>
      </p:sp>
    </p:spTree>
    <p:extLst>
      <p:ext uri="{BB962C8B-B14F-4D97-AF65-F5344CB8AC3E}">
        <p14:creationId xmlns:p14="http://schemas.microsoft.com/office/powerpoint/2010/main" val="1989155499"/>
      </p:ext>
    </p:extLst>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A5644E-B10B-164D-B326-89A73D120775}" type="slidenum">
              <a:rPr lang="en-US"/>
              <a:pPr>
                <a:defRPr/>
              </a:pPr>
              <a:t>‹#›</a:t>
            </a:fld>
            <a:endParaRPr lang="en-US"/>
          </a:p>
        </p:txBody>
      </p:sp>
    </p:spTree>
    <p:extLst>
      <p:ext uri="{BB962C8B-B14F-4D97-AF65-F5344CB8AC3E}">
        <p14:creationId xmlns:p14="http://schemas.microsoft.com/office/powerpoint/2010/main" val="2758871345"/>
      </p:ext>
    </p:extLst>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8D011D-0BAC-704B-9713-E5DB8B92B577}" type="slidenum">
              <a:rPr lang="en-US"/>
              <a:pPr>
                <a:defRPr/>
              </a:pPr>
              <a:t>‹#›</a:t>
            </a:fld>
            <a:endParaRPr lang="en-US"/>
          </a:p>
        </p:txBody>
      </p:sp>
    </p:spTree>
    <p:extLst>
      <p:ext uri="{BB962C8B-B14F-4D97-AF65-F5344CB8AC3E}">
        <p14:creationId xmlns:p14="http://schemas.microsoft.com/office/powerpoint/2010/main" val="1372767275"/>
      </p:ext>
    </p:extLst>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5D36CA-AFDF-6E49-90D7-283572532449}" type="slidenum">
              <a:rPr lang="en-US"/>
              <a:pPr>
                <a:defRPr/>
              </a:pPr>
              <a:t>‹#›</a:t>
            </a:fld>
            <a:endParaRPr lang="en-US"/>
          </a:p>
        </p:txBody>
      </p:sp>
    </p:spTree>
    <p:extLst>
      <p:ext uri="{BB962C8B-B14F-4D97-AF65-F5344CB8AC3E}">
        <p14:creationId xmlns:p14="http://schemas.microsoft.com/office/powerpoint/2010/main" val="618814206"/>
      </p:ext>
    </p:extLst>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6DF8EEA-03EA-F845-BFD0-7FA2670F3071}" type="slidenum">
              <a:rPr lang="en-US"/>
              <a:pPr>
                <a:defRPr/>
              </a:pPr>
              <a:t>‹#›</a:t>
            </a:fld>
            <a:endParaRPr lang="en-US"/>
          </a:p>
        </p:txBody>
      </p:sp>
    </p:spTree>
    <p:extLst>
      <p:ext uri="{BB962C8B-B14F-4D97-AF65-F5344CB8AC3E}">
        <p14:creationId xmlns:p14="http://schemas.microsoft.com/office/powerpoint/2010/main" val="1635238295"/>
      </p:ext>
    </p:extLst>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F5D9F17-05FA-4F4D-8EE2-E422BFDBD539}" type="slidenum">
              <a:rPr lang="en-US"/>
              <a:pPr>
                <a:defRPr/>
              </a:pPr>
              <a:t>‹#›</a:t>
            </a:fld>
            <a:endParaRPr lang="en-US"/>
          </a:p>
        </p:txBody>
      </p:sp>
    </p:spTree>
    <p:extLst>
      <p:ext uri="{BB962C8B-B14F-4D97-AF65-F5344CB8AC3E}">
        <p14:creationId xmlns:p14="http://schemas.microsoft.com/office/powerpoint/2010/main" val="3210784826"/>
      </p:ext>
    </p:extLst>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pPr>
              <a:defRPr/>
            </a:pPr>
            <a:fld id="{FB79FCF7-A00F-1641-8CC6-272D6CDAE929}" type="slidenum">
              <a:rPr lang="en-US" smtClean="0"/>
              <a:pPr>
                <a:defRPr/>
              </a:pPr>
              <a:t>‹#›</a:t>
            </a:fld>
            <a:endParaRPr lang="en-US" dirty="0"/>
          </a:p>
        </p:txBody>
      </p:sp>
    </p:spTree>
    <p:extLst>
      <p:ext uri="{BB962C8B-B14F-4D97-AF65-F5344CB8AC3E}">
        <p14:creationId xmlns:p14="http://schemas.microsoft.com/office/powerpoint/2010/main" val="2711212096"/>
      </p:ext>
    </p:extLst>
  </p:cSld>
  <p:clrMapOvr>
    <a:masterClrMapping/>
  </p:clrMapOvr>
</p:sldLayout>
</file>

<file path=ppt/slideLayouts/slideLayout27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B3963-CBF9-C842-B86D-605828F9C377}"/>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D0DA0B4-2FF9-474C-93E9-01102EBAFAB5}"/>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D7855D69-7FC0-904D-AB92-41091E4091B0}"/>
              </a:ext>
            </a:extLst>
          </p:cNvPr>
          <p:cNvSpPr>
            <a:spLocks noGrp="1"/>
          </p:cNvSpPr>
          <p:nvPr>
            <p:ph type="sldNum" sz="quarter" idx="10"/>
          </p:nvPr>
        </p:nvSpPr>
        <p:spPr/>
        <p:txBody>
          <a:bodyPr/>
          <a:lstStyle>
            <a:lvl1pPr>
              <a:defRPr/>
            </a:lvl1pPr>
          </a:lstStyle>
          <a:p>
            <a:fld id="{C09C310F-71B3-AB43-B3B0-D1D3D2155302}" type="slidenum">
              <a:rPr lang="en-US" altLang="en-US"/>
              <a:pPr/>
              <a:t>‹#›</a:t>
            </a:fld>
            <a:endParaRPr lang="en-US" altLang="en-US"/>
          </a:p>
        </p:txBody>
      </p:sp>
    </p:spTree>
    <p:extLst>
      <p:ext uri="{BB962C8B-B14F-4D97-AF65-F5344CB8AC3E}">
        <p14:creationId xmlns:p14="http://schemas.microsoft.com/office/powerpoint/2010/main" val="3661767752"/>
      </p:ext>
    </p:extLst>
  </p:cSld>
  <p:clrMapOvr>
    <a:masterClrMapping/>
  </p:clrMapOvr>
</p:sldLayout>
</file>

<file path=ppt/slideLayouts/slideLayout27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209F8-042E-324B-812C-713347A2F1D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9F08D2A-8A00-A843-99C5-B5EF1E1D63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A772E45B-8AF8-9B43-AFFE-2A82898E8F51}"/>
              </a:ext>
            </a:extLst>
          </p:cNvPr>
          <p:cNvSpPr>
            <a:spLocks noGrp="1"/>
          </p:cNvSpPr>
          <p:nvPr>
            <p:ph type="sldNum" sz="quarter" idx="10"/>
          </p:nvPr>
        </p:nvSpPr>
        <p:spPr/>
        <p:txBody>
          <a:bodyPr/>
          <a:lstStyle>
            <a:lvl1pPr>
              <a:defRPr/>
            </a:lvl1pPr>
          </a:lstStyle>
          <a:p>
            <a:fld id="{4F8D74AC-AFC9-8740-86AB-086500F9AFE4}" type="slidenum">
              <a:rPr lang="en-US" altLang="en-US"/>
              <a:pPr/>
              <a:t>‹#›</a:t>
            </a:fld>
            <a:endParaRPr lang="en-US" altLang="en-US"/>
          </a:p>
        </p:txBody>
      </p:sp>
    </p:spTree>
    <p:extLst>
      <p:ext uri="{BB962C8B-B14F-4D97-AF65-F5344CB8AC3E}">
        <p14:creationId xmlns:p14="http://schemas.microsoft.com/office/powerpoint/2010/main" val="1763265607"/>
      </p:ext>
    </p:extLst>
  </p:cSld>
  <p:clrMapOvr>
    <a:masterClrMapping/>
  </p:clrMapOvr>
</p:sldLayout>
</file>

<file path=ppt/slideLayouts/slideLayout27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F226C4-094E-F740-BE09-9F383DB8558A}"/>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679F658-7125-3842-8386-AC7E3647B8A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600B91BE-2D8A-424A-B25E-A874B0DF35D2}"/>
              </a:ext>
            </a:extLst>
          </p:cNvPr>
          <p:cNvSpPr>
            <a:spLocks noGrp="1"/>
          </p:cNvSpPr>
          <p:nvPr>
            <p:ph type="sldNum" sz="quarter" idx="10"/>
          </p:nvPr>
        </p:nvSpPr>
        <p:spPr/>
        <p:txBody>
          <a:bodyPr/>
          <a:lstStyle>
            <a:lvl1pPr>
              <a:defRPr/>
            </a:lvl1pPr>
          </a:lstStyle>
          <a:p>
            <a:fld id="{01612704-95F1-7E44-866C-38B3C2CBE464}" type="slidenum">
              <a:rPr lang="en-US" altLang="en-US"/>
              <a:pPr/>
              <a:t>‹#›</a:t>
            </a:fld>
            <a:endParaRPr lang="en-US" altLang="en-US"/>
          </a:p>
        </p:txBody>
      </p:sp>
    </p:spTree>
    <p:extLst>
      <p:ext uri="{BB962C8B-B14F-4D97-AF65-F5344CB8AC3E}">
        <p14:creationId xmlns:p14="http://schemas.microsoft.com/office/powerpoint/2010/main" val="305543437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7659291"/>
      </p:ext>
    </p:extLst>
  </p:cSld>
  <p:clrMapOvr>
    <a:masterClrMapping/>
  </p:clrMapOvr>
  <p:transition spd="med"/>
</p:sldLayout>
</file>

<file path=ppt/slideLayouts/slideLayout27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A59713-7F55-D749-A0D5-0F9F3510962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BF5019E-AB82-C14F-AE71-94F8B5F31735}"/>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854FDB-E535-504D-88D3-06598664DE3D}"/>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448AA863-9951-7843-8B92-6F7A45481C45}"/>
              </a:ext>
            </a:extLst>
          </p:cNvPr>
          <p:cNvSpPr>
            <a:spLocks noGrp="1"/>
          </p:cNvSpPr>
          <p:nvPr>
            <p:ph type="sldNum" sz="quarter" idx="10"/>
          </p:nvPr>
        </p:nvSpPr>
        <p:spPr/>
        <p:txBody>
          <a:bodyPr/>
          <a:lstStyle>
            <a:lvl1pPr>
              <a:defRPr/>
            </a:lvl1pPr>
          </a:lstStyle>
          <a:p>
            <a:fld id="{F88272A2-AD95-DC4F-9A8F-734E9EE4AC97}" type="slidenum">
              <a:rPr lang="en-US" altLang="en-US"/>
              <a:pPr/>
              <a:t>‹#›</a:t>
            </a:fld>
            <a:endParaRPr lang="en-US" altLang="en-US"/>
          </a:p>
        </p:txBody>
      </p:sp>
    </p:spTree>
    <p:extLst>
      <p:ext uri="{BB962C8B-B14F-4D97-AF65-F5344CB8AC3E}">
        <p14:creationId xmlns:p14="http://schemas.microsoft.com/office/powerpoint/2010/main" val="3155132550"/>
      </p:ext>
    </p:extLst>
  </p:cSld>
  <p:clrMapOvr>
    <a:masterClrMapping/>
  </p:clrMapOvr>
</p:sldLayout>
</file>

<file path=ppt/slideLayouts/slideLayout27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2C416-4116-A145-8508-4B728F5D004B}"/>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97C250-5084-2D48-959A-C77B70DFAE1B}"/>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FC30989-03C7-2A40-BDC2-F6A5D6C63866}"/>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581EC49-304B-F24F-9B45-2561FD782CF7}"/>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1BE92EE-5B39-214F-B55D-CB402D8083AC}"/>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B449EA4-E54E-384D-961E-4E915791824B}"/>
              </a:ext>
            </a:extLst>
          </p:cNvPr>
          <p:cNvSpPr>
            <a:spLocks noGrp="1"/>
          </p:cNvSpPr>
          <p:nvPr>
            <p:ph type="sldNum" sz="quarter" idx="10"/>
          </p:nvPr>
        </p:nvSpPr>
        <p:spPr/>
        <p:txBody>
          <a:bodyPr/>
          <a:lstStyle>
            <a:lvl1pPr>
              <a:defRPr/>
            </a:lvl1pPr>
          </a:lstStyle>
          <a:p>
            <a:fld id="{B3E26641-5CD1-BC4D-B1ED-67DDC1E5134C}" type="slidenum">
              <a:rPr lang="en-US" altLang="en-US"/>
              <a:pPr/>
              <a:t>‹#›</a:t>
            </a:fld>
            <a:endParaRPr lang="en-US" altLang="en-US"/>
          </a:p>
        </p:txBody>
      </p:sp>
    </p:spTree>
    <p:extLst>
      <p:ext uri="{BB962C8B-B14F-4D97-AF65-F5344CB8AC3E}">
        <p14:creationId xmlns:p14="http://schemas.microsoft.com/office/powerpoint/2010/main" val="3735191754"/>
      </p:ext>
    </p:extLst>
  </p:cSld>
  <p:clrMapOvr>
    <a:masterClrMapping/>
  </p:clrMapOvr>
</p:sldLayout>
</file>

<file path=ppt/slideLayouts/slideLayout27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F714E-6E9A-FB4E-B80B-D99A828E369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1BCEB97-3C96-AE46-BA70-33DA2BE00CCD}"/>
              </a:ext>
            </a:extLst>
          </p:cNvPr>
          <p:cNvSpPr>
            <a:spLocks noGrp="1"/>
          </p:cNvSpPr>
          <p:nvPr>
            <p:ph type="sldNum" sz="quarter" idx="10"/>
          </p:nvPr>
        </p:nvSpPr>
        <p:spPr/>
        <p:txBody>
          <a:bodyPr/>
          <a:lstStyle>
            <a:lvl1pPr>
              <a:defRPr/>
            </a:lvl1pPr>
          </a:lstStyle>
          <a:p>
            <a:fld id="{C2B74445-0C95-9643-B6A2-827C33E15E91}" type="slidenum">
              <a:rPr lang="en-US" altLang="en-US"/>
              <a:pPr/>
              <a:t>‹#›</a:t>
            </a:fld>
            <a:endParaRPr lang="en-US" altLang="en-US"/>
          </a:p>
        </p:txBody>
      </p:sp>
    </p:spTree>
    <p:extLst>
      <p:ext uri="{BB962C8B-B14F-4D97-AF65-F5344CB8AC3E}">
        <p14:creationId xmlns:p14="http://schemas.microsoft.com/office/powerpoint/2010/main" val="2745426616"/>
      </p:ext>
    </p:extLst>
  </p:cSld>
  <p:clrMapOvr>
    <a:masterClrMapping/>
  </p:clrMapOvr>
</p:sldLayout>
</file>

<file path=ppt/slideLayouts/slideLayout27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C364A19-72BA-9241-A90A-3B5D174532A1}"/>
              </a:ext>
            </a:extLst>
          </p:cNvPr>
          <p:cNvSpPr>
            <a:spLocks noGrp="1"/>
          </p:cNvSpPr>
          <p:nvPr>
            <p:ph type="sldNum" sz="quarter" idx="10"/>
          </p:nvPr>
        </p:nvSpPr>
        <p:spPr/>
        <p:txBody>
          <a:bodyPr/>
          <a:lstStyle>
            <a:lvl1pPr>
              <a:defRPr/>
            </a:lvl1pPr>
          </a:lstStyle>
          <a:p>
            <a:fld id="{5ABD7642-5FE7-A745-B94E-682AEF9689CF}" type="slidenum">
              <a:rPr lang="en-US" altLang="en-US"/>
              <a:pPr/>
              <a:t>‹#›</a:t>
            </a:fld>
            <a:endParaRPr lang="en-US" altLang="en-US"/>
          </a:p>
        </p:txBody>
      </p:sp>
    </p:spTree>
    <p:extLst>
      <p:ext uri="{BB962C8B-B14F-4D97-AF65-F5344CB8AC3E}">
        <p14:creationId xmlns:p14="http://schemas.microsoft.com/office/powerpoint/2010/main" val="347446402"/>
      </p:ext>
    </p:extLst>
  </p:cSld>
  <p:clrMapOvr>
    <a:masterClrMapping/>
  </p:clrMapOvr>
</p:sldLayout>
</file>

<file path=ppt/slideLayouts/slideLayout27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D5ADD-A3BE-9547-89B4-5377332799A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544A3F5-DD80-784D-9A66-E7E0041794C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7FE207D-7A76-424C-8C89-C27CB5C1611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DEA0F8D-89E8-704D-A432-D88E6908CFD7}"/>
              </a:ext>
            </a:extLst>
          </p:cNvPr>
          <p:cNvSpPr>
            <a:spLocks noGrp="1"/>
          </p:cNvSpPr>
          <p:nvPr>
            <p:ph type="sldNum" sz="quarter" idx="10"/>
          </p:nvPr>
        </p:nvSpPr>
        <p:spPr/>
        <p:txBody>
          <a:bodyPr/>
          <a:lstStyle>
            <a:lvl1pPr>
              <a:defRPr/>
            </a:lvl1pPr>
          </a:lstStyle>
          <a:p>
            <a:fld id="{A227EBD1-21E3-D24B-A047-F328D4EBF359}" type="slidenum">
              <a:rPr lang="en-US" altLang="en-US"/>
              <a:pPr/>
              <a:t>‹#›</a:t>
            </a:fld>
            <a:endParaRPr lang="en-US" altLang="en-US"/>
          </a:p>
        </p:txBody>
      </p:sp>
    </p:spTree>
    <p:extLst>
      <p:ext uri="{BB962C8B-B14F-4D97-AF65-F5344CB8AC3E}">
        <p14:creationId xmlns:p14="http://schemas.microsoft.com/office/powerpoint/2010/main" val="3952058652"/>
      </p:ext>
    </p:extLst>
  </p:cSld>
  <p:clrMapOvr>
    <a:masterClrMapping/>
  </p:clrMapOvr>
</p:sldLayout>
</file>

<file path=ppt/slideLayouts/slideLayout27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19B47-3D3E-0A47-A8DB-980D1B658C5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0CCD1BB-C7C2-1446-8DC1-39AA4DCAECB6}"/>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B0C4E0E-DF17-044C-8EBB-964F70C5B2C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5419BE8E-4F13-9F49-BF58-38AE5788DCA5}"/>
              </a:ext>
            </a:extLst>
          </p:cNvPr>
          <p:cNvSpPr>
            <a:spLocks noGrp="1"/>
          </p:cNvSpPr>
          <p:nvPr>
            <p:ph type="sldNum" sz="quarter" idx="10"/>
          </p:nvPr>
        </p:nvSpPr>
        <p:spPr/>
        <p:txBody>
          <a:bodyPr/>
          <a:lstStyle>
            <a:lvl1pPr>
              <a:defRPr/>
            </a:lvl1pPr>
          </a:lstStyle>
          <a:p>
            <a:fld id="{92ABF82E-9779-FC44-A0C6-5881F5639452}" type="slidenum">
              <a:rPr lang="en-US" altLang="en-US"/>
              <a:pPr/>
              <a:t>‹#›</a:t>
            </a:fld>
            <a:endParaRPr lang="en-US" altLang="en-US"/>
          </a:p>
        </p:txBody>
      </p:sp>
    </p:spTree>
    <p:extLst>
      <p:ext uri="{BB962C8B-B14F-4D97-AF65-F5344CB8AC3E}">
        <p14:creationId xmlns:p14="http://schemas.microsoft.com/office/powerpoint/2010/main" val="2853431443"/>
      </p:ext>
    </p:extLst>
  </p:cSld>
  <p:clrMapOvr>
    <a:masterClrMapping/>
  </p:clrMapOvr>
</p:sldLayout>
</file>

<file path=ppt/slideLayouts/slideLayout27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499275-0389-5045-9591-DC4DDDC5F3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F59F7F7-F04D-D84C-920B-0A53123BFC2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7D4780D3-D98F-A74B-8D35-0DF75650A2B0}"/>
              </a:ext>
            </a:extLst>
          </p:cNvPr>
          <p:cNvSpPr>
            <a:spLocks noGrp="1"/>
          </p:cNvSpPr>
          <p:nvPr>
            <p:ph type="sldNum" sz="quarter" idx="10"/>
          </p:nvPr>
        </p:nvSpPr>
        <p:spPr/>
        <p:txBody>
          <a:bodyPr/>
          <a:lstStyle>
            <a:lvl1pPr>
              <a:defRPr/>
            </a:lvl1pPr>
          </a:lstStyle>
          <a:p>
            <a:fld id="{C313BF0B-28D4-2644-B3C5-E3B2DF8935F7}" type="slidenum">
              <a:rPr lang="en-US" altLang="en-US"/>
              <a:pPr/>
              <a:t>‹#›</a:t>
            </a:fld>
            <a:endParaRPr lang="en-US" altLang="en-US"/>
          </a:p>
        </p:txBody>
      </p:sp>
    </p:spTree>
    <p:extLst>
      <p:ext uri="{BB962C8B-B14F-4D97-AF65-F5344CB8AC3E}">
        <p14:creationId xmlns:p14="http://schemas.microsoft.com/office/powerpoint/2010/main" val="1575575214"/>
      </p:ext>
    </p:extLst>
  </p:cSld>
  <p:clrMapOvr>
    <a:masterClrMapping/>
  </p:clrMapOvr>
</p:sldLayout>
</file>

<file path=ppt/slideLayouts/slideLayout27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5864277-8218-4D42-BD91-2BB5555B1F7F}"/>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40B79E9-3E94-5548-A99B-79A36AE7F17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5C8A4B03-175A-9544-AFDD-A61D3CC0F5DD}"/>
              </a:ext>
            </a:extLst>
          </p:cNvPr>
          <p:cNvSpPr>
            <a:spLocks noGrp="1"/>
          </p:cNvSpPr>
          <p:nvPr>
            <p:ph type="sldNum" sz="quarter" idx="10"/>
          </p:nvPr>
        </p:nvSpPr>
        <p:spPr/>
        <p:txBody>
          <a:bodyPr/>
          <a:lstStyle>
            <a:lvl1pPr>
              <a:defRPr/>
            </a:lvl1pPr>
          </a:lstStyle>
          <a:p>
            <a:fld id="{AEB53FB6-333D-9F49-94DF-85919D285140}" type="slidenum">
              <a:rPr lang="en-US" altLang="en-US"/>
              <a:pPr/>
              <a:t>‹#›</a:t>
            </a:fld>
            <a:endParaRPr lang="en-US" altLang="en-US"/>
          </a:p>
        </p:txBody>
      </p:sp>
    </p:spTree>
    <p:extLst>
      <p:ext uri="{BB962C8B-B14F-4D97-AF65-F5344CB8AC3E}">
        <p14:creationId xmlns:p14="http://schemas.microsoft.com/office/powerpoint/2010/main" val="1563141578"/>
      </p:ext>
    </p:extLst>
  </p:cSld>
  <p:clrMapOvr>
    <a:masterClrMapping/>
  </p:clrMapOvr>
</p:sldLayout>
</file>

<file path=ppt/slideLayouts/slideLayout27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571740-3985-1A4C-A6A5-913E209B0384}"/>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002CC2E-776C-D94C-933D-875DB931F500}"/>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A9A25C79-93AB-184E-B4E5-728DB5FF28EA}"/>
              </a:ext>
            </a:extLst>
          </p:cNvPr>
          <p:cNvSpPr>
            <a:spLocks noGrp="1"/>
          </p:cNvSpPr>
          <p:nvPr>
            <p:ph type="sldNum" sz="quarter" idx="10"/>
          </p:nvPr>
        </p:nvSpPr>
        <p:spPr/>
        <p:txBody>
          <a:bodyPr/>
          <a:lstStyle>
            <a:lvl1pPr>
              <a:defRPr/>
            </a:lvl1pPr>
          </a:lstStyle>
          <a:p>
            <a:fld id="{C51A92BE-733D-494C-BF8D-33EA43D4ED77}" type="slidenum">
              <a:rPr lang="en-US" altLang="en-US"/>
              <a:pPr/>
              <a:t>‹#›</a:t>
            </a:fld>
            <a:endParaRPr lang="en-US" altLang="en-US"/>
          </a:p>
        </p:txBody>
      </p:sp>
    </p:spTree>
    <p:extLst>
      <p:ext uri="{BB962C8B-B14F-4D97-AF65-F5344CB8AC3E}">
        <p14:creationId xmlns:p14="http://schemas.microsoft.com/office/powerpoint/2010/main" val="2164795346"/>
      </p:ext>
    </p:extLst>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3EF7B5-49BA-0941-B098-8E31741AE40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849A21E-D5F2-6B4F-84E7-026C05BB658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3ADC14B8-D19E-624A-8EDB-BCCE03005809}"/>
              </a:ext>
            </a:extLst>
          </p:cNvPr>
          <p:cNvSpPr>
            <a:spLocks noGrp="1"/>
          </p:cNvSpPr>
          <p:nvPr>
            <p:ph type="sldNum" sz="quarter" idx="10"/>
          </p:nvPr>
        </p:nvSpPr>
        <p:spPr/>
        <p:txBody>
          <a:bodyPr/>
          <a:lstStyle>
            <a:lvl1pPr>
              <a:defRPr/>
            </a:lvl1pPr>
          </a:lstStyle>
          <a:p>
            <a:fld id="{834AC7A5-28F4-0F41-AF16-C80FB5FACD43}" type="slidenum">
              <a:rPr lang="en-US" altLang="en-US"/>
              <a:pPr/>
              <a:t>‹#›</a:t>
            </a:fld>
            <a:endParaRPr lang="en-US" altLang="en-US"/>
          </a:p>
        </p:txBody>
      </p:sp>
    </p:spTree>
    <p:extLst>
      <p:ext uri="{BB962C8B-B14F-4D97-AF65-F5344CB8AC3E}">
        <p14:creationId xmlns:p14="http://schemas.microsoft.com/office/powerpoint/2010/main" val="411609899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0426825"/>
      </p:ext>
    </p:extLst>
  </p:cSld>
  <p:clrMapOvr>
    <a:masterClrMapping/>
  </p:clrMapOvr>
  <p:transition spd="med"/>
</p:sldLayout>
</file>

<file path=ppt/slideLayouts/slideLayout27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12D50C-3795-6546-9E09-0C6B78517F33}"/>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D762532-C5A7-C849-A1D2-1CE038923C2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8E8A3D22-E423-4C4E-98F3-183FB7D84491}"/>
              </a:ext>
            </a:extLst>
          </p:cNvPr>
          <p:cNvSpPr>
            <a:spLocks noGrp="1"/>
          </p:cNvSpPr>
          <p:nvPr>
            <p:ph type="sldNum" sz="quarter" idx="10"/>
          </p:nvPr>
        </p:nvSpPr>
        <p:spPr/>
        <p:txBody>
          <a:bodyPr/>
          <a:lstStyle>
            <a:lvl1pPr>
              <a:defRPr/>
            </a:lvl1pPr>
          </a:lstStyle>
          <a:p>
            <a:fld id="{43F1A314-EDD5-AE42-A1A7-F3179E145849}" type="slidenum">
              <a:rPr lang="en-US" altLang="en-US"/>
              <a:pPr/>
              <a:t>‹#›</a:t>
            </a:fld>
            <a:endParaRPr lang="en-US" altLang="en-US"/>
          </a:p>
        </p:txBody>
      </p:sp>
    </p:spTree>
    <p:extLst>
      <p:ext uri="{BB962C8B-B14F-4D97-AF65-F5344CB8AC3E}">
        <p14:creationId xmlns:p14="http://schemas.microsoft.com/office/powerpoint/2010/main" val="2927376145"/>
      </p:ext>
    </p:extLst>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9D42C-5E3F-D440-824A-72FD049CDA8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B3C61C-D0A2-F44F-8473-4A287EBF6482}"/>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E4F6B9D-0C37-CE43-A7EB-FAA8C99F523B}"/>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A28F38D4-E80A-DD42-86A6-D49BAEE65CEA}"/>
              </a:ext>
            </a:extLst>
          </p:cNvPr>
          <p:cNvSpPr>
            <a:spLocks noGrp="1"/>
          </p:cNvSpPr>
          <p:nvPr>
            <p:ph type="sldNum" sz="quarter" idx="10"/>
          </p:nvPr>
        </p:nvSpPr>
        <p:spPr/>
        <p:txBody>
          <a:bodyPr/>
          <a:lstStyle>
            <a:lvl1pPr>
              <a:defRPr/>
            </a:lvl1pPr>
          </a:lstStyle>
          <a:p>
            <a:fld id="{BF0DB2B5-F014-F94F-8EA7-FA519F2D9847}" type="slidenum">
              <a:rPr lang="en-US" altLang="en-US"/>
              <a:pPr/>
              <a:t>‹#›</a:t>
            </a:fld>
            <a:endParaRPr lang="en-US" altLang="en-US"/>
          </a:p>
        </p:txBody>
      </p:sp>
    </p:spTree>
    <p:extLst>
      <p:ext uri="{BB962C8B-B14F-4D97-AF65-F5344CB8AC3E}">
        <p14:creationId xmlns:p14="http://schemas.microsoft.com/office/powerpoint/2010/main" val="3731080127"/>
      </p:ext>
    </p:extLst>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B3A4D3-F096-B244-A7AE-903341DA3DAE}"/>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9BE6CFA-EC4C-5845-8D81-F7D3C6F2F40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0AA93EE-C829-0A47-BD1C-FC0713DAB955}"/>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868BCC4-F33C-3A45-9740-30E876669A7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330FF5C-4AD1-2741-A710-AA06E1A489B4}"/>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CFE6D094-885A-0548-9C78-F50843DC9455}"/>
              </a:ext>
            </a:extLst>
          </p:cNvPr>
          <p:cNvSpPr>
            <a:spLocks noGrp="1"/>
          </p:cNvSpPr>
          <p:nvPr>
            <p:ph type="sldNum" sz="quarter" idx="10"/>
          </p:nvPr>
        </p:nvSpPr>
        <p:spPr/>
        <p:txBody>
          <a:bodyPr/>
          <a:lstStyle>
            <a:lvl1pPr>
              <a:defRPr/>
            </a:lvl1pPr>
          </a:lstStyle>
          <a:p>
            <a:fld id="{DFE3323E-21F2-0D43-8E64-B6FA6F14C41E}" type="slidenum">
              <a:rPr lang="en-US" altLang="en-US"/>
              <a:pPr/>
              <a:t>‹#›</a:t>
            </a:fld>
            <a:endParaRPr lang="en-US" altLang="en-US"/>
          </a:p>
        </p:txBody>
      </p:sp>
    </p:spTree>
    <p:extLst>
      <p:ext uri="{BB962C8B-B14F-4D97-AF65-F5344CB8AC3E}">
        <p14:creationId xmlns:p14="http://schemas.microsoft.com/office/powerpoint/2010/main" val="769145676"/>
      </p:ext>
    </p:extLst>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F40CB-B61A-E74A-B01F-215491B3BF97}"/>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02D36BE-99B1-9148-990B-0BFF5083C65E}"/>
              </a:ext>
            </a:extLst>
          </p:cNvPr>
          <p:cNvSpPr>
            <a:spLocks noGrp="1"/>
          </p:cNvSpPr>
          <p:nvPr>
            <p:ph type="sldNum" sz="quarter" idx="10"/>
          </p:nvPr>
        </p:nvSpPr>
        <p:spPr/>
        <p:txBody>
          <a:bodyPr/>
          <a:lstStyle>
            <a:lvl1pPr>
              <a:defRPr/>
            </a:lvl1pPr>
          </a:lstStyle>
          <a:p>
            <a:fld id="{7BE404B1-D3EB-D345-95B0-AA558B2BCB7D}" type="slidenum">
              <a:rPr lang="en-US" altLang="en-US"/>
              <a:pPr/>
              <a:t>‹#›</a:t>
            </a:fld>
            <a:endParaRPr lang="en-US" altLang="en-US"/>
          </a:p>
        </p:txBody>
      </p:sp>
    </p:spTree>
    <p:extLst>
      <p:ext uri="{BB962C8B-B14F-4D97-AF65-F5344CB8AC3E}">
        <p14:creationId xmlns:p14="http://schemas.microsoft.com/office/powerpoint/2010/main" val="4276906337"/>
      </p:ext>
    </p:extLst>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369CF1B-67F6-4A45-AEAC-F5FD4B4CB6C6}"/>
              </a:ext>
            </a:extLst>
          </p:cNvPr>
          <p:cNvSpPr>
            <a:spLocks noGrp="1"/>
          </p:cNvSpPr>
          <p:nvPr>
            <p:ph type="sldNum" sz="quarter" idx="10"/>
          </p:nvPr>
        </p:nvSpPr>
        <p:spPr/>
        <p:txBody>
          <a:bodyPr/>
          <a:lstStyle>
            <a:lvl1pPr>
              <a:defRPr/>
            </a:lvl1pPr>
          </a:lstStyle>
          <a:p>
            <a:fld id="{17D88070-F1B7-0947-B437-E150E772088E}" type="slidenum">
              <a:rPr lang="en-US" altLang="en-US"/>
              <a:pPr/>
              <a:t>‹#›</a:t>
            </a:fld>
            <a:endParaRPr lang="en-US" altLang="en-US"/>
          </a:p>
        </p:txBody>
      </p:sp>
    </p:spTree>
    <p:extLst>
      <p:ext uri="{BB962C8B-B14F-4D97-AF65-F5344CB8AC3E}">
        <p14:creationId xmlns:p14="http://schemas.microsoft.com/office/powerpoint/2010/main" val="2780638369"/>
      </p:ext>
    </p:extLst>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2939A-1A9D-F048-B8FC-2A5FA6E59A9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E3FF783-E33B-C849-BDB0-76C0DAA6E9DD}"/>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C8E2416-1A63-A942-984F-2A5DA539A92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D2073E9-FFFD-8941-8BD8-A501BC5034F8}"/>
              </a:ext>
            </a:extLst>
          </p:cNvPr>
          <p:cNvSpPr>
            <a:spLocks noGrp="1"/>
          </p:cNvSpPr>
          <p:nvPr>
            <p:ph type="sldNum" sz="quarter" idx="10"/>
          </p:nvPr>
        </p:nvSpPr>
        <p:spPr/>
        <p:txBody>
          <a:bodyPr/>
          <a:lstStyle>
            <a:lvl1pPr>
              <a:defRPr/>
            </a:lvl1pPr>
          </a:lstStyle>
          <a:p>
            <a:fld id="{FCA1870B-B46A-F844-AD94-DC3DF0CA8864}" type="slidenum">
              <a:rPr lang="en-US" altLang="en-US"/>
              <a:pPr/>
              <a:t>‹#›</a:t>
            </a:fld>
            <a:endParaRPr lang="en-US" altLang="en-US"/>
          </a:p>
        </p:txBody>
      </p:sp>
    </p:spTree>
    <p:extLst>
      <p:ext uri="{BB962C8B-B14F-4D97-AF65-F5344CB8AC3E}">
        <p14:creationId xmlns:p14="http://schemas.microsoft.com/office/powerpoint/2010/main" val="407129492"/>
      </p:ext>
    </p:extLst>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219CC-2DB7-7C42-B48E-CE1EA58AE9E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F120030-35DD-E541-8142-38694C173975}"/>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40F6D6F-DD26-5644-86AA-1A260369C63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601977B-E86F-634C-9D3F-D095B5AE1723}"/>
              </a:ext>
            </a:extLst>
          </p:cNvPr>
          <p:cNvSpPr>
            <a:spLocks noGrp="1"/>
          </p:cNvSpPr>
          <p:nvPr>
            <p:ph type="sldNum" sz="quarter" idx="10"/>
          </p:nvPr>
        </p:nvSpPr>
        <p:spPr/>
        <p:txBody>
          <a:bodyPr/>
          <a:lstStyle>
            <a:lvl1pPr>
              <a:defRPr/>
            </a:lvl1pPr>
          </a:lstStyle>
          <a:p>
            <a:fld id="{6414C6BE-2816-7147-A13C-28D876983549}" type="slidenum">
              <a:rPr lang="en-US" altLang="en-US"/>
              <a:pPr/>
              <a:t>‹#›</a:t>
            </a:fld>
            <a:endParaRPr lang="en-US" altLang="en-US"/>
          </a:p>
        </p:txBody>
      </p:sp>
    </p:spTree>
    <p:extLst>
      <p:ext uri="{BB962C8B-B14F-4D97-AF65-F5344CB8AC3E}">
        <p14:creationId xmlns:p14="http://schemas.microsoft.com/office/powerpoint/2010/main" val="253615177"/>
      </p:ext>
    </p:extLst>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8AA003-15FD-CC40-9B29-4839A26191F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D6FAB4E-B37A-E74F-951F-23103D4D7FE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C7481CA-6ECC-7E4C-9205-353D75AA001D}"/>
              </a:ext>
            </a:extLst>
          </p:cNvPr>
          <p:cNvSpPr>
            <a:spLocks noGrp="1"/>
          </p:cNvSpPr>
          <p:nvPr>
            <p:ph type="sldNum" sz="quarter" idx="10"/>
          </p:nvPr>
        </p:nvSpPr>
        <p:spPr/>
        <p:txBody>
          <a:bodyPr/>
          <a:lstStyle>
            <a:lvl1pPr>
              <a:defRPr/>
            </a:lvl1pPr>
          </a:lstStyle>
          <a:p>
            <a:fld id="{4AA52A8D-5888-B141-A4F8-8A8BD5C41B6D}" type="slidenum">
              <a:rPr lang="en-US" altLang="en-US"/>
              <a:pPr/>
              <a:t>‹#›</a:t>
            </a:fld>
            <a:endParaRPr lang="en-US" altLang="en-US"/>
          </a:p>
        </p:txBody>
      </p:sp>
    </p:spTree>
    <p:extLst>
      <p:ext uri="{BB962C8B-B14F-4D97-AF65-F5344CB8AC3E}">
        <p14:creationId xmlns:p14="http://schemas.microsoft.com/office/powerpoint/2010/main" val="2100939088"/>
      </p:ext>
    </p:extLst>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4B7BC14-4107-034D-9220-2008EE1FF917}"/>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8C016B-E0A6-DA4E-8CE5-73A7E46A43CC}"/>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9CE8A1E5-5F95-7E49-8301-AA06E83D96D4}"/>
              </a:ext>
            </a:extLst>
          </p:cNvPr>
          <p:cNvSpPr>
            <a:spLocks noGrp="1"/>
          </p:cNvSpPr>
          <p:nvPr>
            <p:ph type="sldNum" sz="quarter" idx="10"/>
          </p:nvPr>
        </p:nvSpPr>
        <p:spPr/>
        <p:txBody>
          <a:bodyPr/>
          <a:lstStyle>
            <a:lvl1pPr>
              <a:defRPr/>
            </a:lvl1pPr>
          </a:lstStyle>
          <a:p>
            <a:fld id="{7CBD549D-D42A-504C-9F0F-26AA6332973D}" type="slidenum">
              <a:rPr lang="en-US" altLang="en-US"/>
              <a:pPr/>
              <a:t>‹#›</a:t>
            </a:fld>
            <a:endParaRPr lang="en-US" altLang="en-US"/>
          </a:p>
        </p:txBody>
      </p:sp>
    </p:spTree>
    <p:extLst>
      <p:ext uri="{BB962C8B-B14F-4D97-AF65-F5344CB8AC3E}">
        <p14:creationId xmlns:p14="http://schemas.microsoft.com/office/powerpoint/2010/main" val="993614694"/>
      </p:ext>
    </p:extLst>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b="1" i="0">
                <a:solidFill>
                  <a:schemeClr val="tx2"/>
                </a:solidFill>
                <a:latin typeface="Arial" panose="020B0604020202020204" pitchFamily="34" charset="0"/>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b="1" i="0">
                <a:solidFill>
                  <a:schemeClr val="tx2"/>
                </a:solidFill>
                <a:latin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07819"/>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4085358"/>
      </p:ext>
    </p:extLst>
  </p:cSld>
  <p:clrMapOvr>
    <a:masterClrMapping/>
  </p:clrMapOvr>
  <p:transition spd="med"/>
</p:sldLayout>
</file>

<file path=ppt/slideLayouts/slideLayout2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5827708"/>
      </p:ext>
    </p:extLst>
  </p:cSld>
  <p:clrMapOvr>
    <a:masterClrMapping/>
  </p:clrMapOvr>
  <p:transition/>
</p:sldLayout>
</file>

<file path=ppt/slideLayouts/slideLayout2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1992978"/>
      </p:ext>
    </p:extLst>
  </p:cSld>
  <p:clrMapOvr>
    <a:masterClrMapping/>
  </p:clrMapOvr>
  <p:transition/>
</p:sldLayout>
</file>

<file path=ppt/slideLayouts/slideLayout2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8067349"/>
      </p:ext>
    </p:extLst>
  </p:cSld>
  <p:clrMapOvr>
    <a:masterClrMapping/>
  </p:clrMapOvr>
  <p:transition/>
</p:sldLayout>
</file>

<file path=ppt/slideLayouts/slideLayout2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0031704"/>
      </p:ext>
    </p:extLst>
  </p:cSld>
  <p:clrMapOvr>
    <a:masterClrMapping/>
  </p:clrMapOvr>
  <p:transition/>
</p:sldLayout>
</file>

<file path=ppt/slideLayouts/slideLayout2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7460778"/>
      </p:ext>
    </p:extLst>
  </p:cSld>
  <p:clrMapOvr>
    <a:masterClrMapping/>
  </p:clrMapOvr>
  <p:transition/>
</p:sldLayout>
</file>

<file path=ppt/slideLayouts/slideLayout2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0587682"/>
      </p:ext>
    </p:extLst>
  </p:cSld>
  <p:clrMapOvr>
    <a:masterClrMapping/>
  </p:clrMapOvr>
  <p:transition/>
</p:sldLayout>
</file>

<file path=ppt/slideLayouts/slideLayout2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5910710"/>
      </p:ext>
    </p:extLst>
  </p:cSld>
  <p:clrMapOvr>
    <a:masterClrMapping/>
  </p:clrMapOvr>
  <p:transition/>
</p:sldLayout>
</file>

<file path=ppt/slideLayouts/slideLayout2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7076118"/>
      </p:ext>
    </p:extLst>
  </p:cSld>
  <p:clrMapOvr>
    <a:masterClrMapping/>
  </p:clrMapOvr>
  <p:transition/>
</p:sldLayout>
</file>

<file path=ppt/slideLayouts/slideLayout2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50406"/>
      </p:ext>
    </p:extLst>
  </p:cSld>
  <p:clrMapOvr>
    <a:masterClrMapping/>
  </p:clrMapOvr>
  <p:transition/>
</p:sldLayout>
</file>

<file path=ppt/slideLayouts/slideLayout2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059339"/>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4017134"/>
      </p:ext>
    </p:extLst>
  </p:cSld>
  <p:clrMapOvr>
    <a:masterClrMapping/>
  </p:clrMapOvr>
  <p:transition spd="med"/>
</p:sldLayout>
</file>

<file path=ppt/slideLayouts/slideLayout2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990904"/>
      </p:ext>
    </p:extLst>
  </p:cSld>
  <p:clrMapOvr>
    <a:masterClrMapping/>
  </p:clrMapOvr>
  <p:transition/>
</p:sldLayout>
</file>

<file path=ppt/slideLayouts/slideLayout27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1560018"/>
      </p:ext>
    </p:extLst>
  </p:cSld>
  <p:clrMapOvr>
    <a:masterClrMapping/>
  </p:clrMapOvr>
  <p:transition/>
</p:sldLayout>
</file>

<file path=ppt/slideLayouts/slideLayout277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6578091"/>
      </p:ext>
    </p:extLst>
  </p:cSld>
  <p:clrMapOvr>
    <a:masterClrMapping/>
  </p:clrMapOvr>
  <p:transition/>
</p:sldLayout>
</file>

<file path=ppt/slideLayouts/slideLayout2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347344961"/>
      </p:ext>
    </p:extLst>
  </p:cSld>
  <p:clrMapOvr>
    <a:masterClrMapping/>
  </p:clrMapOvr>
  <p:transition/>
</p:sldLayout>
</file>

<file path=ppt/slideLayouts/slideLayout2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44875724"/>
      </p:ext>
    </p:extLst>
  </p:cSld>
  <p:clrMapOvr>
    <a:masterClrMapping/>
  </p:clrMapOvr>
  <p:transition/>
</p:sldLayout>
</file>

<file path=ppt/slideLayouts/slideLayout2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44370501"/>
      </p:ext>
    </p:extLst>
  </p:cSld>
  <p:clrMapOvr>
    <a:masterClrMapping/>
  </p:clrMapOvr>
  <p:transition/>
</p:sldLayout>
</file>

<file path=ppt/slideLayouts/slideLayout2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27754283"/>
      </p:ext>
    </p:extLst>
  </p:cSld>
  <p:clrMapOvr>
    <a:masterClrMapping/>
  </p:clrMapOvr>
  <p:transition/>
</p:sldLayout>
</file>

<file path=ppt/slideLayouts/slideLayout2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534482860"/>
      </p:ext>
    </p:extLst>
  </p:cSld>
  <p:clrMapOvr>
    <a:masterClrMapping/>
  </p:clrMapOvr>
  <p:transition/>
</p:sldLayout>
</file>

<file path=ppt/slideLayouts/slideLayout2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9955846"/>
      </p:ext>
    </p:extLst>
  </p:cSld>
  <p:clrMapOvr>
    <a:masterClrMapping/>
  </p:clrMapOvr>
  <p:transition/>
</p:sldLayout>
</file>

<file path=ppt/slideLayouts/slideLayout2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271730085"/>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7471630"/>
      </p:ext>
    </p:extLst>
  </p:cSld>
  <p:clrMapOvr>
    <a:masterClrMapping/>
  </p:clrMapOvr>
  <p:transition spd="med"/>
</p:sldLayout>
</file>

<file path=ppt/slideLayouts/slideLayout2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70393507"/>
      </p:ext>
    </p:extLst>
  </p:cSld>
  <p:clrMapOvr>
    <a:masterClrMapping/>
  </p:clrMapOvr>
  <p:transition/>
</p:sldLayout>
</file>

<file path=ppt/slideLayouts/slideLayout2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19700716"/>
      </p:ext>
    </p:extLst>
  </p:cSld>
  <p:clrMapOvr>
    <a:masterClrMapping/>
  </p:clrMapOvr>
  <p:transition/>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6400324"/>
      </p:ext>
    </p:extLst>
  </p:cSld>
  <p:clrMapOvr>
    <a:masterClrMapping/>
  </p:clrMapOvr>
  <p:transition/>
</p:sldLayout>
</file>

<file path=ppt/slideLayouts/slideLayout2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64101812"/>
      </p:ext>
    </p:extLst>
  </p:cSld>
  <p:clrMapOvr>
    <a:masterClrMapping/>
  </p:clrMapOvr>
  <p:transition/>
</p:sldLayout>
</file>

<file path=ppt/slideLayouts/slideLayout2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060845888"/>
      </p:ext>
    </p:extLst>
  </p:cSld>
  <p:clrMapOvr>
    <a:masterClrMapping/>
  </p:clrMapOvr>
  <p:transition/>
</p:sldLayout>
</file>

<file path=ppt/slideLayouts/slideLayout2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84930063"/>
      </p:ext>
    </p:extLst>
  </p:cSld>
  <p:clrMapOvr>
    <a:masterClrMapping/>
  </p:clrMapOvr>
  <p:transition/>
</p:sldLayout>
</file>

<file path=ppt/slideLayouts/slideLayout2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3175663387"/>
      </p:ext>
    </p:extLst>
  </p:cSld>
  <p:clrMapOvr>
    <a:masterClrMapping/>
  </p:clrMapOvr>
  <p:transition/>
</p:sldLayout>
</file>

<file path=ppt/slideLayouts/slideLayout2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5751707"/>
      </p:ext>
    </p:extLst>
  </p:cSld>
  <p:clrMapOvr>
    <a:masterClrMapping/>
  </p:clrMapOvr>
  <p:transition/>
</p:sldLayout>
</file>

<file path=ppt/slideLayouts/slideLayout2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8281566"/>
      </p:ext>
    </p:extLst>
  </p:cSld>
  <p:clrMapOvr>
    <a:masterClrMapping/>
  </p:clrMapOvr>
  <p:transition/>
</p:sldLayout>
</file>

<file path=ppt/slideLayouts/slideLayout2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168212524"/>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205279"/>
      </p:ext>
    </p:extLst>
  </p:cSld>
  <p:clrMapOvr>
    <a:masterClrMapping/>
  </p:clrMapOvr>
  <p:transition spd="med"/>
</p:sldLayout>
</file>

<file path=ppt/slideLayouts/slideLayout2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4818289"/>
      </p:ext>
    </p:extLst>
  </p:cSld>
  <p:clrMapOvr>
    <a:masterClrMapping/>
  </p:clrMapOvr>
  <p:transition/>
</p:sldLayout>
</file>

<file path=ppt/slideLayouts/slideLayout2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987977144"/>
      </p:ext>
    </p:extLst>
  </p:cSld>
  <p:clrMapOvr>
    <a:masterClrMapping/>
  </p:clrMapOvr>
  <p:transition/>
</p:sldLayout>
</file>

<file path=ppt/slideLayouts/slideLayout2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532825168"/>
      </p:ext>
    </p:extLst>
  </p:cSld>
  <p:clrMapOvr>
    <a:masterClrMapping/>
  </p:clrMapOvr>
  <p:transition/>
</p:sldLayout>
</file>

<file path=ppt/slideLayouts/slideLayout2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97008509"/>
      </p:ext>
    </p:extLst>
  </p:cSld>
  <p:clrMapOvr>
    <a:masterClrMapping/>
  </p:clrMapOvr>
  <p:transition/>
</p:sldLayout>
</file>

<file path=ppt/slideLayouts/slideLayout2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23865459"/>
      </p:ext>
    </p:extLst>
  </p:cSld>
  <p:clrMapOvr>
    <a:masterClrMapping/>
  </p:clrMapOvr>
  <p:transition/>
</p:sldLayout>
</file>

<file path=ppt/slideLayouts/slideLayout27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702745215"/>
      </p:ext>
    </p:extLst>
  </p:cSld>
  <p:clrMapOvr>
    <a:masterClrMapping/>
  </p:clrMapOvr>
</p:sldLayout>
</file>

<file path=ppt/slideLayouts/slideLayout27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37585610"/>
      </p:ext>
    </p:extLst>
  </p:cSld>
  <p:clrMapOvr>
    <a:masterClrMapping/>
  </p:clrMapOvr>
  <p:transition/>
</p:sldLayout>
</file>

<file path=ppt/slideLayouts/slideLayout27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60115605"/>
      </p:ext>
    </p:extLst>
  </p:cSld>
  <p:clrMapOvr>
    <a:masterClrMapping/>
  </p:clrMapOvr>
  <p:transition/>
</p:sldLayout>
</file>

<file path=ppt/slideLayouts/slideLayout27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36915138"/>
      </p:ext>
    </p:extLst>
  </p:cSld>
  <p:clrMapOvr>
    <a:masterClrMapping/>
  </p:clrMapOvr>
  <p:transition/>
</p:sldLayout>
</file>

<file path=ppt/slideLayouts/slideLayout27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86073762"/>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EA4878F-EE05-C740-9051-AF431520557C}" type="slidenum">
              <a:rPr lang="en-US" smtClean="0"/>
              <a:pPr>
                <a:defRPr/>
              </a:pPr>
              <a:t>‹#›</a:t>
            </a:fld>
            <a:endParaRPr lang="en-US" dirty="0"/>
          </a:p>
        </p:txBody>
      </p:sp>
    </p:spTree>
    <p:extLst>
      <p:ext uri="{BB962C8B-B14F-4D97-AF65-F5344CB8AC3E}">
        <p14:creationId xmlns:p14="http://schemas.microsoft.com/office/powerpoint/2010/main" val="28582881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2475146"/>
      </p:ext>
    </p:extLst>
  </p:cSld>
  <p:clrMapOvr>
    <a:masterClrMapping/>
  </p:clrMapOvr>
  <p:transition spd="med"/>
</p:sldLayout>
</file>

<file path=ppt/slideLayouts/slideLayout2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93507129"/>
      </p:ext>
    </p:extLst>
  </p:cSld>
  <p:clrMapOvr>
    <a:masterClrMapping/>
  </p:clrMapOvr>
  <p:transition/>
</p:sldLayout>
</file>

<file path=ppt/slideLayouts/slideLayout28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35740969"/>
      </p:ext>
    </p:extLst>
  </p:cSld>
  <p:clrMapOvr>
    <a:masterClrMapping/>
  </p:clrMapOvr>
  <p:transition/>
</p:sldLayout>
</file>

<file path=ppt/slideLayouts/slideLayout28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27763836"/>
      </p:ext>
    </p:extLst>
  </p:cSld>
  <p:clrMapOvr>
    <a:masterClrMapping/>
  </p:clrMapOvr>
  <p:transition/>
</p:sldLayout>
</file>

<file path=ppt/slideLayouts/slideLayout2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572150791"/>
      </p:ext>
    </p:extLst>
  </p:cSld>
  <p:clrMapOvr>
    <a:masterClrMapping/>
  </p:clrMapOvr>
  <p:transition/>
</p:sldLayout>
</file>

<file path=ppt/slideLayouts/slideLayout2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30781978"/>
      </p:ext>
    </p:extLst>
  </p:cSld>
  <p:clrMapOvr>
    <a:masterClrMapping/>
  </p:clrMapOvr>
  <p:transition/>
</p:sldLayout>
</file>

<file path=ppt/slideLayouts/slideLayout2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78247877"/>
      </p:ext>
    </p:extLst>
  </p:cSld>
  <p:clrMapOvr>
    <a:masterClrMapping/>
  </p:clrMapOvr>
  <p:transition/>
</p:sldLayout>
</file>

<file path=ppt/slideLayouts/slideLayout2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00459108"/>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9500472"/>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5954518"/>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03784301"/>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287666"/>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6045584"/>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9897364"/>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313680"/>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818065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359474"/>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CFA707-6904-1D47-881A-499609A74886}" type="slidenum">
              <a:rPr lang="en-US" smtClean="0"/>
              <a:pPr>
                <a:defRPr/>
              </a:pPr>
              <a:t>‹#›</a:t>
            </a:fld>
            <a:endParaRPr lang="en-US" dirty="0"/>
          </a:p>
        </p:txBody>
      </p:sp>
    </p:spTree>
    <p:extLst>
      <p:ext uri="{BB962C8B-B14F-4D97-AF65-F5344CB8AC3E}">
        <p14:creationId xmlns:p14="http://schemas.microsoft.com/office/powerpoint/2010/main" val="78854274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2011332"/>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6191857"/>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845017"/>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7888966"/>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509455"/>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4264763"/>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2998162"/>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847766"/>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583687"/>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3972303"/>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24B906D-AC54-BF47-967E-7999714983F5}" type="slidenum">
              <a:rPr lang="en-US" smtClean="0"/>
              <a:pPr>
                <a:defRPr/>
              </a:pPr>
              <a:t>‹#›</a:t>
            </a:fld>
            <a:endParaRPr lang="en-US" dirty="0"/>
          </a:p>
        </p:txBody>
      </p:sp>
    </p:spTree>
    <p:extLst>
      <p:ext uri="{BB962C8B-B14F-4D97-AF65-F5344CB8AC3E}">
        <p14:creationId xmlns:p14="http://schemas.microsoft.com/office/powerpoint/2010/main" val="82549058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005034"/>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01639"/>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34148"/>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7697774"/>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53550"/>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797292"/>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684575"/>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1410344"/>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5402353"/>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6922658"/>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D5A1274-BFC9-1E46-9BC8-F6459F7C4D7B}" type="slidenum">
              <a:rPr lang="en-US" smtClean="0"/>
              <a:pPr>
                <a:defRPr/>
              </a:pPr>
              <a:t>‹#›</a:t>
            </a:fld>
            <a:endParaRPr lang="en-US" dirty="0"/>
          </a:p>
        </p:txBody>
      </p:sp>
    </p:spTree>
    <p:extLst>
      <p:ext uri="{BB962C8B-B14F-4D97-AF65-F5344CB8AC3E}">
        <p14:creationId xmlns:p14="http://schemas.microsoft.com/office/powerpoint/2010/main" val="236168004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9827352"/>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259285"/>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52896"/>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7489241"/>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037160"/>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8787515"/>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4497778"/>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881779"/>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2205306"/>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358397"/>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54BF215-9E63-304D-9B7B-C89B79E2EA39}" type="slidenum">
              <a:rPr lang="en-US" smtClean="0"/>
              <a:pPr>
                <a:defRPr/>
              </a:pPr>
              <a:t>‹#›</a:t>
            </a:fld>
            <a:endParaRPr lang="en-US" dirty="0"/>
          </a:p>
        </p:txBody>
      </p:sp>
    </p:spTree>
    <p:extLst>
      <p:ext uri="{BB962C8B-B14F-4D97-AF65-F5344CB8AC3E}">
        <p14:creationId xmlns:p14="http://schemas.microsoft.com/office/powerpoint/2010/main" val="245878484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6295360"/>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4701595"/>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6697638"/>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960051"/>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03800"/>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9994127"/>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8736412"/>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3945452"/>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03542"/>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770460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4758BB-EC7F-3B4D-ABA8-9094355F4E71}" type="slidenum">
              <a:rPr lang="en-US" smtClean="0"/>
              <a:pPr>
                <a:defRPr/>
              </a:pPr>
              <a:t>‹#›</a:t>
            </a:fld>
            <a:endParaRPr lang="en-US" dirty="0"/>
          </a:p>
        </p:txBody>
      </p:sp>
    </p:spTree>
    <p:extLst>
      <p:ext uri="{BB962C8B-B14F-4D97-AF65-F5344CB8AC3E}">
        <p14:creationId xmlns:p14="http://schemas.microsoft.com/office/powerpoint/2010/main" val="273785933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4629121"/>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1970881"/>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525828"/>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9455779"/>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473115"/>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12342"/>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631702"/>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815856"/>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612445"/>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563926"/>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98AADF4-2DB2-454A-948D-0A8EAA1323F9}" type="slidenum">
              <a:rPr lang="en-US" smtClean="0"/>
              <a:pPr>
                <a:defRPr/>
              </a:pPr>
              <a:t>‹#›</a:t>
            </a:fld>
            <a:endParaRPr lang="en-US" dirty="0"/>
          </a:p>
        </p:txBody>
      </p:sp>
    </p:spTree>
    <p:extLst>
      <p:ext uri="{BB962C8B-B14F-4D97-AF65-F5344CB8AC3E}">
        <p14:creationId xmlns:p14="http://schemas.microsoft.com/office/powerpoint/2010/main" val="153913568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3189425"/>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318242"/>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8667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6804502"/>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586411"/>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9352637"/>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527370"/>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1107647"/>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4634008"/>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0716672"/>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468323-83C1-0346-8C9A-F23989AE1355}" type="slidenum">
              <a:rPr lang="en-US" smtClean="0"/>
              <a:pPr>
                <a:defRPr/>
              </a:pPr>
              <a:t>‹#›</a:t>
            </a:fld>
            <a:endParaRPr lang="en-US" dirty="0"/>
          </a:p>
        </p:txBody>
      </p:sp>
    </p:spTree>
    <p:extLst>
      <p:ext uri="{BB962C8B-B14F-4D97-AF65-F5344CB8AC3E}">
        <p14:creationId xmlns:p14="http://schemas.microsoft.com/office/powerpoint/2010/main" val="383020486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9136191"/>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9712630"/>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3383498"/>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0533361"/>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8215222"/>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985666"/>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2301156"/>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021181"/>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8168222"/>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55190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A74D50B-4326-C044-8AA3-67609A624E39}" type="slidenum">
              <a:rPr lang="en-US" smtClean="0"/>
              <a:pPr>
                <a:defRPr/>
              </a:pPr>
              <a:t>‹#›</a:t>
            </a:fld>
            <a:endParaRPr lang="en-US" dirty="0"/>
          </a:p>
        </p:txBody>
      </p:sp>
    </p:spTree>
    <p:extLst>
      <p:ext uri="{BB962C8B-B14F-4D97-AF65-F5344CB8AC3E}">
        <p14:creationId xmlns:p14="http://schemas.microsoft.com/office/powerpoint/2010/main" val="27595855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4345372"/>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3077422"/>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62865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9148608"/>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89028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1826973"/>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371747"/>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007126"/>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670096"/>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6786226"/>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DBBBB4-98D6-394F-A3E2-F57F05C9EA9A}" type="slidenum">
              <a:rPr lang="en-US" smtClean="0"/>
              <a:pPr>
                <a:defRPr/>
              </a:pPr>
              <a:t>‹#›</a:t>
            </a:fld>
            <a:endParaRPr lang="en-US" dirty="0"/>
          </a:p>
        </p:txBody>
      </p:sp>
    </p:spTree>
    <p:extLst>
      <p:ext uri="{BB962C8B-B14F-4D97-AF65-F5344CB8AC3E}">
        <p14:creationId xmlns:p14="http://schemas.microsoft.com/office/powerpoint/2010/main" val="348330861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791945"/>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079637"/>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602711"/>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070758"/>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952574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955538"/>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265373"/>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08014301"/>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76669462"/>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201293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4271945"/>
      </p:ext>
    </p:extLst>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4993786"/>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0997152"/>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4110662"/>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26789191"/>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6087266"/>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5528859"/>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2561175"/>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3406230"/>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462210"/>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675726"/>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112332"/>
      </p:ext>
    </p:extLst>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18854"/>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724493"/>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43416"/>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307967"/>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091273"/>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5508258"/>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0215637"/>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992810"/>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18802"/>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650645"/>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3905597"/>
      </p:ext>
    </p:extLst>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758301"/>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743375"/>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3679675"/>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7301087"/>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6525182"/>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1442422"/>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088307"/>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5367866"/>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847691"/>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894285"/>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0467162"/>
      </p:ext>
    </p:extLst>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0309173"/>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8537304"/>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4288234"/>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2311329"/>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9170971"/>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2754288"/>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4149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2456544"/>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0541646"/>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585882"/>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8398059"/>
      </p:ext>
    </p:extLst>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6627195"/>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564027"/>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548708"/>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0035035"/>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427814"/>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041236"/>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7019774"/>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2229272"/>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1131826"/>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962972"/>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8869378"/>
      </p:ext>
    </p:extLst>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0494954"/>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72887"/>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178417"/>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574036"/>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43908"/>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7631927"/>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2548708"/>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6315813"/>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8433190"/>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1730315"/>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4580289"/>
      </p:ext>
    </p:extLst>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035273"/>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1079901"/>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4024354"/>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3709673"/>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214088"/>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095393"/>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8425967"/>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62482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467310"/>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280492"/>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38407"/>
      </p:ext>
    </p:extLst>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0289939"/>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8673713"/>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439832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99166505"/>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9841098"/>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507691"/>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225215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4746073"/>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9966508"/>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0992402"/>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4418355"/>
      </p:ext>
    </p:extLst>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083377"/>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3063069"/>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151841"/>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657997"/>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648100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3675379"/>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4357652"/>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870496"/>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66022"/>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9525885"/>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705189"/>
      </p:ext>
    </p:extLst>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486311"/>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85626"/>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975286"/>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2408343"/>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97821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494161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1091154"/>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672167"/>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564158"/>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5750122"/>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929751"/>
      </p:ext>
    </p:extLst>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2355138"/>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1917323"/>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975128"/>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1457036"/>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354305"/>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238640"/>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821569"/>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7438218"/>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102973"/>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7304797"/>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5955616"/>
      </p:ext>
    </p:extLst>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3273710"/>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8340506"/>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6364755"/>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1413359"/>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3279318"/>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597340"/>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706284"/>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581852"/>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4591092"/>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6536819"/>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5513405"/>
      </p:ext>
    </p:extLst>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45910350"/>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4735208"/>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483644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700470"/>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97167"/>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2394759"/>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019668"/>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6029397"/>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1055151"/>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657207"/>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0498728"/>
      </p:ext>
    </p:extLst>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233916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9047512"/>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116630"/>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961353"/>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9186674"/>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1722192"/>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6448620"/>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9584331"/>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39226154"/>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3748126"/>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0054788"/>
      </p:ext>
    </p:extLst>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9658306"/>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00356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863114"/>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917150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96700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441401"/>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3617479"/>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04331"/>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82736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888756"/>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8839502"/>
      </p:ext>
    </p:extLst>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238440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195707"/>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6336514"/>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25089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1981919"/>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1060003"/>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855431"/>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3675495"/>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287506"/>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27938173"/>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3872002"/>
      </p:ext>
    </p:extLst>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921674"/>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6683530"/>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87187"/>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4454286"/>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736937"/>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9104666"/>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6435751"/>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0296516"/>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493851"/>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490137"/>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885336"/>
      </p:ext>
    </p:extLst>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2312544"/>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480133"/>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94021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6913719"/>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521334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91666"/>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7257269"/>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73475490"/>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04100607"/>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68517675"/>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319880"/>
      </p:ext>
    </p:extLst>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72082085"/>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4266429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82623704"/>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6520263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52330450"/>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5965663"/>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296638"/>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0468859"/>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24828"/>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977699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322254"/>
      </p:ext>
    </p:extLst>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655585"/>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31840"/>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034139"/>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3639780"/>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769990"/>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227270"/>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061424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313128"/>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740025"/>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8774238"/>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7194602"/>
      </p:ext>
    </p:extLst>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6824023"/>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680183"/>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125183"/>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5530377"/>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635271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2482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089835"/>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3493312"/>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76002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12074"/>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315930"/>
      </p:ext>
    </p:extLst>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4369099"/>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2050765"/>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374921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985157"/>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0159056"/>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476751"/>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71776"/>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936591"/>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6780219"/>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715780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6390776"/>
      </p:ext>
    </p:extLst>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606681"/>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052393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674927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40306"/>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3473787"/>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4512578"/>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0175597"/>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5861785"/>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93768"/>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669086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443364"/>
      </p:ext>
    </p:extLst>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9091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569959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1690993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214033"/>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6908560"/>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5921425"/>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3157923"/>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62393756"/>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518740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9473160"/>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4800422"/>
      </p:ext>
    </p:extLst>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13771714"/>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0795605"/>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4352017"/>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953362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478936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68231373"/>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6335625"/>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090318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811332"/>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77025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1489817"/>
      </p:ext>
    </p:extLst>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68977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0936764"/>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3201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700288"/>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4762028"/>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8886458"/>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569350"/>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3307128"/>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358576"/>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072746"/>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41505"/>
      </p:ext>
    </p:extLst>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42517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95873228"/>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36431329"/>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8106175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58845800"/>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73208006"/>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65804742"/>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4033881"/>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5333464"/>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754071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3999512"/>
      </p:ext>
    </p:extLst>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7406086"/>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85192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0022772"/>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5600322"/>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8828729"/>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685494"/>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8120014"/>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460874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1700620"/>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041773"/>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47536663"/>
      </p:ext>
    </p:extLst>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020144"/>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68930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58941"/>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8393690"/>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325069"/>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6768785"/>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574586"/>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6447689"/>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268480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221741"/>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3031957"/>
      </p:ext>
    </p:extLst>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8190303"/>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1722919"/>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16203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015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634970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908255"/>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9247162"/>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4145540"/>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5331082"/>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4323720"/>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39697430"/>
      </p:ext>
    </p:extLst>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5369816"/>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248207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20698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372790"/>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9437470"/>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738596"/>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8454305"/>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880997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145417"/>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033099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35024939"/>
      </p:ext>
    </p:extLst>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9253385"/>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698013"/>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09405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38578"/>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4613686"/>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07218"/>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313972"/>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8311778"/>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2289700"/>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5045784"/>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35519204"/>
      </p:ext>
    </p:extLst>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154130"/>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2313968"/>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0125797"/>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7981765"/>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8109457"/>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7193946"/>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195697"/>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9458762"/>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837250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54944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90156863"/>
      </p:ext>
    </p:extLst>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69610"/>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3199466"/>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7499530"/>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5128410"/>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579575"/>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3828669"/>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892373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78833544"/>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40609761"/>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0725360"/>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06789997"/>
      </p:ext>
    </p:extLst>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4072623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85531718"/>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3754079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82597014"/>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08860986"/>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21595556"/>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263000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679513"/>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803554"/>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604336"/>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7117128"/>
      </p:ext>
    </p:extLst>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119771"/>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44860"/>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6109554"/>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9965464"/>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076431"/>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7453523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04514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4735643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769718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631600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11902"/>
      </p:ext>
    </p:extLst>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5281995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7351461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921265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93166816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3947882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3377201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3481826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7819160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960809"/>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5689843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6723502"/>
      </p:ext>
    </p:extLst>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6155688"/>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172011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688215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6541488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75391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047835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539422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68863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0975116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974642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071405"/>
      </p:ext>
    </p:extLst>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463909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650721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7943774"/>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00666787"/>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098035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017923"/>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3040406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3851382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97871768"/>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75559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9949399"/>
      </p:ext>
    </p:extLst>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677722"/>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3141392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775247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15269765"/>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70233498"/>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689023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3405635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4208932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9316593"/>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298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124423"/>
      </p:ext>
    </p:extLst>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5666805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22841807"/>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8898193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95806496"/>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4339096"/>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022558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319348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564743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7153368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61192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067943"/>
      </p:ext>
    </p:extLst>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20790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4909587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599215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37846501"/>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181616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5751830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646521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75467496"/>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1987210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1077102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6944099"/>
      </p:ext>
    </p:extLst>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9533993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65665207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60492772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8885849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2299768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74092231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870410875"/>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74877604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351582579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61049136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5351121"/>
      </p:ext>
    </p:extLst>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54415087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235903558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1600165544"/>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87443726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113286681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4394251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214771253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1540720207"/>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422198902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906378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477744"/>
      </p:ext>
    </p:extLst>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823282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8798610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10699855"/>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9328254"/>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409855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08596832"/>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6969793"/>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185933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70146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0388423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6254017"/>
      </p:ext>
    </p:extLst>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406263441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1030120"/>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124424676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93506445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279994475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798881059"/>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1581511909"/>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123860027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361449433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326332267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49810"/>
      </p:ext>
    </p:extLst>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356533942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248547692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3406403077"/>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917015124"/>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902519700"/>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91306533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296180583"/>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73846616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056054176"/>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85705514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6929556"/>
      </p:ext>
    </p:extLst>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35908714"/>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31533538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182063387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5884589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4708765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232583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2456547"/>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80362571"/>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20112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6501168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5851993"/>
      </p:ext>
    </p:extLst>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41433023"/>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804234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517886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0646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5619407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3AB2D-6122-BE45-8F53-CDDB7B854ABC}" type="slidenum">
              <a:rPr lang="en-GB"/>
              <a:pPr>
                <a:defRPr/>
              </a:pPr>
              <a:t>‹#›</a:t>
            </a:fld>
            <a:endParaRPr lang="en-GB"/>
          </a:p>
        </p:txBody>
      </p:sp>
    </p:spTree>
    <p:extLst>
      <p:ext uri="{BB962C8B-B14F-4D97-AF65-F5344CB8AC3E}">
        <p14:creationId xmlns:p14="http://schemas.microsoft.com/office/powerpoint/2010/main" val="242479176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01D1B-A0DB-4644-9E7A-BF990CAC6CDF}" type="slidenum">
              <a:rPr lang="en-GB"/>
              <a:pPr>
                <a:defRPr/>
              </a:pPr>
              <a:t>‹#›</a:t>
            </a:fld>
            <a:endParaRPr lang="en-GB"/>
          </a:p>
        </p:txBody>
      </p:sp>
    </p:spTree>
    <p:extLst>
      <p:ext uri="{BB962C8B-B14F-4D97-AF65-F5344CB8AC3E}">
        <p14:creationId xmlns:p14="http://schemas.microsoft.com/office/powerpoint/2010/main" val="175967142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D5251B-5700-A441-BC41-E14190FC1B26}" type="slidenum">
              <a:rPr lang="en-GB"/>
              <a:pPr>
                <a:defRPr/>
              </a:pPr>
              <a:t>‹#›</a:t>
            </a:fld>
            <a:endParaRPr lang="en-GB"/>
          </a:p>
        </p:txBody>
      </p:sp>
    </p:spTree>
    <p:extLst>
      <p:ext uri="{BB962C8B-B14F-4D97-AF65-F5344CB8AC3E}">
        <p14:creationId xmlns:p14="http://schemas.microsoft.com/office/powerpoint/2010/main" val="328021270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25FE2-8D6D-CC4F-BF70-4CD402485598}" type="slidenum">
              <a:rPr lang="en-GB"/>
              <a:pPr>
                <a:defRPr/>
              </a:pPr>
              <a:t>‹#›</a:t>
            </a:fld>
            <a:endParaRPr lang="en-GB"/>
          </a:p>
        </p:txBody>
      </p:sp>
    </p:spTree>
    <p:extLst>
      <p:ext uri="{BB962C8B-B14F-4D97-AF65-F5344CB8AC3E}">
        <p14:creationId xmlns:p14="http://schemas.microsoft.com/office/powerpoint/2010/main" val="105912345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3F04734-9984-7D4F-80A8-74832644BE2F}" type="slidenum">
              <a:rPr lang="en-GB"/>
              <a:pPr>
                <a:defRPr/>
              </a:pPr>
              <a:t>‹#›</a:t>
            </a:fld>
            <a:endParaRPr lang="en-GB"/>
          </a:p>
        </p:txBody>
      </p:sp>
    </p:spTree>
    <p:extLst>
      <p:ext uri="{BB962C8B-B14F-4D97-AF65-F5344CB8AC3E}">
        <p14:creationId xmlns:p14="http://schemas.microsoft.com/office/powerpoint/2010/main" val="162451920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60531768"/>
      </p:ext>
    </p:extLst>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BDDFF3-47C7-5243-967B-26F77C4476BF}" type="slidenum">
              <a:rPr lang="en-GB"/>
              <a:pPr>
                <a:defRPr/>
              </a:pPr>
              <a:t>‹#›</a:t>
            </a:fld>
            <a:endParaRPr lang="en-GB"/>
          </a:p>
        </p:txBody>
      </p:sp>
    </p:spTree>
    <p:extLst>
      <p:ext uri="{BB962C8B-B14F-4D97-AF65-F5344CB8AC3E}">
        <p14:creationId xmlns:p14="http://schemas.microsoft.com/office/powerpoint/2010/main" val="933541666"/>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28E67D-9E00-B94A-B07B-A411900C1864}" type="slidenum">
              <a:rPr lang="en-GB"/>
              <a:pPr>
                <a:defRPr/>
              </a:pPr>
              <a:t>‹#›</a:t>
            </a:fld>
            <a:endParaRPr lang="en-GB"/>
          </a:p>
        </p:txBody>
      </p:sp>
    </p:spTree>
    <p:extLst>
      <p:ext uri="{BB962C8B-B14F-4D97-AF65-F5344CB8AC3E}">
        <p14:creationId xmlns:p14="http://schemas.microsoft.com/office/powerpoint/2010/main" val="95645281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D1D322-5518-F049-98E8-4F8734EE7931}" type="slidenum">
              <a:rPr lang="en-GB"/>
              <a:pPr>
                <a:defRPr/>
              </a:pPr>
              <a:t>‹#›</a:t>
            </a:fld>
            <a:endParaRPr lang="en-GB"/>
          </a:p>
        </p:txBody>
      </p:sp>
    </p:spTree>
    <p:extLst>
      <p:ext uri="{BB962C8B-B14F-4D97-AF65-F5344CB8AC3E}">
        <p14:creationId xmlns:p14="http://schemas.microsoft.com/office/powerpoint/2010/main" val="66823412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3C38427-DC29-7044-8783-F3F33A8E05B2}" type="slidenum">
              <a:rPr lang="en-GB"/>
              <a:pPr>
                <a:defRPr/>
              </a:pPr>
              <a:t>‹#›</a:t>
            </a:fld>
            <a:endParaRPr lang="en-GB"/>
          </a:p>
        </p:txBody>
      </p:sp>
    </p:spTree>
    <p:extLst>
      <p:ext uri="{BB962C8B-B14F-4D97-AF65-F5344CB8AC3E}">
        <p14:creationId xmlns:p14="http://schemas.microsoft.com/office/powerpoint/2010/main" val="255550096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00C5E8-AE06-2445-B7A2-14ED23B0A64E}" type="slidenum">
              <a:rPr lang="en-GB"/>
              <a:pPr>
                <a:defRPr/>
              </a:pPr>
              <a:t>‹#›</a:t>
            </a:fld>
            <a:endParaRPr lang="en-GB"/>
          </a:p>
        </p:txBody>
      </p:sp>
    </p:spTree>
    <p:extLst>
      <p:ext uri="{BB962C8B-B14F-4D97-AF65-F5344CB8AC3E}">
        <p14:creationId xmlns:p14="http://schemas.microsoft.com/office/powerpoint/2010/main" val="1277873198"/>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27D06-B680-E040-B2EB-22AE56806426}" type="slidenum">
              <a:rPr lang="en-GB"/>
              <a:pPr>
                <a:defRPr/>
              </a:pPr>
              <a:t>‹#›</a:t>
            </a:fld>
            <a:endParaRPr lang="en-GB"/>
          </a:p>
        </p:txBody>
      </p:sp>
    </p:spTree>
    <p:extLst>
      <p:ext uri="{BB962C8B-B14F-4D97-AF65-F5344CB8AC3E}">
        <p14:creationId xmlns:p14="http://schemas.microsoft.com/office/powerpoint/2010/main" val="3904352311"/>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1526455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576658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91160107"/>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3762750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172627"/>
      </p:ext>
    </p:extLst>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5978559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99550653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7380279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6744661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3128592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37451366"/>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77104650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7770915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7589420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97941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016577"/>
      </p:ext>
    </p:extLst>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55726033"/>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51343196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761650259"/>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37868149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433363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19421486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296238617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8539124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632745813"/>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9542368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8930993"/>
      </p:ext>
    </p:extLst>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9053B222-8B04-FD45-80F2-850C5C89CC6B}" type="slidenum">
              <a:rPr lang="en-US"/>
              <a:pPr>
                <a:defRPr/>
              </a:pPr>
              <a:t>‹#›</a:t>
            </a:fld>
            <a:endParaRPr lang="en-US"/>
          </a:p>
        </p:txBody>
      </p:sp>
    </p:spTree>
    <p:extLst>
      <p:ext uri="{BB962C8B-B14F-4D97-AF65-F5344CB8AC3E}">
        <p14:creationId xmlns:p14="http://schemas.microsoft.com/office/powerpoint/2010/main" val="258095473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B49F2A14-5E72-0847-9BFF-788FB74258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67974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1247C2DC-E3F2-0A41-AEF4-D2E89A15DA5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716406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A8F7402-0FCE-B64E-9537-B823E0E375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007481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6D9F45B5-FCE5-BF40-B87A-D6A5D17704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2174243"/>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D0E035E8-FD5C-B145-8E8B-765D9AA5FB4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438902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798983E2-7758-2B48-86A9-B9451F74A1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6440103"/>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142FF243-810B-8446-B8B5-932B5816AE3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72735039"/>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939FDD-6643-DE4B-AF74-6BF0417660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091604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08FFD47-A081-B04D-9403-E6BCBC3581E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89196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7081612"/>
      </p:ext>
    </p:extLst>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63B07C9-43EF-474F-B561-55D65BB1DD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943262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EA47873-BA13-F341-B968-39D60A4325C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0423835"/>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76CCDD5-719B-0647-A712-CC46645B50D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52498700"/>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B81FA1-4E7A-0C4F-B807-ED2F8D1047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065019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A27DAF-40BA-D84B-8ED2-3673F7F685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6998965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F9DE79-5DD1-894D-BC18-12D57217DB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84503516"/>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B8F0B-1B1F-2647-9BAC-ED3416EC87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07679348"/>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D7D9C3-C8AB-184F-A5CC-D95A25889F4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729637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2364C6-8EB1-D440-AC92-4814635CC37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58616471"/>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EE7139-389A-654B-AE6B-B582158974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468389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44156172"/>
      </p:ext>
    </p:extLst>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DF8861-F891-4240-8D0C-B823ACF9E7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961415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3FBAE0-0893-A24C-A75E-DA25B19E8B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079848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9AE656-7703-FF4B-B1A5-09317DE058C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783094"/>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479637219"/>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750949270"/>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824075255"/>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492047011"/>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951940058"/>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3067830355"/>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65828771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55229"/>
      </p:ext>
    </p:extLst>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422647766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92281966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5640903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2332092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849FD15-3EB1-514C-AB0A-CB373C13E872}" type="slidenum">
              <a:rPr lang="en-US"/>
              <a:pPr>
                <a:defRPr/>
              </a:pPr>
              <a:t>‹#›</a:t>
            </a:fld>
            <a:endParaRPr lang="en-US"/>
          </a:p>
        </p:txBody>
      </p:sp>
    </p:spTree>
    <p:extLst>
      <p:ext uri="{BB962C8B-B14F-4D97-AF65-F5344CB8AC3E}">
        <p14:creationId xmlns:p14="http://schemas.microsoft.com/office/powerpoint/2010/main" val="2812061757"/>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E5AC4A5-6BE5-4B47-97D4-DECC54F7C7F8}" type="slidenum">
              <a:rPr lang="en-US"/>
              <a:pPr>
                <a:defRPr/>
              </a:pPr>
              <a:t>‹#›</a:t>
            </a:fld>
            <a:endParaRPr lang="en-US"/>
          </a:p>
        </p:txBody>
      </p:sp>
    </p:spTree>
    <p:extLst>
      <p:ext uri="{BB962C8B-B14F-4D97-AF65-F5344CB8AC3E}">
        <p14:creationId xmlns:p14="http://schemas.microsoft.com/office/powerpoint/2010/main" val="3262694945"/>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CC429E6-FB0B-B641-925B-AF9943124171}" type="slidenum">
              <a:rPr lang="en-US"/>
              <a:pPr>
                <a:defRPr/>
              </a:pPr>
              <a:t>‹#›</a:t>
            </a:fld>
            <a:endParaRPr lang="en-US"/>
          </a:p>
        </p:txBody>
      </p:sp>
    </p:spTree>
    <p:extLst>
      <p:ext uri="{BB962C8B-B14F-4D97-AF65-F5344CB8AC3E}">
        <p14:creationId xmlns:p14="http://schemas.microsoft.com/office/powerpoint/2010/main" val="40261169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94C0E33-92E1-5248-A6FD-302186E0147F}" type="slidenum">
              <a:rPr lang="en-US"/>
              <a:pPr>
                <a:defRPr/>
              </a:pPr>
              <a:t>‹#›</a:t>
            </a:fld>
            <a:endParaRPr lang="en-US"/>
          </a:p>
        </p:txBody>
      </p:sp>
    </p:spTree>
    <p:extLst>
      <p:ext uri="{BB962C8B-B14F-4D97-AF65-F5344CB8AC3E}">
        <p14:creationId xmlns:p14="http://schemas.microsoft.com/office/powerpoint/2010/main" val="88963104"/>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5949B59-29D8-9849-8124-C3DC691DD6D2}" type="slidenum">
              <a:rPr lang="en-US"/>
              <a:pPr>
                <a:defRPr/>
              </a:pPr>
              <a:t>‹#›</a:t>
            </a:fld>
            <a:endParaRPr lang="en-US"/>
          </a:p>
        </p:txBody>
      </p:sp>
    </p:spTree>
    <p:extLst>
      <p:ext uri="{BB962C8B-B14F-4D97-AF65-F5344CB8AC3E}">
        <p14:creationId xmlns:p14="http://schemas.microsoft.com/office/powerpoint/2010/main" val="914201081"/>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3FBF81-1CED-0E4C-8B26-98AF11371339}" type="slidenum">
              <a:rPr lang="en-US"/>
              <a:pPr>
                <a:defRPr/>
              </a:pPr>
              <a:t>‹#›</a:t>
            </a:fld>
            <a:endParaRPr lang="en-US"/>
          </a:p>
        </p:txBody>
      </p:sp>
    </p:spTree>
    <p:extLst>
      <p:ext uri="{BB962C8B-B14F-4D97-AF65-F5344CB8AC3E}">
        <p14:creationId xmlns:p14="http://schemas.microsoft.com/office/powerpoint/2010/main" val="314690893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59475"/>
      </p:ext>
    </p:extLst>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EEDAAB8-752C-684C-B430-D564BB5E2B53}" type="slidenum">
              <a:rPr lang="en-US"/>
              <a:pPr>
                <a:defRPr/>
              </a:pPr>
              <a:t>‹#›</a:t>
            </a:fld>
            <a:endParaRPr lang="en-US"/>
          </a:p>
        </p:txBody>
      </p:sp>
    </p:spTree>
    <p:extLst>
      <p:ext uri="{BB962C8B-B14F-4D97-AF65-F5344CB8AC3E}">
        <p14:creationId xmlns:p14="http://schemas.microsoft.com/office/powerpoint/2010/main" val="264744204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11BD2A-0304-504F-B9AA-A97D891F97B6}" type="slidenum">
              <a:rPr lang="en-US"/>
              <a:pPr>
                <a:defRPr/>
              </a:pPr>
              <a:t>‹#›</a:t>
            </a:fld>
            <a:endParaRPr lang="en-US"/>
          </a:p>
        </p:txBody>
      </p:sp>
    </p:spTree>
    <p:extLst>
      <p:ext uri="{BB962C8B-B14F-4D97-AF65-F5344CB8AC3E}">
        <p14:creationId xmlns:p14="http://schemas.microsoft.com/office/powerpoint/2010/main" val="2593218306"/>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8B95C7-F6CD-6847-843F-0CD9CC7D75A5}" type="slidenum">
              <a:rPr lang="en-US"/>
              <a:pPr>
                <a:defRPr/>
              </a:pPr>
              <a:t>‹#›</a:t>
            </a:fld>
            <a:endParaRPr lang="en-US"/>
          </a:p>
        </p:txBody>
      </p:sp>
    </p:spTree>
    <p:extLst>
      <p:ext uri="{BB962C8B-B14F-4D97-AF65-F5344CB8AC3E}">
        <p14:creationId xmlns:p14="http://schemas.microsoft.com/office/powerpoint/2010/main" val="410385711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00817B6-DB9D-C044-A42C-4D746E47B29E}" type="slidenum">
              <a:rPr lang="en-US"/>
              <a:pPr>
                <a:defRPr/>
              </a:pPr>
              <a:t>‹#›</a:t>
            </a:fld>
            <a:endParaRPr lang="en-US"/>
          </a:p>
        </p:txBody>
      </p:sp>
    </p:spTree>
    <p:extLst>
      <p:ext uri="{BB962C8B-B14F-4D97-AF65-F5344CB8AC3E}">
        <p14:creationId xmlns:p14="http://schemas.microsoft.com/office/powerpoint/2010/main" val="349044276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34C1C2-54D0-DE4D-A248-A4E44C7DFC52}" type="slidenum">
              <a:rPr lang="en-US"/>
              <a:pPr>
                <a:defRPr/>
              </a:pPr>
              <a:t>‹#›</a:t>
            </a:fld>
            <a:endParaRPr lang="en-US"/>
          </a:p>
        </p:txBody>
      </p:sp>
    </p:spTree>
    <p:extLst>
      <p:ext uri="{BB962C8B-B14F-4D97-AF65-F5344CB8AC3E}">
        <p14:creationId xmlns:p14="http://schemas.microsoft.com/office/powerpoint/2010/main" val="186799127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extLst>
      <p:ext uri="{BB962C8B-B14F-4D97-AF65-F5344CB8AC3E}">
        <p14:creationId xmlns:p14="http://schemas.microsoft.com/office/powerpoint/2010/main" val="1629962716"/>
      </p:ext>
    </p:extLst>
  </p:cSld>
  <p:clrMapOvr>
    <a:masterClrMapping/>
  </p:clrMapOvr>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extLst>
      <p:ext uri="{BB962C8B-B14F-4D97-AF65-F5344CB8AC3E}">
        <p14:creationId xmlns:p14="http://schemas.microsoft.com/office/powerpoint/2010/main" val="357137107"/>
      </p:ext>
    </p:extLst>
  </p:cSld>
  <p:clrMapOvr>
    <a:masterClrMapping/>
  </p:clrMapOvr>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extLst>
      <p:ext uri="{BB962C8B-B14F-4D97-AF65-F5344CB8AC3E}">
        <p14:creationId xmlns:p14="http://schemas.microsoft.com/office/powerpoint/2010/main" val="3118375634"/>
      </p:ext>
    </p:extLst>
  </p:cSld>
  <p:clrMapOvr>
    <a:masterClrMapping/>
  </p:clrMapOvr>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extLst>
      <p:ext uri="{BB962C8B-B14F-4D97-AF65-F5344CB8AC3E}">
        <p14:creationId xmlns:p14="http://schemas.microsoft.com/office/powerpoint/2010/main" val="914021049"/>
      </p:ext>
    </p:extLst>
  </p:cSld>
  <p:clrMapOvr>
    <a:masterClrMapping/>
  </p:clrMapOvr>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extLst>
      <p:ext uri="{BB962C8B-B14F-4D97-AF65-F5344CB8AC3E}">
        <p14:creationId xmlns:p14="http://schemas.microsoft.com/office/powerpoint/2010/main" val="2751900809"/>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8143854"/>
      </p:ext>
    </p:extLst>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extLst>
      <p:ext uri="{BB962C8B-B14F-4D97-AF65-F5344CB8AC3E}">
        <p14:creationId xmlns:p14="http://schemas.microsoft.com/office/powerpoint/2010/main" val="3304110642"/>
      </p:ext>
    </p:extLst>
  </p:cSld>
  <p:clrMapOvr>
    <a:masterClrMapping/>
  </p:clrMapOvr>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extLst>
      <p:ext uri="{BB962C8B-B14F-4D97-AF65-F5344CB8AC3E}">
        <p14:creationId xmlns:p14="http://schemas.microsoft.com/office/powerpoint/2010/main" val="2243761491"/>
      </p:ext>
    </p:extLst>
  </p:cSld>
  <p:clrMapOvr>
    <a:masterClrMapping/>
  </p:clrMapOvr>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extLst>
      <p:ext uri="{BB962C8B-B14F-4D97-AF65-F5344CB8AC3E}">
        <p14:creationId xmlns:p14="http://schemas.microsoft.com/office/powerpoint/2010/main" val="2519103644"/>
      </p:ext>
    </p:extLst>
  </p:cSld>
  <p:clrMapOvr>
    <a:masterClrMapping/>
  </p:clrMapOvr>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extLst>
      <p:ext uri="{BB962C8B-B14F-4D97-AF65-F5344CB8AC3E}">
        <p14:creationId xmlns:p14="http://schemas.microsoft.com/office/powerpoint/2010/main" val="3770762179"/>
      </p:ext>
    </p:extLst>
  </p:cSld>
  <p:clrMapOvr>
    <a:masterClrMapping/>
  </p:clrMapOvr>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extLst>
      <p:ext uri="{BB962C8B-B14F-4D97-AF65-F5344CB8AC3E}">
        <p14:creationId xmlns:p14="http://schemas.microsoft.com/office/powerpoint/2010/main" val="1881328377"/>
      </p:ext>
    </p:extLst>
  </p:cSld>
  <p:clrMapOvr>
    <a:masterClrMapping/>
  </p:clrMapOvr>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extLst>
      <p:ext uri="{BB962C8B-B14F-4D97-AF65-F5344CB8AC3E}">
        <p14:creationId xmlns:p14="http://schemas.microsoft.com/office/powerpoint/2010/main" val="3920941689"/>
      </p:ext>
    </p:extLst>
  </p:cSld>
  <p:clrMapOvr>
    <a:masterClrMapping/>
  </p:clrMapOvr>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extLst>
      <p:ext uri="{BB962C8B-B14F-4D97-AF65-F5344CB8AC3E}">
        <p14:creationId xmlns:p14="http://schemas.microsoft.com/office/powerpoint/2010/main" val="1013498266"/>
      </p:ext>
    </p:extLst>
  </p:cSld>
  <p:clrMapOvr>
    <a:masterClrMapping/>
  </p:clrMapOvr>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50081427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30992264"/>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6166351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575577"/>
      </p:ext>
    </p:extLst>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220671057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8721831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30867832"/>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18455976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660678427"/>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934615617"/>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192298975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331353669"/>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197759871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177568615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8484318"/>
      </p:ext>
    </p:extLst>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717050"/>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88024026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73482748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07669744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26895142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6597574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9195182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672145733"/>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89046374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2803716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0553009"/>
      </p:ext>
    </p:extLst>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5592772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988978067"/>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3676934561"/>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825864174"/>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1713786204"/>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2820550606"/>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4129707872"/>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66513279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549327827"/>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3208619110"/>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7233407"/>
      </p:ext>
    </p:extLst>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1274646715"/>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4190836360"/>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1569918890"/>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907556880"/>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743221748"/>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263690072"/>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84333301"/>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618885730"/>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214483910"/>
      </p:ext>
    </p:extLst>
  </p:cSld>
  <p:clrMapOvr>
    <a:masterClrMapping/>
  </p:clrMapOvr>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4158568705"/>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04.xml"/><Relationship Id="rId3" Type="http://schemas.openxmlformats.org/officeDocument/2006/relationships/slideLayout" Target="../slideLayouts/slideLayout799.xml"/><Relationship Id="rId7" Type="http://schemas.openxmlformats.org/officeDocument/2006/relationships/slideLayout" Target="../slideLayouts/slideLayout803.xml"/><Relationship Id="rId12" Type="http://schemas.openxmlformats.org/officeDocument/2006/relationships/theme" Target="../theme/theme10.xml"/><Relationship Id="rId2" Type="http://schemas.openxmlformats.org/officeDocument/2006/relationships/slideLayout" Target="../slideLayouts/slideLayout798.xml"/><Relationship Id="rId1" Type="http://schemas.openxmlformats.org/officeDocument/2006/relationships/slideLayout" Target="../slideLayouts/slideLayout797.xml"/><Relationship Id="rId6" Type="http://schemas.openxmlformats.org/officeDocument/2006/relationships/slideLayout" Target="../slideLayouts/slideLayout802.xml"/><Relationship Id="rId11" Type="http://schemas.openxmlformats.org/officeDocument/2006/relationships/slideLayout" Target="../slideLayouts/slideLayout807.xml"/><Relationship Id="rId5" Type="http://schemas.openxmlformats.org/officeDocument/2006/relationships/slideLayout" Target="../slideLayouts/slideLayout801.xml"/><Relationship Id="rId10" Type="http://schemas.openxmlformats.org/officeDocument/2006/relationships/slideLayout" Target="../slideLayouts/slideLayout806.xml"/><Relationship Id="rId4" Type="http://schemas.openxmlformats.org/officeDocument/2006/relationships/slideLayout" Target="../slideLayouts/slideLayout800.xml"/><Relationship Id="rId9" Type="http://schemas.openxmlformats.org/officeDocument/2006/relationships/slideLayout" Target="../slideLayouts/slideLayout805.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2470.xml"/><Relationship Id="rId3" Type="http://schemas.openxmlformats.org/officeDocument/2006/relationships/slideLayout" Target="../slideLayouts/slideLayout2465.xml"/><Relationship Id="rId7" Type="http://schemas.openxmlformats.org/officeDocument/2006/relationships/slideLayout" Target="../slideLayouts/slideLayout2469.xml"/><Relationship Id="rId12" Type="http://schemas.openxmlformats.org/officeDocument/2006/relationships/theme" Target="../theme/theme100.xml"/><Relationship Id="rId2" Type="http://schemas.openxmlformats.org/officeDocument/2006/relationships/slideLayout" Target="../slideLayouts/slideLayout2464.xml"/><Relationship Id="rId1" Type="http://schemas.openxmlformats.org/officeDocument/2006/relationships/slideLayout" Target="../slideLayouts/slideLayout2463.xml"/><Relationship Id="rId6" Type="http://schemas.openxmlformats.org/officeDocument/2006/relationships/slideLayout" Target="../slideLayouts/slideLayout2468.xml"/><Relationship Id="rId11" Type="http://schemas.openxmlformats.org/officeDocument/2006/relationships/slideLayout" Target="../slideLayouts/slideLayout2473.xml"/><Relationship Id="rId5" Type="http://schemas.openxmlformats.org/officeDocument/2006/relationships/slideLayout" Target="../slideLayouts/slideLayout2467.xml"/><Relationship Id="rId10" Type="http://schemas.openxmlformats.org/officeDocument/2006/relationships/slideLayout" Target="../slideLayouts/slideLayout2472.xml"/><Relationship Id="rId4" Type="http://schemas.openxmlformats.org/officeDocument/2006/relationships/slideLayout" Target="../slideLayouts/slideLayout2466.xml"/><Relationship Id="rId9" Type="http://schemas.openxmlformats.org/officeDocument/2006/relationships/slideLayout" Target="../slideLayouts/slideLayout2471.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2481.xml"/><Relationship Id="rId13" Type="http://schemas.openxmlformats.org/officeDocument/2006/relationships/slideLayout" Target="../slideLayouts/slideLayout2486.xml"/><Relationship Id="rId3" Type="http://schemas.openxmlformats.org/officeDocument/2006/relationships/slideLayout" Target="../slideLayouts/slideLayout2476.xml"/><Relationship Id="rId7" Type="http://schemas.openxmlformats.org/officeDocument/2006/relationships/slideLayout" Target="../slideLayouts/slideLayout2480.xml"/><Relationship Id="rId12" Type="http://schemas.openxmlformats.org/officeDocument/2006/relationships/slideLayout" Target="../slideLayouts/slideLayout2485.xml"/><Relationship Id="rId2" Type="http://schemas.openxmlformats.org/officeDocument/2006/relationships/slideLayout" Target="../slideLayouts/slideLayout2475.xml"/><Relationship Id="rId16" Type="http://schemas.openxmlformats.org/officeDocument/2006/relationships/image" Target="../media/image45.jpeg"/><Relationship Id="rId1" Type="http://schemas.openxmlformats.org/officeDocument/2006/relationships/slideLayout" Target="../slideLayouts/slideLayout2474.xml"/><Relationship Id="rId6" Type="http://schemas.openxmlformats.org/officeDocument/2006/relationships/slideLayout" Target="../slideLayouts/slideLayout2479.xml"/><Relationship Id="rId11" Type="http://schemas.openxmlformats.org/officeDocument/2006/relationships/slideLayout" Target="../slideLayouts/slideLayout2484.xml"/><Relationship Id="rId5" Type="http://schemas.openxmlformats.org/officeDocument/2006/relationships/slideLayout" Target="../slideLayouts/slideLayout2478.xml"/><Relationship Id="rId15" Type="http://schemas.openxmlformats.org/officeDocument/2006/relationships/theme" Target="../theme/theme101.xml"/><Relationship Id="rId10" Type="http://schemas.openxmlformats.org/officeDocument/2006/relationships/slideLayout" Target="../slideLayouts/slideLayout2483.xml"/><Relationship Id="rId4" Type="http://schemas.openxmlformats.org/officeDocument/2006/relationships/slideLayout" Target="../slideLayouts/slideLayout2477.xml"/><Relationship Id="rId9" Type="http://schemas.openxmlformats.org/officeDocument/2006/relationships/slideLayout" Target="../slideLayouts/slideLayout2482.xml"/><Relationship Id="rId14" Type="http://schemas.openxmlformats.org/officeDocument/2006/relationships/slideLayout" Target="../slideLayouts/slideLayout2487.xml"/></Relationships>
</file>

<file path=ppt/slideMasters/_rels/slideMaster10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theme" Target="../theme/theme102.xml"/><Relationship Id="rId1" Type="http://schemas.openxmlformats.org/officeDocument/2006/relationships/slideLayout" Target="../slideLayouts/slideLayout2488.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2496.xml"/><Relationship Id="rId13" Type="http://schemas.openxmlformats.org/officeDocument/2006/relationships/slideLayout" Target="../slideLayouts/slideLayout2501.xml"/><Relationship Id="rId3" Type="http://schemas.openxmlformats.org/officeDocument/2006/relationships/slideLayout" Target="../slideLayouts/slideLayout2491.xml"/><Relationship Id="rId7" Type="http://schemas.openxmlformats.org/officeDocument/2006/relationships/slideLayout" Target="../slideLayouts/slideLayout2495.xml"/><Relationship Id="rId12" Type="http://schemas.openxmlformats.org/officeDocument/2006/relationships/slideLayout" Target="../slideLayouts/slideLayout2500.xml"/><Relationship Id="rId2" Type="http://schemas.openxmlformats.org/officeDocument/2006/relationships/slideLayout" Target="../slideLayouts/slideLayout2490.xml"/><Relationship Id="rId16" Type="http://schemas.openxmlformats.org/officeDocument/2006/relationships/theme" Target="../theme/theme103.xml"/><Relationship Id="rId1" Type="http://schemas.openxmlformats.org/officeDocument/2006/relationships/slideLayout" Target="../slideLayouts/slideLayout2489.xml"/><Relationship Id="rId6" Type="http://schemas.openxmlformats.org/officeDocument/2006/relationships/slideLayout" Target="../slideLayouts/slideLayout2494.xml"/><Relationship Id="rId11" Type="http://schemas.openxmlformats.org/officeDocument/2006/relationships/slideLayout" Target="../slideLayouts/slideLayout2499.xml"/><Relationship Id="rId5" Type="http://schemas.openxmlformats.org/officeDocument/2006/relationships/slideLayout" Target="../slideLayouts/slideLayout2493.xml"/><Relationship Id="rId15" Type="http://schemas.openxmlformats.org/officeDocument/2006/relationships/slideLayout" Target="../slideLayouts/slideLayout2503.xml"/><Relationship Id="rId10" Type="http://schemas.openxmlformats.org/officeDocument/2006/relationships/slideLayout" Target="../slideLayouts/slideLayout2498.xml"/><Relationship Id="rId4" Type="http://schemas.openxmlformats.org/officeDocument/2006/relationships/slideLayout" Target="../slideLayouts/slideLayout2492.xml"/><Relationship Id="rId9" Type="http://schemas.openxmlformats.org/officeDocument/2006/relationships/slideLayout" Target="../slideLayouts/slideLayout2497.xml"/><Relationship Id="rId14" Type="http://schemas.openxmlformats.org/officeDocument/2006/relationships/slideLayout" Target="../slideLayouts/slideLayout250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2511.xml"/><Relationship Id="rId13" Type="http://schemas.openxmlformats.org/officeDocument/2006/relationships/image" Target="../media/image46.jpeg"/><Relationship Id="rId3" Type="http://schemas.openxmlformats.org/officeDocument/2006/relationships/slideLayout" Target="../slideLayouts/slideLayout2506.xml"/><Relationship Id="rId7" Type="http://schemas.openxmlformats.org/officeDocument/2006/relationships/slideLayout" Target="../slideLayouts/slideLayout2510.xml"/><Relationship Id="rId12" Type="http://schemas.openxmlformats.org/officeDocument/2006/relationships/theme" Target="../theme/theme104.xml"/><Relationship Id="rId2" Type="http://schemas.openxmlformats.org/officeDocument/2006/relationships/slideLayout" Target="../slideLayouts/slideLayout2505.xml"/><Relationship Id="rId1" Type="http://schemas.openxmlformats.org/officeDocument/2006/relationships/slideLayout" Target="../slideLayouts/slideLayout2504.xml"/><Relationship Id="rId6" Type="http://schemas.openxmlformats.org/officeDocument/2006/relationships/slideLayout" Target="../slideLayouts/slideLayout2509.xml"/><Relationship Id="rId11" Type="http://schemas.openxmlformats.org/officeDocument/2006/relationships/slideLayout" Target="../slideLayouts/slideLayout2514.xml"/><Relationship Id="rId5" Type="http://schemas.openxmlformats.org/officeDocument/2006/relationships/slideLayout" Target="../slideLayouts/slideLayout2508.xml"/><Relationship Id="rId10" Type="http://schemas.openxmlformats.org/officeDocument/2006/relationships/slideLayout" Target="../slideLayouts/slideLayout2513.xml"/><Relationship Id="rId4" Type="http://schemas.openxmlformats.org/officeDocument/2006/relationships/slideLayout" Target="../slideLayouts/slideLayout2507.xml"/><Relationship Id="rId9" Type="http://schemas.openxmlformats.org/officeDocument/2006/relationships/slideLayout" Target="../slideLayouts/slideLayout2512.xml"/><Relationship Id="rId14" Type="http://schemas.openxmlformats.org/officeDocument/2006/relationships/image" Target="../media/image47.png"/></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2522.xml"/><Relationship Id="rId13" Type="http://schemas.openxmlformats.org/officeDocument/2006/relationships/image" Target="../media/image17.jpeg"/><Relationship Id="rId3" Type="http://schemas.openxmlformats.org/officeDocument/2006/relationships/slideLayout" Target="../slideLayouts/slideLayout2517.xml"/><Relationship Id="rId7" Type="http://schemas.openxmlformats.org/officeDocument/2006/relationships/slideLayout" Target="../slideLayouts/slideLayout2521.xml"/><Relationship Id="rId12" Type="http://schemas.openxmlformats.org/officeDocument/2006/relationships/theme" Target="../theme/theme105.xml"/><Relationship Id="rId2" Type="http://schemas.openxmlformats.org/officeDocument/2006/relationships/slideLayout" Target="../slideLayouts/slideLayout2516.xml"/><Relationship Id="rId1" Type="http://schemas.openxmlformats.org/officeDocument/2006/relationships/slideLayout" Target="../slideLayouts/slideLayout2515.xml"/><Relationship Id="rId6" Type="http://schemas.openxmlformats.org/officeDocument/2006/relationships/slideLayout" Target="../slideLayouts/slideLayout2520.xml"/><Relationship Id="rId11" Type="http://schemas.openxmlformats.org/officeDocument/2006/relationships/slideLayout" Target="../slideLayouts/slideLayout2525.xml"/><Relationship Id="rId5" Type="http://schemas.openxmlformats.org/officeDocument/2006/relationships/slideLayout" Target="../slideLayouts/slideLayout2519.xml"/><Relationship Id="rId10" Type="http://schemas.openxmlformats.org/officeDocument/2006/relationships/slideLayout" Target="../slideLayouts/slideLayout2524.xml"/><Relationship Id="rId4" Type="http://schemas.openxmlformats.org/officeDocument/2006/relationships/slideLayout" Target="../slideLayouts/slideLayout2518.xml"/><Relationship Id="rId9" Type="http://schemas.openxmlformats.org/officeDocument/2006/relationships/slideLayout" Target="../slideLayouts/slideLayout2523.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2533.xml"/><Relationship Id="rId13" Type="http://schemas.openxmlformats.org/officeDocument/2006/relationships/image" Target="../media/image49.jpeg"/><Relationship Id="rId3" Type="http://schemas.openxmlformats.org/officeDocument/2006/relationships/slideLayout" Target="../slideLayouts/slideLayout2528.xml"/><Relationship Id="rId7" Type="http://schemas.openxmlformats.org/officeDocument/2006/relationships/slideLayout" Target="../slideLayouts/slideLayout2532.xml"/><Relationship Id="rId12" Type="http://schemas.openxmlformats.org/officeDocument/2006/relationships/theme" Target="../theme/theme106.xml"/><Relationship Id="rId2" Type="http://schemas.openxmlformats.org/officeDocument/2006/relationships/slideLayout" Target="../slideLayouts/slideLayout2527.xml"/><Relationship Id="rId1" Type="http://schemas.openxmlformats.org/officeDocument/2006/relationships/slideLayout" Target="../slideLayouts/slideLayout2526.xml"/><Relationship Id="rId6" Type="http://schemas.openxmlformats.org/officeDocument/2006/relationships/slideLayout" Target="../slideLayouts/slideLayout2531.xml"/><Relationship Id="rId11" Type="http://schemas.openxmlformats.org/officeDocument/2006/relationships/slideLayout" Target="../slideLayouts/slideLayout2536.xml"/><Relationship Id="rId5" Type="http://schemas.openxmlformats.org/officeDocument/2006/relationships/slideLayout" Target="../slideLayouts/slideLayout2530.xml"/><Relationship Id="rId10" Type="http://schemas.openxmlformats.org/officeDocument/2006/relationships/slideLayout" Target="../slideLayouts/slideLayout2535.xml"/><Relationship Id="rId4" Type="http://schemas.openxmlformats.org/officeDocument/2006/relationships/slideLayout" Target="../slideLayouts/slideLayout2529.xml"/><Relationship Id="rId9" Type="http://schemas.openxmlformats.org/officeDocument/2006/relationships/slideLayout" Target="../slideLayouts/slideLayout2534.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2544.xml"/><Relationship Id="rId13" Type="http://schemas.openxmlformats.org/officeDocument/2006/relationships/image" Target="../media/image46.jpeg"/><Relationship Id="rId3" Type="http://schemas.openxmlformats.org/officeDocument/2006/relationships/slideLayout" Target="../slideLayouts/slideLayout2539.xml"/><Relationship Id="rId7" Type="http://schemas.openxmlformats.org/officeDocument/2006/relationships/slideLayout" Target="../slideLayouts/slideLayout2543.xml"/><Relationship Id="rId12" Type="http://schemas.openxmlformats.org/officeDocument/2006/relationships/theme" Target="../theme/theme107.xml"/><Relationship Id="rId2" Type="http://schemas.openxmlformats.org/officeDocument/2006/relationships/slideLayout" Target="../slideLayouts/slideLayout2538.xml"/><Relationship Id="rId1" Type="http://schemas.openxmlformats.org/officeDocument/2006/relationships/slideLayout" Target="../slideLayouts/slideLayout2537.xml"/><Relationship Id="rId6" Type="http://schemas.openxmlformats.org/officeDocument/2006/relationships/slideLayout" Target="../slideLayouts/slideLayout2542.xml"/><Relationship Id="rId11" Type="http://schemas.openxmlformats.org/officeDocument/2006/relationships/slideLayout" Target="../slideLayouts/slideLayout2547.xml"/><Relationship Id="rId5" Type="http://schemas.openxmlformats.org/officeDocument/2006/relationships/slideLayout" Target="../slideLayouts/slideLayout2541.xml"/><Relationship Id="rId10" Type="http://schemas.openxmlformats.org/officeDocument/2006/relationships/slideLayout" Target="../slideLayouts/slideLayout2546.xml"/><Relationship Id="rId4" Type="http://schemas.openxmlformats.org/officeDocument/2006/relationships/slideLayout" Target="../slideLayouts/slideLayout2540.xml"/><Relationship Id="rId9" Type="http://schemas.openxmlformats.org/officeDocument/2006/relationships/slideLayout" Target="../slideLayouts/slideLayout2545.xml"/><Relationship Id="rId14" Type="http://schemas.openxmlformats.org/officeDocument/2006/relationships/image" Target="../media/image47.png"/></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2555.xml"/><Relationship Id="rId13" Type="http://schemas.openxmlformats.org/officeDocument/2006/relationships/slideLayout" Target="../slideLayouts/slideLayout2560.xml"/><Relationship Id="rId3" Type="http://schemas.openxmlformats.org/officeDocument/2006/relationships/slideLayout" Target="../slideLayouts/slideLayout2550.xml"/><Relationship Id="rId7" Type="http://schemas.openxmlformats.org/officeDocument/2006/relationships/slideLayout" Target="../slideLayouts/slideLayout2554.xml"/><Relationship Id="rId12" Type="http://schemas.openxmlformats.org/officeDocument/2006/relationships/slideLayout" Target="../slideLayouts/slideLayout2559.xml"/><Relationship Id="rId2" Type="http://schemas.openxmlformats.org/officeDocument/2006/relationships/slideLayout" Target="../slideLayouts/slideLayout2549.xml"/><Relationship Id="rId1" Type="http://schemas.openxmlformats.org/officeDocument/2006/relationships/slideLayout" Target="../slideLayouts/slideLayout2548.xml"/><Relationship Id="rId6" Type="http://schemas.openxmlformats.org/officeDocument/2006/relationships/slideLayout" Target="../slideLayouts/slideLayout2553.xml"/><Relationship Id="rId11" Type="http://schemas.openxmlformats.org/officeDocument/2006/relationships/slideLayout" Target="../slideLayouts/slideLayout2558.xml"/><Relationship Id="rId5" Type="http://schemas.openxmlformats.org/officeDocument/2006/relationships/slideLayout" Target="../slideLayouts/slideLayout2552.xml"/><Relationship Id="rId10" Type="http://schemas.openxmlformats.org/officeDocument/2006/relationships/slideLayout" Target="../slideLayouts/slideLayout2557.xml"/><Relationship Id="rId4" Type="http://schemas.openxmlformats.org/officeDocument/2006/relationships/slideLayout" Target="../slideLayouts/slideLayout2551.xml"/><Relationship Id="rId9" Type="http://schemas.openxmlformats.org/officeDocument/2006/relationships/slideLayout" Target="../slideLayouts/slideLayout2556.xml"/><Relationship Id="rId14" Type="http://schemas.openxmlformats.org/officeDocument/2006/relationships/theme" Target="../theme/theme10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2568.xml"/><Relationship Id="rId13" Type="http://schemas.openxmlformats.org/officeDocument/2006/relationships/slideLayout" Target="../slideLayouts/slideLayout2573.xml"/><Relationship Id="rId3" Type="http://schemas.openxmlformats.org/officeDocument/2006/relationships/slideLayout" Target="../slideLayouts/slideLayout2563.xml"/><Relationship Id="rId7" Type="http://schemas.openxmlformats.org/officeDocument/2006/relationships/slideLayout" Target="../slideLayouts/slideLayout2567.xml"/><Relationship Id="rId12" Type="http://schemas.openxmlformats.org/officeDocument/2006/relationships/slideLayout" Target="../slideLayouts/slideLayout2572.xml"/><Relationship Id="rId2" Type="http://schemas.openxmlformats.org/officeDocument/2006/relationships/slideLayout" Target="../slideLayouts/slideLayout2562.xml"/><Relationship Id="rId1" Type="http://schemas.openxmlformats.org/officeDocument/2006/relationships/slideLayout" Target="../slideLayouts/slideLayout2561.xml"/><Relationship Id="rId6" Type="http://schemas.openxmlformats.org/officeDocument/2006/relationships/slideLayout" Target="../slideLayouts/slideLayout2566.xml"/><Relationship Id="rId11" Type="http://schemas.openxmlformats.org/officeDocument/2006/relationships/slideLayout" Target="../slideLayouts/slideLayout2571.xml"/><Relationship Id="rId5" Type="http://schemas.openxmlformats.org/officeDocument/2006/relationships/slideLayout" Target="../slideLayouts/slideLayout2565.xml"/><Relationship Id="rId10" Type="http://schemas.openxmlformats.org/officeDocument/2006/relationships/slideLayout" Target="../slideLayouts/slideLayout2570.xml"/><Relationship Id="rId4" Type="http://schemas.openxmlformats.org/officeDocument/2006/relationships/slideLayout" Target="../slideLayouts/slideLayout2564.xml"/><Relationship Id="rId9" Type="http://schemas.openxmlformats.org/officeDocument/2006/relationships/slideLayout" Target="../slideLayouts/slideLayout2569.xml"/><Relationship Id="rId1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815.xml"/><Relationship Id="rId13" Type="http://schemas.openxmlformats.org/officeDocument/2006/relationships/image" Target="../media/image26.png"/><Relationship Id="rId3" Type="http://schemas.openxmlformats.org/officeDocument/2006/relationships/slideLayout" Target="../slideLayouts/slideLayout810.xml"/><Relationship Id="rId7" Type="http://schemas.openxmlformats.org/officeDocument/2006/relationships/slideLayout" Target="../slideLayouts/slideLayout814.xml"/><Relationship Id="rId12" Type="http://schemas.openxmlformats.org/officeDocument/2006/relationships/theme" Target="../theme/theme11.xml"/><Relationship Id="rId2" Type="http://schemas.openxmlformats.org/officeDocument/2006/relationships/slideLayout" Target="../slideLayouts/slideLayout809.xml"/><Relationship Id="rId1" Type="http://schemas.openxmlformats.org/officeDocument/2006/relationships/slideLayout" Target="../slideLayouts/slideLayout808.xml"/><Relationship Id="rId6" Type="http://schemas.openxmlformats.org/officeDocument/2006/relationships/slideLayout" Target="../slideLayouts/slideLayout813.xml"/><Relationship Id="rId11" Type="http://schemas.openxmlformats.org/officeDocument/2006/relationships/slideLayout" Target="../slideLayouts/slideLayout818.xml"/><Relationship Id="rId5" Type="http://schemas.openxmlformats.org/officeDocument/2006/relationships/slideLayout" Target="../slideLayouts/slideLayout812.xml"/><Relationship Id="rId10" Type="http://schemas.openxmlformats.org/officeDocument/2006/relationships/slideLayout" Target="../slideLayouts/slideLayout817.xml"/><Relationship Id="rId4" Type="http://schemas.openxmlformats.org/officeDocument/2006/relationships/slideLayout" Target="../slideLayouts/slideLayout811.xml"/><Relationship Id="rId9" Type="http://schemas.openxmlformats.org/officeDocument/2006/relationships/slideLayout" Target="../slideLayouts/slideLayout816.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2581.xml"/><Relationship Id="rId3" Type="http://schemas.openxmlformats.org/officeDocument/2006/relationships/slideLayout" Target="../slideLayouts/slideLayout2576.xml"/><Relationship Id="rId7" Type="http://schemas.openxmlformats.org/officeDocument/2006/relationships/slideLayout" Target="../slideLayouts/slideLayout2580.xml"/><Relationship Id="rId12" Type="http://schemas.openxmlformats.org/officeDocument/2006/relationships/theme" Target="../theme/theme110.xml"/><Relationship Id="rId2" Type="http://schemas.openxmlformats.org/officeDocument/2006/relationships/slideLayout" Target="../slideLayouts/slideLayout2575.xml"/><Relationship Id="rId1" Type="http://schemas.openxmlformats.org/officeDocument/2006/relationships/slideLayout" Target="../slideLayouts/slideLayout2574.xml"/><Relationship Id="rId6" Type="http://schemas.openxmlformats.org/officeDocument/2006/relationships/slideLayout" Target="../slideLayouts/slideLayout2579.xml"/><Relationship Id="rId11" Type="http://schemas.openxmlformats.org/officeDocument/2006/relationships/slideLayout" Target="../slideLayouts/slideLayout2584.xml"/><Relationship Id="rId5" Type="http://schemas.openxmlformats.org/officeDocument/2006/relationships/slideLayout" Target="../slideLayouts/slideLayout2578.xml"/><Relationship Id="rId10" Type="http://schemas.openxmlformats.org/officeDocument/2006/relationships/slideLayout" Target="../slideLayouts/slideLayout2583.xml"/><Relationship Id="rId4" Type="http://schemas.openxmlformats.org/officeDocument/2006/relationships/slideLayout" Target="../slideLayouts/slideLayout2577.xml"/><Relationship Id="rId9" Type="http://schemas.openxmlformats.org/officeDocument/2006/relationships/slideLayout" Target="../slideLayouts/slideLayout2582.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2592.xml"/><Relationship Id="rId13" Type="http://schemas.openxmlformats.org/officeDocument/2006/relationships/image" Target="../media/image46.jpeg"/><Relationship Id="rId3" Type="http://schemas.openxmlformats.org/officeDocument/2006/relationships/slideLayout" Target="../slideLayouts/slideLayout2587.xml"/><Relationship Id="rId7" Type="http://schemas.openxmlformats.org/officeDocument/2006/relationships/slideLayout" Target="../slideLayouts/slideLayout2591.xml"/><Relationship Id="rId12" Type="http://schemas.openxmlformats.org/officeDocument/2006/relationships/theme" Target="../theme/theme111.xml"/><Relationship Id="rId2" Type="http://schemas.openxmlformats.org/officeDocument/2006/relationships/slideLayout" Target="../slideLayouts/slideLayout2586.xml"/><Relationship Id="rId1" Type="http://schemas.openxmlformats.org/officeDocument/2006/relationships/slideLayout" Target="../slideLayouts/slideLayout2585.xml"/><Relationship Id="rId6" Type="http://schemas.openxmlformats.org/officeDocument/2006/relationships/slideLayout" Target="../slideLayouts/slideLayout2590.xml"/><Relationship Id="rId11" Type="http://schemas.openxmlformats.org/officeDocument/2006/relationships/slideLayout" Target="../slideLayouts/slideLayout2595.xml"/><Relationship Id="rId5" Type="http://schemas.openxmlformats.org/officeDocument/2006/relationships/slideLayout" Target="../slideLayouts/slideLayout2589.xml"/><Relationship Id="rId10" Type="http://schemas.openxmlformats.org/officeDocument/2006/relationships/slideLayout" Target="../slideLayouts/slideLayout2594.xml"/><Relationship Id="rId4" Type="http://schemas.openxmlformats.org/officeDocument/2006/relationships/slideLayout" Target="../slideLayouts/slideLayout2588.xml"/><Relationship Id="rId9" Type="http://schemas.openxmlformats.org/officeDocument/2006/relationships/slideLayout" Target="../slideLayouts/slideLayout2593.xml"/><Relationship Id="rId14" Type="http://schemas.openxmlformats.org/officeDocument/2006/relationships/image" Target="../media/image47.png"/></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2603.xml"/><Relationship Id="rId3" Type="http://schemas.openxmlformats.org/officeDocument/2006/relationships/slideLayout" Target="../slideLayouts/slideLayout2598.xml"/><Relationship Id="rId7" Type="http://schemas.openxmlformats.org/officeDocument/2006/relationships/slideLayout" Target="../slideLayouts/slideLayout2602.xml"/><Relationship Id="rId12" Type="http://schemas.openxmlformats.org/officeDocument/2006/relationships/theme" Target="../theme/theme112.xml"/><Relationship Id="rId2" Type="http://schemas.openxmlformats.org/officeDocument/2006/relationships/slideLayout" Target="../slideLayouts/slideLayout2597.xml"/><Relationship Id="rId1" Type="http://schemas.openxmlformats.org/officeDocument/2006/relationships/slideLayout" Target="../slideLayouts/slideLayout2596.xml"/><Relationship Id="rId6" Type="http://schemas.openxmlformats.org/officeDocument/2006/relationships/slideLayout" Target="../slideLayouts/slideLayout2601.xml"/><Relationship Id="rId11" Type="http://schemas.openxmlformats.org/officeDocument/2006/relationships/slideLayout" Target="../slideLayouts/slideLayout2606.xml"/><Relationship Id="rId5" Type="http://schemas.openxmlformats.org/officeDocument/2006/relationships/slideLayout" Target="../slideLayouts/slideLayout2600.xml"/><Relationship Id="rId10" Type="http://schemas.openxmlformats.org/officeDocument/2006/relationships/slideLayout" Target="../slideLayouts/slideLayout2605.xml"/><Relationship Id="rId4" Type="http://schemas.openxmlformats.org/officeDocument/2006/relationships/slideLayout" Target="../slideLayouts/slideLayout2599.xml"/><Relationship Id="rId9" Type="http://schemas.openxmlformats.org/officeDocument/2006/relationships/slideLayout" Target="../slideLayouts/slideLayout2604.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2614.xml"/><Relationship Id="rId3" Type="http://schemas.openxmlformats.org/officeDocument/2006/relationships/slideLayout" Target="../slideLayouts/slideLayout2609.xml"/><Relationship Id="rId7" Type="http://schemas.openxmlformats.org/officeDocument/2006/relationships/slideLayout" Target="../slideLayouts/slideLayout2613.xml"/><Relationship Id="rId12" Type="http://schemas.openxmlformats.org/officeDocument/2006/relationships/theme" Target="../theme/theme113.xml"/><Relationship Id="rId2" Type="http://schemas.openxmlformats.org/officeDocument/2006/relationships/slideLayout" Target="../slideLayouts/slideLayout2608.xml"/><Relationship Id="rId1" Type="http://schemas.openxmlformats.org/officeDocument/2006/relationships/slideLayout" Target="../slideLayouts/slideLayout2607.xml"/><Relationship Id="rId6" Type="http://schemas.openxmlformats.org/officeDocument/2006/relationships/slideLayout" Target="../slideLayouts/slideLayout2612.xml"/><Relationship Id="rId11" Type="http://schemas.openxmlformats.org/officeDocument/2006/relationships/slideLayout" Target="../slideLayouts/slideLayout2617.xml"/><Relationship Id="rId5" Type="http://schemas.openxmlformats.org/officeDocument/2006/relationships/slideLayout" Target="../slideLayouts/slideLayout2611.xml"/><Relationship Id="rId10" Type="http://schemas.openxmlformats.org/officeDocument/2006/relationships/slideLayout" Target="../slideLayouts/slideLayout2616.xml"/><Relationship Id="rId4" Type="http://schemas.openxmlformats.org/officeDocument/2006/relationships/slideLayout" Target="../slideLayouts/slideLayout2610.xml"/><Relationship Id="rId9" Type="http://schemas.openxmlformats.org/officeDocument/2006/relationships/slideLayout" Target="../slideLayouts/slideLayout2615.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2625.xml"/><Relationship Id="rId3" Type="http://schemas.openxmlformats.org/officeDocument/2006/relationships/slideLayout" Target="../slideLayouts/slideLayout2620.xml"/><Relationship Id="rId7" Type="http://schemas.openxmlformats.org/officeDocument/2006/relationships/slideLayout" Target="../slideLayouts/slideLayout2624.xml"/><Relationship Id="rId12" Type="http://schemas.openxmlformats.org/officeDocument/2006/relationships/theme" Target="../theme/theme114.xml"/><Relationship Id="rId2" Type="http://schemas.openxmlformats.org/officeDocument/2006/relationships/slideLayout" Target="../slideLayouts/slideLayout2619.xml"/><Relationship Id="rId1" Type="http://schemas.openxmlformats.org/officeDocument/2006/relationships/slideLayout" Target="../slideLayouts/slideLayout2618.xml"/><Relationship Id="rId6" Type="http://schemas.openxmlformats.org/officeDocument/2006/relationships/slideLayout" Target="../slideLayouts/slideLayout2623.xml"/><Relationship Id="rId11" Type="http://schemas.openxmlformats.org/officeDocument/2006/relationships/slideLayout" Target="../slideLayouts/slideLayout2628.xml"/><Relationship Id="rId5" Type="http://schemas.openxmlformats.org/officeDocument/2006/relationships/slideLayout" Target="../slideLayouts/slideLayout2622.xml"/><Relationship Id="rId10" Type="http://schemas.openxmlformats.org/officeDocument/2006/relationships/slideLayout" Target="../slideLayouts/slideLayout2627.xml"/><Relationship Id="rId4" Type="http://schemas.openxmlformats.org/officeDocument/2006/relationships/slideLayout" Target="../slideLayouts/slideLayout2621.xml"/><Relationship Id="rId9" Type="http://schemas.openxmlformats.org/officeDocument/2006/relationships/slideLayout" Target="../slideLayouts/slideLayout2626.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2636.xml"/><Relationship Id="rId13" Type="http://schemas.openxmlformats.org/officeDocument/2006/relationships/theme" Target="../theme/theme115.xml"/><Relationship Id="rId3" Type="http://schemas.openxmlformats.org/officeDocument/2006/relationships/slideLayout" Target="../slideLayouts/slideLayout2631.xml"/><Relationship Id="rId7" Type="http://schemas.openxmlformats.org/officeDocument/2006/relationships/slideLayout" Target="../slideLayouts/slideLayout2635.xml"/><Relationship Id="rId12" Type="http://schemas.openxmlformats.org/officeDocument/2006/relationships/slideLayout" Target="../slideLayouts/slideLayout2640.xml"/><Relationship Id="rId2" Type="http://schemas.openxmlformats.org/officeDocument/2006/relationships/slideLayout" Target="../slideLayouts/slideLayout2630.xml"/><Relationship Id="rId1" Type="http://schemas.openxmlformats.org/officeDocument/2006/relationships/slideLayout" Target="../slideLayouts/slideLayout2629.xml"/><Relationship Id="rId6" Type="http://schemas.openxmlformats.org/officeDocument/2006/relationships/slideLayout" Target="../slideLayouts/slideLayout2634.xml"/><Relationship Id="rId11" Type="http://schemas.openxmlformats.org/officeDocument/2006/relationships/slideLayout" Target="../slideLayouts/slideLayout2639.xml"/><Relationship Id="rId5" Type="http://schemas.openxmlformats.org/officeDocument/2006/relationships/slideLayout" Target="../slideLayouts/slideLayout2633.xml"/><Relationship Id="rId10" Type="http://schemas.openxmlformats.org/officeDocument/2006/relationships/slideLayout" Target="../slideLayouts/slideLayout2638.xml"/><Relationship Id="rId4" Type="http://schemas.openxmlformats.org/officeDocument/2006/relationships/slideLayout" Target="../slideLayouts/slideLayout2632.xml"/><Relationship Id="rId9" Type="http://schemas.openxmlformats.org/officeDocument/2006/relationships/slideLayout" Target="../slideLayouts/slideLayout2637.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2648.xml"/><Relationship Id="rId13" Type="http://schemas.openxmlformats.org/officeDocument/2006/relationships/slideLayout" Target="../slideLayouts/slideLayout2653.xml"/><Relationship Id="rId3" Type="http://schemas.openxmlformats.org/officeDocument/2006/relationships/slideLayout" Target="../slideLayouts/slideLayout2643.xml"/><Relationship Id="rId7" Type="http://schemas.openxmlformats.org/officeDocument/2006/relationships/slideLayout" Target="../slideLayouts/slideLayout2647.xml"/><Relationship Id="rId12" Type="http://schemas.openxmlformats.org/officeDocument/2006/relationships/slideLayout" Target="../slideLayouts/slideLayout2652.xml"/><Relationship Id="rId2" Type="http://schemas.openxmlformats.org/officeDocument/2006/relationships/slideLayout" Target="../slideLayouts/slideLayout2642.xml"/><Relationship Id="rId1" Type="http://schemas.openxmlformats.org/officeDocument/2006/relationships/slideLayout" Target="../slideLayouts/slideLayout2641.xml"/><Relationship Id="rId6" Type="http://schemas.openxmlformats.org/officeDocument/2006/relationships/slideLayout" Target="../slideLayouts/slideLayout2646.xml"/><Relationship Id="rId11" Type="http://schemas.openxmlformats.org/officeDocument/2006/relationships/slideLayout" Target="../slideLayouts/slideLayout2651.xml"/><Relationship Id="rId5" Type="http://schemas.openxmlformats.org/officeDocument/2006/relationships/slideLayout" Target="../slideLayouts/slideLayout2645.xml"/><Relationship Id="rId10" Type="http://schemas.openxmlformats.org/officeDocument/2006/relationships/slideLayout" Target="../slideLayouts/slideLayout2650.xml"/><Relationship Id="rId4" Type="http://schemas.openxmlformats.org/officeDocument/2006/relationships/slideLayout" Target="../slideLayouts/slideLayout2644.xml"/><Relationship Id="rId9" Type="http://schemas.openxmlformats.org/officeDocument/2006/relationships/slideLayout" Target="../slideLayouts/slideLayout2649.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2661.xml"/><Relationship Id="rId13" Type="http://schemas.openxmlformats.org/officeDocument/2006/relationships/image" Target="../media/image1.jpeg"/><Relationship Id="rId3" Type="http://schemas.openxmlformats.org/officeDocument/2006/relationships/slideLayout" Target="../slideLayouts/slideLayout2656.xml"/><Relationship Id="rId7" Type="http://schemas.openxmlformats.org/officeDocument/2006/relationships/slideLayout" Target="../slideLayouts/slideLayout2660.xml"/><Relationship Id="rId12" Type="http://schemas.openxmlformats.org/officeDocument/2006/relationships/theme" Target="../theme/theme117.xml"/><Relationship Id="rId17" Type="http://schemas.openxmlformats.org/officeDocument/2006/relationships/image" Target="../media/image5.png"/><Relationship Id="rId2" Type="http://schemas.openxmlformats.org/officeDocument/2006/relationships/slideLayout" Target="../slideLayouts/slideLayout2655.xml"/><Relationship Id="rId16" Type="http://schemas.openxmlformats.org/officeDocument/2006/relationships/image" Target="../media/image4.png"/><Relationship Id="rId1" Type="http://schemas.openxmlformats.org/officeDocument/2006/relationships/slideLayout" Target="../slideLayouts/slideLayout2654.xml"/><Relationship Id="rId6" Type="http://schemas.openxmlformats.org/officeDocument/2006/relationships/slideLayout" Target="../slideLayouts/slideLayout2659.xml"/><Relationship Id="rId11" Type="http://schemas.openxmlformats.org/officeDocument/2006/relationships/slideLayout" Target="../slideLayouts/slideLayout2664.xml"/><Relationship Id="rId5" Type="http://schemas.openxmlformats.org/officeDocument/2006/relationships/slideLayout" Target="../slideLayouts/slideLayout2658.xml"/><Relationship Id="rId15" Type="http://schemas.openxmlformats.org/officeDocument/2006/relationships/image" Target="../media/image3.png"/><Relationship Id="rId10" Type="http://schemas.openxmlformats.org/officeDocument/2006/relationships/slideLayout" Target="../slideLayouts/slideLayout2663.xml"/><Relationship Id="rId4" Type="http://schemas.openxmlformats.org/officeDocument/2006/relationships/slideLayout" Target="../slideLayouts/slideLayout2657.xml"/><Relationship Id="rId9" Type="http://schemas.openxmlformats.org/officeDocument/2006/relationships/slideLayout" Target="../slideLayouts/slideLayout2662.xml"/><Relationship Id="rId14" Type="http://schemas.openxmlformats.org/officeDocument/2006/relationships/image" Target="../media/image2.png"/></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2672.xml"/><Relationship Id="rId3" Type="http://schemas.openxmlformats.org/officeDocument/2006/relationships/slideLayout" Target="../slideLayouts/slideLayout2667.xml"/><Relationship Id="rId7" Type="http://schemas.openxmlformats.org/officeDocument/2006/relationships/slideLayout" Target="../slideLayouts/slideLayout2671.xml"/><Relationship Id="rId12" Type="http://schemas.openxmlformats.org/officeDocument/2006/relationships/theme" Target="../theme/theme118.xml"/><Relationship Id="rId2" Type="http://schemas.openxmlformats.org/officeDocument/2006/relationships/slideLayout" Target="../slideLayouts/slideLayout2666.xml"/><Relationship Id="rId1" Type="http://schemas.openxmlformats.org/officeDocument/2006/relationships/slideLayout" Target="../slideLayouts/slideLayout2665.xml"/><Relationship Id="rId6" Type="http://schemas.openxmlformats.org/officeDocument/2006/relationships/slideLayout" Target="../slideLayouts/slideLayout2670.xml"/><Relationship Id="rId11" Type="http://schemas.openxmlformats.org/officeDocument/2006/relationships/slideLayout" Target="../slideLayouts/slideLayout2675.xml"/><Relationship Id="rId5" Type="http://schemas.openxmlformats.org/officeDocument/2006/relationships/slideLayout" Target="../slideLayouts/slideLayout2669.xml"/><Relationship Id="rId10" Type="http://schemas.openxmlformats.org/officeDocument/2006/relationships/slideLayout" Target="../slideLayouts/slideLayout2674.xml"/><Relationship Id="rId4" Type="http://schemas.openxmlformats.org/officeDocument/2006/relationships/slideLayout" Target="../slideLayouts/slideLayout2668.xml"/><Relationship Id="rId9" Type="http://schemas.openxmlformats.org/officeDocument/2006/relationships/slideLayout" Target="../slideLayouts/slideLayout2673.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2683.xml"/><Relationship Id="rId13" Type="http://schemas.openxmlformats.org/officeDocument/2006/relationships/theme" Target="../theme/theme119.xml"/><Relationship Id="rId3" Type="http://schemas.openxmlformats.org/officeDocument/2006/relationships/slideLayout" Target="../slideLayouts/slideLayout2678.xml"/><Relationship Id="rId7" Type="http://schemas.openxmlformats.org/officeDocument/2006/relationships/slideLayout" Target="../slideLayouts/slideLayout2682.xml"/><Relationship Id="rId12" Type="http://schemas.openxmlformats.org/officeDocument/2006/relationships/slideLayout" Target="../slideLayouts/slideLayout2687.xml"/><Relationship Id="rId2" Type="http://schemas.openxmlformats.org/officeDocument/2006/relationships/slideLayout" Target="../slideLayouts/slideLayout2677.xml"/><Relationship Id="rId1" Type="http://schemas.openxmlformats.org/officeDocument/2006/relationships/slideLayout" Target="../slideLayouts/slideLayout2676.xml"/><Relationship Id="rId6" Type="http://schemas.openxmlformats.org/officeDocument/2006/relationships/slideLayout" Target="../slideLayouts/slideLayout2681.xml"/><Relationship Id="rId11" Type="http://schemas.openxmlformats.org/officeDocument/2006/relationships/slideLayout" Target="../slideLayouts/slideLayout2686.xml"/><Relationship Id="rId5" Type="http://schemas.openxmlformats.org/officeDocument/2006/relationships/slideLayout" Target="../slideLayouts/slideLayout2680.xml"/><Relationship Id="rId10" Type="http://schemas.openxmlformats.org/officeDocument/2006/relationships/slideLayout" Target="../slideLayouts/slideLayout2685.xml"/><Relationship Id="rId4" Type="http://schemas.openxmlformats.org/officeDocument/2006/relationships/slideLayout" Target="../slideLayouts/slideLayout2679.xml"/><Relationship Id="rId9" Type="http://schemas.openxmlformats.org/officeDocument/2006/relationships/slideLayout" Target="../slideLayouts/slideLayout268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26.xml"/><Relationship Id="rId3" Type="http://schemas.openxmlformats.org/officeDocument/2006/relationships/slideLayout" Target="../slideLayouts/slideLayout821.xml"/><Relationship Id="rId7" Type="http://schemas.openxmlformats.org/officeDocument/2006/relationships/slideLayout" Target="../slideLayouts/slideLayout825.xml"/><Relationship Id="rId12" Type="http://schemas.openxmlformats.org/officeDocument/2006/relationships/theme" Target="../theme/theme12.xml"/><Relationship Id="rId2" Type="http://schemas.openxmlformats.org/officeDocument/2006/relationships/slideLayout" Target="../slideLayouts/slideLayout820.xml"/><Relationship Id="rId1" Type="http://schemas.openxmlformats.org/officeDocument/2006/relationships/slideLayout" Target="../slideLayouts/slideLayout819.xml"/><Relationship Id="rId6" Type="http://schemas.openxmlformats.org/officeDocument/2006/relationships/slideLayout" Target="../slideLayouts/slideLayout824.xml"/><Relationship Id="rId11" Type="http://schemas.openxmlformats.org/officeDocument/2006/relationships/slideLayout" Target="../slideLayouts/slideLayout829.xml"/><Relationship Id="rId5" Type="http://schemas.openxmlformats.org/officeDocument/2006/relationships/slideLayout" Target="../slideLayouts/slideLayout823.xml"/><Relationship Id="rId10" Type="http://schemas.openxmlformats.org/officeDocument/2006/relationships/slideLayout" Target="../slideLayouts/slideLayout828.xml"/><Relationship Id="rId4" Type="http://schemas.openxmlformats.org/officeDocument/2006/relationships/slideLayout" Target="../slideLayouts/slideLayout822.xml"/><Relationship Id="rId9" Type="http://schemas.openxmlformats.org/officeDocument/2006/relationships/slideLayout" Target="../slideLayouts/slideLayout827.xml"/></Relationships>
</file>

<file path=ppt/slideMasters/_rels/slideMaster120.xml.rels><?xml version="1.0" encoding="UTF-8" standalone="yes"?>
<Relationships xmlns="http://schemas.openxmlformats.org/package/2006/relationships"><Relationship Id="rId2" Type="http://schemas.openxmlformats.org/officeDocument/2006/relationships/theme" Target="../theme/theme120.xml"/><Relationship Id="rId1" Type="http://schemas.openxmlformats.org/officeDocument/2006/relationships/slideLayout" Target="../slideLayouts/slideLayout2688.xml"/></Relationships>
</file>

<file path=ppt/slideMasters/_rels/slideMaster1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121.xml"/><Relationship Id="rId1" Type="http://schemas.openxmlformats.org/officeDocument/2006/relationships/slideLayout" Target="../slideLayouts/slideLayout2689.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2697.xml"/><Relationship Id="rId3" Type="http://schemas.openxmlformats.org/officeDocument/2006/relationships/slideLayout" Target="../slideLayouts/slideLayout2692.xml"/><Relationship Id="rId7" Type="http://schemas.openxmlformats.org/officeDocument/2006/relationships/slideLayout" Target="../slideLayouts/slideLayout2696.xml"/><Relationship Id="rId12" Type="http://schemas.openxmlformats.org/officeDocument/2006/relationships/theme" Target="../theme/theme122.xml"/><Relationship Id="rId2" Type="http://schemas.openxmlformats.org/officeDocument/2006/relationships/slideLayout" Target="../slideLayouts/slideLayout2691.xml"/><Relationship Id="rId1" Type="http://schemas.openxmlformats.org/officeDocument/2006/relationships/slideLayout" Target="../slideLayouts/slideLayout2690.xml"/><Relationship Id="rId6" Type="http://schemas.openxmlformats.org/officeDocument/2006/relationships/slideLayout" Target="../slideLayouts/slideLayout2695.xml"/><Relationship Id="rId11" Type="http://schemas.openxmlformats.org/officeDocument/2006/relationships/slideLayout" Target="../slideLayouts/slideLayout2700.xml"/><Relationship Id="rId5" Type="http://schemas.openxmlformats.org/officeDocument/2006/relationships/slideLayout" Target="../slideLayouts/slideLayout2694.xml"/><Relationship Id="rId10" Type="http://schemas.openxmlformats.org/officeDocument/2006/relationships/slideLayout" Target="../slideLayouts/slideLayout2699.xml"/><Relationship Id="rId4" Type="http://schemas.openxmlformats.org/officeDocument/2006/relationships/slideLayout" Target="../slideLayouts/slideLayout2693.xml"/><Relationship Id="rId9" Type="http://schemas.openxmlformats.org/officeDocument/2006/relationships/slideLayout" Target="../slideLayouts/slideLayout2698.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2708.xml"/><Relationship Id="rId13" Type="http://schemas.openxmlformats.org/officeDocument/2006/relationships/image" Target="../media/image22.jpeg"/><Relationship Id="rId3" Type="http://schemas.openxmlformats.org/officeDocument/2006/relationships/slideLayout" Target="../slideLayouts/slideLayout2703.xml"/><Relationship Id="rId7" Type="http://schemas.openxmlformats.org/officeDocument/2006/relationships/slideLayout" Target="../slideLayouts/slideLayout2707.xml"/><Relationship Id="rId12" Type="http://schemas.openxmlformats.org/officeDocument/2006/relationships/theme" Target="../theme/theme123.xml"/><Relationship Id="rId2" Type="http://schemas.openxmlformats.org/officeDocument/2006/relationships/slideLayout" Target="../slideLayouts/slideLayout2702.xml"/><Relationship Id="rId1" Type="http://schemas.openxmlformats.org/officeDocument/2006/relationships/slideLayout" Target="../slideLayouts/slideLayout2701.xml"/><Relationship Id="rId6" Type="http://schemas.openxmlformats.org/officeDocument/2006/relationships/slideLayout" Target="../slideLayouts/slideLayout2706.xml"/><Relationship Id="rId11" Type="http://schemas.openxmlformats.org/officeDocument/2006/relationships/slideLayout" Target="../slideLayouts/slideLayout2711.xml"/><Relationship Id="rId5" Type="http://schemas.openxmlformats.org/officeDocument/2006/relationships/slideLayout" Target="../slideLayouts/slideLayout2705.xml"/><Relationship Id="rId10" Type="http://schemas.openxmlformats.org/officeDocument/2006/relationships/slideLayout" Target="../slideLayouts/slideLayout2710.xml"/><Relationship Id="rId4" Type="http://schemas.openxmlformats.org/officeDocument/2006/relationships/slideLayout" Target="../slideLayouts/slideLayout2704.xml"/><Relationship Id="rId9" Type="http://schemas.openxmlformats.org/officeDocument/2006/relationships/slideLayout" Target="../slideLayouts/slideLayout2709.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2719.xml"/><Relationship Id="rId3" Type="http://schemas.openxmlformats.org/officeDocument/2006/relationships/slideLayout" Target="../slideLayouts/slideLayout2714.xml"/><Relationship Id="rId7" Type="http://schemas.openxmlformats.org/officeDocument/2006/relationships/slideLayout" Target="../slideLayouts/slideLayout2718.xml"/><Relationship Id="rId12" Type="http://schemas.openxmlformats.org/officeDocument/2006/relationships/theme" Target="../theme/theme124.xml"/><Relationship Id="rId2" Type="http://schemas.openxmlformats.org/officeDocument/2006/relationships/slideLayout" Target="../slideLayouts/slideLayout2713.xml"/><Relationship Id="rId1" Type="http://schemas.openxmlformats.org/officeDocument/2006/relationships/slideLayout" Target="../slideLayouts/slideLayout2712.xml"/><Relationship Id="rId6" Type="http://schemas.openxmlformats.org/officeDocument/2006/relationships/slideLayout" Target="../slideLayouts/slideLayout2717.xml"/><Relationship Id="rId11" Type="http://schemas.openxmlformats.org/officeDocument/2006/relationships/slideLayout" Target="../slideLayouts/slideLayout2722.xml"/><Relationship Id="rId5" Type="http://schemas.openxmlformats.org/officeDocument/2006/relationships/slideLayout" Target="../slideLayouts/slideLayout2716.xml"/><Relationship Id="rId10" Type="http://schemas.openxmlformats.org/officeDocument/2006/relationships/slideLayout" Target="../slideLayouts/slideLayout2721.xml"/><Relationship Id="rId4" Type="http://schemas.openxmlformats.org/officeDocument/2006/relationships/slideLayout" Target="../slideLayouts/slideLayout2715.xml"/><Relationship Id="rId9" Type="http://schemas.openxmlformats.org/officeDocument/2006/relationships/slideLayout" Target="../slideLayouts/slideLayout2720.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2730.xml"/><Relationship Id="rId13" Type="http://schemas.openxmlformats.org/officeDocument/2006/relationships/slideLayout" Target="../slideLayouts/slideLayout2735.xml"/><Relationship Id="rId3" Type="http://schemas.openxmlformats.org/officeDocument/2006/relationships/slideLayout" Target="../slideLayouts/slideLayout2725.xml"/><Relationship Id="rId7" Type="http://schemas.openxmlformats.org/officeDocument/2006/relationships/slideLayout" Target="../slideLayouts/slideLayout2729.xml"/><Relationship Id="rId12" Type="http://schemas.openxmlformats.org/officeDocument/2006/relationships/slideLayout" Target="../slideLayouts/slideLayout2734.xml"/><Relationship Id="rId2" Type="http://schemas.openxmlformats.org/officeDocument/2006/relationships/slideLayout" Target="../slideLayouts/slideLayout2724.xml"/><Relationship Id="rId1" Type="http://schemas.openxmlformats.org/officeDocument/2006/relationships/slideLayout" Target="../slideLayouts/slideLayout2723.xml"/><Relationship Id="rId6" Type="http://schemas.openxmlformats.org/officeDocument/2006/relationships/slideLayout" Target="../slideLayouts/slideLayout2728.xml"/><Relationship Id="rId11" Type="http://schemas.openxmlformats.org/officeDocument/2006/relationships/slideLayout" Target="../slideLayouts/slideLayout2733.xml"/><Relationship Id="rId5" Type="http://schemas.openxmlformats.org/officeDocument/2006/relationships/slideLayout" Target="../slideLayouts/slideLayout2727.xml"/><Relationship Id="rId15" Type="http://schemas.openxmlformats.org/officeDocument/2006/relationships/theme" Target="../theme/theme125.xml"/><Relationship Id="rId10" Type="http://schemas.openxmlformats.org/officeDocument/2006/relationships/slideLayout" Target="../slideLayouts/slideLayout2732.xml"/><Relationship Id="rId4" Type="http://schemas.openxmlformats.org/officeDocument/2006/relationships/slideLayout" Target="../slideLayouts/slideLayout2726.xml"/><Relationship Id="rId9" Type="http://schemas.openxmlformats.org/officeDocument/2006/relationships/slideLayout" Target="../slideLayouts/slideLayout2731.xml"/><Relationship Id="rId14" Type="http://schemas.openxmlformats.org/officeDocument/2006/relationships/slideLayout" Target="../slideLayouts/slideLayout2736.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2744.xml"/><Relationship Id="rId3" Type="http://schemas.openxmlformats.org/officeDocument/2006/relationships/slideLayout" Target="../slideLayouts/slideLayout2739.xml"/><Relationship Id="rId7" Type="http://schemas.openxmlformats.org/officeDocument/2006/relationships/slideLayout" Target="../slideLayouts/slideLayout2743.xml"/><Relationship Id="rId12" Type="http://schemas.openxmlformats.org/officeDocument/2006/relationships/theme" Target="../theme/theme126.xml"/><Relationship Id="rId2" Type="http://schemas.openxmlformats.org/officeDocument/2006/relationships/slideLayout" Target="../slideLayouts/slideLayout2738.xml"/><Relationship Id="rId1" Type="http://schemas.openxmlformats.org/officeDocument/2006/relationships/slideLayout" Target="../slideLayouts/slideLayout2737.xml"/><Relationship Id="rId6" Type="http://schemas.openxmlformats.org/officeDocument/2006/relationships/slideLayout" Target="../slideLayouts/slideLayout2742.xml"/><Relationship Id="rId11" Type="http://schemas.openxmlformats.org/officeDocument/2006/relationships/slideLayout" Target="../slideLayouts/slideLayout2747.xml"/><Relationship Id="rId5" Type="http://schemas.openxmlformats.org/officeDocument/2006/relationships/slideLayout" Target="../slideLayouts/slideLayout2741.xml"/><Relationship Id="rId10" Type="http://schemas.openxmlformats.org/officeDocument/2006/relationships/slideLayout" Target="../slideLayouts/slideLayout2746.xml"/><Relationship Id="rId4" Type="http://schemas.openxmlformats.org/officeDocument/2006/relationships/slideLayout" Target="../slideLayouts/slideLayout2740.xml"/><Relationship Id="rId9" Type="http://schemas.openxmlformats.org/officeDocument/2006/relationships/slideLayout" Target="../slideLayouts/slideLayout2745.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2755.xml"/><Relationship Id="rId3" Type="http://schemas.openxmlformats.org/officeDocument/2006/relationships/slideLayout" Target="../slideLayouts/slideLayout2750.xml"/><Relationship Id="rId7" Type="http://schemas.openxmlformats.org/officeDocument/2006/relationships/slideLayout" Target="../slideLayouts/slideLayout2754.xml"/><Relationship Id="rId12" Type="http://schemas.openxmlformats.org/officeDocument/2006/relationships/theme" Target="../theme/theme127.xml"/><Relationship Id="rId2" Type="http://schemas.openxmlformats.org/officeDocument/2006/relationships/slideLayout" Target="../slideLayouts/slideLayout2749.xml"/><Relationship Id="rId1" Type="http://schemas.openxmlformats.org/officeDocument/2006/relationships/slideLayout" Target="../slideLayouts/slideLayout2748.xml"/><Relationship Id="rId6" Type="http://schemas.openxmlformats.org/officeDocument/2006/relationships/slideLayout" Target="../slideLayouts/slideLayout2753.xml"/><Relationship Id="rId11" Type="http://schemas.openxmlformats.org/officeDocument/2006/relationships/slideLayout" Target="../slideLayouts/slideLayout2758.xml"/><Relationship Id="rId5" Type="http://schemas.openxmlformats.org/officeDocument/2006/relationships/slideLayout" Target="../slideLayouts/slideLayout2752.xml"/><Relationship Id="rId10" Type="http://schemas.openxmlformats.org/officeDocument/2006/relationships/slideLayout" Target="../slideLayouts/slideLayout2757.xml"/><Relationship Id="rId4" Type="http://schemas.openxmlformats.org/officeDocument/2006/relationships/slideLayout" Target="../slideLayouts/slideLayout2751.xml"/><Relationship Id="rId9" Type="http://schemas.openxmlformats.org/officeDocument/2006/relationships/slideLayout" Target="../slideLayouts/slideLayout2756.xml"/></Relationships>
</file>

<file path=ppt/slideMasters/_rels/slideMaster128.xml.rels><?xml version="1.0" encoding="UTF-8" standalone="yes"?>
<Relationships xmlns="http://schemas.openxmlformats.org/package/2006/relationships"><Relationship Id="rId2" Type="http://schemas.openxmlformats.org/officeDocument/2006/relationships/theme" Target="../theme/theme128.xml"/><Relationship Id="rId1" Type="http://schemas.openxmlformats.org/officeDocument/2006/relationships/slideLayout" Target="../slideLayouts/slideLayout2759.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2767.xml"/><Relationship Id="rId13" Type="http://schemas.openxmlformats.org/officeDocument/2006/relationships/slideLayout" Target="../slideLayouts/slideLayout2772.xml"/><Relationship Id="rId3" Type="http://schemas.openxmlformats.org/officeDocument/2006/relationships/slideLayout" Target="../slideLayouts/slideLayout2762.xml"/><Relationship Id="rId7" Type="http://schemas.openxmlformats.org/officeDocument/2006/relationships/slideLayout" Target="../slideLayouts/slideLayout2766.xml"/><Relationship Id="rId12" Type="http://schemas.openxmlformats.org/officeDocument/2006/relationships/slideLayout" Target="../slideLayouts/slideLayout2771.xml"/><Relationship Id="rId2" Type="http://schemas.openxmlformats.org/officeDocument/2006/relationships/slideLayout" Target="../slideLayouts/slideLayout2761.xml"/><Relationship Id="rId1" Type="http://schemas.openxmlformats.org/officeDocument/2006/relationships/slideLayout" Target="../slideLayouts/slideLayout2760.xml"/><Relationship Id="rId6" Type="http://schemas.openxmlformats.org/officeDocument/2006/relationships/slideLayout" Target="../slideLayouts/slideLayout2765.xml"/><Relationship Id="rId11" Type="http://schemas.openxmlformats.org/officeDocument/2006/relationships/slideLayout" Target="../slideLayouts/slideLayout2770.xml"/><Relationship Id="rId5" Type="http://schemas.openxmlformats.org/officeDocument/2006/relationships/slideLayout" Target="../slideLayouts/slideLayout2764.xml"/><Relationship Id="rId10" Type="http://schemas.openxmlformats.org/officeDocument/2006/relationships/slideLayout" Target="../slideLayouts/slideLayout2769.xml"/><Relationship Id="rId4" Type="http://schemas.openxmlformats.org/officeDocument/2006/relationships/slideLayout" Target="../slideLayouts/slideLayout2763.xml"/><Relationship Id="rId9" Type="http://schemas.openxmlformats.org/officeDocument/2006/relationships/slideLayout" Target="../slideLayouts/slideLayout2768.xml"/><Relationship Id="rId14" Type="http://schemas.openxmlformats.org/officeDocument/2006/relationships/theme" Target="../theme/theme129.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831.xml"/><Relationship Id="rId1" Type="http://schemas.openxmlformats.org/officeDocument/2006/relationships/slideLayout" Target="../slideLayouts/slideLayout830.xml"/><Relationship Id="rId4" Type="http://schemas.openxmlformats.org/officeDocument/2006/relationships/image" Target="../media/image22.jpeg"/></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2780.xml"/><Relationship Id="rId3" Type="http://schemas.openxmlformats.org/officeDocument/2006/relationships/slideLayout" Target="../slideLayouts/slideLayout2775.xml"/><Relationship Id="rId7" Type="http://schemas.openxmlformats.org/officeDocument/2006/relationships/slideLayout" Target="../slideLayouts/slideLayout2779.xml"/><Relationship Id="rId12" Type="http://schemas.openxmlformats.org/officeDocument/2006/relationships/theme" Target="../theme/theme130.xml"/><Relationship Id="rId2" Type="http://schemas.openxmlformats.org/officeDocument/2006/relationships/slideLayout" Target="../slideLayouts/slideLayout2774.xml"/><Relationship Id="rId1" Type="http://schemas.openxmlformats.org/officeDocument/2006/relationships/slideLayout" Target="../slideLayouts/slideLayout2773.xml"/><Relationship Id="rId6" Type="http://schemas.openxmlformats.org/officeDocument/2006/relationships/slideLayout" Target="../slideLayouts/slideLayout2778.xml"/><Relationship Id="rId11" Type="http://schemas.openxmlformats.org/officeDocument/2006/relationships/slideLayout" Target="../slideLayouts/slideLayout2783.xml"/><Relationship Id="rId5" Type="http://schemas.openxmlformats.org/officeDocument/2006/relationships/slideLayout" Target="../slideLayouts/slideLayout2777.xml"/><Relationship Id="rId10" Type="http://schemas.openxmlformats.org/officeDocument/2006/relationships/slideLayout" Target="../slideLayouts/slideLayout2782.xml"/><Relationship Id="rId4" Type="http://schemas.openxmlformats.org/officeDocument/2006/relationships/slideLayout" Target="../slideLayouts/slideLayout2776.xml"/><Relationship Id="rId9" Type="http://schemas.openxmlformats.org/officeDocument/2006/relationships/slideLayout" Target="../slideLayouts/slideLayout2781.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2791.xml"/><Relationship Id="rId3" Type="http://schemas.openxmlformats.org/officeDocument/2006/relationships/slideLayout" Target="../slideLayouts/slideLayout2786.xml"/><Relationship Id="rId7" Type="http://schemas.openxmlformats.org/officeDocument/2006/relationships/slideLayout" Target="../slideLayouts/slideLayout2790.xml"/><Relationship Id="rId12" Type="http://schemas.openxmlformats.org/officeDocument/2006/relationships/theme" Target="../theme/theme131.xml"/><Relationship Id="rId2" Type="http://schemas.openxmlformats.org/officeDocument/2006/relationships/slideLayout" Target="../slideLayouts/slideLayout2785.xml"/><Relationship Id="rId1" Type="http://schemas.openxmlformats.org/officeDocument/2006/relationships/slideLayout" Target="../slideLayouts/slideLayout2784.xml"/><Relationship Id="rId6" Type="http://schemas.openxmlformats.org/officeDocument/2006/relationships/slideLayout" Target="../slideLayouts/slideLayout2789.xml"/><Relationship Id="rId11" Type="http://schemas.openxmlformats.org/officeDocument/2006/relationships/slideLayout" Target="../slideLayouts/slideLayout2794.xml"/><Relationship Id="rId5" Type="http://schemas.openxmlformats.org/officeDocument/2006/relationships/slideLayout" Target="../slideLayouts/slideLayout2788.xml"/><Relationship Id="rId10" Type="http://schemas.openxmlformats.org/officeDocument/2006/relationships/slideLayout" Target="../slideLayouts/slideLayout2793.xml"/><Relationship Id="rId4" Type="http://schemas.openxmlformats.org/officeDocument/2006/relationships/slideLayout" Target="../slideLayouts/slideLayout2787.xml"/><Relationship Id="rId9" Type="http://schemas.openxmlformats.org/officeDocument/2006/relationships/slideLayout" Target="../slideLayouts/slideLayout2792.xml"/></Relationships>
</file>

<file path=ppt/slideMasters/_rels/slideMaster1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132.xml"/><Relationship Id="rId1" Type="http://schemas.openxmlformats.org/officeDocument/2006/relationships/slideLayout" Target="../slideLayouts/slideLayout2795.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2803.xml"/><Relationship Id="rId3" Type="http://schemas.openxmlformats.org/officeDocument/2006/relationships/slideLayout" Target="../slideLayouts/slideLayout2798.xml"/><Relationship Id="rId7" Type="http://schemas.openxmlformats.org/officeDocument/2006/relationships/slideLayout" Target="../slideLayouts/slideLayout2802.xml"/><Relationship Id="rId12" Type="http://schemas.openxmlformats.org/officeDocument/2006/relationships/theme" Target="../theme/theme133.xml"/><Relationship Id="rId2" Type="http://schemas.openxmlformats.org/officeDocument/2006/relationships/slideLayout" Target="../slideLayouts/slideLayout2797.xml"/><Relationship Id="rId1" Type="http://schemas.openxmlformats.org/officeDocument/2006/relationships/slideLayout" Target="../slideLayouts/slideLayout2796.xml"/><Relationship Id="rId6" Type="http://schemas.openxmlformats.org/officeDocument/2006/relationships/slideLayout" Target="../slideLayouts/slideLayout2801.xml"/><Relationship Id="rId11" Type="http://schemas.openxmlformats.org/officeDocument/2006/relationships/slideLayout" Target="../slideLayouts/slideLayout2806.xml"/><Relationship Id="rId5" Type="http://schemas.openxmlformats.org/officeDocument/2006/relationships/slideLayout" Target="../slideLayouts/slideLayout2800.xml"/><Relationship Id="rId10" Type="http://schemas.openxmlformats.org/officeDocument/2006/relationships/slideLayout" Target="../slideLayouts/slideLayout2805.xml"/><Relationship Id="rId4" Type="http://schemas.openxmlformats.org/officeDocument/2006/relationships/slideLayout" Target="../slideLayouts/slideLayout2799.xml"/><Relationship Id="rId9" Type="http://schemas.openxmlformats.org/officeDocument/2006/relationships/slideLayout" Target="../slideLayouts/slideLayout280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39.xml"/><Relationship Id="rId13" Type="http://schemas.openxmlformats.org/officeDocument/2006/relationships/image" Target="../media/image28.jpeg"/><Relationship Id="rId3" Type="http://schemas.openxmlformats.org/officeDocument/2006/relationships/slideLayout" Target="../slideLayouts/slideLayout834.xml"/><Relationship Id="rId7" Type="http://schemas.openxmlformats.org/officeDocument/2006/relationships/slideLayout" Target="../slideLayouts/slideLayout838.xml"/><Relationship Id="rId12" Type="http://schemas.openxmlformats.org/officeDocument/2006/relationships/theme" Target="../theme/theme14.xml"/><Relationship Id="rId2" Type="http://schemas.openxmlformats.org/officeDocument/2006/relationships/slideLayout" Target="../slideLayouts/slideLayout833.xml"/><Relationship Id="rId1" Type="http://schemas.openxmlformats.org/officeDocument/2006/relationships/slideLayout" Target="../slideLayouts/slideLayout832.xml"/><Relationship Id="rId6" Type="http://schemas.openxmlformats.org/officeDocument/2006/relationships/slideLayout" Target="../slideLayouts/slideLayout837.xml"/><Relationship Id="rId11" Type="http://schemas.openxmlformats.org/officeDocument/2006/relationships/slideLayout" Target="../slideLayouts/slideLayout842.xml"/><Relationship Id="rId5" Type="http://schemas.openxmlformats.org/officeDocument/2006/relationships/slideLayout" Target="../slideLayouts/slideLayout836.xml"/><Relationship Id="rId10" Type="http://schemas.openxmlformats.org/officeDocument/2006/relationships/slideLayout" Target="../slideLayouts/slideLayout841.xml"/><Relationship Id="rId4" Type="http://schemas.openxmlformats.org/officeDocument/2006/relationships/slideLayout" Target="../slideLayouts/slideLayout835.xml"/><Relationship Id="rId9" Type="http://schemas.openxmlformats.org/officeDocument/2006/relationships/slideLayout" Target="../slideLayouts/slideLayout84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50.xml"/><Relationship Id="rId3" Type="http://schemas.openxmlformats.org/officeDocument/2006/relationships/slideLayout" Target="../slideLayouts/slideLayout845.xml"/><Relationship Id="rId7" Type="http://schemas.openxmlformats.org/officeDocument/2006/relationships/slideLayout" Target="../slideLayouts/slideLayout849.xml"/><Relationship Id="rId12" Type="http://schemas.openxmlformats.org/officeDocument/2006/relationships/theme" Target="../theme/theme15.xml"/><Relationship Id="rId2" Type="http://schemas.openxmlformats.org/officeDocument/2006/relationships/slideLayout" Target="../slideLayouts/slideLayout844.xml"/><Relationship Id="rId1" Type="http://schemas.openxmlformats.org/officeDocument/2006/relationships/slideLayout" Target="../slideLayouts/slideLayout843.xml"/><Relationship Id="rId6" Type="http://schemas.openxmlformats.org/officeDocument/2006/relationships/slideLayout" Target="../slideLayouts/slideLayout848.xml"/><Relationship Id="rId11" Type="http://schemas.openxmlformats.org/officeDocument/2006/relationships/slideLayout" Target="../slideLayouts/slideLayout853.xml"/><Relationship Id="rId5" Type="http://schemas.openxmlformats.org/officeDocument/2006/relationships/slideLayout" Target="../slideLayouts/slideLayout847.xml"/><Relationship Id="rId10" Type="http://schemas.openxmlformats.org/officeDocument/2006/relationships/slideLayout" Target="../slideLayouts/slideLayout852.xml"/><Relationship Id="rId4" Type="http://schemas.openxmlformats.org/officeDocument/2006/relationships/slideLayout" Target="../slideLayouts/slideLayout846.xml"/><Relationship Id="rId9" Type="http://schemas.openxmlformats.org/officeDocument/2006/relationships/slideLayout" Target="../slideLayouts/slideLayout85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861.xml"/><Relationship Id="rId13" Type="http://schemas.openxmlformats.org/officeDocument/2006/relationships/image" Target="../media/image26.png"/><Relationship Id="rId3" Type="http://schemas.openxmlformats.org/officeDocument/2006/relationships/slideLayout" Target="../slideLayouts/slideLayout856.xml"/><Relationship Id="rId7" Type="http://schemas.openxmlformats.org/officeDocument/2006/relationships/slideLayout" Target="../slideLayouts/slideLayout860.xml"/><Relationship Id="rId12" Type="http://schemas.openxmlformats.org/officeDocument/2006/relationships/theme" Target="../theme/theme16.xml"/><Relationship Id="rId2" Type="http://schemas.openxmlformats.org/officeDocument/2006/relationships/slideLayout" Target="../slideLayouts/slideLayout855.xml"/><Relationship Id="rId1" Type="http://schemas.openxmlformats.org/officeDocument/2006/relationships/slideLayout" Target="../slideLayouts/slideLayout854.xml"/><Relationship Id="rId6" Type="http://schemas.openxmlformats.org/officeDocument/2006/relationships/slideLayout" Target="../slideLayouts/slideLayout859.xml"/><Relationship Id="rId11" Type="http://schemas.openxmlformats.org/officeDocument/2006/relationships/slideLayout" Target="../slideLayouts/slideLayout864.xml"/><Relationship Id="rId5" Type="http://schemas.openxmlformats.org/officeDocument/2006/relationships/slideLayout" Target="../slideLayouts/slideLayout858.xml"/><Relationship Id="rId10" Type="http://schemas.openxmlformats.org/officeDocument/2006/relationships/slideLayout" Target="../slideLayouts/slideLayout863.xml"/><Relationship Id="rId4" Type="http://schemas.openxmlformats.org/officeDocument/2006/relationships/slideLayout" Target="../slideLayouts/slideLayout857.xml"/><Relationship Id="rId9" Type="http://schemas.openxmlformats.org/officeDocument/2006/relationships/slideLayout" Target="../slideLayouts/slideLayout86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872.xml"/><Relationship Id="rId3" Type="http://schemas.openxmlformats.org/officeDocument/2006/relationships/slideLayout" Target="../slideLayouts/slideLayout867.xml"/><Relationship Id="rId7" Type="http://schemas.openxmlformats.org/officeDocument/2006/relationships/slideLayout" Target="../slideLayouts/slideLayout871.xml"/><Relationship Id="rId12" Type="http://schemas.openxmlformats.org/officeDocument/2006/relationships/theme" Target="../theme/theme17.xml"/><Relationship Id="rId2" Type="http://schemas.openxmlformats.org/officeDocument/2006/relationships/slideLayout" Target="../slideLayouts/slideLayout866.xml"/><Relationship Id="rId1" Type="http://schemas.openxmlformats.org/officeDocument/2006/relationships/slideLayout" Target="../slideLayouts/slideLayout865.xml"/><Relationship Id="rId6" Type="http://schemas.openxmlformats.org/officeDocument/2006/relationships/slideLayout" Target="../slideLayouts/slideLayout870.xml"/><Relationship Id="rId11" Type="http://schemas.openxmlformats.org/officeDocument/2006/relationships/slideLayout" Target="../slideLayouts/slideLayout875.xml"/><Relationship Id="rId5" Type="http://schemas.openxmlformats.org/officeDocument/2006/relationships/slideLayout" Target="../slideLayouts/slideLayout869.xml"/><Relationship Id="rId10" Type="http://schemas.openxmlformats.org/officeDocument/2006/relationships/slideLayout" Target="../slideLayouts/slideLayout874.xml"/><Relationship Id="rId4" Type="http://schemas.openxmlformats.org/officeDocument/2006/relationships/slideLayout" Target="../slideLayouts/slideLayout868.xml"/><Relationship Id="rId9" Type="http://schemas.openxmlformats.org/officeDocument/2006/relationships/slideLayout" Target="../slideLayouts/slideLayout87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883.xml"/><Relationship Id="rId13" Type="http://schemas.openxmlformats.org/officeDocument/2006/relationships/slideLayout" Target="../slideLayouts/slideLayout888.xml"/><Relationship Id="rId3" Type="http://schemas.openxmlformats.org/officeDocument/2006/relationships/slideLayout" Target="../slideLayouts/slideLayout878.xml"/><Relationship Id="rId7" Type="http://schemas.openxmlformats.org/officeDocument/2006/relationships/slideLayout" Target="../slideLayouts/slideLayout882.xml"/><Relationship Id="rId12" Type="http://schemas.openxmlformats.org/officeDocument/2006/relationships/slideLayout" Target="../slideLayouts/slideLayout887.xml"/><Relationship Id="rId2" Type="http://schemas.openxmlformats.org/officeDocument/2006/relationships/slideLayout" Target="../slideLayouts/slideLayout877.xml"/><Relationship Id="rId1" Type="http://schemas.openxmlformats.org/officeDocument/2006/relationships/slideLayout" Target="../slideLayouts/slideLayout876.xml"/><Relationship Id="rId6" Type="http://schemas.openxmlformats.org/officeDocument/2006/relationships/slideLayout" Target="../slideLayouts/slideLayout881.xml"/><Relationship Id="rId11" Type="http://schemas.openxmlformats.org/officeDocument/2006/relationships/slideLayout" Target="../slideLayouts/slideLayout886.xml"/><Relationship Id="rId5" Type="http://schemas.openxmlformats.org/officeDocument/2006/relationships/slideLayout" Target="../slideLayouts/slideLayout880.xml"/><Relationship Id="rId10" Type="http://schemas.openxmlformats.org/officeDocument/2006/relationships/slideLayout" Target="../slideLayouts/slideLayout885.xml"/><Relationship Id="rId4" Type="http://schemas.openxmlformats.org/officeDocument/2006/relationships/slideLayout" Target="../slideLayouts/slideLayout879.xml"/><Relationship Id="rId9" Type="http://schemas.openxmlformats.org/officeDocument/2006/relationships/slideLayout" Target="../slideLayouts/slideLayout88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896.xml"/><Relationship Id="rId3" Type="http://schemas.openxmlformats.org/officeDocument/2006/relationships/slideLayout" Target="../slideLayouts/slideLayout891.xml"/><Relationship Id="rId7" Type="http://schemas.openxmlformats.org/officeDocument/2006/relationships/slideLayout" Target="../slideLayouts/slideLayout895.xml"/><Relationship Id="rId12" Type="http://schemas.openxmlformats.org/officeDocument/2006/relationships/theme" Target="../theme/theme19.xml"/><Relationship Id="rId2" Type="http://schemas.openxmlformats.org/officeDocument/2006/relationships/slideLayout" Target="../slideLayouts/slideLayout890.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5" Type="http://schemas.openxmlformats.org/officeDocument/2006/relationships/slideLayout" Target="../slideLayouts/slideLayout893.xml"/><Relationship Id="rId10" Type="http://schemas.openxmlformats.org/officeDocument/2006/relationships/slideLayout" Target="../slideLayouts/slideLayout898.xml"/><Relationship Id="rId4" Type="http://schemas.openxmlformats.org/officeDocument/2006/relationships/slideLayout" Target="../slideLayouts/slideLayout892.xml"/><Relationship Id="rId9" Type="http://schemas.openxmlformats.org/officeDocument/2006/relationships/slideLayout" Target="../slideLayouts/slideLayout89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90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908.xml"/><Relationship Id="rId13" Type="http://schemas.openxmlformats.org/officeDocument/2006/relationships/theme" Target="../theme/theme21.xml"/><Relationship Id="rId3" Type="http://schemas.openxmlformats.org/officeDocument/2006/relationships/slideLayout" Target="../slideLayouts/slideLayout903.xml"/><Relationship Id="rId7" Type="http://schemas.openxmlformats.org/officeDocument/2006/relationships/slideLayout" Target="../slideLayouts/slideLayout907.xml"/><Relationship Id="rId12" Type="http://schemas.openxmlformats.org/officeDocument/2006/relationships/slideLayout" Target="../slideLayouts/slideLayout912.xml"/><Relationship Id="rId2" Type="http://schemas.openxmlformats.org/officeDocument/2006/relationships/slideLayout" Target="../slideLayouts/slideLayout902.xml"/><Relationship Id="rId1" Type="http://schemas.openxmlformats.org/officeDocument/2006/relationships/slideLayout" Target="../slideLayouts/slideLayout901.xml"/><Relationship Id="rId6" Type="http://schemas.openxmlformats.org/officeDocument/2006/relationships/slideLayout" Target="../slideLayouts/slideLayout906.xml"/><Relationship Id="rId11" Type="http://schemas.openxmlformats.org/officeDocument/2006/relationships/slideLayout" Target="../slideLayouts/slideLayout911.xml"/><Relationship Id="rId5" Type="http://schemas.openxmlformats.org/officeDocument/2006/relationships/slideLayout" Target="../slideLayouts/slideLayout905.xml"/><Relationship Id="rId10" Type="http://schemas.openxmlformats.org/officeDocument/2006/relationships/slideLayout" Target="../slideLayouts/slideLayout910.xml"/><Relationship Id="rId4" Type="http://schemas.openxmlformats.org/officeDocument/2006/relationships/slideLayout" Target="../slideLayouts/slideLayout904.xml"/><Relationship Id="rId9" Type="http://schemas.openxmlformats.org/officeDocument/2006/relationships/slideLayout" Target="../slideLayouts/slideLayout90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920.xml"/><Relationship Id="rId3" Type="http://schemas.openxmlformats.org/officeDocument/2006/relationships/slideLayout" Target="../slideLayouts/slideLayout915.xml"/><Relationship Id="rId7" Type="http://schemas.openxmlformats.org/officeDocument/2006/relationships/slideLayout" Target="../slideLayouts/slideLayout919.xml"/><Relationship Id="rId2" Type="http://schemas.openxmlformats.org/officeDocument/2006/relationships/slideLayout" Target="../slideLayouts/slideLayout914.xml"/><Relationship Id="rId1" Type="http://schemas.openxmlformats.org/officeDocument/2006/relationships/slideLayout" Target="../slideLayouts/slideLayout913.xml"/><Relationship Id="rId6" Type="http://schemas.openxmlformats.org/officeDocument/2006/relationships/slideLayout" Target="../slideLayouts/slideLayout918.xml"/><Relationship Id="rId11" Type="http://schemas.openxmlformats.org/officeDocument/2006/relationships/theme" Target="../theme/theme22.xml"/><Relationship Id="rId5" Type="http://schemas.openxmlformats.org/officeDocument/2006/relationships/slideLayout" Target="../slideLayouts/slideLayout917.xml"/><Relationship Id="rId10" Type="http://schemas.openxmlformats.org/officeDocument/2006/relationships/slideLayout" Target="../slideLayouts/slideLayout922.xml"/><Relationship Id="rId4" Type="http://schemas.openxmlformats.org/officeDocument/2006/relationships/slideLayout" Target="../slideLayouts/slideLayout916.xml"/><Relationship Id="rId9" Type="http://schemas.openxmlformats.org/officeDocument/2006/relationships/slideLayout" Target="../slideLayouts/slideLayout92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930.xml"/><Relationship Id="rId3" Type="http://schemas.openxmlformats.org/officeDocument/2006/relationships/slideLayout" Target="../slideLayouts/slideLayout925.xml"/><Relationship Id="rId7" Type="http://schemas.openxmlformats.org/officeDocument/2006/relationships/slideLayout" Target="../slideLayouts/slideLayout929.xml"/><Relationship Id="rId12" Type="http://schemas.openxmlformats.org/officeDocument/2006/relationships/theme" Target="../theme/theme23.xml"/><Relationship Id="rId2" Type="http://schemas.openxmlformats.org/officeDocument/2006/relationships/slideLayout" Target="../slideLayouts/slideLayout924.xml"/><Relationship Id="rId1" Type="http://schemas.openxmlformats.org/officeDocument/2006/relationships/slideLayout" Target="../slideLayouts/slideLayout923.xml"/><Relationship Id="rId6" Type="http://schemas.openxmlformats.org/officeDocument/2006/relationships/slideLayout" Target="../slideLayouts/slideLayout928.xml"/><Relationship Id="rId11" Type="http://schemas.openxmlformats.org/officeDocument/2006/relationships/slideLayout" Target="../slideLayouts/slideLayout933.xml"/><Relationship Id="rId5" Type="http://schemas.openxmlformats.org/officeDocument/2006/relationships/slideLayout" Target="../slideLayouts/slideLayout927.xml"/><Relationship Id="rId10" Type="http://schemas.openxmlformats.org/officeDocument/2006/relationships/slideLayout" Target="../slideLayouts/slideLayout932.xml"/><Relationship Id="rId4" Type="http://schemas.openxmlformats.org/officeDocument/2006/relationships/slideLayout" Target="../slideLayouts/slideLayout926.xml"/><Relationship Id="rId9" Type="http://schemas.openxmlformats.org/officeDocument/2006/relationships/slideLayout" Target="../slideLayouts/slideLayout931.xml"/></Relationships>
</file>

<file path=ppt/slideMasters/_rels/slideMaster230.xml.rels><?xml version="1.0" encoding="UTF-8" standalone="yes"?>
<Relationships xmlns="http://schemas.openxmlformats.org/package/2006/relationships"><Relationship Id="rId8" Type="http://schemas.openxmlformats.org/officeDocument/2006/relationships/slideLayout" Target="../slideLayouts/slideLayout23100.xml"/><Relationship Id="rId13" Type="http://schemas.openxmlformats.org/officeDocument/2006/relationships/slideLayout" Target="../slideLayouts/slideLayout23600.xml"/><Relationship Id="rId3" Type="http://schemas.openxmlformats.org/officeDocument/2006/relationships/slideLayout" Target="../slideLayouts/slideLayout22600.xml"/><Relationship Id="rId7" Type="http://schemas.openxmlformats.org/officeDocument/2006/relationships/slideLayout" Target="../slideLayouts/slideLayout23000.xml"/><Relationship Id="rId12" Type="http://schemas.openxmlformats.org/officeDocument/2006/relationships/slideLayout" Target="../slideLayouts/slideLayout23500.xml"/><Relationship Id="rId2" Type="http://schemas.openxmlformats.org/officeDocument/2006/relationships/slideLayout" Target="../slideLayouts/slideLayout22500.xml"/><Relationship Id="rId1" Type="http://schemas.openxmlformats.org/officeDocument/2006/relationships/slideLayout" Target="../slideLayouts/slideLayout22400.xml"/><Relationship Id="rId6" Type="http://schemas.openxmlformats.org/officeDocument/2006/relationships/slideLayout" Target="../slideLayouts/slideLayout22900.xml"/><Relationship Id="rId11" Type="http://schemas.openxmlformats.org/officeDocument/2006/relationships/slideLayout" Target="../slideLayouts/slideLayout23400.xml"/><Relationship Id="rId5" Type="http://schemas.openxmlformats.org/officeDocument/2006/relationships/slideLayout" Target="../slideLayouts/slideLayout22800.xml"/><Relationship Id="rId10" Type="http://schemas.openxmlformats.org/officeDocument/2006/relationships/slideLayout" Target="../slideLayouts/slideLayout23300.xml"/><Relationship Id="rId4" Type="http://schemas.openxmlformats.org/officeDocument/2006/relationships/slideLayout" Target="../slideLayouts/slideLayout22700.xml"/><Relationship Id="rId9" Type="http://schemas.openxmlformats.org/officeDocument/2006/relationships/slideLayout" Target="../slideLayouts/slideLayout23200.xml"/><Relationship Id="rId14" Type="http://schemas.openxmlformats.org/officeDocument/2006/relationships/theme" Target="../theme/theme23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41.xml"/><Relationship Id="rId3" Type="http://schemas.openxmlformats.org/officeDocument/2006/relationships/slideLayout" Target="../slideLayouts/slideLayout936.xml"/><Relationship Id="rId7" Type="http://schemas.openxmlformats.org/officeDocument/2006/relationships/slideLayout" Target="../slideLayouts/slideLayout940.xml"/><Relationship Id="rId12" Type="http://schemas.openxmlformats.org/officeDocument/2006/relationships/theme" Target="../theme/theme24.xml"/><Relationship Id="rId2" Type="http://schemas.openxmlformats.org/officeDocument/2006/relationships/slideLayout" Target="../slideLayouts/slideLayout935.xml"/><Relationship Id="rId1" Type="http://schemas.openxmlformats.org/officeDocument/2006/relationships/slideLayout" Target="../slideLayouts/slideLayout934.xml"/><Relationship Id="rId6" Type="http://schemas.openxmlformats.org/officeDocument/2006/relationships/slideLayout" Target="../slideLayouts/slideLayout939.xml"/><Relationship Id="rId11" Type="http://schemas.openxmlformats.org/officeDocument/2006/relationships/slideLayout" Target="../slideLayouts/slideLayout944.xml"/><Relationship Id="rId5" Type="http://schemas.openxmlformats.org/officeDocument/2006/relationships/slideLayout" Target="../slideLayouts/slideLayout938.xml"/><Relationship Id="rId10" Type="http://schemas.openxmlformats.org/officeDocument/2006/relationships/slideLayout" Target="../slideLayouts/slideLayout943.xml"/><Relationship Id="rId4" Type="http://schemas.openxmlformats.org/officeDocument/2006/relationships/slideLayout" Target="../slideLayouts/slideLayout937.xml"/><Relationship Id="rId9" Type="http://schemas.openxmlformats.org/officeDocument/2006/relationships/slideLayout" Target="../slideLayouts/slideLayout94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25.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slideLayout" Target="../slideLayouts/slideLayout969.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977.xml"/><Relationship Id="rId3" Type="http://schemas.openxmlformats.org/officeDocument/2006/relationships/slideLayout" Target="../slideLayouts/slideLayout972.xml"/><Relationship Id="rId7" Type="http://schemas.openxmlformats.org/officeDocument/2006/relationships/slideLayout" Target="../slideLayouts/slideLayout976.xml"/><Relationship Id="rId12" Type="http://schemas.openxmlformats.org/officeDocument/2006/relationships/theme" Target="../theme/theme27.xml"/><Relationship Id="rId2" Type="http://schemas.openxmlformats.org/officeDocument/2006/relationships/slideLayout" Target="../slideLayouts/slideLayout971.xml"/><Relationship Id="rId1" Type="http://schemas.openxmlformats.org/officeDocument/2006/relationships/slideLayout" Target="../slideLayouts/slideLayout970.xml"/><Relationship Id="rId6" Type="http://schemas.openxmlformats.org/officeDocument/2006/relationships/slideLayout" Target="../slideLayouts/slideLayout975.xml"/><Relationship Id="rId11" Type="http://schemas.openxmlformats.org/officeDocument/2006/relationships/slideLayout" Target="../slideLayouts/slideLayout980.xml"/><Relationship Id="rId5" Type="http://schemas.openxmlformats.org/officeDocument/2006/relationships/slideLayout" Target="../slideLayouts/slideLayout974.xml"/><Relationship Id="rId10" Type="http://schemas.openxmlformats.org/officeDocument/2006/relationships/slideLayout" Target="../slideLayouts/slideLayout979.xml"/><Relationship Id="rId4" Type="http://schemas.openxmlformats.org/officeDocument/2006/relationships/slideLayout" Target="../slideLayouts/slideLayout973.xml"/><Relationship Id="rId9" Type="http://schemas.openxmlformats.org/officeDocument/2006/relationships/slideLayout" Target="../slideLayouts/slideLayout97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88.xm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28.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99.xml"/><Relationship Id="rId3" Type="http://schemas.openxmlformats.org/officeDocument/2006/relationships/slideLayout" Target="../slideLayouts/slideLayout994.xml"/><Relationship Id="rId7" Type="http://schemas.openxmlformats.org/officeDocument/2006/relationships/slideLayout" Target="../slideLayouts/slideLayout998.xml"/><Relationship Id="rId12" Type="http://schemas.openxmlformats.org/officeDocument/2006/relationships/theme" Target="../theme/theme29.xml"/><Relationship Id="rId2" Type="http://schemas.openxmlformats.org/officeDocument/2006/relationships/slideLayout" Target="../slideLayouts/slideLayout993.xml"/><Relationship Id="rId1" Type="http://schemas.openxmlformats.org/officeDocument/2006/relationships/slideLayout" Target="../slideLayouts/slideLayout992.xml"/><Relationship Id="rId6" Type="http://schemas.openxmlformats.org/officeDocument/2006/relationships/slideLayout" Target="../slideLayouts/slideLayout997.xml"/><Relationship Id="rId11" Type="http://schemas.openxmlformats.org/officeDocument/2006/relationships/slideLayout" Target="../slideLayouts/slideLayout1002.xml"/><Relationship Id="rId5" Type="http://schemas.openxmlformats.org/officeDocument/2006/relationships/slideLayout" Target="../slideLayouts/slideLayout996.xml"/><Relationship Id="rId10" Type="http://schemas.openxmlformats.org/officeDocument/2006/relationships/slideLayout" Target="../slideLayouts/slideLayout1001.xml"/><Relationship Id="rId4" Type="http://schemas.openxmlformats.org/officeDocument/2006/relationships/slideLayout" Target="../slideLayouts/slideLayout995.xml"/><Relationship Id="rId9" Type="http://schemas.openxmlformats.org/officeDocument/2006/relationships/slideLayout" Target="../slideLayouts/slideLayout100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010.xml"/><Relationship Id="rId13" Type="http://schemas.openxmlformats.org/officeDocument/2006/relationships/theme" Target="../theme/theme30.xml"/><Relationship Id="rId3" Type="http://schemas.openxmlformats.org/officeDocument/2006/relationships/slideLayout" Target="../slideLayouts/slideLayout1005.xml"/><Relationship Id="rId7" Type="http://schemas.openxmlformats.org/officeDocument/2006/relationships/slideLayout" Target="../slideLayouts/slideLayout1009.xml"/><Relationship Id="rId12" Type="http://schemas.openxmlformats.org/officeDocument/2006/relationships/slideLayout" Target="../slideLayouts/slideLayout1014.xml"/><Relationship Id="rId2" Type="http://schemas.openxmlformats.org/officeDocument/2006/relationships/slideLayout" Target="../slideLayouts/slideLayout1004.xml"/><Relationship Id="rId1" Type="http://schemas.openxmlformats.org/officeDocument/2006/relationships/slideLayout" Target="../slideLayouts/slideLayout1003.xml"/><Relationship Id="rId6" Type="http://schemas.openxmlformats.org/officeDocument/2006/relationships/slideLayout" Target="../slideLayouts/slideLayout1008.xml"/><Relationship Id="rId11" Type="http://schemas.openxmlformats.org/officeDocument/2006/relationships/slideLayout" Target="../slideLayouts/slideLayout1013.xml"/><Relationship Id="rId5" Type="http://schemas.openxmlformats.org/officeDocument/2006/relationships/slideLayout" Target="../slideLayouts/slideLayout1007.xml"/><Relationship Id="rId10" Type="http://schemas.openxmlformats.org/officeDocument/2006/relationships/slideLayout" Target="../slideLayouts/slideLayout1012.xml"/><Relationship Id="rId4" Type="http://schemas.openxmlformats.org/officeDocument/2006/relationships/slideLayout" Target="../slideLayouts/slideLayout1006.xml"/><Relationship Id="rId9" Type="http://schemas.openxmlformats.org/officeDocument/2006/relationships/slideLayout" Target="../slideLayouts/slideLayout101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022.xml"/><Relationship Id="rId13" Type="http://schemas.openxmlformats.org/officeDocument/2006/relationships/slideLayout" Target="../slideLayouts/slideLayout1027.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slideLayout" Target="../slideLayouts/slideLayout1026.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35.xml"/><Relationship Id="rId13" Type="http://schemas.openxmlformats.org/officeDocument/2006/relationships/slideLayout" Target="../slideLayouts/slideLayout1040.xml"/><Relationship Id="rId3" Type="http://schemas.openxmlformats.org/officeDocument/2006/relationships/slideLayout" Target="../slideLayouts/slideLayout1030.xml"/><Relationship Id="rId7" Type="http://schemas.openxmlformats.org/officeDocument/2006/relationships/slideLayout" Target="../slideLayouts/slideLayout1034.xml"/><Relationship Id="rId12" Type="http://schemas.openxmlformats.org/officeDocument/2006/relationships/slideLayout" Target="../slideLayouts/slideLayout1039.xml"/><Relationship Id="rId2" Type="http://schemas.openxmlformats.org/officeDocument/2006/relationships/slideLayout" Target="../slideLayouts/slideLayout1029.xml"/><Relationship Id="rId1" Type="http://schemas.openxmlformats.org/officeDocument/2006/relationships/slideLayout" Target="../slideLayouts/slideLayout1028.xml"/><Relationship Id="rId6" Type="http://schemas.openxmlformats.org/officeDocument/2006/relationships/slideLayout" Target="../slideLayouts/slideLayout1033.xml"/><Relationship Id="rId11" Type="http://schemas.openxmlformats.org/officeDocument/2006/relationships/slideLayout" Target="../slideLayouts/slideLayout1038.xml"/><Relationship Id="rId5" Type="http://schemas.openxmlformats.org/officeDocument/2006/relationships/slideLayout" Target="../slideLayouts/slideLayout1032.xml"/><Relationship Id="rId10" Type="http://schemas.openxmlformats.org/officeDocument/2006/relationships/slideLayout" Target="../slideLayouts/slideLayout1037.xml"/><Relationship Id="rId4" Type="http://schemas.openxmlformats.org/officeDocument/2006/relationships/slideLayout" Target="../slideLayouts/slideLayout1031.xml"/><Relationship Id="rId9" Type="http://schemas.openxmlformats.org/officeDocument/2006/relationships/slideLayout" Target="../slideLayouts/slideLayout1036.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48.xml"/><Relationship Id="rId13" Type="http://schemas.openxmlformats.org/officeDocument/2006/relationships/theme" Target="../theme/theme33.xml"/><Relationship Id="rId3" Type="http://schemas.openxmlformats.org/officeDocument/2006/relationships/slideLayout" Target="../slideLayouts/slideLayout1043.xml"/><Relationship Id="rId7" Type="http://schemas.openxmlformats.org/officeDocument/2006/relationships/slideLayout" Target="../slideLayouts/slideLayout1047.xml"/><Relationship Id="rId12" Type="http://schemas.openxmlformats.org/officeDocument/2006/relationships/slideLayout" Target="../slideLayouts/slideLayout1052.xml"/><Relationship Id="rId2" Type="http://schemas.openxmlformats.org/officeDocument/2006/relationships/slideLayout" Target="../slideLayouts/slideLayout1042.xml"/><Relationship Id="rId1" Type="http://schemas.openxmlformats.org/officeDocument/2006/relationships/slideLayout" Target="../slideLayouts/slideLayout1041.xml"/><Relationship Id="rId6" Type="http://schemas.openxmlformats.org/officeDocument/2006/relationships/slideLayout" Target="../slideLayouts/slideLayout1046.xml"/><Relationship Id="rId11" Type="http://schemas.openxmlformats.org/officeDocument/2006/relationships/slideLayout" Target="../slideLayouts/slideLayout1051.xml"/><Relationship Id="rId5" Type="http://schemas.openxmlformats.org/officeDocument/2006/relationships/slideLayout" Target="../slideLayouts/slideLayout1045.xml"/><Relationship Id="rId15" Type="http://schemas.openxmlformats.org/officeDocument/2006/relationships/image" Target="../media/image30.png"/><Relationship Id="rId10" Type="http://schemas.openxmlformats.org/officeDocument/2006/relationships/slideLayout" Target="../slideLayouts/slideLayout1050.xml"/><Relationship Id="rId4" Type="http://schemas.openxmlformats.org/officeDocument/2006/relationships/slideLayout" Target="../slideLayouts/slideLayout1044.xml"/><Relationship Id="rId9" Type="http://schemas.openxmlformats.org/officeDocument/2006/relationships/slideLayout" Target="../slideLayouts/slideLayout1049.xml"/><Relationship Id="rId14" Type="http://schemas.openxmlformats.org/officeDocument/2006/relationships/image" Target="../media/image29.jpe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60.xml"/><Relationship Id="rId3" Type="http://schemas.openxmlformats.org/officeDocument/2006/relationships/slideLayout" Target="../slideLayouts/slideLayout1055.xml"/><Relationship Id="rId7" Type="http://schemas.openxmlformats.org/officeDocument/2006/relationships/slideLayout" Target="../slideLayouts/slideLayout1059.xml"/><Relationship Id="rId12" Type="http://schemas.openxmlformats.org/officeDocument/2006/relationships/theme" Target="../theme/theme34.xml"/><Relationship Id="rId2" Type="http://schemas.openxmlformats.org/officeDocument/2006/relationships/slideLayout" Target="../slideLayouts/slideLayout1054.xml"/><Relationship Id="rId1" Type="http://schemas.openxmlformats.org/officeDocument/2006/relationships/slideLayout" Target="../slideLayouts/slideLayout1053.xml"/><Relationship Id="rId6" Type="http://schemas.openxmlformats.org/officeDocument/2006/relationships/slideLayout" Target="../slideLayouts/slideLayout1058.xml"/><Relationship Id="rId11" Type="http://schemas.openxmlformats.org/officeDocument/2006/relationships/slideLayout" Target="../slideLayouts/slideLayout1063.xml"/><Relationship Id="rId5" Type="http://schemas.openxmlformats.org/officeDocument/2006/relationships/slideLayout" Target="../slideLayouts/slideLayout1057.xml"/><Relationship Id="rId10" Type="http://schemas.openxmlformats.org/officeDocument/2006/relationships/slideLayout" Target="../slideLayouts/slideLayout1062.xml"/><Relationship Id="rId4" Type="http://schemas.openxmlformats.org/officeDocument/2006/relationships/slideLayout" Target="../slideLayouts/slideLayout1056.xml"/><Relationship Id="rId9" Type="http://schemas.openxmlformats.org/officeDocument/2006/relationships/slideLayout" Target="../slideLayouts/slideLayout1061.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106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072.xml"/><Relationship Id="rId13" Type="http://schemas.openxmlformats.org/officeDocument/2006/relationships/image" Target="../media/image26.png"/><Relationship Id="rId3" Type="http://schemas.openxmlformats.org/officeDocument/2006/relationships/slideLayout" Target="../slideLayouts/slideLayout1067.xml"/><Relationship Id="rId7" Type="http://schemas.openxmlformats.org/officeDocument/2006/relationships/slideLayout" Target="../slideLayouts/slideLayout1071.xml"/><Relationship Id="rId12" Type="http://schemas.openxmlformats.org/officeDocument/2006/relationships/theme" Target="../theme/theme36.xml"/><Relationship Id="rId2" Type="http://schemas.openxmlformats.org/officeDocument/2006/relationships/slideLayout" Target="../slideLayouts/slideLayout1066.xml"/><Relationship Id="rId1" Type="http://schemas.openxmlformats.org/officeDocument/2006/relationships/slideLayout" Target="../slideLayouts/slideLayout1065.xml"/><Relationship Id="rId6" Type="http://schemas.openxmlformats.org/officeDocument/2006/relationships/slideLayout" Target="../slideLayouts/slideLayout1070.xml"/><Relationship Id="rId11" Type="http://schemas.openxmlformats.org/officeDocument/2006/relationships/slideLayout" Target="../slideLayouts/slideLayout1075.xml"/><Relationship Id="rId5" Type="http://schemas.openxmlformats.org/officeDocument/2006/relationships/slideLayout" Target="../slideLayouts/slideLayout1069.xml"/><Relationship Id="rId10" Type="http://schemas.openxmlformats.org/officeDocument/2006/relationships/slideLayout" Target="../slideLayouts/slideLayout1074.xml"/><Relationship Id="rId4" Type="http://schemas.openxmlformats.org/officeDocument/2006/relationships/slideLayout" Target="../slideLayouts/slideLayout1068.xml"/><Relationship Id="rId9" Type="http://schemas.openxmlformats.org/officeDocument/2006/relationships/slideLayout" Target="../slideLayouts/slideLayout107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083.xml"/><Relationship Id="rId3" Type="http://schemas.openxmlformats.org/officeDocument/2006/relationships/slideLayout" Target="../slideLayouts/slideLayout1078.xml"/><Relationship Id="rId7" Type="http://schemas.openxmlformats.org/officeDocument/2006/relationships/slideLayout" Target="../slideLayouts/slideLayout1082.xml"/><Relationship Id="rId12" Type="http://schemas.openxmlformats.org/officeDocument/2006/relationships/theme" Target="../theme/theme37.xml"/><Relationship Id="rId2" Type="http://schemas.openxmlformats.org/officeDocument/2006/relationships/slideLayout" Target="../slideLayouts/slideLayout1077.xml"/><Relationship Id="rId1" Type="http://schemas.openxmlformats.org/officeDocument/2006/relationships/slideLayout" Target="../slideLayouts/slideLayout1076.xml"/><Relationship Id="rId6" Type="http://schemas.openxmlformats.org/officeDocument/2006/relationships/slideLayout" Target="../slideLayouts/slideLayout1081.xml"/><Relationship Id="rId11" Type="http://schemas.openxmlformats.org/officeDocument/2006/relationships/slideLayout" Target="../slideLayouts/slideLayout1086.xml"/><Relationship Id="rId5" Type="http://schemas.openxmlformats.org/officeDocument/2006/relationships/slideLayout" Target="../slideLayouts/slideLayout1080.xml"/><Relationship Id="rId10" Type="http://schemas.openxmlformats.org/officeDocument/2006/relationships/slideLayout" Target="../slideLayouts/slideLayout1085.xml"/><Relationship Id="rId4" Type="http://schemas.openxmlformats.org/officeDocument/2006/relationships/slideLayout" Target="../slideLayouts/slideLayout1079.xml"/><Relationship Id="rId9" Type="http://schemas.openxmlformats.org/officeDocument/2006/relationships/slideLayout" Target="../slideLayouts/slideLayout108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94.xml"/><Relationship Id="rId3" Type="http://schemas.openxmlformats.org/officeDocument/2006/relationships/slideLayout" Target="../slideLayouts/slideLayout1089.xml"/><Relationship Id="rId7" Type="http://schemas.openxmlformats.org/officeDocument/2006/relationships/slideLayout" Target="../slideLayouts/slideLayout1093.xml"/><Relationship Id="rId12" Type="http://schemas.openxmlformats.org/officeDocument/2006/relationships/theme" Target="../theme/theme38.xml"/><Relationship Id="rId2" Type="http://schemas.openxmlformats.org/officeDocument/2006/relationships/slideLayout" Target="../slideLayouts/slideLayout1088.xml"/><Relationship Id="rId1" Type="http://schemas.openxmlformats.org/officeDocument/2006/relationships/slideLayout" Target="../slideLayouts/slideLayout1087.xml"/><Relationship Id="rId6" Type="http://schemas.openxmlformats.org/officeDocument/2006/relationships/slideLayout" Target="../slideLayouts/slideLayout1092.xml"/><Relationship Id="rId11" Type="http://schemas.openxmlformats.org/officeDocument/2006/relationships/slideLayout" Target="../slideLayouts/slideLayout1097.xml"/><Relationship Id="rId5" Type="http://schemas.openxmlformats.org/officeDocument/2006/relationships/slideLayout" Target="../slideLayouts/slideLayout1091.xml"/><Relationship Id="rId10" Type="http://schemas.openxmlformats.org/officeDocument/2006/relationships/slideLayout" Target="../slideLayouts/slideLayout1096.xml"/><Relationship Id="rId4" Type="http://schemas.openxmlformats.org/officeDocument/2006/relationships/slideLayout" Target="../slideLayouts/slideLayout1090.xml"/><Relationship Id="rId9" Type="http://schemas.openxmlformats.org/officeDocument/2006/relationships/slideLayout" Target="../slideLayouts/slideLayout109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105.xml"/><Relationship Id="rId13" Type="http://schemas.openxmlformats.org/officeDocument/2006/relationships/theme" Target="../theme/theme39.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slideLayout" Target="../slideLayouts/slideLayout1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5" Type="http://schemas.openxmlformats.org/officeDocument/2006/relationships/image" Target="../media/image30.png"/><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 Id="rId14" Type="http://schemas.openxmlformats.org/officeDocument/2006/relationships/image" Target="../media/image29.jpeg"/></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54.xml"/><Relationship Id="rId671" Type="http://schemas.openxmlformats.org/officeDocument/2006/relationships/slideLayout" Target="../slideLayouts/slideLayout708.xml"/><Relationship Id="rId21" Type="http://schemas.openxmlformats.org/officeDocument/2006/relationships/slideLayout" Target="../slideLayouts/slideLayout58.xml"/><Relationship Id="rId324" Type="http://schemas.openxmlformats.org/officeDocument/2006/relationships/slideLayout" Target="../slideLayouts/slideLayout361.xml"/><Relationship Id="rId531" Type="http://schemas.openxmlformats.org/officeDocument/2006/relationships/slideLayout" Target="../slideLayouts/slideLayout568.xml"/><Relationship Id="rId629" Type="http://schemas.openxmlformats.org/officeDocument/2006/relationships/slideLayout" Target="../slideLayouts/slideLayout666.xml"/><Relationship Id="rId170" Type="http://schemas.openxmlformats.org/officeDocument/2006/relationships/slideLayout" Target="../slideLayouts/slideLayout207.xml"/><Relationship Id="rId268" Type="http://schemas.openxmlformats.org/officeDocument/2006/relationships/slideLayout" Target="../slideLayouts/slideLayout305.xml"/><Relationship Id="rId475" Type="http://schemas.openxmlformats.org/officeDocument/2006/relationships/slideLayout" Target="../slideLayouts/slideLayout512.xml"/><Relationship Id="rId682" Type="http://schemas.openxmlformats.org/officeDocument/2006/relationships/slideLayout" Target="../slideLayouts/slideLayout719.xml"/><Relationship Id="rId32" Type="http://schemas.openxmlformats.org/officeDocument/2006/relationships/slideLayout" Target="../slideLayouts/slideLayout69.xml"/><Relationship Id="rId128" Type="http://schemas.openxmlformats.org/officeDocument/2006/relationships/slideLayout" Target="../slideLayouts/slideLayout165.xml"/><Relationship Id="rId335" Type="http://schemas.openxmlformats.org/officeDocument/2006/relationships/slideLayout" Target="../slideLayouts/slideLayout372.xml"/><Relationship Id="rId542" Type="http://schemas.openxmlformats.org/officeDocument/2006/relationships/slideLayout" Target="../slideLayouts/slideLayout579.xml"/><Relationship Id="rId181" Type="http://schemas.openxmlformats.org/officeDocument/2006/relationships/slideLayout" Target="../slideLayouts/slideLayout218.xml"/><Relationship Id="rId402" Type="http://schemas.openxmlformats.org/officeDocument/2006/relationships/slideLayout" Target="../slideLayouts/slideLayout439.xml"/><Relationship Id="rId279" Type="http://schemas.openxmlformats.org/officeDocument/2006/relationships/slideLayout" Target="../slideLayouts/slideLayout316.xml"/><Relationship Id="rId486" Type="http://schemas.openxmlformats.org/officeDocument/2006/relationships/slideLayout" Target="../slideLayouts/slideLayout523.xml"/><Relationship Id="rId693" Type="http://schemas.openxmlformats.org/officeDocument/2006/relationships/slideLayout" Target="../slideLayouts/slideLayout730.xml"/><Relationship Id="rId43" Type="http://schemas.openxmlformats.org/officeDocument/2006/relationships/slideLayout" Target="../slideLayouts/slideLayout80.xml"/><Relationship Id="rId139" Type="http://schemas.openxmlformats.org/officeDocument/2006/relationships/slideLayout" Target="../slideLayouts/slideLayout176.xml"/><Relationship Id="rId346" Type="http://schemas.openxmlformats.org/officeDocument/2006/relationships/slideLayout" Target="../slideLayouts/slideLayout383.xml"/><Relationship Id="rId553" Type="http://schemas.openxmlformats.org/officeDocument/2006/relationships/slideLayout" Target="../slideLayouts/slideLayout590.xml"/><Relationship Id="rId192" Type="http://schemas.openxmlformats.org/officeDocument/2006/relationships/slideLayout" Target="../slideLayouts/slideLayout229.xml"/><Relationship Id="rId206" Type="http://schemas.openxmlformats.org/officeDocument/2006/relationships/slideLayout" Target="../slideLayouts/slideLayout243.xml"/><Relationship Id="rId413" Type="http://schemas.openxmlformats.org/officeDocument/2006/relationships/slideLayout" Target="../slideLayouts/slideLayout450.xml"/><Relationship Id="rId497" Type="http://schemas.openxmlformats.org/officeDocument/2006/relationships/slideLayout" Target="../slideLayouts/slideLayout534.xml"/><Relationship Id="rId620" Type="http://schemas.openxmlformats.org/officeDocument/2006/relationships/slideLayout" Target="../slideLayouts/slideLayout657.xml"/><Relationship Id="rId357" Type="http://schemas.openxmlformats.org/officeDocument/2006/relationships/slideLayout" Target="../slideLayouts/slideLayout394.xml"/><Relationship Id="rId54" Type="http://schemas.openxmlformats.org/officeDocument/2006/relationships/slideLayout" Target="../slideLayouts/slideLayout91.xml"/><Relationship Id="rId217" Type="http://schemas.openxmlformats.org/officeDocument/2006/relationships/slideLayout" Target="../slideLayouts/slideLayout254.xml"/><Relationship Id="rId564" Type="http://schemas.openxmlformats.org/officeDocument/2006/relationships/slideLayout" Target="../slideLayouts/slideLayout601.xml"/><Relationship Id="rId424" Type="http://schemas.openxmlformats.org/officeDocument/2006/relationships/slideLayout" Target="../slideLayouts/slideLayout461.xml"/><Relationship Id="rId631" Type="http://schemas.openxmlformats.org/officeDocument/2006/relationships/slideLayout" Target="../slideLayouts/slideLayout668.xml"/><Relationship Id="rId270" Type="http://schemas.openxmlformats.org/officeDocument/2006/relationships/slideLayout" Target="../slideLayouts/slideLayout307.xml"/><Relationship Id="rId65" Type="http://schemas.openxmlformats.org/officeDocument/2006/relationships/slideLayout" Target="../slideLayouts/slideLayout102.xml"/><Relationship Id="rId130" Type="http://schemas.openxmlformats.org/officeDocument/2006/relationships/slideLayout" Target="../slideLayouts/slideLayout167.xml"/><Relationship Id="rId368" Type="http://schemas.openxmlformats.org/officeDocument/2006/relationships/slideLayout" Target="../slideLayouts/slideLayout405.xml"/><Relationship Id="rId575" Type="http://schemas.openxmlformats.org/officeDocument/2006/relationships/slideLayout" Target="../slideLayouts/slideLayout612.xml"/><Relationship Id="rId228" Type="http://schemas.openxmlformats.org/officeDocument/2006/relationships/slideLayout" Target="../slideLayouts/slideLayout265.xml"/><Relationship Id="rId435" Type="http://schemas.openxmlformats.org/officeDocument/2006/relationships/slideLayout" Target="../slideLayouts/slideLayout472.xml"/><Relationship Id="rId642" Type="http://schemas.openxmlformats.org/officeDocument/2006/relationships/slideLayout" Target="../slideLayouts/slideLayout679.xml"/><Relationship Id="rId281" Type="http://schemas.openxmlformats.org/officeDocument/2006/relationships/slideLayout" Target="../slideLayouts/slideLayout318.xml"/><Relationship Id="rId502" Type="http://schemas.openxmlformats.org/officeDocument/2006/relationships/slideLayout" Target="../slideLayouts/slideLayout539.xml"/><Relationship Id="rId76" Type="http://schemas.openxmlformats.org/officeDocument/2006/relationships/slideLayout" Target="../slideLayouts/slideLayout113.xml"/><Relationship Id="rId141" Type="http://schemas.openxmlformats.org/officeDocument/2006/relationships/slideLayout" Target="../slideLayouts/slideLayout178.xml"/><Relationship Id="rId379" Type="http://schemas.openxmlformats.org/officeDocument/2006/relationships/slideLayout" Target="../slideLayouts/slideLayout416.xml"/><Relationship Id="rId586" Type="http://schemas.openxmlformats.org/officeDocument/2006/relationships/slideLayout" Target="../slideLayouts/slideLayout623.xml"/><Relationship Id="rId7" Type="http://schemas.openxmlformats.org/officeDocument/2006/relationships/slideLayout" Target="../slideLayouts/slideLayout44.xml"/><Relationship Id="rId239" Type="http://schemas.openxmlformats.org/officeDocument/2006/relationships/slideLayout" Target="../slideLayouts/slideLayout276.xml"/><Relationship Id="rId446" Type="http://schemas.openxmlformats.org/officeDocument/2006/relationships/slideLayout" Target="../slideLayouts/slideLayout483.xml"/><Relationship Id="rId653" Type="http://schemas.openxmlformats.org/officeDocument/2006/relationships/slideLayout" Target="../slideLayouts/slideLayout690.xml"/><Relationship Id="rId292" Type="http://schemas.openxmlformats.org/officeDocument/2006/relationships/slideLayout" Target="../slideLayouts/slideLayout329.xml"/><Relationship Id="rId306" Type="http://schemas.openxmlformats.org/officeDocument/2006/relationships/slideLayout" Target="../slideLayouts/slideLayout343.xml"/><Relationship Id="rId87" Type="http://schemas.openxmlformats.org/officeDocument/2006/relationships/slideLayout" Target="../slideLayouts/slideLayout124.xml"/><Relationship Id="rId513" Type="http://schemas.openxmlformats.org/officeDocument/2006/relationships/slideLayout" Target="../slideLayouts/slideLayout550.xml"/><Relationship Id="rId597" Type="http://schemas.openxmlformats.org/officeDocument/2006/relationships/slideLayout" Target="../slideLayouts/slideLayout634.xml"/><Relationship Id="rId152" Type="http://schemas.openxmlformats.org/officeDocument/2006/relationships/slideLayout" Target="../slideLayouts/slideLayout189.xml"/><Relationship Id="rId457" Type="http://schemas.openxmlformats.org/officeDocument/2006/relationships/slideLayout" Target="../slideLayouts/slideLayout494.xml"/><Relationship Id="rId664" Type="http://schemas.openxmlformats.org/officeDocument/2006/relationships/slideLayout" Target="../slideLayouts/slideLayout701.xml"/><Relationship Id="rId14" Type="http://schemas.openxmlformats.org/officeDocument/2006/relationships/slideLayout" Target="../slideLayouts/slideLayout51.xml"/><Relationship Id="rId317" Type="http://schemas.openxmlformats.org/officeDocument/2006/relationships/slideLayout" Target="../slideLayouts/slideLayout354.xml"/><Relationship Id="rId524" Type="http://schemas.openxmlformats.org/officeDocument/2006/relationships/slideLayout" Target="../slideLayouts/slideLayout561.xml"/><Relationship Id="rId98" Type="http://schemas.openxmlformats.org/officeDocument/2006/relationships/slideLayout" Target="../slideLayouts/slideLayout135.xml"/><Relationship Id="rId163" Type="http://schemas.openxmlformats.org/officeDocument/2006/relationships/slideLayout" Target="../slideLayouts/slideLayout200.xml"/><Relationship Id="rId370" Type="http://schemas.openxmlformats.org/officeDocument/2006/relationships/slideLayout" Target="../slideLayouts/slideLayout407.xml"/><Relationship Id="rId230" Type="http://schemas.openxmlformats.org/officeDocument/2006/relationships/slideLayout" Target="../slideLayouts/slideLayout267.xml"/><Relationship Id="rId468" Type="http://schemas.openxmlformats.org/officeDocument/2006/relationships/slideLayout" Target="../slideLayouts/slideLayout505.xml"/><Relationship Id="rId675" Type="http://schemas.openxmlformats.org/officeDocument/2006/relationships/slideLayout" Target="../slideLayouts/slideLayout712.xml"/><Relationship Id="rId25" Type="http://schemas.openxmlformats.org/officeDocument/2006/relationships/slideLayout" Target="../slideLayouts/slideLayout62.xml"/><Relationship Id="rId328" Type="http://schemas.openxmlformats.org/officeDocument/2006/relationships/slideLayout" Target="../slideLayouts/slideLayout365.xml"/><Relationship Id="rId535" Type="http://schemas.openxmlformats.org/officeDocument/2006/relationships/slideLayout" Target="../slideLayouts/slideLayout572.xml"/><Relationship Id="rId174" Type="http://schemas.openxmlformats.org/officeDocument/2006/relationships/slideLayout" Target="../slideLayouts/slideLayout211.xml"/><Relationship Id="rId381" Type="http://schemas.openxmlformats.org/officeDocument/2006/relationships/slideLayout" Target="../slideLayouts/slideLayout418.xml"/><Relationship Id="rId602" Type="http://schemas.openxmlformats.org/officeDocument/2006/relationships/slideLayout" Target="../slideLayouts/slideLayout639.xml"/><Relationship Id="rId241" Type="http://schemas.openxmlformats.org/officeDocument/2006/relationships/slideLayout" Target="../slideLayouts/slideLayout278.xml"/><Relationship Id="rId479" Type="http://schemas.openxmlformats.org/officeDocument/2006/relationships/slideLayout" Target="../slideLayouts/slideLayout516.xml"/><Relationship Id="rId686" Type="http://schemas.openxmlformats.org/officeDocument/2006/relationships/slideLayout" Target="../slideLayouts/slideLayout723.xml"/><Relationship Id="rId36" Type="http://schemas.openxmlformats.org/officeDocument/2006/relationships/slideLayout" Target="../slideLayouts/slideLayout73.xml"/><Relationship Id="rId339" Type="http://schemas.openxmlformats.org/officeDocument/2006/relationships/slideLayout" Target="../slideLayouts/slideLayout376.xml"/><Relationship Id="rId546" Type="http://schemas.openxmlformats.org/officeDocument/2006/relationships/slideLayout" Target="../slideLayouts/slideLayout583.xml"/><Relationship Id="rId101" Type="http://schemas.openxmlformats.org/officeDocument/2006/relationships/slideLayout" Target="../slideLayouts/slideLayout138.xml"/><Relationship Id="rId185" Type="http://schemas.openxmlformats.org/officeDocument/2006/relationships/slideLayout" Target="../slideLayouts/slideLayout222.xml"/><Relationship Id="rId406" Type="http://schemas.openxmlformats.org/officeDocument/2006/relationships/slideLayout" Target="../slideLayouts/slideLayout443.xml"/><Relationship Id="rId392" Type="http://schemas.openxmlformats.org/officeDocument/2006/relationships/slideLayout" Target="../slideLayouts/slideLayout429.xml"/><Relationship Id="rId613" Type="http://schemas.openxmlformats.org/officeDocument/2006/relationships/slideLayout" Target="../slideLayouts/slideLayout650.xml"/><Relationship Id="rId697" Type="http://schemas.openxmlformats.org/officeDocument/2006/relationships/slideLayout" Target="../slideLayouts/slideLayout734.xml"/><Relationship Id="rId252" Type="http://schemas.openxmlformats.org/officeDocument/2006/relationships/slideLayout" Target="../slideLayouts/slideLayout289.xml"/><Relationship Id="rId47" Type="http://schemas.openxmlformats.org/officeDocument/2006/relationships/slideLayout" Target="../slideLayouts/slideLayout84.xml"/><Relationship Id="rId112" Type="http://schemas.openxmlformats.org/officeDocument/2006/relationships/slideLayout" Target="../slideLayouts/slideLayout149.xml"/><Relationship Id="rId557" Type="http://schemas.openxmlformats.org/officeDocument/2006/relationships/slideLayout" Target="../slideLayouts/slideLayout594.xml"/><Relationship Id="rId196" Type="http://schemas.openxmlformats.org/officeDocument/2006/relationships/slideLayout" Target="../slideLayouts/slideLayout233.xml"/><Relationship Id="rId417" Type="http://schemas.openxmlformats.org/officeDocument/2006/relationships/slideLayout" Target="../slideLayouts/slideLayout454.xml"/><Relationship Id="rId624" Type="http://schemas.openxmlformats.org/officeDocument/2006/relationships/slideLayout" Target="../slideLayouts/slideLayout661.xml"/><Relationship Id="rId263" Type="http://schemas.openxmlformats.org/officeDocument/2006/relationships/slideLayout" Target="../slideLayouts/slideLayout300.xml"/><Relationship Id="rId470" Type="http://schemas.openxmlformats.org/officeDocument/2006/relationships/slideLayout" Target="../slideLayouts/slideLayout507.xml"/><Relationship Id="rId58" Type="http://schemas.openxmlformats.org/officeDocument/2006/relationships/slideLayout" Target="../slideLayouts/slideLayout95.xml"/><Relationship Id="rId123" Type="http://schemas.openxmlformats.org/officeDocument/2006/relationships/slideLayout" Target="../slideLayouts/slideLayout160.xml"/><Relationship Id="rId330" Type="http://schemas.openxmlformats.org/officeDocument/2006/relationships/slideLayout" Target="../slideLayouts/slideLayout367.xml"/><Relationship Id="rId568" Type="http://schemas.openxmlformats.org/officeDocument/2006/relationships/slideLayout" Target="../slideLayouts/slideLayout605.xml"/><Relationship Id="rId428" Type="http://schemas.openxmlformats.org/officeDocument/2006/relationships/slideLayout" Target="../slideLayouts/slideLayout465.xml"/><Relationship Id="rId635" Type="http://schemas.openxmlformats.org/officeDocument/2006/relationships/slideLayout" Target="../slideLayouts/slideLayout672.xml"/><Relationship Id="rId274" Type="http://schemas.openxmlformats.org/officeDocument/2006/relationships/slideLayout" Target="../slideLayouts/slideLayout311.xml"/><Relationship Id="rId481" Type="http://schemas.openxmlformats.org/officeDocument/2006/relationships/slideLayout" Target="../slideLayouts/slideLayout518.xml"/><Relationship Id="rId702" Type="http://schemas.openxmlformats.org/officeDocument/2006/relationships/image" Target="../media/image4.png"/><Relationship Id="rId69" Type="http://schemas.openxmlformats.org/officeDocument/2006/relationships/slideLayout" Target="../slideLayouts/slideLayout106.xml"/><Relationship Id="rId134" Type="http://schemas.openxmlformats.org/officeDocument/2006/relationships/slideLayout" Target="../slideLayouts/slideLayout171.xml"/><Relationship Id="rId579" Type="http://schemas.openxmlformats.org/officeDocument/2006/relationships/slideLayout" Target="../slideLayouts/slideLayout616.xml"/><Relationship Id="rId341" Type="http://schemas.openxmlformats.org/officeDocument/2006/relationships/slideLayout" Target="../slideLayouts/slideLayout378.xml"/><Relationship Id="rId439" Type="http://schemas.openxmlformats.org/officeDocument/2006/relationships/slideLayout" Target="../slideLayouts/slideLayout476.xml"/><Relationship Id="rId646" Type="http://schemas.openxmlformats.org/officeDocument/2006/relationships/slideLayout" Target="../slideLayouts/slideLayout683.xml"/><Relationship Id="rId201" Type="http://schemas.openxmlformats.org/officeDocument/2006/relationships/slideLayout" Target="../slideLayouts/slideLayout238.xml"/><Relationship Id="rId285" Type="http://schemas.openxmlformats.org/officeDocument/2006/relationships/slideLayout" Target="../slideLayouts/slideLayout322.xml"/><Relationship Id="rId506" Type="http://schemas.openxmlformats.org/officeDocument/2006/relationships/slideLayout" Target="../slideLayouts/slideLayout543.xml"/><Relationship Id="rId492" Type="http://schemas.openxmlformats.org/officeDocument/2006/relationships/slideLayout" Target="../slideLayouts/slideLayout529.xml"/><Relationship Id="rId145" Type="http://schemas.openxmlformats.org/officeDocument/2006/relationships/slideLayout" Target="../slideLayouts/slideLayout182.xml"/><Relationship Id="rId352" Type="http://schemas.openxmlformats.org/officeDocument/2006/relationships/slideLayout" Target="../slideLayouts/slideLayout389.xml"/><Relationship Id="rId212" Type="http://schemas.openxmlformats.org/officeDocument/2006/relationships/slideLayout" Target="../slideLayouts/slideLayout249.xml"/><Relationship Id="rId657" Type="http://schemas.openxmlformats.org/officeDocument/2006/relationships/slideLayout" Target="../slideLayouts/slideLayout694.xml"/><Relationship Id="rId296" Type="http://schemas.openxmlformats.org/officeDocument/2006/relationships/slideLayout" Target="../slideLayouts/slideLayout333.xml"/><Relationship Id="rId517" Type="http://schemas.openxmlformats.org/officeDocument/2006/relationships/slideLayout" Target="../slideLayouts/slideLayout554.xml"/><Relationship Id="rId60" Type="http://schemas.openxmlformats.org/officeDocument/2006/relationships/slideLayout" Target="../slideLayouts/slideLayout97.xml"/><Relationship Id="rId156" Type="http://schemas.openxmlformats.org/officeDocument/2006/relationships/slideLayout" Target="../slideLayouts/slideLayout193.xml"/><Relationship Id="rId363" Type="http://schemas.openxmlformats.org/officeDocument/2006/relationships/slideLayout" Target="../slideLayouts/slideLayout400.xml"/><Relationship Id="rId570" Type="http://schemas.openxmlformats.org/officeDocument/2006/relationships/slideLayout" Target="../slideLayouts/slideLayout607.xml"/><Relationship Id="rId223" Type="http://schemas.openxmlformats.org/officeDocument/2006/relationships/slideLayout" Target="../slideLayouts/slideLayout260.xml"/><Relationship Id="rId430" Type="http://schemas.openxmlformats.org/officeDocument/2006/relationships/slideLayout" Target="../slideLayouts/slideLayout467.xml"/><Relationship Id="rId668" Type="http://schemas.openxmlformats.org/officeDocument/2006/relationships/slideLayout" Target="../slideLayouts/slideLayout705.xml"/><Relationship Id="rId18" Type="http://schemas.openxmlformats.org/officeDocument/2006/relationships/slideLayout" Target="../slideLayouts/slideLayout55.xml"/><Relationship Id="rId265" Type="http://schemas.openxmlformats.org/officeDocument/2006/relationships/slideLayout" Target="../slideLayouts/slideLayout302.xml"/><Relationship Id="rId472" Type="http://schemas.openxmlformats.org/officeDocument/2006/relationships/slideLayout" Target="../slideLayouts/slideLayout509.xml"/><Relationship Id="rId528" Type="http://schemas.openxmlformats.org/officeDocument/2006/relationships/slideLayout" Target="../slideLayouts/slideLayout565.xml"/><Relationship Id="rId125" Type="http://schemas.openxmlformats.org/officeDocument/2006/relationships/slideLayout" Target="../slideLayouts/slideLayout162.xml"/><Relationship Id="rId167" Type="http://schemas.openxmlformats.org/officeDocument/2006/relationships/slideLayout" Target="../slideLayouts/slideLayout204.xml"/><Relationship Id="rId332" Type="http://schemas.openxmlformats.org/officeDocument/2006/relationships/slideLayout" Target="../slideLayouts/slideLayout369.xml"/><Relationship Id="rId374" Type="http://schemas.openxmlformats.org/officeDocument/2006/relationships/slideLayout" Target="../slideLayouts/slideLayout411.xml"/><Relationship Id="rId581" Type="http://schemas.openxmlformats.org/officeDocument/2006/relationships/slideLayout" Target="../slideLayouts/slideLayout618.xml"/><Relationship Id="rId71" Type="http://schemas.openxmlformats.org/officeDocument/2006/relationships/slideLayout" Target="../slideLayouts/slideLayout108.xml"/><Relationship Id="rId234" Type="http://schemas.openxmlformats.org/officeDocument/2006/relationships/slideLayout" Target="../slideLayouts/slideLayout271.xml"/><Relationship Id="rId637" Type="http://schemas.openxmlformats.org/officeDocument/2006/relationships/slideLayout" Target="../slideLayouts/slideLayout674.xml"/><Relationship Id="rId679" Type="http://schemas.openxmlformats.org/officeDocument/2006/relationships/slideLayout" Target="../slideLayouts/slideLayout716.xml"/><Relationship Id="rId2" Type="http://schemas.openxmlformats.org/officeDocument/2006/relationships/slideLayout" Target="../slideLayouts/slideLayout39.xml"/><Relationship Id="rId29" Type="http://schemas.openxmlformats.org/officeDocument/2006/relationships/slideLayout" Target="../slideLayouts/slideLayout66.xml"/><Relationship Id="rId276" Type="http://schemas.openxmlformats.org/officeDocument/2006/relationships/slideLayout" Target="../slideLayouts/slideLayout313.xml"/><Relationship Id="rId441" Type="http://schemas.openxmlformats.org/officeDocument/2006/relationships/slideLayout" Target="../slideLayouts/slideLayout478.xml"/><Relationship Id="rId483" Type="http://schemas.openxmlformats.org/officeDocument/2006/relationships/slideLayout" Target="../slideLayouts/slideLayout520.xml"/><Relationship Id="rId539" Type="http://schemas.openxmlformats.org/officeDocument/2006/relationships/slideLayout" Target="../slideLayouts/slideLayout576.xml"/><Relationship Id="rId690" Type="http://schemas.openxmlformats.org/officeDocument/2006/relationships/slideLayout" Target="../slideLayouts/slideLayout727.xml"/><Relationship Id="rId40" Type="http://schemas.openxmlformats.org/officeDocument/2006/relationships/slideLayout" Target="../slideLayouts/slideLayout77.xml"/><Relationship Id="rId136" Type="http://schemas.openxmlformats.org/officeDocument/2006/relationships/slideLayout" Target="../slideLayouts/slideLayout173.xml"/><Relationship Id="rId178" Type="http://schemas.openxmlformats.org/officeDocument/2006/relationships/slideLayout" Target="../slideLayouts/slideLayout215.xml"/><Relationship Id="rId301" Type="http://schemas.openxmlformats.org/officeDocument/2006/relationships/slideLayout" Target="../slideLayouts/slideLayout338.xml"/><Relationship Id="rId343" Type="http://schemas.openxmlformats.org/officeDocument/2006/relationships/slideLayout" Target="../slideLayouts/slideLayout380.xml"/><Relationship Id="rId550" Type="http://schemas.openxmlformats.org/officeDocument/2006/relationships/slideLayout" Target="../slideLayouts/slideLayout587.xml"/><Relationship Id="rId82" Type="http://schemas.openxmlformats.org/officeDocument/2006/relationships/slideLayout" Target="../slideLayouts/slideLayout119.xml"/><Relationship Id="rId203" Type="http://schemas.openxmlformats.org/officeDocument/2006/relationships/slideLayout" Target="../slideLayouts/slideLayout240.xml"/><Relationship Id="rId385" Type="http://schemas.openxmlformats.org/officeDocument/2006/relationships/slideLayout" Target="../slideLayouts/slideLayout422.xml"/><Relationship Id="rId592" Type="http://schemas.openxmlformats.org/officeDocument/2006/relationships/slideLayout" Target="../slideLayouts/slideLayout629.xml"/><Relationship Id="rId606" Type="http://schemas.openxmlformats.org/officeDocument/2006/relationships/slideLayout" Target="../slideLayouts/slideLayout643.xml"/><Relationship Id="rId648" Type="http://schemas.openxmlformats.org/officeDocument/2006/relationships/slideLayout" Target="../slideLayouts/slideLayout685.xml"/><Relationship Id="rId245" Type="http://schemas.openxmlformats.org/officeDocument/2006/relationships/slideLayout" Target="../slideLayouts/slideLayout282.xml"/><Relationship Id="rId287" Type="http://schemas.openxmlformats.org/officeDocument/2006/relationships/slideLayout" Target="../slideLayouts/slideLayout324.xml"/><Relationship Id="rId410" Type="http://schemas.openxmlformats.org/officeDocument/2006/relationships/slideLayout" Target="../slideLayouts/slideLayout447.xml"/><Relationship Id="rId452" Type="http://schemas.openxmlformats.org/officeDocument/2006/relationships/slideLayout" Target="../slideLayouts/slideLayout489.xml"/><Relationship Id="rId494" Type="http://schemas.openxmlformats.org/officeDocument/2006/relationships/slideLayout" Target="../slideLayouts/slideLayout531.xml"/><Relationship Id="rId508" Type="http://schemas.openxmlformats.org/officeDocument/2006/relationships/slideLayout" Target="../slideLayouts/slideLayout545.xml"/><Relationship Id="rId105" Type="http://schemas.openxmlformats.org/officeDocument/2006/relationships/slideLayout" Target="../slideLayouts/slideLayout142.xml"/><Relationship Id="rId147" Type="http://schemas.openxmlformats.org/officeDocument/2006/relationships/slideLayout" Target="../slideLayouts/slideLayout184.xml"/><Relationship Id="rId312" Type="http://schemas.openxmlformats.org/officeDocument/2006/relationships/slideLayout" Target="../slideLayouts/slideLayout349.xml"/><Relationship Id="rId354" Type="http://schemas.openxmlformats.org/officeDocument/2006/relationships/slideLayout" Target="../slideLayouts/slideLayout391.xml"/><Relationship Id="rId51" Type="http://schemas.openxmlformats.org/officeDocument/2006/relationships/slideLayout" Target="../slideLayouts/slideLayout88.xml"/><Relationship Id="rId93" Type="http://schemas.openxmlformats.org/officeDocument/2006/relationships/slideLayout" Target="../slideLayouts/slideLayout130.xml"/><Relationship Id="rId189" Type="http://schemas.openxmlformats.org/officeDocument/2006/relationships/slideLayout" Target="../slideLayouts/slideLayout226.xml"/><Relationship Id="rId396" Type="http://schemas.openxmlformats.org/officeDocument/2006/relationships/slideLayout" Target="../slideLayouts/slideLayout433.xml"/><Relationship Id="rId561" Type="http://schemas.openxmlformats.org/officeDocument/2006/relationships/slideLayout" Target="../slideLayouts/slideLayout598.xml"/><Relationship Id="rId617" Type="http://schemas.openxmlformats.org/officeDocument/2006/relationships/slideLayout" Target="../slideLayouts/slideLayout654.xml"/><Relationship Id="rId659" Type="http://schemas.openxmlformats.org/officeDocument/2006/relationships/slideLayout" Target="../slideLayouts/slideLayout696.xml"/><Relationship Id="rId214" Type="http://schemas.openxmlformats.org/officeDocument/2006/relationships/slideLayout" Target="../slideLayouts/slideLayout251.xml"/><Relationship Id="rId256" Type="http://schemas.openxmlformats.org/officeDocument/2006/relationships/slideLayout" Target="../slideLayouts/slideLayout293.xml"/><Relationship Id="rId298" Type="http://schemas.openxmlformats.org/officeDocument/2006/relationships/slideLayout" Target="../slideLayouts/slideLayout335.xml"/><Relationship Id="rId421" Type="http://schemas.openxmlformats.org/officeDocument/2006/relationships/slideLayout" Target="../slideLayouts/slideLayout458.xml"/><Relationship Id="rId463" Type="http://schemas.openxmlformats.org/officeDocument/2006/relationships/slideLayout" Target="../slideLayouts/slideLayout500.xml"/><Relationship Id="rId519" Type="http://schemas.openxmlformats.org/officeDocument/2006/relationships/slideLayout" Target="../slideLayouts/slideLayout556.xml"/><Relationship Id="rId670" Type="http://schemas.openxmlformats.org/officeDocument/2006/relationships/slideLayout" Target="../slideLayouts/slideLayout707.xml"/><Relationship Id="rId116" Type="http://schemas.openxmlformats.org/officeDocument/2006/relationships/slideLayout" Target="../slideLayouts/slideLayout153.xml"/><Relationship Id="rId158" Type="http://schemas.openxmlformats.org/officeDocument/2006/relationships/slideLayout" Target="../slideLayouts/slideLayout195.xml"/><Relationship Id="rId323" Type="http://schemas.openxmlformats.org/officeDocument/2006/relationships/slideLayout" Target="../slideLayouts/slideLayout360.xml"/><Relationship Id="rId530" Type="http://schemas.openxmlformats.org/officeDocument/2006/relationships/slideLayout" Target="../slideLayouts/slideLayout567.xml"/><Relationship Id="rId20" Type="http://schemas.openxmlformats.org/officeDocument/2006/relationships/slideLayout" Target="../slideLayouts/slideLayout57.xml"/><Relationship Id="rId62" Type="http://schemas.openxmlformats.org/officeDocument/2006/relationships/slideLayout" Target="../slideLayouts/slideLayout99.xml"/><Relationship Id="rId365" Type="http://schemas.openxmlformats.org/officeDocument/2006/relationships/slideLayout" Target="../slideLayouts/slideLayout402.xml"/><Relationship Id="rId572" Type="http://schemas.openxmlformats.org/officeDocument/2006/relationships/slideLayout" Target="../slideLayouts/slideLayout609.xml"/><Relationship Id="rId628" Type="http://schemas.openxmlformats.org/officeDocument/2006/relationships/slideLayout" Target="../slideLayouts/slideLayout665.xml"/><Relationship Id="rId225" Type="http://schemas.openxmlformats.org/officeDocument/2006/relationships/slideLayout" Target="../slideLayouts/slideLayout262.xml"/><Relationship Id="rId267" Type="http://schemas.openxmlformats.org/officeDocument/2006/relationships/slideLayout" Target="../slideLayouts/slideLayout304.xml"/><Relationship Id="rId432" Type="http://schemas.openxmlformats.org/officeDocument/2006/relationships/slideLayout" Target="../slideLayouts/slideLayout469.xml"/><Relationship Id="rId474" Type="http://schemas.openxmlformats.org/officeDocument/2006/relationships/slideLayout" Target="../slideLayouts/slideLayout511.xml"/><Relationship Id="rId127" Type="http://schemas.openxmlformats.org/officeDocument/2006/relationships/slideLayout" Target="../slideLayouts/slideLayout164.xml"/><Relationship Id="rId681" Type="http://schemas.openxmlformats.org/officeDocument/2006/relationships/slideLayout" Target="../slideLayouts/slideLayout718.xml"/><Relationship Id="rId31" Type="http://schemas.openxmlformats.org/officeDocument/2006/relationships/slideLayout" Target="../slideLayouts/slideLayout68.xml"/><Relationship Id="rId73" Type="http://schemas.openxmlformats.org/officeDocument/2006/relationships/slideLayout" Target="../slideLayouts/slideLayout110.xml"/><Relationship Id="rId169" Type="http://schemas.openxmlformats.org/officeDocument/2006/relationships/slideLayout" Target="../slideLayouts/slideLayout206.xml"/><Relationship Id="rId334" Type="http://schemas.openxmlformats.org/officeDocument/2006/relationships/slideLayout" Target="../slideLayouts/slideLayout371.xml"/><Relationship Id="rId376" Type="http://schemas.openxmlformats.org/officeDocument/2006/relationships/slideLayout" Target="../slideLayouts/slideLayout413.xml"/><Relationship Id="rId541" Type="http://schemas.openxmlformats.org/officeDocument/2006/relationships/slideLayout" Target="../slideLayouts/slideLayout578.xml"/><Relationship Id="rId583" Type="http://schemas.openxmlformats.org/officeDocument/2006/relationships/slideLayout" Target="../slideLayouts/slideLayout620.xml"/><Relationship Id="rId639" Type="http://schemas.openxmlformats.org/officeDocument/2006/relationships/slideLayout" Target="../slideLayouts/slideLayout676.xml"/><Relationship Id="rId4" Type="http://schemas.openxmlformats.org/officeDocument/2006/relationships/slideLayout" Target="../slideLayouts/slideLayout41.xml"/><Relationship Id="rId180" Type="http://schemas.openxmlformats.org/officeDocument/2006/relationships/slideLayout" Target="../slideLayouts/slideLayout217.xml"/><Relationship Id="rId236" Type="http://schemas.openxmlformats.org/officeDocument/2006/relationships/slideLayout" Target="../slideLayouts/slideLayout273.xml"/><Relationship Id="rId278" Type="http://schemas.openxmlformats.org/officeDocument/2006/relationships/slideLayout" Target="../slideLayouts/slideLayout315.xml"/><Relationship Id="rId401" Type="http://schemas.openxmlformats.org/officeDocument/2006/relationships/slideLayout" Target="../slideLayouts/slideLayout438.xml"/><Relationship Id="rId443" Type="http://schemas.openxmlformats.org/officeDocument/2006/relationships/slideLayout" Target="../slideLayouts/slideLayout480.xml"/><Relationship Id="rId650" Type="http://schemas.openxmlformats.org/officeDocument/2006/relationships/slideLayout" Target="../slideLayouts/slideLayout687.xml"/><Relationship Id="rId303" Type="http://schemas.openxmlformats.org/officeDocument/2006/relationships/slideLayout" Target="../slideLayouts/slideLayout340.xml"/><Relationship Id="rId485" Type="http://schemas.openxmlformats.org/officeDocument/2006/relationships/slideLayout" Target="../slideLayouts/slideLayout522.xml"/><Relationship Id="rId692" Type="http://schemas.openxmlformats.org/officeDocument/2006/relationships/slideLayout" Target="../slideLayouts/slideLayout729.xml"/><Relationship Id="rId42" Type="http://schemas.openxmlformats.org/officeDocument/2006/relationships/slideLayout" Target="../slideLayouts/slideLayout79.xml"/><Relationship Id="rId84" Type="http://schemas.openxmlformats.org/officeDocument/2006/relationships/slideLayout" Target="../slideLayouts/slideLayout121.xml"/><Relationship Id="rId138" Type="http://schemas.openxmlformats.org/officeDocument/2006/relationships/slideLayout" Target="../slideLayouts/slideLayout175.xml"/><Relationship Id="rId345" Type="http://schemas.openxmlformats.org/officeDocument/2006/relationships/slideLayout" Target="../slideLayouts/slideLayout382.xml"/><Relationship Id="rId387" Type="http://schemas.openxmlformats.org/officeDocument/2006/relationships/slideLayout" Target="../slideLayouts/slideLayout424.xml"/><Relationship Id="rId510" Type="http://schemas.openxmlformats.org/officeDocument/2006/relationships/slideLayout" Target="../slideLayouts/slideLayout547.xml"/><Relationship Id="rId552" Type="http://schemas.openxmlformats.org/officeDocument/2006/relationships/slideLayout" Target="../slideLayouts/slideLayout589.xml"/><Relationship Id="rId594" Type="http://schemas.openxmlformats.org/officeDocument/2006/relationships/slideLayout" Target="../slideLayouts/slideLayout631.xml"/><Relationship Id="rId608" Type="http://schemas.openxmlformats.org/officeDocument/2006/relationships/slideLayout" Target="../slideLayouts/slideLayout645.xml"/><Relationship Id="rId191" Type="http://schemas.openxmlformats.org/officeDocument/2006/relationships/slideLayout" Target="../slideLayouts/slideLayout228.xml"/><Relationship Id="rId205" Type="http://schemas.openxmlformats.org/officeDocument/2006/relationships/slideLayout" Target="../slideLayouts/slideLayout242.xml"/><Relationship Id="rId247" Type="http://schemas.openxmlformats.org/officeDocument/2006/relationships/slideLayout" Target="../slideLayouts/slideLayout284.xml"/><Relationship Id="rId412" Type="http://schemas.openxmlformats.org/officeDocument/2006/relationships/slideLayout" Target="../slideLayouts/slideLayout449.xml"/><Relationship Id="rId107" Type="http://schemas.openxmlformats.org/officeDocument/2006/relationships/slideLayout" Target="../slideLayouts/slideLayout144.xml"/><Relationship Id="rId289" Type="http://schemas.openxmlformats.org/officeDocument/2006/relationships/slideLayout" Target="../slideLayouts/slideLayout326.xml"/><Relationship Id="rId454" Type="http://schemas.openxmlformats.org/officeDocument/2006/relationships/slideLayout" Target="../slideLayouts/slideLayout491.xml"/><Relationship Id="rId496" Type="http://schemas.openxmlformats.org/officeDocument/2006/relationships/slideLayout" Target="../slideLayouts/slideLayout533.xml"/><Relationship Id="rId661" Type="http://schemas.openxmlformats.org/officeDocument/2006/relationships/slideLayout" Target="../slideLayouts/slideLayout698.xml"/><Relationship Id="rId11" Type="http://schemas.openxmlformats.org/officeDocument/2006/relationships/slideLayout" Target="../slideLayouts/slideLayout48.xml"/><Relationship Id="rId53" Type="http://schemas.openxmlformats.org/officeDocument/2006/relationships/slideLayout" Target="../slideLayouts/slideLayout90.xml"/><Relationship Id="rId149" Type="http://schemas.openxmlformats.org/officeDocument/2006/relationships/slideLayout" Target="../slideLayouts/slideLayout186.xml"/><Relationship Id="rId314" Type="http://schemas.openxmlformats.org/officeDocument/2006/relationships/slideLayout" Target="../slideLayouts/slideLayout351.xml"/><Relationship Id="rId356" Type="http://schemas.openxmlformats.org/officeDocument/2006/relationships/slideLayout" Target="../slideLayouts/slideLayout393.xml"/><Relationship Id="rId398" Type="http://schemas.openxmlformats.org/officeDocument/2006/relationships/slideLayout" Target="../slideLayouts/slideLayout435.xml"/><Relationship Id="rId521" Type="http://schemas.openxmlformats.org/officeDocument/2006/relationships/slideLayout" Target="../slideLayouts/slideLayout558.xml"/><Relationship Id="rId563" Type="http://schemas.openxmlformats.org/officeDocument/2006/relationships/slideLayout" Target="../slideLayouts/slideLayout600.xml"/><Relationship Id="rId619" Type="http://schemas.openxmlformats.org/officeDocument/2006/relationships/slideLayout" Target="../slideLayouts/slideLayout656.xml"/><Relationship Id="rId95" Type="http://schemas.openxmlformats.org/officeDocument/2006/relationships/slideLayout" Target="../slideLayouts/slideLayout132.xml"/><Relationship Id="rId160" Type="http://schemas.openxmlformats.org/officeDocument/2006/relationships/slideLayout" Target="../slideLayouts/slideLayout197.xml"/><Relationship Id="rId216" Type="http://schemas.openxmlformats.org/officeDocument/2006/relationships/slideLayout" Target="../slideLayouts/slideLayout253.xml"/><Relationship Id="rId423" Type="http://schemas.openxmlformats.org/officeDocument/2006/relationships/slideLayout" Target="../slideLayouts/slideLayout460.xml"/><Relationship Id="rId258" Type="http://schemas.openxmlformats.org/officeDocument/2006/relationships/slideLayout" Target="../slideLayouts/slideLayout295.xml"/><Relationship Id="rId465" Type="http://schemas.openxmlformats.org/officeDocument/2006/relationships/slideLayout" Target="../slideLayouts/slideLayout502.xml"/><Relationship Id="rId630" Type="http://schemas.openxmlformats.org/officeDocument/2006/relationships/slideLayout" Target="../slideLayouts/slideLayout667.xml"/><Relationship Id="rId672" Type="http://schemas.openxmlformats.org/officeDocument/2006/relationships/slideLayout" Target="../slideLayouts/slideLayout709.xml"/><Relationship Id="rId22" Type="http://schemas.openxmlformats.org/officeDocument/2006/relationships/slideLayout" Target="../slideLayouts/slideLayout59.xml"/><Relationship Id="rId64" Type="http://schemas.openxmlformats.org/officeDocument/2006/relationships/slideLayout" Target="../slideLayouts/slideLayout101.xml"/><Relationship Id="rId118" Type="http://schemas.openxmlformats.org/officeDocument/2006/relationships/slideLayout" Target="../slideLayouts/slideLayout155.xml"/><Relationship Id="rId325" Type="http://schemas.openxmlformats.org/officeDocument/2006/relationships/slideLayout" Target="../slideLayouts/slideLayout362.xml"/><Relationship Id="rId367" Type="http://schemas.openxmlformats.org/officeDocument/2006/relationships/slideLayout" Target="../slideLayouts/slideLayout404.xml"/><Relationship Id="rId532" Type="http://schemas.openxmlformats.org/officeDocument/2006/relationships/slideLayout" Target="../slideLayouts/slideLayout569.xml"/><Relationship Id="rId574" Type="http://schemas.openxmlformats.org/officeDocument/2006/relationships/slideLayout" Target="../slideLayouts/slideLayout611.xml"/><Relationship Id="rId171" Type="http://schemas.openxmlformats.org/officeDocument/2006/relationships/slideLayout" Target="../slideLayouts/slideLayout208.xml"/><Relationship Id="rId227" Type="http://schemas.openxmlformats.org/officeDocument/2006/relationships/slideLayout" Target="../slideLayouts/slideLayout264.xml"/><Relationship Id="rId269" Type="http://schemas.openxmlformats.org/officeDocument/2006/relationships/slideLayout" Target="../slideLayouts/slideLayout306.xml"/><Relationship Id="rId434" Type="http://schemas.openxmlformats.org/officeDocument/2006/relationships/slideLayout" Target="../slideLayouts/slideLayout471.xml"/><Relationship Id="rId476" Type="http://schemas.openxmlformats.org/officeDocument/2006/relationships/slideLayout" Target="../slideLayouts/slideLayout513.xml"/><Relationship Id="rId641" Type="http://schemas.openxmlformats.org/officeDocument/2006/relationships/slideLayout" Target="../slideLayouts/slideLayout678.xml"/><Relationship Id="rId683" Type="http://schemas.openxmlformats.org/officeDocument/2006/relationships/slideLayout" Target="../slideLayouts/slideLayout720.xml"/><Relationship Id="rId33" Type="http://schemas.openxmlformats.org/officeDocument/2006/relationships/slideLayout" Target="../slideLayouts/slideLayout70.xml"/><Relationship Id="rId129" Type="http://schemas.openxmlformats.org/officeDocument/2006/relationships/slideLayout" Target="../slideLayouts/slideLayout166.xml"/><Relationship Id="rId280" Type="http://schemas.openxmlformats.org/officeDocument/2006/relationships/slideLayout" Target="../slideLayouts/slideLayout317.xml"/><Relationship Id="rId336" Type="http://schemas.openxmlformats.org/officeDocument/2006/relationships/slideLayout" Target="../slideLayouts/slideLayout373.xml"/><Relationship Id="rId501" Type="http://schemas.openxmlformats.org/officeDocument/2006/relationships/slideLayout" Target="../slideLayouts/slideLayout538.xml"/><Relationship Id="rId543" Type="http://schemas.openxmlformats.org/officeDocument/2006/relationships/slideLayout" Target="../slideLayouts/slideLayout580.xml"/><Relationship Id="rId75" Type="http://schemas.openxmlformats.org/officeDocument/2006/relationships/slideLayout" Target="../slideLayouts/slideLayout112.xml"/><Relationship Id="rId140" Type="http://schemas.openxmlformats.org/officeDocument/2006/relationships/slideLayout" Target="../slideLayouts/slideLayout177.xml"/><Relationship Id="rId182" Type="http://schemas.openxmlformats.org/officeDocument/2006/relationships/slideLayout" Target="../slideLayouts/slideLayout219.xml"/><Relationship Id="rId378" Type="http://schemas.openxmlformats.org/officeDocument/2006/relationships/slideLayout" Target="../slideLayouts/slideLayout415.xml"/><Relationship Id="rId403" Type="http://schemas.openxmlformats.org/officeDocument/2006/relationships/slideLayout" Target="../slideLayouts/slideLayout440.xml"/><Relationship Id="rId585" Type="http://schemas.openxmlformats.org/officeDocument/2006/relationships/slideLayout" Target="../slideLayouts/slideLayout622.xml"/><Relationship Id="rId6" Type="http://schemas.openxmlformats.org/officeDocument/2006/relationships/slideLayout" Target="../slideLayouts/slideLayout43.xml"/><Relationship Id="rId238" Type="http://schemas.openxmlformats.org/officeDocument/2006/relationships/slideLayout" Target="../slideLayouts/slideLayout275.xml"/><Relationship Id="rId445" Type="http://schemas.openxmlformats.org/officeDocument/2006/relationships/slideLayout" Target="../slideLayouts/slideLayout482.xml"/><Relationship Id="rId487" Type="http://schemas.openxmlformats.org/officeDocument/2006/relationships/slideLayout" Target="../slideLayouts/slideLayout524.xml"/><Relationship Id="rId610" Type="http://schemas.openxmlformats.org/officeDocument/2006/relationships/slideLayout" Target="../slideLayouts/slideLayout647.xml"/><Relationship Id="rId652" Type="http://schemas.openxmlformats.org/officeDocument/2006/relationships/slideLayout" Target="../slideLayouts/slideLayout689.xml"/><Relationship Id="rId694" Type="http://schemas.openxmlformats.org/officeDocument/2006/relationships/slideLayout" Target="../slideLayouts/slideLayout731.xml"/><Relationship Id="rId291" Type="http://schemas.openxmlformats.org/officeDocument/2006/relationships/slideLayout" Target="../slideLayouts/slideLayout328.xml"/><Relationship Id="rId305" Type="http://schemas.openxmlformats.org/officeDocument/2006/relationships/slideLayout" Target="../slideLayouts/slideLayout342.xml"/><Relationship Id="rId347" Type="http://schemas.openxmlformats.org/officeDocument/2006/relationships/slideLayout" Target="../slideLayouts/slideLayout384.xml"/><Relationship Id="rId512" Type="http://schemas.openxmlformats.org/officeDocument/2006/relationships/slideLayout" Target="../slideLayouts/slideLayout549.xml"/><Relationship Id="rId44" Type="http://schemas.openxmlformats.org/officeDocument/2006/relationships/slideLayout" Target="../slideLayouts/slideLayout81.xml"/><Relationship Id="rId86" Type="http://schemas.openxmlformats.org/officeDocument/2006/relationships/slideLayout" Target="../slideLayouts/slideLayout123.xml"/><Relationship Id="rId151" Type="http://schemas.openxmlformats.org/officeDocument/2006/relationships/slideLayout" Target="../slideLayouts/slideLayout188.xml"/><Relationship Id="rId389" Type="http://schemas.openxmlformats.org/officeDocument/2006/relationships/slideLayout" Target="../slideLayouts/slideLayout426.xml"/><Relationship Id="rId554" Type="http://schemas.openxmlformats.org/officeDocument/2006/relationships/slideLayout" Target="../slideLayouts/slideLayout591.xml"/><Relationship Id="rId596" Type="http://schemas.openxmlformats.org/officeDocument/2006/relationships/slideLayout" Target="../slideLayouts/slideLayout633.xml"/><Relationship Id="rId193" Type="http://schemas.openxmlformats.org/officeDocument/2006/relationships/slideLayout" Target="../slideLayouts/slideLayout230.xml"/><Relationship Id="rId207" Type="http://schemas.openxmlformats.org/officeDocument/2006/relationships/slideLayout" Target="../slideLayouts/slideLayout244.xml"/><Relationship Id="rId249" Type="http://schemas.openxmlformats.org/officeDocument/2006/relationships/slideLayout" Target="../slideLayouts/slideLayout286.xml"/><Relationship Id="rId414" Type="http://schemas.openxmlformats.org/officeDocument/2006/relationships/slideLayout" Target="../slideLayouts/slideLayout451.xml"/><Relationship Id="rId456" Type="http://schemas.openxmlformats.org/officeDocument/2006/relationships/slideLayout" Target="../slideLayouts/slideLayout493.xml"/><Relationship Id="rId498" Type="http://schemas.openxmlformats.org/officeDocument/2006/relationships/slideLayout" Target="../slideLayouts/slideLayout535.xml"/><Relationship Id="rId621" Type="http://schemas.openxmlformats.org/officeDocument/2006/relationships/slideLayout" Target="../slideLayouts/slideLayout658.xml"/><Relationship Id="rId663" Type="http://schemas.openxmlformats.org/officeDocument/2006/relationships/slideLayout" Target="../slideLayouts/slideLayout700.xml"/><Relationship Id="rId13" Type="http://schemas.openxmlformats.org/officeDocument/2006/relationships/slideLayout" Target="../slideLayouts/slideLayout50.xml"/><Relationship Id="rId109" Type="http://schemas.openxmlformats.org/officeDocument/2006/relationships/slideLayout" Target="../slideLayouts/slideLayout146.xml"/><Relationship Id="rId260" Type="http://schemas.openxmlformats.org/officeDocument/2006/relationships/slideLayout" Target="../slideLayouts/slideLayout297.xml"/><Relationship Id="rId316" Type="http://schemas.openxmlformats.org/officeDocument/2006/relationships/slideLayout" Target="../slideLayouts/slideLayout353.xml"/><Relationship Id="rId523" Type="http://schemas.openxmlformats.org/officeDocument/2006/relationships/slideLayout" Target="../slideLayouts/slideLayout560.xml"/><Relationship Id="rId55" Type="http://schemas.openxmlformats.org/officeDocument/2006/relationships/slideLayout" Target="../slideLayouts/slideLayout92.xml"/><Relationship Id="rId97" Type="http://schemas.openxmlformats.org/officeDocument/2006/relationships/slideLayout" Target="../slideLayouts/slideLayout134.xml"/><Relationship Id="rId120" Type="http://schemas.openxmlformats.org/officeDocument/2006/relationships/slideLayout" Target="../slideLayouts/slideLayout157.xml"/><Relationship Id="rId358" Type="http://schemas.openxmlformats.org/officeDocument/2006/relationships/slideLayout" Target="../slideLayouts/slideLayout395.xml"/><Relationship Id="rId565" Type="http://schemas.openxmlformats.org/officeDocument/2006/relationships/slideLayout" Target="../slideLayouts/slideLayout602.xml"/><Relationship Id="rId162" Type="http://schemas.openxmlformats.org/officeDocument/2006/relationships/slideLayout" Target="../slideLayouts/slideLayout199.xml"/><Relationship Id="rId218" Type="http://schemas.openxmlformats.org/officeDocument/2006/relationships/slideLayout" Target="../slideLayouts/slideLayout255.xml"/><Relationship Id="rId425" Type="http://schemas.openxmlformats.org/officeDocument/2006/relationships/slideLayout" Target="../slideLayouts/slideLayout462.xml"/><Relationship Id="rId467" Type="http://schemas.openxmlformats.org/officeDocument/2006/relationships/slideLayout" Target="../slideLayouts/slideLayout504.xml"/><Relationship Id="rId632" Type="http://schemas.openxmlformats.org/officeDocument/2006/relationships/slideLayout" Target="../slideLayouts/slideLayout669.xml"/><Relationship Id="rId271" Type="http://schemas.openxmlformats.org/officeDocument/2006/relationships/slideLayout" Target="../slideLayouts/slideLayout308.xml"/><Relationship Id="rId674" Type="http://schemas.openxmlformats.org/officeDocument/2006/relationships/slideLayout" Target="../slideLayouts/slideLayout711.xml"/><Relationship Id="rId24" Type="http://schemas.openxmlformats.org/officeDocument/2006/relationships/slideLayout" Target="../slideLayouts/slideLayout61.xml"/><Relationship Id="rId66" Type="http://schemas.openxmlformats.org/officeDocument/2006/relationships/slideLayout" Target="../slideLayouts/slideLayout103.xml"/><Relationship Id="rId131" Type="http://schemas.openxmlformats.org/officeDocument/2006/relationships/slideLayout" Target="../slideLayouts/slideLayout168.xml"/><Relationship Id="rId327" Type="http://schemas.openxmlformats.org/officeDocument/2006/relationships/slideLayout" Target="../slideLayouts/slideLayout364.xml"/><Relationship Id="rId369" Type="http://schemas.openxmlformats.org/officeDocument/2006/relationships/slideLayout" Target="../slideLayouts/slideLayout406.xml"/><Relationship Id="rId534" Type="http://schemas.openxmlformats.org/officeDocument/2006/relationships/slideLayout" Target="../slideLayouts/slideLayout571.xml"/><Relationship Id="rId576" Type="http://schemas.openxmlformats.org/officeDocument/2006/relationships/slideLayout" Target="../slideLayouts/slideLayout613.xml"/><Relationship Id="rId173" Type="http://schemas.openxmlformats.org/officeDocument/2006/relationships/slideLayout" Target="../slideLayouts/slideLayout210.xml"/><Relationship Id="rId229" Type="http://schemas.openxmlformats.org/officeDocument/2006/relationships/slideLayout" Target="../slideLayouts/slideLayout266.xml"/><Relationship Id="rId380" Type="http://schemas.openxmlformats.org/officeDocument/2006/relationships/slideLayout" Target="../slideLayouts/slideLayout417.xml"/><Relationship Id="rId436" Type="http://schemas.openxmlformats.org/officeDocument/2006/relationships/slideLayout" Target="../slideLayouts/slideLayout473.xml"/><Relationship Id="rId601" Type="http://schemas.openxmlformats.org/officeDocument/2006/relationships/slideLayout" Target="../slideLayouts/slideLayout638.xml"/><Relationship Id="rId643" Type="http://schemas.openxmlformats.org/officeDocument/2006/relationships/slideLayout" Target="../slideLayouts/slideLayout680.xml"/><Relationship Id="rId240" Type="http://schemas.openxmlformats.org/officeDocument/2006/relationships/slideLayout" Target="../slideLayouts/slideLayout277.xml"/><Relationship Id="rId478" Type="http://schemas.openxmlformats.org/officeDocument/2006/relationships/slideLayout" Target="../slideLayouts/slideLayout515.xml"/><Relationship Id="rId685" Type="http://schemas.openxmlformats.org/officeDocument/2006/relationships/slideLayout" Target="../slideLayouts/slideLayout722.xml"/><Relationship Id="rId35" Type="http://schemas.openxmlformats.org/officeDocument/2006/relationships/slideLayout" Target="../slideLayouts/slideLayout72.xml"/><Relationship Id="rId77" Type="http://schemas.openxmlformats.org/officeDocument/2006/relationships/slideLayout" Target="../slideLayouts/slideLayout114.xml"/><Relationship Id="rId100" Type="http://schemas.openxmlformats.org/officeDocument/2006/relationships/slideLayout" Target="../slideLayouts/slideLayout137.xml"/><Relationship Id="rId282" Type="http://schemas.openxmlformats.org/officeDocument/2006/relationships/slideLayout" Target="../slideLayouts/slideLayout319.xml"/><Relationship Id="rId338" Type="http://schemas.openxmlformats.org/officeDocument/2006/relationships/slideLayout" Target="../slideLayouts/slideLayout375.xml"/><Relationship Id="rId503" Type="http://schemas.openxmlformats.org/officeDocument/2006/relationships/slideLayout" Target="../slideLayouts/slideLayout540.xml"/><Relationship Id="rId545" Type="http://schemas.openxmlformats.org/officeDocument/2006/relationships/slideLayout" Target="../slideLayouts/slideLayout582.xml"/><Relationship Id="rId587" Type="http://schemas.openxmlformats.org/officeDocument/2006/relationships/slideLayout" Target="../slideLayouts/slideLayout624.xml"/><Relationship Id="rId8" Type="http://schemas.openxmlformats.org/officeDocument/2006/relationships/slideLayout" Target="../slideLayouts/slideLayout45.xml"/><Relationship Id="rId142" Type="http://schemas.openxmlformats.org/officeDocument/2006/relationships/slideLayout" Target="../slideLayouts/slideLayout179.xml"/><Relationship Id="rId184" Type="http://schemas.openxmlformats.org/officeDocument/2006/relationships/slideLayout" Target="../slideLayouts/slideLayout221.xml"/><Relationship Id="rId391" Type="http://schemas.openxmlformats.org/officeDocument/2006/relationships/slideLayout" Target="../slideLayouts/slideLayout428.xml"/><Relationship Id="rId405" Type="http://schemas.openxmlformats.org/officeDocument/2006/relationships/slideLayout" Target="../slideLayouts/slideLayout442.xml"/><Relationship Id="rId447" Type="http://schemas.openxmlformats.org/officeDocument/2006/relationships/slideLayout" Target="../slideLayouts/slideLayout484.xml"/><Relationship Id="rId612" Type="http://schemas.openxmlformats.org/officeDocument/2006/relationships/slideLayout" Target="../slideLayouts/slideLayout649.xml"/><Relationship Id="rId251" Type="http://schemas.openxmlformats.org/officeDocument/2006/relationships/slideLayout" Target="../slideLayouts/slideLayout288.xml"/><Relationship Id="rId489" Type="http://schemas.openxmlformats.org/officeDocument/2006/relationships/slideLayout" Target="../slideLayouts/slideLayout526.xml"/><Relationship Id="rId654" Type="http://schemas.openxmlformats.org/officeDocument/2006/relationships/slideLayout" Target="../slideLayouts/slideLayout691.xml"/><Relationship Id="rId696" Type="http://schemas.openxmlformats.org/officeDocument/2006/relationships/slideLayout" Target="../slideLayouts/slideLayout733.xml"/><Relationship Id="rId46" Type="http://schemas.openxmlformats.org/officeDocument/2006/relationships/slideLayout" Target="../slideLayouts/slideLayout83.xml"/><Relationship Id="rId293" Type="http://schemas.openxmlformats.org/officeDocument/2006/relationships/slideLayout" Target="../slideLayouts/slideLayout330.xml"/><Relationship Id="rId307" Type="http://schemas.openxmlformats.org/officeDocument/2006/relationships/slideLayout" Target="../slideLayouts/slideLayout344.xml"/><Relationship Id="rId349" Type="http://schemas.openxmlformats.org/officeDocument/2006/relationships/slideLayout" Target="../slideLayouts/slideLayout386.xml"/><Relationship Id="rId514" Type="http://schemas.openxmlformats.org/officeDocument/2006/relationships/slideLayout" Target="../slideLayouts/slideLayout551.xml"/><Relationship Id="rId556" Type="http://schemas.openxmlformats.org/officeDocument/2006/relationships/slideLayout" Target="../slideLayouts/slideLayout593.xml"/><Relationship Id="rId88" Type="http://schemas.openxmlformats.org/officeDocument/2006/relationships/slideLayout" Target="../slideLayouts/slideLayout125.xml"/><Relationship Id="rId111" Type="http://schemas.openxmlformats.org/officeDocument/2006/relationships/slideLayout" Target="../slideLayouts/slideLayout148.xml"/><Relationship Id="rId153" Type="http://schemas.openxmlformats.org/officeDocument/2006/relationships/slideLayout" Target="../slideLayouts/slideLayout190.xml"/><Relationship Id="rId195" Type="http://schemas.openxmlformats.org/officeDocument/2006/relationships/slideLayout" Target="../slideLayouts/slideLayout232.xml"/><Relationship Id="rId209" Type="http://schemas.openxmlformats.org/officeDocument/2006/relationships/slideLayout" Target="../slideLayouts/slideLayout246.xml"/><Relationship Id="rId360" Type="http://schemas.openxmlformats.org/officeDocument/2006/relationships/slideLayout" Target="../slideLayouts/slideLayout397.xml"/><Relationship Id="rId416" Type="http://schemas.openxmlformats.org/officeDocument/2006/relationships/slideLayout" Target="../slideLayouts/slideLayout453.xml"/><Relationship Id="rId598" Type="http://schemas.openxmlformats.org/officeDocument/2006/relationships/slideLayout" Target="../slideLayouts/slideLayout635.xml"/><Relationship Id="rId220" Type="http://schemas.openxmlformats.org/officeDocument/2006/relationships/slideLayout" Target="../slideLayouts/slideLayout257.xml"/><Relationship Id="rId458" Type="http://schemas.openxmlformats.org/officeDocument/2006/relationships/slideLayout" Target="../slideLayouts/slideLayout495.xml"/><Relationship Id="rId623" Type="http://schemas.openxmlformats.org/officeDocument/2006/relationships/slideLayout" Target="../slideLayouts/slideLayout660.xml"/><Relationship Id="rId665" Type="http://schemas.openxmlformats.org/officeDocument/2006/relationships/slideLayout" Target="../slideLayouts/slideLayout702.xml"/><Relationship Id="rId15" Type="http://schemas.openxmlformats.org/officeDocument/2006/relationships/slideLayout" Target="../slideLayouts/slideLayout52.xml"/><Relationship Id="rId57" Type="http://schemas.openxmlformats.org/officeDocument/2006/relationships/slideLayout" Target="../slideLayouts/slideLayout94.xml"/><Relationship Id="rId262" Type="http://schemas.openxmlformats.org/officeDocument/2006/relationships/slideLayout" Target="../slideLayouts/slideLayout299.xml"/><Relationship Id="rId318" Type="http://schemas.openxmlformats.org/officeDocument/2006/relationships/slideLayout" Target="../slideLayouts/slideLayout355.xml"/><Relationship Id="rId525" Type="http://schemas.openxmlformats.org/officeDocument/2006/relationships/slideLayout" Target="../slideLayouts/slideLayout562.xml"/><Relationship Id="rId567" Type="http://schemas.openxmlformats.org/officeDocument/2006/relationships/slideLayout" Target="../slideLayouts/slideLayout604.xml"/><Relationship Id="rId99" Type="http://schemas.openxmlformats.org/officeDocument/2006/relationships/slideLayout" Target="../slideLayouts/slideLayout136.xml"/><Relationship Id="rId122" Type="http://schemas.openxmlformats.org/officeDocument/2006/relationships/slideLayout" Target="../slideLayouts/slideLayout159.xml"/><Relationship Id="rId164" Type="http://schemas.openxmlformats.org/officeDocument/2006/relationships/slideLayout" Target="../slideLayouts/slideLayout201.xml"/><Relationship Id="rId371" Type="http://schemas.openxmlformats.org/officeDocument/2006/relationships/slideLayout" Target="../slideLayouts/slideLayout408.xml"/><Relationship Id="rId427" Type="http://schemas.openxmlformats.org/officeDocument/2006/relationships/slideLayout" Target="../slideLayouts/slideLayout464.xml"/><Relationship Id="rId469" Type="http://schemas.openxmlformats.org/officeDocument/2006/relationships/slideLayout" Target="../slideLayouts/slideLayout506.xml"/><Relationship Id="rId634" Type="http://schemas.openxmlformats.org/officeDocument/2006/relationships/slideLayout" Target="../slideLayouts/slideLayout671.xml"/><Relationship Id="rId676" Type="http://schemas.openxmlformats.org/officeDocument/2006/relationships/slideLayout" Target="../slideLayouts/slideLayout713.xml"/><Relationship Id="rId26" Type="http://schemas.openxmlformats.org/officeDocument/2006/relationships/slideLayout" Target="../slideLayouts/slideLayout63.xml"/><Relationship Id="rId231" Type="http://schemas.openxmlformats.org/officeDocument/2006/relationships/slideLayout" Target="../slideLayouts/slideLayout268.xml"/><Relationship Id="rId273" Type="http://schemas.openxmlformats.org/officeDocument/2006/relationships/slideLayout" Target="../slideLayouts/slideLayout310.xml"/><Relationship Id="rId329" Type="http://schemas.openxmlformats.org/officeDocument/2006/relationships/slideLayout" Target="../slideLayouts/slideLayout366.xml"/><Relationship Id="rId480" Type="http://schemas.openxmlformats.org/officeDocument/2006/relationships/slideLayout" Target="../slideLayouts/slideLayout517.xml"/><Relationship Id="rId536" Type="http://schemas.openxmlformats.org/officeDocument/2006/relationships/slideLayout" Target="../slideLayouts/slideLayout573.xml"/><Relationship Id="rId701" Type="http://schemas.openxmlformats.org/officeDocument/2006/relationships/image" Target="../media/image3.png"/><Relationship Id="rId68" Type="http://schemas.openxmlformats.org/officeDocument/2006/relationships/slideLayout" Target="../slideLayouts/slideLayout105.xml"/><Relationship Id="rId133" Type="http://schemas.openxmlformats.org/officeDocument/2006/relationships/slideLayout" Target="../slideLayouts/slideLayout170.xml"/><Relationship Id="rId175" Type="http://schemas.openxmlformats.org/officeDocument/2006/relationships/slideLayout" Target="../slideLayouts/slideLayout212.xml"/><Relationship Id="rId340" Type="http://schemas.openxmlformats.org/officeDocument/2006/relationships/slideLayout" Target="../slideLayouts/slideLayout377.xml"/><Relationship Id="rId578" Type="http://schemas.openxmlformats.org/officeDocument/2006/relationships/slideLayout" Target="../slideLayouts/slideLayout615.xml"/><Relationship Id="rId200" Type="http://schemas.openxmlformats.org/officeDocument/2006/relationships/slideLayout" Target="../slideLayouts/slideLayout237.xml"/><Relationship Id="rId382" Type="http://schemas.openxmlformats.org/officeDocument/2006/relationships/slideLayout" Target="../slideLayouts/slideLayout419.xml"/><Relationship Id="rId438" Type="http://schemas.openxmlformats.org/officeDocument/2006/relationships/slideLayout" Target="../slideLayouts/slideLayout475.xml"/><Relationship Id="rId603" Type="http://schemas.openxmlformats.org/officeDocument/2006/relationships/slideLayout" Target="../slideLayouts/slideLayout640.xml"/><Relationship Id="rId645" Type="http://schemas.openxmlformats.org/officeDocument/2006/relationships/slideLayout" Target="../slideLayouts/slideLayout682.xml"/><Relationship Id="rId687" Type="http://schemas.openxmlformats.org/officeDocument/2006/relationships/slideLayout" Target="../slideLayouts/slideLayout724.xml"/><Relationship Id="rId242" Type="http://schemas.openxmlformats.org/officeDocument/2006/relationships/slideLayout" Target="../slideLayouts/slideLayout279.xml"/><Relationship Id="rId284" Type="http://schemas.openxmlformats.org/officeDocument/2006/relationships/slideLayout" Target="../slideLayouts/slideLayout321.xml"/><Relationship Id="rId491" Type="http://schemas.openxmlformats.org/officeDocument/2006/relationships/slideLayout" Target="../slideLayouts/slideLayout528.xml"/><Relationship Id="rId505" Type="http://schemas.openxmlformats.org/officeDocument/2006/relationships/slideLayout" Target="../slideLayouts/slideLayout542.xml"/><Relationship Id="rId37" Type="http://schemas.openxmlformats.org/officeDocument/2006/relationships/slideLayout" Target="../slideLayouts/slideLayout74.xml"/><Relationship Id="rId79" Type="http://schemas.openxmlformats.org/officeDocument/2006/relationships/slideLayout" Target="../slideLayouts/slideLayout116.xml"/><Relationship Id="rId102" Type="http://schemas.openxmlformats.org/officeDocument/2006/relationships/slideLayout" Target="../slideLayouts/slideLayout139.xml"/><Relationship Id="rId144" Type="http://schemas.openxmlformats.org/officeDocument/2006/relationships/slideLayout" Target="../slideLayouts/slideLayout181.xml"/><Relationship Id="rId547" Type="http://schemas.openxmlformats.org/officeDocument/2006/relationships/slideLayout" Target="../slideLayouts/slideLayout584.xml"/><Relationship Id="rId589" Type="http://schemas.openxmlformats.org/officeDocument/2006/relationships/slideLayout" Target="../slideLayouts/slideLayout626.xml"/><Relationship Id="rId90" Type="http://schemas.openxmlformats.org/officeDocument/2006/relationships/slideLayout" Target="../slideLayouts/slideLayout127.xml"/><Relationship Id="rId186" Type="http://schemas.openxmlformats.org/officeDocument/2006/relationships/slideLayout" Target="../slideLayouts/slideLayout223.xml"/><Relationship Id="rId351" Type="http://schemas.openxmlformats.org/officeDocument/2006/relationships/slideLayout" Target="../slideLayouts/slideLayout388.xml"/><Relationship Id="rId393" Type="http://schemas.openxmlformats.org/officeDocument/2006/relationships/slideLayout" Target="../slideLayouts/slideLayout430.xml"/><Relationship Id="rId407" Type="http://schemas.openxmlformats.org/officeDocument/2006/relationships/slideLayout" Target="../slideLayouts/slideLayout444.xml"/><Relationship Id="rId449" Type="http://schemas.openxmlformats.org/officeDocument/2006/relationships/slideLayout" Target="../slideLayouts/slideLayout486.xml"/><Relationship Id="rId614" Type="http://schemas.openxmlformats.org/officeDocument/2006/relationships/slideLayout" Target="../slideLayouts/slideLayout651.xml"/><Relationship Id="rId656" Type="http://schemas.openxmlformats.org/officeDocument/2006/relationships/slideLayout" Target="../slideLayouts/slideLayout693.xml"/><Relationship Id="rId211" Type="http://schemas.openxmlformats.org/officeDocument/2006/relationships/slideLayout" Target="../slideLayouts/slideLayout248.xml"/><Relationship Id="rId253" Type="http://schemas.openxmlformats.org/officeDocument/2006/relationships/slideLayout" Target="../slideLayouts/slideLayout290.xml"/><Relationship Id="rId295" Type="http://schemas.openxmlformats.org/officeDocument/2006/relationships/slideLayout" Target="../slideLayouts/slideLayout332.xml"/><Relationship Id="rId309" Type="http://schemas.openxmlformats.org/officeDocument/2006/relationships/slideLayout" Target="../slideLayouts/slideLayout346.xml"/><Relationship Id="rId460" Type="http://schemas.openxmlformats.org/officeDocument/2006/relationships/slideLayout" Target="../slideLayouts/slideLayout497.xml"/><Relationship Id="rId516" Type="http://schemas.openxmlformats.org/officeDocument/2006/relationships/slideLayout" Target="../slideLayouts/slideLayout553.xml"/><Relationship Id="rId698" Type="http://schemas.openxmlformats.org/officeDocument/2006/relationships/theme" Target="../theme/theme4.xml"/><Relationship Id="rId48" Type="http://schemas.openxmlformats.org/officeDocument/2006/relationships/slideLayout" Target="../slideLayouts/slideLayout85.xml"/><Relationship Id="rId113" Type="http://schemas.openxmlformats.org/officeDocument/2006/relationships/slideLayout" Target="../slideLayouts/slideLayout150.xml"/><Relationship Id="rId320" Type="http://schemas.openxmlformats.org/officeDocument/2006/relationships/slideLayout" Target="../slideLayouts/slideLayout357.xml"/><Relationship Id="rId558" Type="http://schemas.openxmlformats.org/officeDocument/2006/relationships/slideLayout" Target="../slideLayouts/slideLayout595.xml"/><Relationship Id="rId155" Type="http://schemas.openxmlformats.org/officeDocument/2006/relationships/slideLayout" Target="../slideLayouts/slideLayout192.xml"/><Relationship Id="rId197" Type="http://schemas.openxmlformats.org/officeDocument/2006/relationships/slideLayout" Target="../slideLayouts/slideLayout234.xml"/><Relationship Id="rId362" Type="http://schemas.openxmlformats.org/officeDocument/2006/relationships/slideLayout" Target="../slideLayouts/slideLayout399.xml"/><Relationship Id="rId418" Type="http://schemas.openxmlformats.org/officeDocument/2006/relationships/slideLayout" Target="../slideLayouts/slideLayout455.xml"/><Relationship Id="rId625" Type="http://schemas.openxmlformats.org/officeDocument/2006/relationships/slideLayout" Target="../slideLayouts/slideLayout662.xml"/><Relationship Id="rId222" Type="http://schemas.openxmlformats.org/officeDocument/2006/relationships/slideLayout" Target="../slideLayouts/slideLayout259.xml"/><Relationship Id="rId264" Type="http://schemas.openxmlformats.org/officeDocument/2006/relationships/slideLayout" Target="../slideLayouts/slideLayout301.xml"/><Relationship Id="rId471" Type="http://schemas.openxmlformats.org/officeDocument/2006/relationships/slideLayout" Target="../slideLayouts/slideLayout508.xml"/><Relationship Id="rId667" Type="http://schemas.openxmlformats.org/officeDocument/2006/relationships/slideLayout" Target="../slideLayouts/slideLayout704.xml"/><Relationship Id="rId17" Type="http://schemas.openxmlformats.org/officeDocument/2006/relationships/slideLayout" Target="../slideLayouts/slideLayout54.xml"/><Relationship Id="rId59" Type="http://schemas.openxmlformats.org/officeDocument/2006/relationships/slideLayout" Target="../slideLayouts/slideLayout96.xml"/><Relationship Id="rId124" Type="http://schemas.openxmlformats.org/officeDocument/2006/relationships/slideLayout" Target="../slideLayouts/slideLayout161.xml"/><Relationship Id="rId527" Type="http://schemas.openxmlformats.org/officeDocument/2006/relationships/slideLayout" Target="../slideLayouts/slideLayout564.xml"/><Relationship Id="rId569" Type="http://schemas.openxmlformats.org/officeDocument/2006/relationships/slideLayout" Target="../slideLayouts/slideLayout606.xml"/><Relationship Id="rId70" Type="http://schemas.openxmlformats.org/officeDocument/2006/relationships/slideLayout" Target="../slideLayouts/slideLayout107.xml"/><Relationship Id="rId166" Type="http://schemas.openxmlformats.org/officeDocument/2006/relationships/slideLayout" Target="../slideLayouts/slideLayout203.xml"/><Relationship Id="rId331" Type="http://schemas.openxmlformats.org/officeDocument/2006/relationships/slideLayout" Target="../slideLayouts/slideLayout368.xml"/><Relationship Id="rId373" Type="http://schemas.openxmlformats.org/officeDocument/2006/relationships/slideLayout" Target="../slideLayouts/slideLayout410.xml"/><Relationship Id="rId429" Type="http://schemas.openxmlformats.org/officeDocument/2006/relationships/slideLayout" Target="../slideLayouts/slideLayout466.xml"/><Relationship Id="rId580" Type="http://schemas.openxmlformats.org/officeDocument/2006/relationships/slideLayout" Target="../slideLayouts/slideLayout617.xml"/><Relationship Id="rId636" Type="http://schemas.openxmlformats.org/officeDocument/2006/relationships/slideLayout" Target="../slideLayouts/slideLayout673.xml"/><Relationship Id="rId1" Type="http://schemas.openxmlformats.org/officeDocument/2006/relationships/slideLayout" Target="../slideLayouts/slideLayout38.xml"/><Relationship Id="rId233" Type="http://schemas.openxmlformats.org/officeDocument/2006/relationships/slideLayout" Target="../slideLayouts/slideLayout270.xml"/><Relationship Id="rId440" Type="http://schemas.openxmlformats.org/officeDocument/2006/relationships/slideLayout" Target="../slideLayouts/slideLayout477.xml"/><Relationship Id="rId678" Type="http://schemas.openxmlformats.org/officeDocument/2006/relationships/slideLayout" Target="../slideLayouts/slideLayout715.xml"/><Relationship Id="rId28" Type="http://schemas.openxmlformats.org/officeDocument/2006/relationships/slideLayout" Target="../slideLayouts/slideLayout65.xml"/><Relationship Id="rId275" Type="http://schemas.openxmlformats.org/officeDocument/2006/relationships/slideLayout" Target="../slideLayouts/slideLayout312.xml"/><Relationship Id="rId300" Type="http://schemas.openxmlformats.org/officeDocument/2006/relationships/slideLayout" Target="../slideLayouts/slideLayout337.xml"/><Relationship Id="rId482" Type="http://schemas.openxmlformats.org/officeDocument/2006/relationships/slideLayout" Target="../slideLayouts/slideLayout519.xml"/><Relationship Id="rId538" Type="http://schemas.openxmlformats.org/officeDocument/2006/relationships/slideLayout" Target="../slideLayouts/slideLayout575.xml"/><Relationship Id="rId703" Type="http://schemas.openxmlformats.org/officeDocument/2006/relationships/image" Target="../media/image5.png"/><Relationship Id="rId81" Type="http://schemas.openxmlformats.org/officeDocument/2006/relationships/slideLayout" Target="../slideLayouts/slideLayout118.xml"/><Relationship Id="rId135" Type="http://schemas.openxmlformats.org/officeDocument/2006/relationships/slideLayout" Target="../slideLayouts/slideLayout172.xml"/><Relationship Id="rId177" Type="http://schemas.openxmlformats.org/officeDocument/2006/relationships/slideLayout" Target="../slideLayouts/slideLayout214.xml"/><Relationship Id="rId342" Type="http://schemas.openxmlformats.org/officeDocument/2006/relationships/slideLayout" Target="../slideLayouts/slideLayout379.xml"/><Relationship Id="rId384" Type="http://schemas.openxmlformats.org/officeDocument/2006/relationships/slideLayout" Target="../slideLayouts/slideLayout421.xml"/><Relationship Id="rId591" Type="http://schemas.openxmlformats.org/officeDocument/2006/relationships/slideLayout" Target="../slideLayouts/slideLayout628.xml"/><Relationship Id="rId605" Type="http://schemas.openxmlformats.org/officeDocument/2006/relationships/slideLayout" Target="../slideLayouts/slideLayout642.xml"/><Relationship Id="rId202" Type="http://schemas.openxmlformats.org/officeDocument/2006/relationships/slideLayout" Target="../slideLayouts/slideLayout239.xml"/><Relationship Id="rId244" Type="http://schemas.openxmlformats.org/officeDocument/2006/relationships/slideLayout" Target="../slideLayouts/slideLayout281.xml"/><Relationship Id="rId647" Type="http://schemas.openxmlformats.org/officeDocument/2006/relationships/slideLayout" Target="../slideLayouts/slideLayout684.xml"/><Relationship Id="rId689" Type="http://schemas.openxmlformats.org/officeDocument/2006/relationships/slideLayout" Target="../slideLayouts/slideLayout726.xml"/><Relationship Id="rId39" Type="http://schemas.openxmlformats.org/officeDocument/2006/relationships/slideLayout" Target="../slideLayouts/slideLayout76.xml"/><Relationship Id="rId286" Type="http://schemas.openxmlformats.org/officeDocument/2006/relationships/slideLayout" Target="../slideLayouts/slideLayout323.xml"/><Relationship Id="rId451" Type="http://schemas.openxmlformats.org/officeDocument/2006/relationships/slideLayout" Target="../slideLayouts/slideLayout488.xml"/><Relationship Id="rId493" Type="http://schemas.openxmlformats.org/officeDocument/2006/relationships/slideLayout" Target="../slideLayouts/slideLayout530.xml"/><Relationship Id="rId507" Type="http://schemas.openxmlformats.org/officeDocument/2006/relationships/slideLayout" Target="../slideLayouts/slideLayout544.xml"/><Relationship Id="rId549" Type="http://schemas.openxmlformats.org/officeDocument/2006/relationships/slideLayout" Target="../slideLayouts/slideLayout586.xml"/><Relationship Id="rId50" Type="http://schemas.openxmlformats.org/officeDocument/2006/relationships/slideLayout" Target="../slideLayouts/slideLayout87.xml"/><Relationship Id="rId104" Type="http://schemas.openxmlformats.org/officeDocument/2006/relationships/slideLayout" Target="../slideLayouts/slideLayout141.xml"/><Relationship Id="rId146" Type="http://schemas.openxmlformats.org/officeDocument/2006/relationships/slideLayout" Target="../slideLayouts/slideLayout183.xml"/><Relationship Id="rId188" Type="http://schemas.openxmlformats.org/officeDocument/2006/relationships/slideLayout" Target="../slideLayouts/slideLayout225.xml"/><Relationship Id="rId311" Type="http://schemas.openxmlformats.org/officeDocument/2006/relationships/slideLayout" Target="../slideLayouts/slideLayout348.xml"/><Relationship Id="rId353" Type="http://schemas.openxmlformats.org/officeDocument/2006/relationships/slideLayout" Target="../slideLayouts/slideLayout390.xml"/><Relationship Id="rId395" Type="http://schemas.openxmlformats.org/officeDocument/2006/relationships/slideLayout" Target="../slideLayouts/slideLayout432.xml"/><Relationship Id="rId409" Type="http://schemas.openxmlformats.org/officeDocument/2006/relationships/slideLayout" Target="../slideLayouts/slideLayout446.xml"/><Relationship Id="rId560" Type="http://schemas.openxmlformats.org/officeDocument/2006/relationships/slideLayout" Target="../slideLayouts/slideLayout597.xml"/><Relationship Id="rId92" Type="http://schemas.openxmlformats.org/officeDocument/2006/relationships/slideLayout" Target="../slideLayouts/slideLayout129.xml"/><Relationship Id="rId213" Type="http://schemas.openxmlformats.org/officeDocument/2006/relationships/slideLayout" Target="../slideLayouts/slideLayout250.xml"/><Relationship Id="rId420" Type="http://schemas.openxmlformats.org/officeDocument/2006/relationships/slideLayout" Target="../slideLayouts/slideLayout457.xml"/><Relationship Id="rId616" Type="http://schemas.openxmlformats.org/officeDocument/2006/relationships/slideLayout" Target="../slideLayouts/slideLayout653.xml"/><Relationship Id="rId658" Type="http://schemas.openxmlformats.org/officeDocument/2006/relationships/slideLayout" Target="../slideLayouts/slideLayout695.xml"/><Relationship Id="rId255" Type="http://schemas.openxmlformats.org/officeDocument/2006/relationships/slideLayout" Target="../slideLayouts/slideLayout292.xml"/><Relationship Id="rId297" Type="http://schemas.openxmlformats.org/officeDocument/2006/relationships/slideLayout" Target="../slideLayouts/slideLayout334.xml"/><Relationship Id="rId462" Type="http://schemas.openxmlformats.org/officeDocument/2006/relationships/slideLayout" Target="../slideLayouts/slideLayout499.xml"/><Relationship Id="rId518" Type="http://schemas.openxmlformats.org/officeDocument/2006/relationships/slideLayout" Target="../slideLayouts/slideLayout555.xml"/><Relationship Id="rId115" Type="http://schemas.openxmlformats.org/officeDocument/2006/relationships/slideLayout" Target="../slideLayouts/slideLayout152.xml"/><Relationship Id="rId157" Type="http://schemas.openxmlformats.org/officeDocument/2006/relationships/slideLayout" Target="../slideLayouts/slideLayout194.xml"/><Relationship Id="rId322" Type="http://schemas.openxmlformats.org/officeDocument/2006/relationships/slideLayout" Target="../slideLayouts/slideLayout359.xml"/><Relationship Id="rId364" Type="http://schemas.openxmlformats.org/officeDocument/2006/relationships/slideLayout" Target="../slideLayouts/slideLayout401.xml"/><Relationship Id="rId61" Type="http://schemas.openxmlformats.org/officeDocument/2006/relationships/slideLayout" Target="../slideLayouts/slideLayout98.xml"/><Relationship Id="rId199" Type="http://schemas.openxmlformats.org/officeDocument/2006/relationships/slideLayout" Target="../slideLayouts/slideLayout236.xml"/><Relationship Id="rId571" Type="http://schemas.openxmlformats.org/officeDocument/2006/relationships/slideLayout" Target="../slideLayouts/slideLayout608.xml"/><Relationship Id="rId627" Type="http://schemas.openxmlformats.org/officeDocument/2006/relationships/slideLayout" Target="../slideLayouts/slideLayout664.xml"/><Relationship Id="rId669" Type="http://schemas.openxmlformats.org/officeDocument/2006/relationships/slideLayout" Target="../slideLayouts/slideLayout706.xml"/><Relationship Id="rId19" Type="http://schemas.openxmlformats.org/officeDocument/2006/relationships/slideLayout" Target="../slideLayouts/slideLayout56.xml"/><Relationship Id="rId224" Type="http://schemas.openxmlformats.org/officeDocument/2006/relationships/slideLayout" Target="../slideLayouts/slideLayout261.xml"/><Relationship Id="rId266" Type="http://schemas.openxmlformats.org/officeDocument/2006/relationships/slideLayout" Target="../slideLayouts/slideLayout303.xml"/><Relationship Id="rId431" Type="http://schemas.openxmlformats.org/officeDocument/2006/relationships/slideLayout" Target="../slideLayouts/slideLayout468.xml"/><Relationship Id="rId473" Type="http://schemas.openxmlformats.org/officeDocument/2006/relationships/slideLayout" Target="../slideLayouts/slideLayout510.xml"/><Relationship Id="rId529" Type="http://schemas.openxmlformats.org/officeDocument/2006/relationships/slideLayout" Target="../slideLayouts/slideLayout566.xml"/><Relationship Id="rId680" Type="http://schemas.openxmlformats.org/officeDocument/2006/relationships/slideLayout" Target="../slideLayouts/slideLayout717.xml"/><Relationship Id="rId30" Type="http://schemas.openxmlformats.org/officeDocument/2006/relationships/slideLayout" Target="../slideLayouts/slideLayout67.xml"/><Relationship Id="rId126" Type="http://schemas.openxmlformats.org/officeDocument/2006/relationships/slideLayout" Target="../slideLayouts/slideLayout163.xml"/><Relationship Id="rId168" Type="http://schemas.openxmlformats.org/officeDocument/2006/relationships/slideLayout" Target="../slideLayouts/slideLayout205.xml"/><Relationship Id="rId333" Type="http://schemas.openxmlformats.org/officeDocument/2006/relationships/slideLayout" Target="../slideLayouts/slideLayout370.xml"/><Relationship Id="rId540" Type="http://schemas.openxmlformats.org/officeDocument/2006/relationships/slideLayout" Target="../slideLayouts/slideLayout577.xml"/><Relationship Id="rId72" Type="http://schemas.openxmlformats.org/officeDocument/2006/relationships/slideLayout" Target="../slideLayouts/slideLayout109.xml"/><Relationship Id="rId375" Type="http://schemas.openxmlformats.org/officeDocument/2006/relationships/slideLayout" Target="../slideLayouts/slideLayout412.xml"/><Relationship Id="rId582" Type="http://schemas.openxmlformats.org/officeDocument/2006/relationships/slideLayout" Target="../slideLayouts/slideLayout619.xml"/><Relationship Id="rId638" Type="http://schemas.openxmlformats.org/officeDocument/2006/relationships/slideLayout" Target="../slideLayouts/slideLayout675.xml"/><Relationship Id="rId3" Type="http://schemas.openxmlformats.org/officeDocument/2006/relationships/slideLayout" Target="../slideLayouts/slideLayout40.xml"/><Relationship Id="rId235" Type="http://schemas.openxmlformats.org/officeDocument/2006/relationships/slideLayout" Target="../slideLayouts/slideLayout272.xml"/><Relationship Id="rId277" Type="http://schemas.openxmlformats.org/officeDocument/2006/relationships/slideLayout" Target="../slideLayouts/slideLayout314.xml"/><Relationship Id="rId400" Type="http://schemas.openxmlformats.org/officeDocument/2006/relationships/slideLayout" Target="../slideLayouts/slideLayout437.xml"/><Relationship Id="rId442" Type="http://schemas.openxmlformats.org/officeDocument/2006/relationships/slideLayout" Target="../slideLayouts/slideLayout479.xml"/><Relationship Id="rId484" Type="http://schemas.openxmlformats.org/officeDocument/2006/relationships/slideLayout" Target="../slideLayouts/slideLayout521.xml"/><Relationship Id="rId137" Type="http://schemas.openxmlformats.org/officeDocument/2006/relationships/slideLayout" Target="../slideLayouts/slideLayout174.xml"/><Relationship Id="rId302" Type="http://schemas.openxmlformats.org/officeDocument/2006/relationships/slideLayout" Target="../slideLayouts/slideLayout339.xml"/><Relationship Id="rId344" Type="http://schemas.openxmlformats.org/officeDocument/2006/relationships/slideLayout" Target="../slideLayouts/slideLayout381.xml"/><Relationship Id="rId691" Type="http://schemas.openxmlformats.org/officeDocument/2006/relationships/slideLayout" Target="../slideLayouts/slideLayout728.xml"/><Relationship Id="rId41" Type="http://schemas.openxmlformats.org/officeDocument/2006/relationships/slideLayout" Target="../slideLayouts/slideLayout78.xml"/><Relationship Id="rId83" Type="http://schemas.openxmlformats.org/officeDocument/2006/relationships/slideLayout" Target="../slideLayouts/slideLayout120.xml"/><Relationship Id="rId179" Type="http://schemas.openxmlformats.org/officeDocument/2006/relationships/slideLayout" Target="../slideLayouts/slideLayout216.xml"/><Relationship Id="rId386" Type="http://schemas.openxmlformats.org/officeDocument/2006/relationships/slideLayout" Target="../slideLayouts/slideLayout423.xml"/><Relationship Id="rId551" Type="http://schemas.openxmlformats.org/officeDocument/2006/relationships/slideLayout" Target="../slideLayouts/slideLayout588.xml"/><Relationship Id="rId593" Type="http://schemas.openxmlformats.org/officeDocument/2006/relationships/slideLayout" Target="../slideLayouts/slideLayout630.xml"/><Relationship Id="rId607" Type="http://schemas.openxmlformats.org/officeDocument/2006/relationships/slideLayout" Target="../slideLayouts/slideLayout644.xml"/><Relationship Id="rId649" Type="http://schemas.openxmlformats.org/officeDocument/2006/relationships/slideLayout" Target="../slideLayouts/slideLayout686.xml"/><Relationship Id="rId190" Type="http://schemas.openxmlformats.org/officeDocument/2006/relationships/slideLayout" Target="../slideLayouts/slideLayout227.xml"/><Relationship Id="rId204" Type="http://schemas.openxmlformats.org/officeDocument/2006/relationships/slideLayout" Target="../slideLayouts/slideLayout241.xml"/><Relationship Id="rId246" Type="http://schemas.openxmlformats.org/officeDocument/2006/relationships/slideLayout" Target="../slideLayouts/slideLayout283.xml"/><Relationship Id="rId288" Type="http://schemas.openxmlformats.org/officeDocument/2006/relationships/slideLayout" Target="../slideLayouts/slideLayout325.xml"/><Relationship Id="rId411" Type="http://schemas.openxmlformats.org/officeDocument/2006/relationships/slideLayout" Target="../slideLayouts/slideLayout448.xml"/><Relationship Id="rId453" Type="http://schemas.openxmlformats.org/officeDocument/2006/relationships/slideLayout" Target="../slideLayouts/slideLayout490.xml"/><Relationship Id="rId509" Type="http://schemas.openxmlformats.org/officeDocument/2006/relationships/slideLayout" Target="../slideLayouts/slideLayout546.xml"/><Relationship Id="rId660" Type="http://schemas.openxmlformats.org/officeDocument/2006/relationships/slideLayout" Target="../slideLayouts/slideLayout697.xml"/><Relationship Id="rId106" Type="http://schemas.openxmlformats.org/officeDocument/2006/relationships/slideLayout" Target="../slideLayouts/slideLayout143.xml"/><Relationship Id="rId313" Type="http://schemas.openxmlformats.org/officeDocument/2006/relationships/slideLayout" Target="../slideLayouts/slideLayout350.xml"/><Relationship Id="rId495" Type="http://schemas.openxmlformats.org/officeDocument/2006/relationships/slideLayout" Target="../slideLayouts/slideLayout532.xml"/><Relationship Id="rId10" Type="http://schemas.openxmlformats.org/officeDocument/2006/relationships/slideLayout" Target="../slideLayouts/slideLayout47.xml"/><Relationship Id="rId52" Type="http://schemas.openxmlformats.org/officeDocument/2006/relationships/slideLayout" Target="../slideLayouts/slideLayout89.xml"/><Relationship Id="rId94" Type="http://schemas.openxmlformats.org/officeDocument/2006/relationships/slideLayout" Target="../slideLayouts/slideLayout131.xml"/><Relationship Id="rId148" Type="http://schemas.openxmlformats.org/officeDocument/2006/relationships/slideLayout" Target="../slideLayouts/slideLayout185.xml"/><Relationship Id="rId355" Type="http://schemas.openxmlformats.org/officeDocument/2006/relationships/slideLayout" Target="../slideLayouts/slideLayout392.xml"/><Relationship Id="rId397" Type="http://schemas.openxmlformats.org/officeDocument/2006/relationships/slideLayout" Target="../slideLayouts/slideLayout434.xml"/><Relationship Id="rId520" Type="http://schemas.openxmlformats.org/officeDocument/2006/relationships/slideLayout" Target="../slideLayouts/slideLayout557.xml"/><Relationship Id="rId562" Type="http://schemas.openxmlformats.org/officeDocument/2006/relationships/slideLayout" Target="../slideLayouts/slideLayout599.xml"/><Relationship Id="rId618" Type="http://schemas.openxmlformats.org/officeDocument/2006/relationships/slideLayout" Target="../slideLayouts/slideLayout655.xml"/><Relationship Id="rId215" Type="http://schemas.openxmlformats.org/officeDocument/2006/relationships/slideLayout" Target="../slideLayouts/slideLayout252.xml"/><Relationship Id="rId257" Type="http://schemas.openxmlformats.org/officeDocument/2006/relationships/slideLayout" Target="../slideLayouts/slideLayout294.xml"/><Relationship Id="rId422" Type="http://schemas.openxmlformats.org/officeDocument/2006/relationships/slideLayout" Target="../slideLayouts/slideLayout459.xml"/><Relationship Id="rId464" Type="http://schemas.openxmlformats.org/officeDocument/2006/relationships/slideLayout" Target="../slideLayouts/slideLayout501.xml"/><Relationship Id="rId299" Type="http://schemas.openxmlformats.org/officeDocument/2006/relationships/slideLayout" Target="../slideLayouts/slideLayout336.xml"/><Relationship Id="rId63" Type="http://schemas.openxmlformats.org/officeDocument/2006/relationships/slideLayout" Target="../slideLayouts/slideLayout100.xml"/><Relationship Id="rId159" Type="http://schemas.openxmlformats.org/officeDocument/2006/relationships/slideLayout" Target="../slideLayouts/slideLayout196.xml"/><Relationship Id="rId366" Type="http://schemas.openxmlformats.org/officeDocument/2006/relationships/slideLayout" Target="../slideLayouts/slideLayout403.xml"/><Relationship Id="rId573" Type="http://schemas.openxmlformats.org/officeDocument/2006/relationships/slideLayout" Target="../slideLayouts/slideLayout610.xml"/><Relationship Id="rId226" Type="http://schemas.openxmlformats.org/officeDocument/2006/relationships/slideLayout" Target="../slideLayouts/slideLayout263.xml"/><Relationship Id="rId433" Type="http://schemas.openxmlformats.org/officeDocument/2006/relationships/slideLayout" Target="../slideLayouts/slideLayout470.xml"/><Relationship Id="rId640" Type="http://schemas.openxmlformats.org/officeDocument/2006/relationships/slideLayout" Target="../slideLayouts/slideLayout677.xml"/><Relationship Id="rId74" Type="http://schemas.openxmlformats.org/officeDocument/2006/relationships/slideLayout" Target="../slideLayouts/slideLayout111.xml"/><Relationship Id="rId377" Type="http://schemas.openxmlformats.org/officeDocument/2006/relationships/slideLayout" Target="../slideLayouts/slideLayout414.xml"/><Relationship Id="rId500" Type="http://schemas.openxmlformats.org/officeDocument/2006/relationships/slideLayout" Target="../slideLayouts/slideLayout537.xml"/><Relationship Id="rId584" Type="http://schemas.openxmlformats.org/officeDocument/2006/relationships/slideLayout" Target="../slideLayouts/slideLayout621.xml"/><Relationship Id="rId5" Type="http://schemas.openxmlformats.org/officeDocument/2006/relationships/slideLayout" Target="../slideLayouts/slideLayout42.xml"/><Relationship Id="rId237" Type="http://schemas.openxmlformats.org/officeDocument/2006/relationships/slideLayout" Target="../slideLayouts/slideLayout274.xml"/><Relationship Id="rId444" Type="http://schemas.openxmlformats.org/officeDocument/2006/relationships/slideLayout" Target="../slideLayouts/slideLayout481.xml"/><Relationship Id="rId651" Type="http://schemas.openxmlformats.org/officeDocument/2006/relationships/slideLayout" Target="../slideLayouts/slideLayout688.xml"/><Relationship Id="rId290" Type="http://schemas.openxmlformats.org/officeDocument/2006/relationships/slideLayout" Target="../slideLayouts/slideLayout327.xml"/><Relationship Id="rId304" Type="http://schemas.openxmlformats.org/officeDocument/2006/relationships/slideLayout" Target="../slideLayouts/slideLayout341.xml"/><Relationship Id="rId388" Type="http://schemas.openxmlformats.org/officeDocument/2006/relationships/slideLayout" Target="../slideLayouts/slideLayout425.xml"/><Relationship Id="rId511" Type="http://schemas.openxmlformats.org/officeDocument/2006/relationships/slideLayout" Target="../slideLayouts/slideLayout548.xml"/><Relationship Id="rId609" Type="http://schemas.openxmlformats.org/officeDocument/2006/relationships/slideLayout" Target="../slideLayouts/slideLayout646.xml"/><Relationship Id="rId85" Type="http://schemas.openxmlformats.org/officeDocument/2006/relationships/slideLayout" Target="../slideLayouts/slideLayout122.xml"/><Relationship Id="rId150" Type="http://schemas.openxmlformats.org/officeDocument/2006/relationships/slideLayout" Target="../slideLayouts/slideLayout187.xml"/><Relationship Id="rId595" Type="http://schemas.openxmlformats.org/officeDocument/2006/relationships/slideLayout" Target="../slideLayouts/slideLayout632.xml"/><Relationship Id="rId248" Type="http://schemas.openxmlformats.org/officeDocument/2006/relationships/slideLayout" Target="../slideLayouts/slideLayout285.xml"/><Relationship Id="rId455" Type="http://schemas.openxmlformats.org/officeDocument/2006/relationships/slideLayout" Target="../slideLayouts/slideLayout492.xml"/><Relationship Id="rId662" Type="http://schemas.openxmlformats.org/officeDocument/2006/relationships/slideLayout" Target="../slideLayouts/slideLayout699.xml"/><Relationship Id="rId12" Type="http://schemas.openxmlformats.org/officeDocument/2006/relationships/slideLayout" Target="../slideLayouts/slideLayout49.xml"/><Relationship Id="rId108" Type="http://schemas.openxmlformats.org/officeDocument/2006/relationships/slideLayout" Target="../slideLayouts/slideLayout145.xml"/><Relationship Id="rId315" Type="http://schemas.openxmlformats.org/officeDocument/2006/relationships/slideLayout" Target="../slideLayouts/slideLayout352.xml"/><Relationship Id="rId522" Type="http://schemas.openxmlformats.org/officeDocument/2006/relationships/slideLayout" Target="../slideLayouts/slideLayout559.xml"/><Relationship Id="rId96" Type="http://schemas.openxmlformats.org/officeDocument/2006/relationships/slideLayout" Target="../slideLayouts/slideLayout133.xml"/><Relationship Id="rId161" Type="http://schemas.openxmlformats.org/officeDocument/2006/relationships/slideLayout" Target="../slideLayouts/slideLayout198.xml"/><Relationship Id="rId399" Type="http://schemas.openxmlformats.org/officeDocument/2006/relationships/slideLayout" Target="../slideLayouts/slideLayout436.xml"/><Relationship Id="rId259" Type="http://schemas.openxmlformats.org/officeDocument/2006/relationships/slideLayout" Target="../slideLayouts/slideLayout296.xml"/><Relationship Id="rId466" Type="http://schemas.openxmlformats.org/officeDocument/2006/relationships/slideLayout" Target="../slideLayouts/slideLayout503.xml"/><Relationship Id="rId673" Type="http://schemas.openxmlformats.org/officeDocument/2006/relationships/slideLayout" Target="../slideLayouts/slideLayout710.xml"/><Relationship Id="rId23" Type="http://schemas.openxmlformats.org/officeDocument/2006/relationships/slideLayout" Target="../slideLayouts/slideLayout60.xml"/><Relationship Id="rId119" Type="http://schemas.openxmlformats.org/officeDocument/2006/relationships/slideLayout" Target="../slideLayouts/slideLayout156.xml"/><Relationship Id="rId326" Type="http://schemas.openxmlformats.org/officeDocument/2006/relationships/slideLayout" Target="../slideLayouts/slideLayout363.xml"/><Relationship Id="rId533" Type="http://schemas.openxmlformats.org/officeDocument/2006/relationships/slideLayout" Target="../slideLayouts/slideLayout570.xml"/><Relationship Id="rId172" Type="http://schemas.openxmlformats.org/officeDocument/2006/relationships/slideLayout" Target="../slideLayouts/slideLayout209.xml"/><Relationship Id="rId477" Type="http://schemas.openxmlformats.org/officeDocument/2006/relationships/slideLayout" Target="../slideLayouts/slideLayout514.xml"/><Relationship Id="rId600" Type="http://schemas.openxmlformats.org/officeDocument/2006/relationships/slideLayout" Target="../slideLayouts/slideLayout637.xml"/><Relationship Id="rId684" Type="http://schemas.openxmlformats.org/officeDocument/2006/relationships/slideLayout" Target="../slideLayouts/slideLayout721.xml"/><Relationship Id="rId337" Type="http://schemas.openxmlformats.org/officeDocument/2006/relationships/slideLayout" Target="../slideLayouts/slideLayout374.xml"/><Relationship Id="rId34" Type="http://schemas.openxmlformats.org/officeDocument/2006/relationships/slideLayout" Target="../slideLayouts/slideLayout71.xml"/><Relationship Id="rId544" Type="http://schemas.openxmlformats.org/officeDocument/2006/relationships/slideLayout" Target="../slideLayouts/slideLayout581.xml"/><Relationship Id="rId183" Type="http://schemas.openxmlformats.org/officeDocument/2006/relationships/slideLayout" Target="../slideLayouts/slideLayout220.xml"/><Relationship Id="rId390" Type="http://schemas.openxmlformats.org/officeDocument/2006/relationships/slideLayout" Target="../slideLayouts/slideLayout427.xml"/><Relationship Id="rId404" Type="http://schemas.openxmlformats.org/officeDocument/2006/relationships/slideLayout" Target="../slideLayouts/slideLayout441.xml"/><Relationship Id="rId611" Type="http://schemas.openxmlformats.org/officeDocument/2006/relationships/slideLayout" Target="../slideLayouts/slideLayout648.xml"/><Relationship Id="rId250" Type="http://schemas.openxmlformats.org/officeDocument/2006/relationships/slideLayout" Target="../slideLayouts/slideLayout287.xml"/><Relationship Id="rId488" Type="http://schemas.openxmlformats.org/officeDocument/2006/relationships/slideLayout" Target="../slideLayouts/slideLayout525.xml"/><Relationship Id="rId695" Type="http://schemas.openxmlformats.org/officeDocument/2006/relationships/slideLayout" Target="../slideLayouts/slideLayout732.xml"/><Relationship Id="rId45" Type="http://schemas.openxmlformats.org/officeDocument/2006/relationships/slideLayout" Target="../slideLayouts/slideLayout82.xml"/><Relationship Id="rId110" Type="http://schemas.openxmlformats.org/officeDocument/2006/relationships/slideLayout" Target="../slideLayouts/slideLayout147.xml"/><Relationship Id="rId348" Type="http://schemas.openxmlformats.org/officeDocument/2006/relationships/slideLayout" Target="../slideLayouts/slideLayout385.xml"/><Relationship Id="rId555" Type="http://schemas.openxmlformats.org/officeDocument/2006/relationships/slideLayout" Target="../slideLayouts/slideLayout592.xml"/><Relationship Id="rId194" Type="http://schemas.openxmlformats.org/officeDocument/2006/relationships/slideLayout" Target="../slideLayouts/slideLayout231.xml"/><Relationship Id="rId208" Type="http://schemas.openxmlformats.org/officeDocument/2006/relationships/slideLayout" Target="../slideLayouts/slideLayout245.xml"/><Relationship Id="rId415" Type="http://schemas.openxmlformats.org/officeDocument/2006/relationships/slideLayout" Target="../slideLayouts/slideLayout452.xml"/><Relationship Id="rId622" Type="http://schemas.openxmlformats.org/officeDocument/2006/relationships/slideLayout" Target="../slideLayouts/slideLayout659.xml"/><Relationship Id="rId261" Type="http://schemas.openxmlformats.org/officeDocument/2006/relationships/slideLayout" Target="../slideLayouts/slideLayout298.xml"/><Relationship Id="rId499" Type="http://schemas.openxmlformats.org/officeDocument/2006/relationships/slideLayout" Target="../slideLayouts/slideLayout536.xml"/><Relationship Id="rId56" Type="http://schemas.openxmlformats.org/officeDocument/2006/relationships/slideLayout" Target="../slideLayouts/slideLayout93.xml"/><Relationship Id="rId359" Type="http://schemas.openxmlformats.org/officeDocument/2006/relationships/slideLayout" Target="../slideLayouts/slideLayout396.xml"/><Relationship Id="rId566" Type="http://schemas.openxmlformats.org/officeDocument/2006/relationships/slideLayout" Target="../slideLayouts/slideLayout603.xml"/><Relationship Id="rId121" Type="http://schemas.openxmlformats.org/officeDocument/2006/relationships/slideLayout" Target="../slideLayouts/slideLayout158.xml"/><Relationship Id="rId219" Type="http://schemas.openxmlformats.org/officeDocument/2006/relationships/slideLayout" Target="../slideLayouts/slideLayout256.xml"/><Relationship Id="rId426" Type="http://schemas.openxmlformats.org/officeDocument/2006/relationships/slideLayout" Target="../slideLayouts/slideLayout463.xml"/><Relationship Id="rId633" Type="http://schemas.openxmlformats.org/officeDocument/2006/relationships/slideLayout" Target="../slideLayouts/slideLayout670.xml"/><Relationship Id="rId67" Type="http://schemas.openxmlformats.org/officeDocument/2006/relationships/slideLayout" Target="../slideLayouts/slideLayout104.xml"/><Relationship Id="rId272" Type="http://schemas.openxmlformats.org/officeDocument/2006/relationships/slideLayout" Target="../slideLayouts/slideLayout309.xml"/><Relationship Id="rId577" Type="http://schemas.openxmlformats.org/officeDocument/2006/relationships/slideLayout" Target="../slideLayouts/slideLayout614.xml"/><Relationship Id="rId700" Type="http://schemas.openxmlformats.org/officeDocument/2006/relationships/image" Target="../media/image2.png"/><Relationship Id="rId132" Type="http://schemas.openxmlformats.org/officeDocument/2006/relationships/slideLayout" Target="../slideLayouts/slideLayout169.xml"/><Relationship Id="rId437" Type="http://schemas.openxmlformats.org/officeDocument/2006/relationships/slideLayout" Target="../slideLayouts/slideLayout474.xml"/><Relationship Id="rId644" Type="http://schemas.openxmlformats.org/officeDocument/2006/relationships/slideLayout" Target="../slideLayouts/slideLayout681.xml"/><Relationship Id="rId283" Type="http://schemas.openxmlformats.org/officeDocument/2006/relationships/slideLayout" Target="../slideLayouts/slideLayout320.xml"/><Relationship Id="rId490" Type="http://schemas.openxmlformats.org/officeDocument/2006/relationships/slideLayout" Target="../slideLayouts/slideLayout527.xml"/><Relationship Id="rId504" Type="http://schemas.openxmlformats.org/officeDocument/2006/relationships/slideLayout" Target="../slideLayouts/slideLayout541.xml"/><Relationship Id="rId78" Type="http://schemas.openxmlformats.org/officeDocument/2006/relationships/slideLayout" Target="../slideLayouts/slideLayout115.xml"/><Relationship Id="rId143" Type="http://schemas.openxmlformats.org/officeDocument/2006/relationships/slideLayout" Target="../slideLayouts/slideLayout180.xml"/><Relationship Id="rId350" Type="http://schemas.openxmlformats.org/officeDocument/2006/relationships/slideLayout" Target="../slideLayouts/slideLayout387.xml"/><Relationship Id="rId588" Type="http://schemas.openxmlformats.org/officeDocument/2006/relationships/slideLayout" Target="../slideLayouts/slideLayout625.xml"/><Relationship Id="rId9" Type="http://schemas.openxmlformats.org/officeDocument/2006/relationships/slideLayout" Target="../slideLayouts/slideLayout46.xml"/><Relationship Id="rId210" Type="http://schemas.openxmlformats.org/officeDocument/2006/relationships/slideLayout" Target="../slideLayouts/slideLayout247.xml"/><Relationship Id="rId448" Type="http://schemas.openxmlformats.org/officeDocument/2006/relationships/slideLayout" Target="../slideLayouts/slideLayout485.xml"/><Relationship Id="rId655" Type="http://schemas.openxmlformats.org/officeDocument/2006/relationships/slideLayout" Target="../slideLayouts/slideLayout692.xml"/><Relationship Id="rId294" Type="http://schemas.openxmlformats.org/officeDocument/2006/relationships/slideLayout" Target="../slideLayouts/slideLayout331.xml"/><Relationship Id="rId308" Type="http://schemas.openxmlformats.org/officeDocument/2006/relationships/slideLayout" Target="../slideLayouts/slideLayout345.xml"/><Relationship Id="rId515" Type="http://schemas.openxmlformats.org/officeDocument/2006/relationships/slideLayout" Target="../slideLayouts/slideLayout552.xml"/><Relationship Id="rId89" Type="http://schemas.openxmlformats.org/officeDocument/2006/relationships/slideLayout" Target="../slideLayouts/slideLayout126.xml"/><Relationship Id="rId154" Type="http://schemas.openxmlformats.org/officeDocument/2006/relationships/slideLayout" Target="../slideLayouts/slideLayout191.xml"/><Relationship Id="rId361" Type="http://schemas.openxmlformats.org/officeDocument/2006/relationships/slideLayout" Target="../slideLayouts/slideLayout398.xml"/><Relationship Id="rId599" Type="http://schemas.openxmlformats.org/officeDocument/2006/relationships/slideLayout" Target="../slideLayouts/slideLayout636.xml"/><Relationship Id="rId459" Type="http://schemas.openxmlformats.org/officeDocument/2006/relationships/slideLayout" Target="../slideLayouts/slideLayout496.xml"/><Relationship Id="rId666" Type="http://schemas.openxmlformats.org/officeDocument/2006/relationships/slideLayout" Target="../slideLayouts/slideLayout703.xml"/><Relationship Id="rId16" Type="http://schemas.openxmlformats.org/officeDocument/2006/relationships/slideLayout" Target="../slideLayouts/slideLayout53.xml"/><Relationship Id="rId221" Type="http://schemas.openxmlformats.org/officeDocument/2006/relationships/slideLayout" Target="../slideLayouts/slideLayout258.xml"/><Relationship Id="rId319" Type="http://schemas.openxmlformats.org/officeDocument/2006/relationships/slideLayout" Target="../slideLayouts/slideLayout356.xml"/><Relationship Id="rId526" Type="http://schemas.openxmlformats.org/officeDocument/2006/relationships/slideLayout" Target="../slideLayouts/slideLayout563.xml"/><Relationship Id="rId165" Type="http://schemas.openxmlformats.org/officeDocument/2006/relationships/slideLayout" Target="../slideLayouts/slideLayout202.xml"/><Relationship Id="rId372" Type="http://schemas.openxmlformats.org/officeDocument/2006/relationships/slideLayout" Target="../slideLayouts/slideLayout409.xml"/><Relationship Id="rId677" Type="http://schemas.openxmlformats.org/officeDocument/2006/relationships/slideLayout" Target="../slideLayouts/slideLayout714.xml"/><Relationship Id="rId232" Type="http://schemas.openxmlformats.org/officeDocument/2006/relationships/slideLayout" Target="../slideLayouts/slideLayout269.xml"/><Relationship Id="rId27" Type="http://schemas.openxmlformats.org/officeDocument/2006/relationships/slideLayout" Target="../slideLayouts/slideLayout64.xml"/><Relationship Id="rId537" Type="http://schemas.openxmlformats.org/officeDocument/2006/relationships/slideLayout" Target="../slideLayouts/slideLayout574.xml"/><Relationship Id="rId80" Type="http://schemas.openxmlformats.org/officeDocument/2006/relationships/slideLayout" Target="../slideLayouts/slideLayout117.xml"/><Relationship Id="rId176" Type="http://schemas.openxmlformats.org/officeDocument/2006/relationships/slideLayout" Target="../slideLayouts/slideLayout213.xml"/><Relationship Id="rId383" Type="http://schemas.openxmlformats.org/officeDocument/2006/relationships/slideLayout" Target="../slideLayouts/slideLayout420.xml"/><Relationship Id="rId590" Type="http://schemas.openxmlformats.org/officeDocument/2006/relationships/slideLayout" Target="../slideLayouts/slideLayout627.xml"/><Relationship Id="rId604" Type="http://schemas.openxmlformats.org/officeDocument/2006/relationships/slideLayout" Target="../slideLayouts/slideLayout641.xml"/><Relationship Id="rId243" Type="http://schemas.openxmlformats.org/officeDocument/2006/relationships/slideLayout" Target="../slideLayouts/slideLayout280.xml"/><Relationship Id="rId450" Type="http://schemas.openxmlformats.org/officeDocument/2006/relationships/slideLayout" Target="../slideLayouts/slideLayout487.xml"/><Relationship Id="rId688" Type="http://schemas.openxmlformats.org/officeDocument/2006/relationships/slideLayout" Target="../slideLayouts/slideLayout725.xml"/><Relationship Id="rId38" Type="http://schemas.openxmlformats.org/officeDocument/2006/relationships/slideLayout" Target="../slideLayouts/slideLayout75.xml"/><Relationship Id="rId103" Type="http://schemas.openxmlformats.org/officeDocument/2006/relationships/slideLayout" Target="../slideLayouts/slideLayout140.xml"/><Relationship Id="rId310" Type="http://schemas.openxmlformats.org/officeDocument/2006/relationships/slideLayout" Target="../slideLayouts/slideLayout347.xml"/><Relationship Id="rId548" Type="http://schemas.openxmlformats.org/officeDocument/2006/relationships/slideLayout" Target="../slideLayouts/slideLayout585.xml"/><Relationship Id="rId91" Type="http://schemas.openxmlformats.org/officeDocument/2006/relationships/slideLayout" Target="../slideLayouts/slideLayout128.xml"/><Relationship Id="rId187" Type="http://schemas.openxmlformats.org/officeDocument/2006/relationships/slideLayout" Target="../slideLayouts/slideLayout224.xml"/><Relationship Id="rId394" Type="http://schemas.openxmlformats.org/officeDocument/2006/relationships/slideLayout" Target="../slideLayouts/slideLayout431.xml"/><Relationship Id="rId408" Type="http://schemas.openxmlformats.org/officeDocument/2006/relationships/slideLayout" Target="../slideLayouts/slideLayout445.xml"/><Relationship Id="rId615" Type="http://schemas.openxmlformats.org/officeDocument/2006/relationships/slideLayout" Target="../slideLayouts/slideLayout652.xml"/><Relationship Id="rId254" Type="http://schemas.openxmlformats.org/officeDocument/2006/relationships/slideLayout" Target="../slideLayouts/slideLayout291.xml"/><Relationship Id="rId699" Type="http://schemas.openxmlformats.org/officeDocument/2006/relationships/image" Target="../media/image1.jpeg"/><Relationship Id="rId49" Type="http://schemas.openxmlformats.org/officeDocument/2006/relationships/slideLayout" Target="../slideLayouts/slideLayout86.xml"/><Relationship Id="rId114" Type="http://schemas.openxmlformats.org/officeDocument/2006/relationships/slideLayout" Target="../slideLayouts/slideLayout151.xml"/><Relationship Id="rId461" Type="http://schemas.openxmlformats.org/officeDocument/2006/relationships/slideLayout" Target="../slideLayouts/slideLayout498.xml"/><Relationship Id="rId559" Type="http://schemas.openxmlformats.org/officeDocument/2006/relationships/slideLayout" Target="../slideLayouts/slideLayout596.xml"/><Relationship Id="rId198" Type="http://schemas.openxmlformats.org/officeDocument/2006/relationships/slideLayout" Target="../slideLayouts/slideLayout235.xml"/><Relationship Id="rId321" Type="http://schemas.openxmlformats.org/officeDocument/2006/relationships/slideLayout" Target="../slideLayouts/slideLayout358.xml"/><Relationship Id="rId419" Type="http://schemas.openxmlformats.org/officeDocument/2006/relationships/slideLayout" Target="../slideLayouts/slideLayout456.xml"/><Relationship Id="rId626" Type="http://schemas.openxmlformats.org/officeDocument/2006/relationships/slideLayout" Target="../slideLayouts/slideLayout66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117.xml"/><Relationship Id="rId13" Type="http://schemas.openxmlformats.org/officeDocument/2006/relationships/image" Target="../media/image29.jpeg"/><Relationship Id="rId3" Type="http://schemas.openxmlformats.org/officeDocument/2006/relationships/slideLayout" Target="../slideLayouts/slideLayout1112.xml"/><Relationship Id="rId7" Type="http://schemas.openxmlformats.org/officeDocument/2006/relationships/slideLayout" Target="../slideLayouts/slideLayout1116.xml"/><Relationship Id="rId12" Type="http://schemas.openxmlformats.org/officeDocument/2006/relationships/theme" Target="../theme/theme40.xml"/><Relationship Id="rId2" Type="http://schemas.openxmlformats.org/officeDocument/2006/relationships/slideLayout" Target="../slideLayouts/slideLayout1111.xml"/><Relationship Id="rId1" Type="http://schemas.openxmlformats.org/officeDocument/2006/relationships/slideLayout" Target="../slideLayouts/slideLayout1110.xml"/><Relationship Id="rId6" Type="http://schemas.openxmlformats.org/officeDocument/2006/relationships/slideLayout" Target="../slideLayouts/slideLayout1115.xml"/><Relationship Id="rId11" Type="http://schemas.openxmlformats.org/officeDocument/2006/relationships/slideLayout" Target="../slideLayouts/slideLayout1120.xml"/><Relationship Id="rId5" Type="http://schemas.openxmlformats.org/officeDocument/2006/relationships/slideLayout" Target="../slideLayouts/slideLayout1114.xml"/><Relationship Id="rId10" Type="http://schemas.openxmlformats.org/officeDocument/2006/relationships/slideLayout" Target="../slideLayouts/slideLayout1119.xml"/><Relationship Id="rId4" Type="http://schemas.openxmlformats.org/officeDocument/2006/relationships/slideLayout" Target="../slideLayouts/slideLayout1113.xml"/><Relationship Id="rId9" Type="http://schemas.openxmlformats.org/officeDocument/2006/relationships/slideLayout" Target="../slideLayouts/slideLayout1118.xml"/><Relationship Id="rId14" Type="http://schemas.openxmlformats.org/officeDocument/2006/relationships/image" Target="../media/image30.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1128.xml"/><Relationship Id="rId13" Type="http://schemas.openxmlformats.org/officeDocument/2006/relationships/theme" Target="../theme/theme41.xml"/><Relationship Id="rId3" Type="http://schemas.openxmlformats.org/officeDocument/2006/relationships/slideLayout" Target="../slideLayouts/slideLayout1123.xml"/><Relationship Id="rId7" Type="http://schemas.openxmlformats.org/officeDocument/2006/relationships/slideLayout" Target="../slideLayouts/slideLayout1127.xml"/><Relationship Id="rId12" Type="http://schemas.openxmlformats.org/officeDocument/2006/relationships/slideLayout" Target="../slideLayouts/slideLayout1132.xml"/><Relationship Id="rId2" Type="http://schemas.openxmlformats.org/officeDocument/2006/relationships/slideLayout" Target="../slideLayouts/slideLayout1122.xml"/><Relationship Id="rId1" Type="http://schemas.openxmlformats.org/officeDocument/2006/relationships/slideLayout" Target="../slideLayouts/slideLayout1121.xml"/><Relationship Id="rId6" Type="http://schemas.openxmlformats.org/officeDocument/2006/relationships/slideLayout" Target="../slideLayouts/slideLayout1126.xml"/><Relationship Id="rId11" Type="http://schemas.openxmlformats.org/officeDocument/2006/relationships/slideLayout" Target="../slideLayouts/slideLayout1131.xml"/><Relationship Id="rId5" Type="http://schemas.openxmlformats.org/officeDocument/2006/relationships/slideLayout" Target="../slideLayouts/slideLayout1125.xml"/><Relationship Id="rId15" Type="http://schemas.openxmlformats.org/officeDocument/2006/relationships/image" Target="../media/image30.png"/><Relationship Id="rId10" Type="http://schemas.openxmlformats.org/officeDocument/2006/relationships/slideLayout" Target="../slideLayouts/slideLayout1130.xml"/><Relationship Id="rId4" Type="http://schemas.openxmlformats.org/officeDocument/2006/relationships/slideLayout" Target="../slideLayouts/slideLayout1124.xml"/><Relationship Id="rId9" Type="http://schemas.openxmlformats.org/officeDocument/2006/relationships/slideLayout" Target="../slideLayouts/slideLayout1129.xml"/><Relationship Id="rId14" Type="http://schemas.openxmlformats.org/officeDocument/2006/relationships/image" Target="../media/image29.jpe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140.xml"/><Relationship Id="rId13" Type="http://schemas.openxmlformats.org/officeDocument/2006/relationships/image" Target="../media/image29.jpeg"/><Relationship Id="rId3" Type="http://schemas.openxmlformats.org/officeDocument/2006/relationships/slideLayout" Target="../slideLayouts/slideLayout1135.xml"/><Relationship Id="rId7" Type="http://schemas.openxmlformats.org/officeDocument/2006/relationships/slideLayout" Target="../slideLayouts/slideLayout1139.xml"/><Relationship Id="rId12" Type="http://schemas.openxmlformats.org/officeDocument/2006/relationships/theme" Target="../theme/theme42.xml"/><Relationship Id="rId2" Type="http://schemas.openxmlformats.org/officeDocument/2006/relationships/slideLayout" Target="../slideLayouts/slideLayout1134.xml"/><Relationship Id="rId1" Type="http://schemas.openxmlformats.org/officeDocument/2006/relationships/slideLayout" Target="../slideLayouts/slideLayout1133.xml"/><Relationship Id="rId6" Type="http://schemas.openxmlformats.org/officeDocument/2006/relationships/slideLayout" Target="../slideLayouts/slideLayout1138.xml"/><Relationship Id="rId11" Type="http://schemas.openxmlformats.org/officeDocument/2006/relationships/slideLayout" Target="../slideLayouts/slideLayout1143.xml"/><Relationship Id="rId5" Type="http://schemas.openxmlformats.org/officeDocument/2006/relationships/slideLayout" Target="../slideLayouts/slideLayout1137.xml"/><Relationship Id="rId10" Type="http://schemas.openxmlformats.org/officeDocument/2006/relationships/slideLayout" Target="../slideLayouts/slideLayout1142.xml"/><Relationship Id="rId4" Type="http://schemas.openxmlformats.org/officeDocument/2006/relationships/slideLayout" Target="../slideLayouts/slideLayout1136.xml"/><Relationship Id="rId9" Type="http://schemas.openxmlformats.org/officeDocument/2006/relationships/slideLayout" Target="../slideLayouts/slideLayout1141.xml"/><Relationship Id="rId14" Type="http://schemas.openxmlformats.org/officeDocument/2006/relationships/image" Target="../media/image30.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1151.xml"/><Relationship Id="rId13" Type="http://schemas.openxmlformats.org/officeDocument/2006/relationships/theme" Target="../theme/theme43.xml"/><Relationship Id="rId3" Type="http://schemas.openxmlformats.org/officeDocument/2006/relationships/slideLayout" Target="../slideLayouts/slideLayout1146.xml"/><Relationship Id="rId7" Type="http://schemas.openxmlformats.org/officeDocument/2006/relationships/slideLayout" Target="../slideLayouts/slideLayout1150.xml"/><Relationship Id="rId12" Type="http://schemas.openxmlformats.org/officeDocument/2006/relationships/slideLayout" Target="../slideLayouts/slideLayout1155.xml"/><Relationship Id="rId2" Type="http://schemas.openxmlformats.org/officeDocument/2006/relationships/slideLayout" Target="../slideLayouts/slideLayout1145.xml"/><Relationship Id="rId1" Type="http://schemas.openxmlformats.org/officeDocument/2006/relationships/slideLayout" Target="../slideLayouts/slideLayout1144.xml"/><Relationship Id="rId6" Type="http://schemas.openxmlformats.org/officeDocument/2006/relationships/slideLayout" Target="../slideLayouts/slideLayout1149.xml"/><Relationship Id="rId11" Type="http://schemas.openxmlformats.org/officeDocument/2006/relationships/slideLayout" Target="../slideLayouts/slideLayout1154.xml"/><Relationship Id="rId5" Type="http://schemas.openxmlformats.org/officeDocument/2006/relationships/slideLayout" Target="../slideLayouts/slideLayout1148.xml"/><Relationship Id="rId10" Type="http://schemas.openxmlformats.org/officeDocument/2006/relationships/slideLayout" Target="../slideLayouts/slideLayout1153.xml"/><Relationship Id="rId4" Type="http://schemas.openxmlformats.org/officeDocument/2006/relationships/slideLayout" Target="../slideLayouts/slideLayout1147.xml"/><Relationship Id="rId9" Type="http://schemas.openxmlformats.org/officeDocument/2006/relationships/slideLayout" Target="../slideLayouts/slideLayout115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1163.xml"/><Relationship Id="rId13" Type="http://schemas.openxmlformats.org/officeDocument/2006/relationships/image" Target="../media/image22.jpeg"/><Relationship Id="rId3" Type="http://schemas.openxmlformats.org/officeDocument/2006/relationships/slideLayout" Target="../slideLayouts/slideLayout1158.xml"/><Relationship Id="rId7" Type="http://schemas.openxmlformats.org/officeDocument/2006/relationships/slideLayout" Target="../slideLayouts/slideLayout1162.xml"/><Relationship Id="rId12" Type="http://schemas.openxmlformats.org/officeDocument/2006/relationships/theme" Target="../theme/theme44.xml"/><Relationship Id="rId2" Type="http://schemas.openxmlformats.org/officeDocument/2006/relationships/slideLayout" Target="../slideLayouts/slideLayout1157.xml"/><Relationship Id="rId1" Type="http://schemas.openxmlformats.org/officeDocument/2006/relationships/slideLayout" Target="../slideLayouts/slideLayout1156.xml"/><Relationship Id="rId6" Type="http://schemas.openxmlformats.org/officeDocument/2006/relationships/slideLayout" Target="../slideLayouts/slideLayout1161.xml"/><Relationship Id="rId11" Type="http://schemas.openxmlformats.org/officeDocument/2006/relationships/slideLayout" Target="../slideLayouts/slideLayout1166.xml"/><Relationship Id="rId5" Type="http://schemas.openxmlformats.org/officeDocument/2006/relationships/slideLayout" Target="../slideLayouts/slideLayout1160.xml"/><Relationship Id="rId10" Type="http://schemas.openxmlformats.org/officeDocument/2006/relationships/slideLayout" Target="../slideLayouts/slideLayout1165.xml"/><Relationship Id="rId4" Type="http://schemas.openxmlformats.org/officeDocument/2006/relationships/slideLayout" Target="../slideLayouts/slideLayout1159.xml"/><Relationship Id="rId9" Type="http://schemas.openxmlformats.org/officeDocument/2006/relationships/slideLayout" Target="../slideLayouts/slideLayout116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174.xml"/><Relationship Id="rId13" Type="http://schemas.openxmlformats.org/officeDocument/2006/relationships/image" Target="../media/image22.jpeg"/><Relationship Id="rId3" Type="http://schemas.openxmlformats.org/officeDocument/2006/relationships/slideLayout" Target="../slideLayouts/slideLayout1169.xml"/><Relationship Id="rId7" Type="http://schemas.openxmlformats.org/officeDocument/2006/relationships/slideLayout" Target="../slideLayouts/slideLayout1173.xml"/><Relationship Id="rId12" Type="http://schemas.openxmlformats.org/officeDocument/2006/relationships/theme" Target="../theme/theme45.xml"/><Relationship Id="rId2" Type="http://schemas.openxmlformats.org/officeDocument/2006/relationships/slideLayout" Target="../slideLayouts/slideLayout1168.xml"/><Relationship Id="rId1" Type="http://schemas.openxmlformats.org/officeDocument/2006/relationships/slideLayout" Target="../slideLayouts/slideLayout1167.xml"/><Relationship Id="rId6" Type="http://schemas.openxmlformats.org/officeDocument/2006/relationships/slideLayout" Target="../slideLayouts/slideLayout1172.xml"/><Relationship Id="rId11" Type="http://schemas.openxmlformats.org/officeDocument/2006/relationships/slideLayout" Target="../slideLayouts/slideLayout1177.xml"/><Relationship Id="rId5" Type="http://schemas.openxmlformats.org/officeDocument/2006/relationships/slideLayout" Target="../slideLayouts/slideLayout1171.xml"/><Relationship Id="rId10" Type="http://schemas.openxmlformats.org/officeDocument/2006/relationships/slideLayout" Target="../slideLayouts/slideLayout1176.xml"/><Relationship Id="rId4" Type="http://schemas.openxmlformats.org/officeDocument/2006/relationships/slideLayout" Target="../slideLayouts/slideLayout1170.xml"/><Relationship Id="rId9" Type="http://schemas.openxmlformats.org/officeDocument/2006/relationships/slideLayout" Target="../slideLayouts/slideLayout117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1185.xml"/><Relationship Id="rId13" Type="http://schemas.openxmlformats.org/officeDocument/2006/relationships/slideLayout" Target="../slideLayouts/slideLayout1190.xml"/><Relationship Id="rId3" Type="http://schemas.openxmlformats.org/officeDocument/2006/relationships/slideLayout" Target="../slideLayouts/slideLayout1180.xml"/><Relationship Id="rId7" Type="http://schemas.openxmlformats.org/officeDocument/2006/relationships/slideLayout" Target="../slideLayouts/slideLayout1184.xml"/><Relationship Id="rId12" Type="http://schemas.openxmlformats.org/officeDocument/2006/relationships/slideLayout" Target="../slideLayouts/slideLayout1189.xml"/><Relationship Id="rId17" Type="http://schemas.openxmlformats.org/officeDocument/2006/relationships/image" Target="../media/image33.png"/><Relationship Id="rId2" Type="http://schemas.openxmlformats.org/officeDocument/2006/relationships/slideLayout" Target="../slideLayouts/slideLayout1179.xml"/><Relationship Id="rId16" Type="http://schemas.openxmlformats.org/officeDocument/2006/relationships/image" Target="../media/image32.png"/><Relationship Id="rId1" Type="http://schemas.openxmlformats.org/officeDocument/2006/relationships/slideLayout" Target="../slideLayouts/slideLayout1178.xml"/><Relationship Id="rId6" Type="http://schemas.openxmlformats.org/officeDocument/2006/relationships/slideLayout" Target="../slideLayouts/slideLayout1183.xml"/><Relationship Id="rId11" Type="http://schemas.openxmlformats.org/officeDocument/2006/relationships/slideLayout" Target="../slideLayouts/slideLayout1188.xml"/><Relationship Id="rId5" Type="http://schemas.openxmlformats.org/officeDocument/2006/relationships/slideLayout" Target="../slideLayouts/slideLayout1182.xml"/><Relationship Id="rId15" Type="http://schemas.openxmlformats.org/officeDocument/2006/relationships/theme" Target="../theme/theme46.xml"/><Relationship Id="rId10" Type="http://schemas.openxmlformats.org/officeDocument/2006/relationships/slideLayout" Target="../slideLayouts/slideLayout1187.xml"/><Relationship Id="rId4" Type="http://schemas.openxmlformats.org/officeDocument/2006/relationships/slideLayout" Target="../slideLayouts/slideLayout1181.xml"/><Relationship Id="rId9" Type="http://schemas.openxmlformats.org/officeDocument/2006/relationships/slideLayout" Target="../slideLayouts/slideLayout1186.xml"/><Relationship Id="rId14" Type="http://schemas.openxmlformats.org/officeDocument/2006/relationships/slideLayout" Target="../slideLayouts/slideLayout119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199.xml"/><Relationship Id="rId3" Type="http://schemas.openxmlformats.org/officeDocument/2006/relationships/slideLayout" Target="../slideLayouts/slideLayout1194.xml"/><Relationship Id="rId7" Type="http://schemas.openxmlformats.org/officeDocument/2006/relationships/slideLayout" Target="../slideLayouts/slideLayout1198.xml"/><Relationship Id="rId12" Type="http://schemas.openxmlformats.org/officeDocument/2006/relationships/theme" Target="../theme/theme47.xml"/><Relationship Id="rId2" Type="http://schemas.openxmlformats.org/officeDocument/2006/relationships/slideLayout" Target="../slideLayouts/slideLayout1193.xml"/><Relationship Id="rId1" Type="http://schemas.openxmlformats.org/officeDocument/2006/relationships/slideLayout" Target="../slideLayouts/slideLayout1192.xml"/><Relationship Id="rId6" Type="http://schemas.openxmlformats.org/officeDocument/2006/relationships/slideLayout" Target="../slideLayouts/slideLayout1197.xml"/><Relationship Id="rId11" Type="http://schemas.openxmlformats.org/officeDocument/2006/relationships/slideLayout" Target="../slideLayouts/slideLayout1202.xml"/><Relationship Id="rId5" Type="http://schemas.openxmlformats.org/officeDocument/2006/relationships/slideLayout" Target="../slideLayouts/slideLayout1196.xml"/><Relationship Id="rId10" Type="http://schemas.openxmlformats.org/officeDocument/2006/relationships/slideLayout" Target="../slideLayouts/slideLayout1201.xml"/><Relationship Id="rId4" Type="http://schemas.openxmlformats.org/officeDocument/2006/relationships/slideLayout" Target="../slideLayouts/slideLayout1195.xml"/><Relationship Id="rId9" Type="http://schemas.openxmlformats.org/officeDocument/2006/relationships/slideLayout" Target="../slideLayouts/slideLayout120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210.xml"/><Relationship Id="rId13" Type="http://schemas.openxmlformats.org/officeDocument/2006/relationships/slideLayout" Target="../slideLayouts/slideLayout1215.xml"/><Relationship Id="rId3" Type="http://schemas.openxmlformats.org/officeDocument/2006/relationships/slideLayout" Target="../slideLayouts/slideLayout1205.xml"/><Relationship Id="rId7" Type="http://schemas.openxmlformats.org/officeDocument/2006/relationships/slideLayout" Target="../slideLayouts/slideLayout1209.xml"/><Relationship Id="rId12" Type="http://schemas.openxmlformats.org/officeDocument/2006/relationships/slideLayout" Target="../slideLayouts/slideLayout1214.xml"/><Relationship Id="rId2" Type="http://schemas.openxmlformats.org/officeDocument/2006/relationships/slideLayout" Target="../slideLayouts/slideLayout1204.xml"/><Relationship Id="rId1" Type="http://schemas.openxmlformats.org/officeDocument/2006/relationships/slideLayout" Target="../slideLayouts/slideLayout1203.xml"/><Relationship Id="rId6" Type="http://schemas.openxmlformats.org/officeDocument/2006/relationships/slideLayout" Target="../slideLayouts/slideLayout1208.xml"/><Relationship Id="rId11" Type="http://schemas.openxmlformats.org/officeDocument/2006/relationships/slideLayout" Target="../slideLayouts/slideLayout1213.xml"/><Relationship Id="rId5" Type="http://schemas.openxmlformats.org/officeDocument/2006/relationships/slideLayout" Target="../slideLayouts/slideLayout1207.xml"/><Relationship Id="rId10" Type="http://schemas.openxmlformats.org/officeDocument/2006/relationships/slideLayout" Target="../slideLayouts/slideLayout1212.xml"/><Relationship Id="rId4" Type="http://schemas.openxmlformats.org/officeDocument/2006/relationships/slideLayout" Target="../slideLayouts/slideLayout1206.xml"/><Relationship Id="rId9" Type="http://schemas.openxmlformats.org/officeDocument/2006/relationships/slideLayout" Target="../slideLayouts/slideLayout1211.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223.xml"/><Relationship Id="rId13" Type="http://schemas.openxmlformats.org/officeDocument/2006/relationships/slideLayout" Target="../slideLayouts/slideLayout1228.xml"/><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slideLayout" Target="../slideLayouts/slideLayout1227.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slideLayout" Target="../slideLayouts/slideLayout747.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236.xml"/><Relationship Id="rId13" Type="http://schemas.openxmlformats.org/officeDocument/2006/relationships/slideLayout" Target="../slideLayouts/slideLayout1241.xml"/><Relationship Id="rId3" Type="http://schemas.openxmlformats.org/officeDocument/2006/relationships/slideLayout" Target="../slideLayouts/slideLayout1231.xml"/><Relationship Id="rId7" Type="http://schemas.openxmlformats.org/officeDocument/2006/relationships/slideLayout" Target="../slideLayouts/slideLayout1235.xml"/><Relationship Id="rId12" Type="http://schemas.openxmlformats.org/officeDocument/2006/relationships/slideLayout" Target="../slideLayouts/slideLayout1240.xml"/><Relationship Id="rId2" Type="http://schemas.openxmlformats.org/officeDocument/2006/relationships/slideLayout" Target="../slideLayouts/slideLayout1230.xml"/><Relationship Id="rId1" Type="http://schemas.openxmlformats.org/officeDocument/2006/relationships/slideLayout" Target="../slideLayouts/slideLayout1229.xml"/><Relationship Id="rId6" Type="http://schemas.openxmlformats.org/officeDocument/2006/relationships/slideLayout" Target="../slideLayouts/slideLayout1234.xml"/><Relationship Id="rId11" Type="http://schemas.openxmlformats.org/officeDocument/2006/relationships/slideLayout" Target="../slideLayouts/slideLayout1239.xml"/><Relationship Id="rId5" Type="http://schemas.openxmlformats.org/officeDocument/2006/relationships/slideLayout" Target="../slideLayouts/slideLayout1233.xml"/><Relationship Id="rId10" Type="http://schemas.openxmlformats.org/officeDocument/2006/relationships/slideLayout" Target="../slideLayouts/slideLayout1238.xml"/><Relationship Id="rId4" Type="http://schemas.openxmlformats.org/officeDocument/2006/relationships/slideLayout" Target="../slideLayouts/slideLayout1232.xml"/><Relationship Id="rId9" Type="http://schemas.openxmlformats.org/officeDocument/2006/relationships/slideLayout" Target="../slideLayouts/slideLayout1237.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249.xml"/><Relationship Id="rId13" Type="http://schemas.openxmlformats.org/officeDocument/2006/relationships/slideLayout" Target="../slideLayouts/slideLayout1254.xml"/><Relationship Id="rId3" Type="http://schemas.openxmlformats.org/officeDocument/2006/relationships/slideLayout" Target="../slideLayouts/slideLayout1244.xml"/><Relationship Id="rId7" Type="http://schemas.openxmlformats.org/officeDocument/2006/relationships/slideLayout" Target="../slideLayouts/slideLayout1248.xml"/><Relationship Id="rId12" Type="http://schemas.openxmlformats.org/officeDocument/2006/relationships/slideLayout" Target="../slideLayouts/slideLayout1253.xml"/><Relationship Id="rId2" Type="http://schemas.openxmlformats.org/officeDocument/2006/relationships/slideLayout" Target="../slideLayouts/slideLayout1243.xml"/><Relationship Id="rId1" Type="http://schemas.openxmlformats.org/officeDocument/2006/relationships/slideLayout" Target="../slideLayouts/slideLayout1242.xml"/><Relationship Id="rId6" Type="http://schemas.openxmlformats.org/officeDocument/2006/relationships/slideLayout" Target="../slideLayouts/slideLayout1247.xml"/><Relationship Id="rId11" Type="http://schemas.openxmlformats.org/officeDocument/2006/relationships/slideLayout" Target="../slideLayouts/slideLayout1252.xml"/><Relationship Id="rId5" Type="http://schemas.openxmlformats.org/officeDocument/2006/relationships/slideLayout" Target="../slideLayouts/slideLayout1246.xml"/><Relationship Id="rId10" Type="http://schemas.openxmlformats.org/officeDocument/2006/relationships/slideLayout" Target="../slideLayouts/slideLayout1251.xml"/><Relationship Id="rId4" Type="http://schemas.openxmlformats.org/officeDocument/2006/relationships/slideLayout" Target="../slideLayouts/slideLayout1245.xml"/><Relationship Id="rId9" Type="http://schemas.openxmlformats.org/officeDocument/2006/relationships/slideLayout" Target="../slideLayouts/slideLayout1250.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1262.xml"/><Relationship Id="rId3" Type="http://schemas.openxmlformats.org/officeDocument/2006/relationships/slideLayout" Target="../slideLayouts/slideLayout1257.xml"/><Relationship Id="rId7" Type="http://schemas.openxmlformats.org/officeDocument/2006/relationships/slideLayout" Target="../slideLayouts/slideLayout1261.xml"/><Relationship Id="rId12" Type="http://schemas.openxmlformats.org/officeDocument/2006/relationships/theme" Target="../theme/theme52.xml"/><Relationship Id="rId2" Type="http://schemas.openxmlformats.org/officeDocument/2006/relationships/slideLayout" Target="../slideLayouts/slideLayout1256.xml"/><Relationship Id="rId1" Type="http://schemas.openxmlformats.org/officeDocument/2006/relationships/slideLayout" Target="../slideLayouts/slideLayout1255.xml"/><Relationship Id="rId6" Type="http://schemas.openxmlformats.org/officeDocument/2006/relationships/slideLayout" Target="../slideLayouts/slideLayout1260.xml"/><Relationship Id="rId11" Type="http://schemas.openxmlformats.org/officeDocument/2006/relationships/slideLayout" Target="../slideLayouts/slideLayout1265.xml"/><Relationship Id="rId5" Type="http://schemas.openxmlformats.org/officeDocument/2006/relationships/slideLayout" Target="../slideLayouts/slideLayout1259.xml"/><Relationship Id="rId10" Type="http://schemas.openxmlformats.org/officeDocument/2006/relationships/slideLayout" Target="../slideLayouts/slideLayout1264.xml"/><Relationship Id="rId4" Type="http://schemas.openxmlformats.org/officeDocument/2006/relationships/slideLayout" Target="../slideLayouts/slideLayout1258.xml"/><Relationship Id="rId9" Type="http://schemas.openxmlformats.org/officeDocument/2006/relationships/slideLayout" Target="../slideLayouts/slideLayout126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1273.xml"/><Relationship Id="rId13" Type="http://schemas.openxmlformats.org/officeDocument/2006/relationships/slideLayout" Target="../slideLayouts/slideLayout1278.xml"/><Relationship Id="rId3" Type="http://schemas.openxmlformats.org/officeDocument/2006/relationships/slideLayout" Target="../slideLayouts/slideLayout1268.xml"/><Relationship Id="rId7" Type="http://schemas.openxmlformats.org/officeDocument/2006/relationships/slideLayout" Target="../slideLayouts/slideLayout1272.xml"/><Relationship Id="rId12" Type="http://schemas.openxmlformats.org/officeDocument/2006/relationships/slideLayout" Target="../slideLayouts/slideLayout1277.xml"/><Relationship Id="rId2" Type="http://schemas.openxmlformats.org/officeDocument/2006/relationships/slideLayout" Target="../slideLayouts/slideLayout1267.xml"/><Relationship Id="rId1" Type="http://schemas.openxmlformats.org/officeDocument/2006/relationships/slideLayout" Target="../slideLayouts/slideLayout1266.xml"/><Relationship Id="rId6" Type="http://schemas.openxmlformats.org/officeDocument/2006/relationships/slideLayout" Target="../slideLayouts/slideLayout1271.xml"/><Relationship Id="rId11" Type="http://schemas.openxmlformats.org/officeDocument/2006/relationships/slideLayout" Target="../slideLayouts/slideLayout1276.xml"/><Relationship Id="rId5" Type="http://schemas.openxmlformats.org/officeDocument/2006/relationships/slideLayout" Target="../slideLayouts/slideLayout1270.xml"/><Relationship Id="rId10" Type="http://schemas.openxmlformats.org/officeDocument/2006/relationships/slideLayout" Target="../slideLayouts/slideLayout1275.xml"/><Relationship Id="rId4" Type="http://schemas.openxmlformats.org/officeDocument/2006/relationships/slideLayout" Target="../slideLayouts/slideLayout1269.xml"/><Relationship Id="rId9" Type="http://schemas.openxmlformats.org/officeDocument/2006/relationships/slideLayout" Target="../slideLayouts/slideLayout1274.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1286.xml"/><Relationship Id="rId13" Type="http://schemas.openxmlformats.org/officeDocument/2006/relationships/slideLayout" Target="../slideLayouts/slideLayout1291.xml"/><Relationship Id="rId3" Type="http://schemas.openxmlformats.org/officeDocument/2006/relationships/slideLayout" Target="../slideLayouts/slideLayout1281.xml"/><Relationship Id="rId7" Type="http://schemas.openxmlformats.org/officeDocument/2006/relationships/slideLayout" Target="../slideLayouts/slideLayout1285.xml"/><Relationship Id="rId12" Type="http://schemas.openxmlformats.org/officeDocument/2006/relationships/slideLayout" Target="../slideLayouts/slideLayout1290.xml"/><Relationship Id="rId2" Type="http://schemas.openxmlformats.org/officeDocument/2006/relationships/slideLayout" Target="../slideLayouts/slideLayout1280.xml"/><Relationship Id="rId1" Type="http://schemas.openxmlformats.org/officeDocument/2006/relationships/slideLayout" Target="../slideLayouts/slideLayout1279.xml"/><Relationship Id="rId6" Type="http://schemas.openxmlformats.org/officeDocument/2006/relationships/slideLayout" Target="../slideLayouts/slideLayout1284.xml"/><Relationship Id="rId11" Type="http://schemas.openxmlformats.org/officeDocument/2006/relationships/slideLayout" Target="../slideLayouts/slideLayout1289.xml"/><Relationship Id="rId5" Type="http://schemas.openxmlformats.org/officeDocument/2006/relationships/slideLayout" Target="../slideLayouts/slideLayout1283.xml"/><Relationship Id="rId15" Type="http://schemas.openxmlformats.org/officeDocument/2006/relationships/theme" Target="../theme/theme54.xml"/><Relationship Id="rId10" Type="http://schemas.openxmlformats.org/officeDocument/2006/relationships/slideLayout" Target="../slideLayouts/slideLayout1288.xml"/><Relationship Id="rId4" Type="http://schemas.openxmlformats.org/officeDocument/2006/relationships/slideLayout" Target="../slideLayouts/slideLayout1282.xml"/><Relationship Id="rId9" Type="http://schemas.openxmlformats.org/officeDocument/2006/relationships/slideLayout" Target="../slideLayouts/slideLayout1287.xml"/><Relationship Id="rId14" Type="http://schemas.openxmlformats.org/officeDocument/2006/relationships/slideLayout" Target="../slideLayouts/slideLayout129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1300.xml"/><Relationship Id="rId13" Type="http://schemas.openxmlformats.org/officeDocument/2006/relationships/image" Target="../media/image22.jpeg"/><Relationship Id="rId3" Type="http://schemas.openxmlformats.org/officeDocument/2006/relationships/slideLayout" Target="../slideLayouts/slideLayout1295.xml"/><Relationship Id="rId7" Type="http://schemas.openxmlformats.org/officeDocument/2006/relationships/slideLayout" Target="../slideLayouts/slideLayout1299.xml"/><Relationship Id="rId12" Type="http://schemas.openxmlformats.org/officeDocument/2006/relationships/theme" Target="../theme/theme55.xml"/><Relationship Id="rId2" Type="http://schemas.openxmlformats.org/officeDocument/2006/relationships/slideLayout" Target="../slideLayouts/slideLayout1294.xml"/><Relationship Id="rId1" Type="http://schemas.openxmlformats.org/officeDocument/2006/relationships/slideLayout" Target="../slideLayouts/slideLayout1293.xml"/><Relationship Id="rId6" Type="http://schemas.openxmlformats.org/officeDocument/2006/relationships/slideLayout" Target="../slideLayouts/slideLayout1298.xml"/><Relationship Id="rId11" Type="http://schemas.openxmlformats.org/officeDocument/2006/relationships/slideLayout" Target="../slideLayouts/slideLayout1303.xml"/><Relationship Id="rId5" Type="http://schemas.openxmlformats.org/officeDocument/2006/relationships/slideLayout" Target="../slideLayouts/slideLayout1297.xml"/><Relationship Id="rId10" Type="http://schemas.openxmlformats.org/officeDocument/2006/relationships/slideLayout" Target="../slideLayouts/slideLayout1302.xml"/><Relationship Id="rId4" Type="http://schemas.openxmlformats.org/officeDocument/2006/relationships/slideLayout" Target="../slideLayouts/slideLayout1296.xml"/><Relationship Id="rId9" Type="http://schemas.openxmlformats.org/officeDocument/2006/relationships/slideLayout" Target="../slideLayouts/slideLayout130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311.xml"/><Relationship Id="rId13" Type="http://schemas.openxmlformats.org/officeDocument/2006/relationships/slideLayout" Target="../slideLayouts/slideLayout1316.xml"/><Relationship Id="rId3" Type="http://schemas.openxmlformats.org/officeDocument/2006/relationships/slideLayout" Target="../slideLayouts/slideLayout1306.xml"/><Relationship Id="rId7" Type="http://schemas.openxmlformats.org/officeDocument/2006/relationships/slideLayout" Target="../slideLayouts/slideLayout1310.xml"/><Relationship Id="rId12" Type="http://schemas.openxmlformats.org/officeDocument/2006/relationships/slideLayout" Target="../slideLayouts/slideLayout1315.xml"/><Relationship Id="rId2" Type="http://schemas.openxmlformats.org/officeDocument/2006/relationships/slideLayout" Target="../slideLayouts/slideLayout1305.xml"/><Relationship Id="rId1" Type="http://schemas.openxmlformats.org/officeDocument/2006/relationships/slideLayout" Target="../slideLayouts/slideLayout1304.xml"/><Relationship Id="rId6" Type="http://schemas.openxmlformats.org/officeDocument/2006/relationships/slideLayout" Target="../slideLayouts/slideLayout1309.xml"/><Relationship Id="rId11" Type="http://schemas.openxmlformats.org/officeDocument/2006/relationships/slideLayout" Target="../slideLayouts/slideLayout1314.xml"/><Relationship Id="rId5" Type="http://schemas.openxmlformats.org/officeDocument/2006/relationships/slideLayout" Target="../slideLayouts/slideLayout1308.xml"/><Relationship Id="rId10" Type="http://schemas.openxmlformats.org/officeDocument/2006/relationships/slideLayout" Target="../slideLayouts/slideLayout1313.xml"/><Relationship Id="rId4" Type="http://schemas.openxmlformats.org/officeDocument/2006/relationships/slideLayout" Target="../slideLayouts/slideLayout1307.xml"/><Relationship Id="rId9" Type="http://schemas.openxmlformats.org/officeDocument/2006/relationships/slideLayout" Target="../slideLayouts/slideLayout1312.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324.xml"/><Relationship Id="rId13" Type="http://schemas.openxmlformats.org/officeDocument/2006/relationships/image" Target="../media/image22.jpeg"/><Relationship Id="rId3" Type="http://schemas.openxmlformats.org/officeDocument/2006/relationships/slideLayout" Target="../slideLayouts/slideLayout1319.xml"/><Relationship Id="rId7" Type="http://schemas.openxmlformats.org/officeDocument/2006/relationships/slideLayout" Target="../slideLayouts/slideLayout1323.xml"/><Relationship Id="rId12" Type="http://schemas.openxmlformats.org/officeDocument/2006/relationships/theme" Target="../theme/theme57.xml"/><Relationship Id="rId2" Type="http://schemas.openxmlformats.org/officeDocument/2006/relationships/slideLayout" Target="../slideLayouts/slideLayout1318.xml"/><Relationship Id="rId1" Type="http://schemas.openxmlformats.org/officeDocument/2006/relationships/slideLayout" Target="../slideLayouts/slideLayout1317.xml"/><Relationship Id="rId6" Type="http://schemas.openxmlformats.org/officeDocument/2006/relationships/slideLayout" Target="../slideLayouts/slideLayout1322.xml"/><Relationship Id="rId11" Type="http://schemas.openxmlformats.org/officeDocument/2006/relationships/slideLayout" Target="../slideLayouts/slideLayout1327.xml"/><Relationship Id="rId5" Type="http://schemas.openxmlformats.org/officeDocument/2006/relationships/slideLayout" Target="../slideLayouts/slideLayout1321.xml"/><Relationship Id="rId10" Type="http://schemas.openxmlformats.org/officeDocument/2006/relationships/slideLayout" Target="../slideLayouts/slideLayout1326.xml"/><Relationship Id="rId4" Type="http://schemas.openxmlformats.org/officeDocument/2006/relationships/slideLayout" Target="../slideLayouts/slideLayout1320.xml"/><Relationship Id="rId9" Type="http://schemas.openxmlformats.org/officeDocument/2006/relationships/slideLayout" Target="../slideLayouts/slideLayout132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1335.xml"/><Relationship Id="rId3" Type="http://schemas.openxmlformats.org/officeDocument/2006/relationships/slideLayout" Target="../slideLayouts/slideLayout1330.xml"/><Relationship Id="rId7" Type="http://schemas.openxmlformats.org/officeDocument/2006/relationships/slideLayout" Target="../slideLayouts/slideLayout1334.xml"/><Relationship Id="rId12" Type="http://schemas.openxmlformats.org/officeDocument/2006/relationships/theme" Target="../theme/theme58.xml"/><Relationship Id="rId2" Type="http://schemas.openxmlformats.org/officeDocument/2006/relationships/slideLayout" Target="../slideLayouts/slideLayout1329.xml"/><Relationship Id="rId1" Type="http://schemas.openxmlformats.org/officeDocument/2006/relationships/slideLayout" Target="../slideLayouts/slideLayout1328.xml"/><Relationship Id="rId6" Type="http://schemas.openxmlformats.org/officeDocument/2006/relationships/slideLayout" Target="../slideLayouts/slideLayout1333.xml"/><Relationship Id="rId11" Type="http://schemas.openxmlformats.org/officeDocument/2006/relationships/slideLayout" Target="../slideLayouts/slideLayout1338.xml"/><Relationship Id="rId5" Type="http://schemas.openxmlformats.org/officeDocument/2006/relationships/slideLayout" Target="../slideLayouts/slideLayout1332.xml"/><Relationship Id="rId10" Type="http://schemas.openxmlformats.org/officeDocument/2006/relationships/slideLayout" Target="../slideLayouts/slideLayout1337.xml"/><Relationship Id="rId4" Type="http://schemas.openxmlformats.org/officeDocument/2006/relationships/slideLayout" Target="../slideLayouts/slideLayout1331.xml"/><Relationship Id="rId9" Type="http://schemas.openxmlformats.org/officeDocument/2006/relationships/slideLayout" Target="../slideLayouts/slideLayout133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1346.xml"/><Relationship Id="rId3" Type="http://schemas.openxmlformats.org/officeDocument/2006/relationships/slideLayout" Target="../slideLayouts/slideLayout1341.xml"/><Relationship Id="rId7" Type="http://schemas.openxmlformats.org/officeDocument/2006/relationships/slideLayout" Target="../slideLayouts/slideLayout1345.xml"/><Relationship Id="rId12" Type="http://schemas.openxmlformats.org/officeDocument/2006/relationships/theme" Target="../theme/theme59.xml"/><Relationship Id="rId2" Type="http://schemas.openxmlformats.org/officeDocument/2006/relationships/slideLayout" Target="../slideLayouts/slideLayout1340.xml"/><Relationship Id="rId1" Type="http://schemas.openxmlformats.org/officeDocument/2006/relationships/slideLayout" Target="../slideLayouts/slideLayout1339.xml"/><Relationship Id="rId6" Type="http://schemas.openxmlformats.org/officeDocument/2006/relationships/slideLayout" Target="../slideLayouts/slideLayout1344.xml"/><Relationship Id="rId11" Type="http://schemas.openxmlformats.org/officeDocument/2006/relationships/slideLayout" Target="../slideLayouts/slideLayout1349.xml"/><Relationship Id="rId5" Type="http://schemas.openxmlformats.org/officeDocument/2006/relationships/slideLayout" Target="../slideLayouts/slideLayout1343.xml"/><Relationship Id="rId10" Type="http://schemas.openxmlformats.org/officeDocument/2006/relationships/slideLayout" Target="../slideLayouts/slideLayout1348.xml"/><Relationship Id="rId4" Type="http://schemas.openxmlformats.org/officeDocument/2006/relationships/slideLayout" Target="../slideLayouts/slideLayout1342.xml"/><Relationship Id="rId9" Type="http://schemas.openxmlformats.org/officeDocument/2006/relationships/slideLayout" Target="../slideLayouts/slideLayout13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55.xml"/><Relationship Id="rId13" Type="http://schemas.openxmlformats.org/officeDocument/2006/relationships/slideLayout" Target="../slideLayouts/slideLayout760.xml"/><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slideLayout" Target="../slideLayouts/slideLayout759.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5" Type="http://schemas.openxmlformats.org/officeDocument/2006/relationships/theme" Target="../theme/theme6.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 Id="rId14" Type="http://schemas.openxmlformats.org/officeDocument/2006/relationships/slideLayout" Target="../slideLayouts/slideLayout761.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1357.xml"/><Relationship Id="rId3" Type="http://schemas.openxmlformats.org/officeDocument/2006/relationships/slideLayout" Target="../slideLayouts/slideLayout1352.xml"/><Relationship Id="rId7" Type="http://schemas.openxmlformats.org/officeDocument/2006/relationships/slideLayout" Target="../slideLayouts/slideLayout1356.xml"/><Relationship Id="rId12" Type="http://schemas.openxmlformats.org/officeDocument/2006/relationships/theme" Target="../theme/theme60.xml"/><Relationship Id="rId2" Type="http://schemas.openxmlformats.org/officeDocument/2006/relationships/slideLayout" Target="../slideLayouts/slideLayout1351.xml"/><Relationship Id="rId1" Type="http://schemas.openxmlformats.org/officeDocument/2006/relationships/slideLayout" Target="../slideLayouts/slideLayout1350.xml"/><Relationship Id="rId6" Type="http://schemas.openxmlformats.org/officeDocument/2006/relationships/slideLayout" Target="../slideLayouts/slideLayout1355.xml"/><Relationship Id="rId11" Type="http://schemas.openxmlformats.org/officeDocument/2006/relationships/slideLayout" Target="../slideLayouts/slideLayout1360.xml"/><Relationship Id="rId5" Type="http://schemas.openxmlformats.org/officeDocument/2006/relationships/slideLayout" Target="../slideLayouts/slideLayout1354.xml"/><Relationship Id="rId10" Type="http://schemas.openxmlformats.org/officeDocument/2006/relationships/slideLayout" Target="../slideLayouts/slideLayout1359.xml"/><Relationship Id="rId4" Type="http://schemas.openxmlformats.org/officeDocument/2006/relationships/slideLayout" Target="../slideLayouts/slideLayout1353.xml"/><Relationship Id="rId9" Type="http://schemas.openxmlformats.org/officeDocument/2006/relationships/slideLayout" Target="../slideLayouts/slideLayout1358.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368.xml"/><Relationship Id="rId3" Type="http://schemas.openxmlformats.org/officeDocument/2006/relationships/slideLayout" Target="../slideLayouts/slideLayout1363.xml"/><Relationship Id="rId7" Type="http://schemas.openxmlformats.org/officeDocument/2006/relationships/slideLayout" Target="../slideLayouts/slideLayout1367.xml"/><Relationship Id="rId12" Type="http://schemas.openxmlformats.org/officeDocument/2006/relationships/theme" Target="../theme/theme61.xml"/><Relationship Id="rId2" Type="http://schemas.openxmlformats.org/officeDocument/2006/relationships/slideLayout" Target="../slideLayouts/slideLayout1362.xml"/><Relationship Id="rId1" Type="http://schemas.openxmlformats.org/officeDocument/2006/relationships/slideLayout" Target="../slideLayouts/slideLayout1361.xml"/><Relationship Id="rId6" Type="http://schemas.openxmlformats.org/officeDocument/2006/relationships/slideLayout" Target="../slideLayouts/slideLayout1366.xml"/><Relationship Id="rId11" Type="http://schemas.openxmlformats.org/officeDocument/2006/relationships/slideLayout" Target="../slideLayouts/slideLayout1371.xml"/><Relationship Id="rId5" Type="http://schemas.openxmlformats.org/officeDocument/2006/relationships/slideLayout" Target="../slideLayouts/slideLayout1365.xml"/><Relationship Id="rId10" Type="http://schemas.openxmlformats.org/officeDocument/2006/relationships/slideLayout" Target="../slideLayouts/slideLayout1370.xml"/><Relationship Id="rId4" Type="http://schemas.openxmlformats.org/officeDocument/2006/relationships/slideLayout" Target="../slideLayouts/slideLayout1364.xml"/><Relationship Id="rId9" Type="http://schemas.openxmlformats.org/officeDocument/2006/relationships/slideLayout" Target="../slideLayouts/slideLayout136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1379.xml"/><Relationship Id="rId13" Type="http://schemas.openxmlformats.org/officeDocument/2006/relationships/theme" Target="../theme/theme62.xml"/><Relationship Id="rId3" Type="http://schemas.openxmlformats.org/officeDocument/2006/relationships/slideLayout" Target="../slideLayouts/slideLayout1374.xml"/><Relationship Id="rId7" Type="http://schemas.openxmlformats.org/officeDocument/2006/relationships/slideLayout" Target="../slideLayouts/slideLayout1378.xml"/><Relationship Id="rId12" Type="http://schemas.openxmlformats.org/officeDocument/2006/relationships/slideLayout" Target="../slideLayouts/slideLayout1383.xml"/><Relationship Id="rId2" Type="http://schemas.openxmlformats.org/officeDocument/2006/relationships/slideLayout" Target="../slideLayouts/slideLayout1373.xml"/><Relationship Id="rId1" Type="http://schemas.openxmlformats.org/officeDocument/2006/relationships/slideLayout" Target="../slideLayouts/slideLayout1372.xml"/><Relationship Id="rId6" Type="http://schemas.openxmlformats.org/officeDocument/2006/relationships/slideLayout" Target="../slideLayouts/slideLayout1377.xml"/><Relationship Id="rId11" Type="http://schemas.openxmlformats.org/officeDocument/2006/relationships/slideLayout" Target="../slideLayouts/slideLayout1382.xml"/><Relationship Id="rId5" Type="http://schemas.openxmlformats.org/officeDocument/2006/relationships/slideLayout" Target="../slideLayouts/slideLayout1376.xml"/><Relationship Id="rId10" Type="http://schemas.openxmlformats.org/officeDocument/2006/relationships/slideLayout" Target="../slideLayouts/slideLayout1381.xml"/><Relationship Id="rId4" Type="http://schemas.openxmlformats.org/officeDocument/2006/relationships/slideLayout" Target="../slideLayouts/slideLayout1375.xml"/><Relationship Id="rId9" Type="http://schemas.openxmlformats.org/officeDocument/2006/relationships/slideLayout" Target="../slideLayouts/slideLayout1380.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1391.xml"/><Relationship Id="rId13" Type="http://schemas.openxmlformats.org/officeDocument/2006/relationships/slideLayout" Target="../slideLayouts/slideLayout1396.xml"/><Relationship Id="rId3" Type="http://schemas.openxmlformats.org/officeDocument/2006/relationships/slideLayout" Target="../slideLayouts/slideLayout1386.xml"/><Relationship Id="rId7" Type="http://schemas.openxmlformats.org/officeDocument/2006/relationships/slideLayout" Target="../slideLayouts/slideLayout1390.xml"/><Relationship Id="rId12" Type="http://schemas.openxmlformats.org/officeDocument/2006/relationships/slideLayout" Target="../slideLayouts/slideLayout1395.xml"/><Relationship Id="rId2" Type="http://schemas.openxmlformats.org/officeDocument/2006/relationships/slideLayout" Target="../slideLayouts/slideLayout1385.xml"/><Relationship Id="rId1" Type="http://schemas.openxmlformats.org/officeDocument/2006/relationships/slideLayout" Target="../slideLayouts/slideLayout1384.xml"/><Relationship Id="rId6" Type="http://schemas.openxmlformats.org/officeDocument/2006/relationships/slideLayout" Target="../slideLayouts/slideLayout1389.xml"/><Relationship Id="rId11" Type="http://schemas.openxmlformats.org/officeDocument/2006/relationships/slideLayout" Target="../slideLayouts/slideLayout1394.xml"/><Relationship Id="rId5" Type="http://schemas.openxmlformats.org/officeDocument/2006/relationships/slideLayout" Target="../slideLayouts/slideLayout1388.xml"/><Relationship Id="rId10" Type="http://schemas.openxmlformats.org/officeDocument/2006/relationships/slideLayout" Target="../slideLayouts/slideLayout1393.xml"/><Relationship Id="rId4" Type="http://schemas.openxmlformats.org/officeDocument/2006/relationships/slideLayout" Target="../slideLayouts/slideLayout1387.xml"/><Relationship Id="rId9" Type="http://schemas.openxmlformats.org/officeDocument/2006/relationships/slideLayout" Target="../slideLayouts/slideLayout1392.xml"/><Relationship Id="rId14" Type="http://schemas.openxmlformats.org/officeDocument/2006/relationships/theme" Target="../theme/theme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1404.xml"/><Relationship Id="rId13" Type="http://schemas.openxmlformats.org/officeDocument/2006/relationships/slideLayout" Target="../slideLayouts/slideLayout1409.xml"/><Relationship Id="rId3" Type="http://schemas.openxmlformats.org/officeDocument/2006/relationships/slideLayout" Target="../slideLayouts/slideLayout1399.xml"/><Relationship Id="rId7" Type="http://schemas.openxmlformats.org/officeDocument/2006/relationships/slideLayout" Target="../slideLayouts/slideLayout1403.xml"/><Relationship Id="rId12" Type="http://schemas.openxmlformats.org/officeDocument/2006/relationships/slideLayout" Target="../slideLayouts/slideLayout1408.xml"/><Relationship Id="rId2" Type="http://schemas.openxmlformats.org/officeDocument/2006/relationships/slideLayout" Target="../slideLayouts/slideLayout1398.xml"/><Relationship Id="rId1" Type="http://schemas.openxmlformats.org/officeDocument/2006/relationships/slideLayout" Target="../slideLayouts/slideLayout1397.xml"/><Relationship Id="rId6" Type="http://schemas.openxmlformats.org/officeDocument/2006/relationships/slideLayout" Target="../slideLayouts/slideLayout1402.xml"/><Relationship Id="rId11" Type="http://schemas.openxmlformats.org/officeDocument/2006/relationships/slideLayout" Target="../slideLayouts/slideLayout1407.xml"/><Relationship Id="rId5" Type="http://schemas.openxmlformats.org/officeDocument/2006/relationships/slideLayout" Target="../slideLayouts/slideLayout1401.xml"/><Relationship Id="rId10" Type="http://schemas.openxmlformats.org/officeDocument/2006/relationships/slideLayout" Target="../slideLayouts/slideLayout1406.xml"/><Relationship Id="rId4" Type="http://schemas.openxmlformats.org/officeDocument/2006/relationships/slideLayout" Target="../slideLayouts/slideLayout1400.xml"/><Relationship Id="rId9" Type="http://schemas.openxmlformats.org/officeDocument/2006/relationships/slideLayout" Target="../slideLayouts/slideLayout1405.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1417.xml"/><Relationship Id="rId3" Type="http://schemas.openxmlformats.org/officeDocument/2006/relationships/slideLayout" Target="../slideLayouts/slideLayout1412.xml"/><Relationship Id="rId7" Type="http://schemas.openxmlformats.org/officeDocument/2006/relationships/slideLayout" Target="../slideLayouts/slideLayout1416.xml"/><Relationship Id="rId12" Type="http://schemas.openxmlformats.org/officeDocument/2006/relationships/theme" Target="../theme/theme65.xml"/><Relationship Id="rId2" Type="http://schemas.openxmlformats.org/officeDocument/2006/relationships/slideLayout" Target="../slideLayouts/slideLayout1411.xml"/><Relationship Id="rId1" Type="http://schemas.openxmlformats.org/officeDocument/2006/relationships/slideLayout" Target="../slideLayouts/slideLayout1410.xml"/><Relationship Id="rId6" Type="http://schemas.openxmlformats.org/officeDocument/2006/relationships/slideLayout" Target="../slideLayouts/slideLayout1415.xml"/><Relationship Id="rId11" Type="http://schemas.openxmlformats.org/officeDocument/2006/relationships/slideLayout" Target="../slideLayouts/slideLayout1420.xml"/><Relationship Id="rId5" Type="http://schemas.openxmlformats.org/officeDocument/2006/relationships/slideLayout" Target="../slideLayouts/slideLayout1414.xml"/><Relationship Id="rId10" Type="http://schemas.openxmlformats.org/officeDocument/2006/relationships/slideLayout" Target="../slideLayouts/slideLayout1419.xml"/><Relationship Id="rId4" Type="http://schemas.openxmlformats.org/officeDocument/2006/relationships/slideLayout" Target="../slideLayouts/slideLayout1413.xml"/><Relationship Id="rId9" Type="http://schemas.openxmlformats.org/officeDocument/2006/relationships/slideLayout" Target="../slideLayouts/slideLayout1418.xml"/></Relationships>
</file>

<file path=ppt/slideMasters/_rels/slideMaster6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theme" Target="../theme/theme66.xml"/><Relationship Id="rId1" Type="http://schemas.openxmlformats.org/officeDocument/2006/relationships/slideLayout" Target="../slideLayouts/slideLayout1421.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1429.xml"/><Relationship Id="rId3" Type="http://schemas.openxmlformats.org/officeDocument/2006/relationships/slideLayout" Target="../slideLayouts/slideLayout1424.xml"/><Relationship Id="rId7" Type="http://schemas.openxmlformats.org/officeDocument/2006/relationships/slideLayout" Target="../slideLayouts/slideLayout1428.xml"/><Relationship Id="rId12" Type="http://schemas.openxmlformats.org/officeDocument/2006/relationships/theme" Target="../theme/theme67.xml"/><Relationship Id="rId2" Type="http://schemas.openxmlformats.org/officeDocument/2006/relationships/slideLayout" Target="../slideLayouts/slideLayout1423.xml"/><Relationship Id="rId1" Type="http://schemas.openxmlformats.org/officeDocument/2006/relationships/slideLayout" Target="../slideLayouts/slideLayout1422.xml"/><Relationship Id="rId6" Type="http://schemas.openxmlformats.org/officeDocument/2006/relationships/slideLayout" Target="../slideLayouts/slideLayout1427.xml"/><Relationship Id="rId11" Type="http://schemas.openxmlformats.org/officeDocument/2006/relationships/slideLayout" Target="../slideLayouts/slideLayout1432.xml"/><Relationship Id="rId5" Type="http://schemas.openxmlformats.org/officeDocument/2006/relationships/slideLayout" Target="../slideLayouts/slideLayout1426.xml"/><Relationship Id="rId10" Type="http://schemas.openxmlformats.org/officeDocument/2006/relationships/slideLayout" Target="../slideLayouts/slideLayout1431.xml"/><Relationship Id="rId4" Type="http://schemas.openxmlformats.org/officeDocument/2006/relationships/slideLayout" Target="../slideLayouts/slideLayout1425.xml"/><Relationship Id="rId9" Type="http://schemas.openxmlformats.org/officeDocument/2006/relationships/slideLayout" Target="../slideLayouts/slideLayout143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1440.xml"/><Relationship Id="rId3" Type="http://schemas.openxmlformats.org/officeDocument/2006/relationships/slideLayout" Target="../slideLayouts/slideLayout1435.xml"/><Relationship Id="rId7" Type="http://schemas.openxmlformats.org/officeDocument/2006/relationships/slideLayout" Target="../slideLayouts/slideLayout1439.xml"/><Relationship Id="rId12" Type="http://schemas.openxmlformats.org/officeDocument/2006/relationships/theme" Target="../theme/theme68.xml"/><Relationship Id="rId2" Type="http://schemas.openxmlformats.org/officeDocument/2006/relationships/slideLayout" Target="../slideLayouts/slideLayout1434.xml"/><Relationship Id="rId1" Type="http://schemas.openxmlformats.org/officeDocument/2006/relationships/slideLayout" Target="../slideLayouts/slideLayout1433.xml"/><Relationship Id="rId6" Type="http://schemas.openxmlformats.org/officeDocument/2006/relationships/slideLayout" Target="../slideLayouts/slideLayout1438.xml"/><Relationship Id="rId11" Type="http://schemas.openxmlformats.org/officeDocument/2006/relationships/slideLayout" Target="../slideLayouts/slideLayout1443.xml"/><Relationship Id="rId5" Type="http://schemas.openxmlformats.org/officeDocument/2006/relationships/slideLayout" Target="../slideLayouts/slideLayout1437.xml"/><Relationship Id="rId10" Type="http://schemas.openxmlformats.org/officeDocument/2006/relationships/slideLayout" Target="../slideLayouts/slideLayout1442.xml"/><Relationship Id="rId4" Type="http://schemas.openxmlformats.org/officeDocument/2006/relationships/slideLayout" Target="../slideLayouts/slideLayout1436.xml"/><Relationship Id="rId9" Type="http://schemas.openxmlformats.org/officeDocument/2006/relationships/slideLayout" Target="../slideLayouts/slideLayout144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451.xml"/><Relationship Id="rId13" Type="http://schemas.openxmlformats.org/officeDocument/2006/relationships/slideLayout" Target="../slideLayouts/slideLayout1456.xml"/><Relationship Id="rId3" Type="http://schemas.openxmlformats.org/officeDocument/2006/relationships/slideLayout" Target="../slideLayouts/slideLayout1446.xml"/><Relationship Id="rId7" Type="http://schemas.openxmlformats.org/officeDocument/2006/relationships/slideLayout" Target="../slideLayouts/slideLayout1450.xml"/><Relationship Id="rId12" Type="http://schemas.openxmlformats.org/officeDocument/2006/relationships/slideLayout" Target="../slideLayouts/slideLayout1455.xml"/><Relationship Id="rId2" Type="http://schemas.openxmlformats.org/officeDocument/2006/relationships/slideLayout" Target="../slideLayouts/slideLayout1445.xml"/><Relationship Id="rId1" Type="http://schemas.openxmlformats.org/officeDocument/2006/relationships/slideLayout" Target="../slideLayouts/slideLayout1444.xml"/><Relationship Id="rId6" Type="http://schemas.openxmlformats.org/officeDocument/2006/relationships/slideLayout" Target="../slideLayouts/slideLayout1449.xml"/><Relationship Id="rId11" Type="http://schemas.openxmlformats.org/officeDocument/2006/relationships/slideLayout" Target="../slideLayouts/slideLayout1454.xml"/><Relationship Id="rId5" Type="http://schemas.openxmlformats.org/officeDocument/2006/relationships/slideLayout" Target="../slideLayouts/slideLayout1448.xml"/><Relationship Id="rId10" Type="http://schemas.openxmlformats.org/officeDocument/2006/relationships/slideLayout" Target="../slideLayouts/slideLayout1453.xml"/><Relationship Id="rId4" Type="http://schemas.openxmlformats.org/officeDocument/2006/relationships/slideLayout" Target="../slideLayouts/slideLayout1447.xml"/><Relationship Id="rId9" Type="http://schemas.openxmlformats.org/officeDocument/2006/relationships/slideLayout" Target="../slideLayouts/slideLayout1452.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9.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theme" Target="../theme/theme7.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70.xml.rels><?xml version="1.0" encoding="UTF-8" standalone="yes"?>
<Relationships xmlns="http://schemas.openxmlformats.org/package/2006/relationships"><Relationship Id="rId117" Type="http://schemas.openxmlformats.org/officeDocument/2006/relationships/slideLayout" Target="../slideLayouts/slideLayout1573.xml"/><Relationship Id="rId299" Type="http://schemas.openxmlformats.org/officeDocument/2006/relationships/slideLayout" Target="../slideLayouts/slideLayout1755.xml"/><Relationship Id="rId21" Type="http://schemas.openxmlformats.org/officeDocument/2006/relationships/slideLayout" Target="../slideLayouts/slideLayout1477.xml"/><Relationship Id="rId63" Type="http://schemas.openxmlformats.org/officeDocument/2006/relationships/slideLayout" Target="../slideLayouts/slideLayout1519.xml"/><Relationship Id="rId159" Type="http://schemas.openxmlformats.org/officeDocument/2006/relationships/slideLayout" Target="../slideLayouts/slideLayout1615.xml"/><Relationship Id="rId324" Type="http://schemas.openxmlformats.org/officeDocument/2006/relationships/slideLayout" Target="../slideLayouts/slideLayout1780.xml"/><Relationship Id="rId366" Type="http://schemas.openxmlformats.org/officeDocument/2006/relationships/slideLayout" Target="../slideLayouts/slideLayout1822.xml"/><Relationship Id="rId170" Type="http://schemas.openxmlformats.org/officeDocument/2006/relationships/slideLayout" Target="../slideLayouts/slideLayout1626.xml"/><Relationship Id="rId226" Type="http://schemas.openxmlformats.org/officeDocument/2006/relationships/slideLayout" Target="../slideLayouts/slideLayout1682.xml"/><Relationship Id="rId268" Type="http://schemas.openxmlformats.org/officeDocument/2006/relationships/slideLayout" Target="../slideLayouts/slideLayout1724.xml"/><Relationship Id="rId32" Type="http://schemas.openxmlformats.org/officeDocument/2006/relationships/slideLayout" Target="../slideLayouts/slideLayout1488.xml"/><Relationship Id="rId74" Type="http://schemas.openxmlformats.org/officeDocument/2006/relationships/slideLayout" Target="../slideLayouts/slideLayout1530.xml"/><Relationship Id="rId128" Type="http://schemas.openxmlformats.org/officeDocument/2006/relationships/slideLayout" Target="../slideLayouts/slideLayout1584.xml"/><Relationship Id="rId335" Type="http://schemas.openxmlformats.org/officeDocument/2006/relationships/slideLayout" Target="../slideLayouts/slideLayout1791.xml"/><Relationship Id="rId5" Type="http://schemas.openxmlformats.org/officeDocument/2006/relationships/slideLayout" Target="../slideLayouts/slideLayout1461.xml"/><Relationship Id="rId181" Type="http://schemas.openxmlformats.org/officeDocument/2006/relationships/slideLayout" Target="../slideLayouts/slideLayout1637.xml"/><Relationship Id="rId237" Type="http://schemas.openxmlformats.org/officeDocument/2006/relationships/slideLayout" Target="../slideLayouts/slideLayout1693.xml"/><Relationship Id="rId279" Type="http://schemas.openxmlformats.org/officeDocument/2006/relationships/slideLayout" Target="../slideLayouts/slideLayout1735.xml"/><Relationship Id="rId43" Type="http://schemas.openxmlformats.org/officeDocument/2006/relationships/slideLayout" Target="../slideLayouts/slideLayout1499.xml"/><Relationship Id="rId139" Type="http://schemas.openxmlformats.org/officeDocument/2006/relationships/slideLayout" Target="../slideLayouts/slideLayout1595.xml"/><Relationship Id="rId290" Type="http://schemas.openxmlformats.org/officeDocument/2006/relationships/slideLayout" Target="../slideLayouts/slideLayout1746.xml"/><Relationship Id="rId304" Type="http://schemas.openxmlformats.org/officeDocument/2006/relationships/slideLayout" Target="../slideLayouts/slideLayout1760.xml"/><Relationship Id="rId346" Type="http://schemas.openxmlformats.org/officeDocument/2006/relationships/slideLayout" Target="../slideLayouts/slideLayout1802.xml"/><Relationship Id="rId85" Type="http://schemas.openxmlformats.org/officeDocument/2006/relationships/slideLayout" Target="../slideLayouts/slideLayout1541.xml"/><Relationship Id="rId150" Type="http://schemas.openxmlformats.org/officeDocument/2006/relationships/slideLayout" Target="../slideLayouts/slideLayout1606.xml"/><Relationship Id="rId192" Type="http://schemas.openxmlformats.org/officeDocument/2006/relationships/slideLayout" Target="../slideLayouts/slideLayout1648.xml"/><Relationship Id="rId206" Type="http://schemas.openxmlformats.org/officeDocument/2006/relationships/slideLayout" Target="../slideLayouts/slideLayout1662.xml"/><Relationship Id="rId248" Type="http://schemas.openxmlformats.org/officeDocument/2006/relationships/slideLayout" Target="../slideLayouts/slideLayout1704.xml"/><Relationship Id="rId12" Type="http://schemas.openxmlformats.org/officeDocument/2006/relationships/slideLayout" Target="../slideLayouts/slideLayout1468.xml"/><Relationship Id="rId108" Type="http://schemas.openxmlformats.org/officeDocument/2006/relationships/slideLayout" Target="../slideLayouts/slideLayout1564.xml"/><Relationship Id="rId315" Type="http://schemas.openxmlformats.org/officeDocument/2006/relationships/slideLayout" Target="../slideLayouts/slideLayout1771.xml"/><Relationship Id="rId357" Type="http://schemas.openxmlformats.org/officeDocument/2006/relationships/slideLayout" Target="../slideLayouts/slideLayout1813.xml"/><Relationship Id="rId54" Type="http://schemas.openxmlformats.org/officeDocument/2006/relationships/slideLayout" Target="../slideLayouts/slideLayout1510.xml"/><Relationship Id="rId96" Type="http://schemas.openxmlformats.org/officeDocument/2006/relationships/slideLayout" Target="../slideLayouts/slideLayout1552.xml"/><Relationship Id="rId161" Type="http://schemas.openxmlformats.org/officeDocument/2006/relationships/slideLayout" Target="../slideLayouts/slideLayout1617.xml"/><Relationship Id="rId217" Type="http://schemas.openxmlformats.org/officeDocument/2006/relationships/slideLayout" Target="../slideLayouts/slideLayout1673.xml"/><Relationship Id="rId259" Type="http://schemas.openxmlformats.org/officeDocument/2006/relationships/slideLayout" Target="../slideLayouts/slideLayout1715.xml"/><Relationship Id="rId23" Type="http://schemas.openxmlformats.org/officeDocument/2006/relationships/slideLayout" Target="../slideLayouts/slideLayout1479.xml"/><Relationship Id="rId119" Type="http://schemas.openxmlformats.org/officeDocument/2006/relationships/slideLayout" Target="../slideLayouts/slideLayout1575.xml"/><Relationship Id="rId270" Type="http://schemas.openxmlformats.org/officeDocument/2006/relationships/slideLayout" Target="../slideLayouts/slideLayout1726.xml"/><Relationship Id="rId326" Type="http://schemas.openxmlformats.org/officeDocument/2006/relationships/slideLayout" Target="../slideLayouts/slideLayout1782.xml"/><Relationship Id="rId65" Type="http://schemas.openxmlformats.org/officeDocument/2006/relationships/slideLayout" Target="../slideLayouts/slideLayout1521.xml"/><Relationship Id="rId130" Type="http://schemas.openxmlformats.org/officeDocument/2006/relationships/slideLayout" Target="../slideLayouts/slideLayout1586.xml"/><Relationship Id="rId368" Type="http://schemas.openxmlformats.org/officeDocument/2006/relationships/theme" Target="../theme/theme70.xml"/><Relationship Id="rId172" Type="http://schemas.openxmlformats.org/officeDocument/2006/relationships/slideLayout" Target="../slideLayouts/slideLayout1628.xml"/><Relationship Id="rId228" Type="http://schemas.openxmlformats.org/officeDocument/2006/relationships/slideLayout" Target="../slideLayouts/slideLayout1684.xml"/><Relationship Id="rId281" Type="http://schemas.openxmlformats.org/officeDocument/2006/relationships/slideLayout" Target="../slideLayouts/slideLayout1737.xml"/><Relationship Id="rId337" Type="http://schemas.openxmlformats.org/officeDocument/2006/relationships/slideLayout" Target="../slideLayouts/slideLayout1793.xml"/><Relationship Id="rId34" Type="http://schemas.openxmlformats.org/officeDocument/2006/relationships/slideLayout" Target="../slideLayouts/slideLayout1490.xml"/><Relationship Id="rId76" Type="http://schemas.openxmlformats.org/officeDocument/2006/relationships/slideLayout" Target="../slideLayouts/slideLayout1532.xml"/><Relationship Id="rId141" Type="http://schemas.openxmlformats.org/officeDocument/2006/relationships/slideLayout" Target="../slideLayouts/slideLayout1597.xml"/><Relationship Id="rId7" Type="http://schemas.openxmlformats.org/officeDocument/2006/relationships/slideLayout" Target="../slideLayouts/slideLayout1463.xml"/><Relationship Id="rId183" Type="http://schemas.openxmlformats.org/officeDocument/2006/relationships/slideLayout" Target="../slideLayouts/slideLayout1639.xml"/><Relationship Id="rId239" Type="http://schemas.openxmlformats.org/officeDocument/2006/relationships/slideLayout" Target="../slideLayouts/slideLayout1695.xml"/><Relationship Id="rId250" Type="http://schemas.openxmlformats.org/officeDocument/2006/relationships/slideLayout" Target="../slideLayouts/slideLayout1706.xml"/><Relationship Id="rId292" Type="http://schemas.openxmlformats.org/officeDocument/2006/relationships/slideLayout" Target="../slideLayouts/slideLayout1748.xml"/><Relationship Id="rId306" Type="http://schemas.openxmlformats.org/officeDocument/2006/relationships/slideLayout" Target="../slideLayouts/slideLayout1762.xml"/><Relationship Id="rId45" Type="http://schemas.openxmlformats.org/officeDocument/2006/relationships/slideLayout" Target="../slideLayouts/slideLayout1501.xml"/><Relationship Id="rId87" Type="http://schemas.openxmlformats.org/officeDocument/2006/relationships/slideLayout" Target="../slideLayouts/slideLayout1543.xml"/><Relationship Id="rId110" Type="http://schemas.openxmlformats.org/officeDocument/2006/relationships/slideLayout" Target="../slideLayouts/slideLayout1566.xml"/><Relationship Id="rId348" Type="http://schemas.openxmlformats.org/officeDocument/2006/relationships/slideLayout" Target="../slideLayouts/slideLayout1804.xml"/><Relationship Id="rId152" Type="http://schemas.openxmlformats.org/officeDocument/2006/relationships/slideLayout" Target="../slideLayouts/slideLayout1608.xml"/><Relationship Id="rId194" Type="http://schemas.openxmlformats.org/officeDocument/2006/relationships/slideLayout" Target="../slideLayouts/slideLayout1650.xml"/><Relationship Id="rId208" Type="http://schemas.openxmlformats.org/officeDocument/2006/relationships/slideLayout" Target="../slideLayouts/slideLayout1664.xml"/><Relationship Id="rId261" Type="http://schemas.openxmlformats.org/officeDocument/2006/relationships/slideLayout" Target="../slideLayouts/slideLayout1717.xml"/><Relationship Id="rId14" Type="http://schemas.openxmlformats.org/officeDocument/2006/relationships/slideLayout" Target="../slideLayouts/slideLayout1470.xml"/><Relationship Id="rId56" Type="http://schemas.openxmlformats.org/officeDocument/2006/relationships/slideLayout" Target="../slideLayouts/slideLayout1512.xml"/><Relationship Id="rId317" Type="http://schemas.openxmlformats.org/officeDocument/2006/relationships/slideLayout" Target="../slideLayouts/slideLayout1773.xml"/><Relationship Id="rId359" Type="http://schemas.openxmlformats.org/officeDocument/2006/relationships/slideLayout" Target="../slideLayouts/slideLayout1815.xml"/><Relationship Id="rId98" Type="http://schemas.openxmlformats.org/officeDocument/2006/relationships/slideLayout" Target="../slideLayouts/slideLayout1554.xml"/><Relationship Id="rId121" Type="http://schemas.openxmlformats.org/officeDocument/2006/relationships/slideLayout" Target="../slideLayouts/slideLayout1577.xml"/><Relationship Id="rId163" Type="http://schemas.openxmlformats.org/officeDocument/2006/relationships/slideLayout" Target="../slideLayouts/slideLayout1619.xml"/><Relationship Id="rId219" Type="http://schemas.openxmlformats.org/officeDocument/2006/relationships/slideLayout" Target="../slideLayouts/slideLayout1675.xml"/><Relationship Id="rId230" Type="http://schemas.openxmlformats.org/officeDocument/2006/relationships/slideLayout" Target="../slideLayouts/slideLayout1686.xml"/><Relationship Id="rId25" Type="http://schemas.openxmlformats.org/officeDocument/2006/relationships/slideLayout" Target="../slideLayouts/slideLayout1481.xml"/><Relationship Id="rId67" Type="http://schemas.openxmlformats.org/officeDocument/2006/relationships/slideLayout" Target="../slideLayouts/slideLayout1523.xml"/><Relationship Id="rId272" Type="http://schemas.openxmlformats.org/officeDocument/2006/relationships/slideLayout" Target="../slideLayouts/slideLayout1728.xml"/><Relationship Id="rId328" Type="http://schemas.openxmlformats.org/officeDocument/2006/relationships/slideLayout" Target="../slideLayouts/slideLayout1784.xml"/><Relationship Id="rId132" Type="http://schemas.openxmlformats.org/officeDocument/2006/relationships/slideLayout" Target="../slideLayouts/slideLayout1588.xml"/><Relationship Id="rId174" Type="http://schemas.openxmlformats.org/officeDocument/2006/relationships/slideLayout" Target="../slideLayouts/slideLayout1630.xml"/><Relationship Id="rId241" Type="http://schemas.openxmlformats.org/officeDocument/2006/relationships/slideLayout" Target="../slideLayouts/slideLayout1697.xml"/><Relationship Id="rId15" Type="http://schemas.openxmlformats.org/officeDocument/2006/relationships/slideLayout" Target="../slideLayouts/slideLayout1471.xml"/><Relationship Id="rId36" Type="http://schemas.openxmlformats.org/officeDocument/2006/relationships/slideLayout" Target="../slideLayouts/slideLayout1492.xml"/><Relationship Id="rId57" Type="http://schemas.openxmlformats.org/officeDocument/2006/relationships/slideLayout" Target="../slideLayouts/slideLayout1513.xml"/><Relationship Id="rId262" Type="http://schemas.openxmlformats.org/officeDocument/2006/relationships/slideLayout" Target="../slideLayouts/slideLayout1718.xml"/><Relationship Id="rId283" Type="http://schemas.openxmlformats.org/officeDocument/2006/relationships/slideLayout" Target="../slideLayouts/slideLayout1739.xml"/><Relationship Id="rId318" Type="http://schemas.openxmlformats.org/officeDocument/2006/relationships/slideLayout" Target="../slideLayouts/slideLayout1774.xml"/><Relationship Id="rId339" Type="http://schemas.openxmlformats.org/officeDocument/2006/relationships/slideLayout" Target="../slideLayouts/slideLayout1795.xml"/><Relationship Id="rId78" Type="http://schemas.openxmlformats.org/officeDocument/2006/relationships/slideLayout" Target="../slideLayouts/slideLayout1534.xml"/><Relationship Id="rId99" Type="http://schemas.openxmlformats.org/officeDocument/2006/relationships/slideLayout" Target="../slideLayouts/slideLayout1555.xml"/><Relationship Id="rId101" Type="http://schemas.openxmlformats.org/officeDocument/2006/relationships/slideLayout" Target="../slideLayouts/slideLayout1557.xml"/><Relationship Id="rId122" Type="http://schemas.openxmlformats.org/officeDocument/2006/relationships/slideLayout" Target="../slideLayouts/slideLayout1578.xml"/><Relationship Id="rId143" Type="http://schemas.openxmlformats.org/officeDocument/2006/relationships/slideLayout" Target="../slideLayouts/slideLayout1599.xml"/><Relationship Id="rId164" Type="http://schemas.openxmlformats.org/officeDocument/2006/relationships/slideLayout" Target="../slideLayouts/slideLayout1620.xml"/><Relationship Id="rId185" Type="http://schemas.openxmlformats.org/officeDocument/2006/relationships/slideLayout" Target="../slideLayouts/slideLayout1641.xml"/><Relationship Id="rId350" Type="http://schemas.openxmlformats.org/officeDocument/2006/relationships/slideLayout" Target="../slideLayouts/slideLayout1806.xml"/><Relationship Id="rId9" Type="http://schemas.openxmlformats.org/officeDocument/2006/relationships/slideLayout" Target="../slideLayouts/slideLayout1465.xml"/><Relationship Id="rId210" Type="http://schemas.openxmlformats.org/officeDocument/2006/relationships/slideLayout" Target="../slideLayouts/slideLayout1666.xml"/><Relationship Id="rId26" Type="http://schemas.openxmlformats.org/officeDocument/2006/relationships/slideLayout" Target="../slideLayouts/slideLayout1482.xml"/><Relationship Id="rId231" Type="http://schemas.openxmlformats.org/officeDocument/2006/relationships/slideLayout" Target="../slideLayouts/slideLayout1687.xml"/><Relationship Id="rId252" Type="http://schemas.openxmlformats.org/officeDocument/2006/relationships/slideLayout" Target="../slideLayouts/slideLayout1708.xml"/><Relationship Id="rId273" Type="http://schemas.openxmlformats.org/officeDocument/2006/relationships/slideLayout" Target="../slideLayouts/slideLayout1729.xml"/><Relationship Id="rId294" Type="http://schemas.openxmlformats.org/officeDocument/2006/relationships/slideLayout" Target="../slideLayouts/slideLayout1750.xml"/><Relationship Id="rId308" Type="http://schemas.openxmlformats.org/officeDocument/2006/relationships/slideLayout" Target="../slideLayouts/slideLayout1764.xml"/><Relationship Id="rId329" Type="http://schemas.openxmlformats.org/officeDocument/2006/relationships/slideLayout" Target="../slideLayouts/slideLayout1785.xml"/><Relationship Id="rId47" Type="http://schemas.openxmlformats.org/officeDocument/2006/relationships/slideLayout" Target="../slideLayouts/slideLayout1503.xml"/><Relationship Id="rId68" Type="http://schemas.openxmlformats.org/officeDocument/2006/relationships/slideLayout" Target="../slideLayouts/slideLayout1524.xml"/><Relationship Id="rId89" Type="http://schemas.openxmlformats.org/officeDocument/2006/relationships/slideLayout" Target="../slideLayouts/slideLayout1545.xml"/><Relationship Id="rId112" Type="http://schemas.openxmlformats.org/officeDocument/2006/relationships/slideLayout" Target="../slideLayouts/slideLayout1568.xml"/><Relationship Id="rId133" Type="http://schemas.openxmlformats.org/officeDocument/2006/relationships/slideLayout" Target="../slideLayouts/slideLayout1589.xml"/><Relationship Id="rId154" Type="http://schemas.openxmlformats.org/officeDocument/2006/relationships/slideLayout" Target="../slideLayouts/slideLayout1610.xml"/><Relationship Id="rId175" Type="http://schemas.openxmlformats.org/officeDocument/2006/relationships/slideLayout" Target="../slideLayouts/slideLayout1631.xml"/><Relationship Id="rId340" Type="http://schemas.openxmlformats.org/officeDocument/2006/relationships/slideLayout" Target="../slideLayouts/slideLayout1796.xml"/><Relationship Id="rId361" Type="http://schemas.openxmlformats.org/officeDocument/2006/relationships/slideLayout" Target="../slideLayouts/slideLayout1817.xml"/><Relationship Id="rId196" Type="http://schemas.openxmlformats.org/officeDocument/2006/relationships/slideLayout" Target="../slideLayouts/slideLayout1652.xml"/><Relationship Id="rId200" Type="http://schemas.openxmlformats.org/officeDocument/2006/relationships/slideLayout" Target="../slideLayouts/slideLayout1656.xml"/><Relationship Id="rId16" Type="http://schemas.openxmlformats.org/officeDocument/2006/relationships/slideLayout" Target="../slideLayouts/slideLayout1472.xml"/><Relationship Id="rId221" Type="http://schemas.openxmlformats.org/officeDocument/2006/relationships/slideLayout" Target="../slideLayouts/slideLayout1677.xml"/><Relationship Id="rId242" Type="http://schemas.openxmlformats.org/officeDocument/2006/relationships/slideLayout" Target="../slideLayouts/slideLayout1698.xml"/><Relationship Id="rId263" Type="http://schemas.openxmlformats.org/officeDocument/2006/relationships/slideLayout" Target="../slideLayouts/slideLayout1719.xml"/><Relationship Id="rId284" Type="http://schemas.openxmlformats.org/officeDocument/2006/relationships/slideLayout" Target="../slideLayouts/slideLayout1740.xml"/><Relationship Id="rId319" Type="http://schemas.openxmlformats.org/officeDocument/2006/relationships/slideLayout" Target="../slideLayouts/slideLayout1775.xml"/><Relationship Id="rId37" Type="http://schemas.openxmlformats.org/officeDocument/2006/relationships/slideLayout" Target="../slideLayouts/slideLayout1493.xml"/><Relationship Id="rId58" Type="http://schemas.openxmlformats.org/officeDocument/2006/relationships/slideLayout" Target="../slideLayouts/slideLayout1514.xml"/><Relationship Id="rId79" Type="http://schemas.openxmlformats.org/officeDocument/2006/relationships/slideLayout" Target="../slideLayouts/slideLayout1535.xml"/><Relationship Id="rId102" Type="http://schemas.openxmlformats.org/officeDocument/2006/relationships/slideLayout" Target="../slideLayouts/slideLayout1558.xml"/><Relationship Id="rId123" Type="http://schemas.openxmlformats.org/officeDocument/2006/relationships/slideLayout" Target="../slideLayouts/slideLayout1579.xml"/><Relationship Id="rId144" Type="http://schemas.openxmlformats.org/officeDocument/2006/relationships/slideLayout" Target="../slideLayouts/slideLayout1600.xml"/><Relationship Id="rId330" Type="http://schemas.openxmlformats.org/officeDocument/2006/relationships/slideLayout" Target="../slideLayouts/slideLayout1786.xml"/><Relationship Id="rId90" Type="http://schemas.openxmlformats.org/officeDocument/2006/relationships/slideLayout" Target="../slideLayouts/slideLayout1546.xml"/><Relationship Id="rId165" Type="http://schemas.openxmlformats.org/officeDocument/2006/relationships/slideLayout" Target="../slideLayouts/slideLayout1621.xml"/><Relationship Id="rId186" Type="http://schemas.openxmlformats.org/officeDocument/2006/relationships/slideLayout" Target="../slideLayouts/slideLayout1642.xml"/><Relationship Id="rId351" Type="http://schemas.openxmlformats.org/officeDocument/2006/relationships/slideLayout" Target="../slideLayouts/slideLayout1807.xml"/><Relationship Id="rId211" Type="http://schemas.openxmlformats.org/officeDocument/2006/relationships/slideLayout" Target="../slideLayouts/slideLayout1667.xml"/><Relationship Id="rId232" Type="http://schemas.openxmlformats.org/officeDocument/2006/relationships/slideLayout" Target="../slideLayouts/slideLayout1688.xml"/><Relationship Id="rId253" Type="http://schemas.openxmlformats.org/officeDocument/2006/relationships/slideLayout" Target="../slideLayouts/slideLayout1709.xml"/><Relationship Id="rId274" Type="http://schemas.openxmlformats.org/officeDocument/2006/relationships/slideLayout" Target="../slideLayouts/slideLayout1730.xml"/><Relationship Id="rId295" Type="http://schemas.openxmlformats.org/officeDocument/2006/relationships/slideLayout" Target="../slideLayouts/slideLayout1751.xml"/><Relationship Id="rId309" Type="http://schemas.openxmlformats.org/officeDocument/2006/relationships/slideLayout" Target="../slideLayouts/slideLayout1765.xml"/><Relationship Id="rId27" Type="http://schemas.openxmlformats.org/officeDocument/2006/relationships/slideLayout" Target="../slideLayouts/slideLayout1483.xml"/><Relationship Id="rId48" Type="http://schemas.openxmlformats.org/officeDocument/2006/relationships/slideLayout" Target="../slideLayouts/slideLayout1504.xml"/><Relationship Id="rId69" Type="http://schemas.openxmlformats.org/officeDocument/2006/relationships/slideLayout" Target="../slideLayouts/slideLayout1525.xml"/><Relationship Id="rId113" Type="http://schemas.openxmlformats.org/officeDocument/2006/relationships/slideLayout" Target="../slideLayouts/slideLayout1569.xml"/><Relationship Id="rId134" Type="http://schemas.openxmlformats.org/officeDocument/2006/relationships/slideLayout" Target="../slideLayouts/slideLayout1590.xml"/><Relationship Id="rId320" Type="http://schemas.openxmlformats.org/officeDocument/2006/relationships/slideLayout" Target="../slideLayouts/slideLayout1776.xml"/><Relationship Id="rId80" Type="http://schemas.openxmlformats.org/officeDocument/2006/relationships/slideLayout" Target="../slideLayouts/slideLayout1536.xml"/><Relationship Id="rId155" Type="http://schemas.openxmlformats.org/officeDocument/2006/relationships/slideLayout" Target="../slideLayouts/slideLayout1611.xml"/><Relationship Id="rId176" Type="http://schemas.openxmlformats.org/officeDocument/2006/relationships/slideLayout" Target="../slideLayouts/slideLayout1632.xml"/><Relationship Id="rId197" Type="http://schemas.openxmlformats.org/officeDocument/2006/relationships/slideLayout" Target="../slideLayouts/slideLayout1653.xml"/><Relationship Id="rId341" Type="http://schemas.openxmlformats.org/officeDocument/2006/relationships/slideLayout" Target="../slideLayouts/slideLayout1797.xml"/><Relationship Id="rId362" Type="http://schemas.openxmlformats.org/officeDocument/2006/relationships/slideLayout" Target="../slideLayouts/slideLayout1818.xml"/><Relationship Id="rId201" Type="http://schemas.openxmlformats.org/officeDocument/2006/relationships/slideLayout" Target="../slideLayouts/slideLayout1657.xml"/><Relationship Id="rId222" Type="http://schemas.openxmlformats.org/officeDocument/2006/relationships/slideLayout" Target="../slideLayouts/slideLayout1678.xml"/><Relationship Id="rId243" Type="http://schemas.openxmlformats.org/officeDocument/2006/relationships/slideLayout" Target="../slideLayouts/slideLayout1699.xml"/><Relationship Id="rId264" Type="http://schemas.openxmlformats.org/officeDocument/2006/relationships/slideLayout" Target="../slideLayouts/slideLayout1720.xml"/><Relationship Id="rId285" Type="http://schemas.openxmlformats.org/officeDocument/2006/relationships/slideLayout" Target="../slideLayouts/slideLayout1741.xml"/><Relationship Id="rId17" Type="http://schemas.openxmlformats.org/officeDocument/2006/relationships/slideLayout" Target="../slideLayouts/slideLayout1473.xml"/><Relationship Id="rId38" Type="http://schemas.openxmlformats.org/officeDocument/2006/relationships/slideLayout" Target="../slideLayouts/slideLayout1494.xml"/><Relationship Id="rId59" Type="http://schemas.openxmlformats.org/officeDocument/2006/relationships/slideLayout" Target="../slideLayouts/slideLayout1515.xml"/><Relationship Id="rId103" Type="http://schemas.openxmlformats.org/officeDocument/2006/relationships/slideLayout" Target="../slideLayouts/slideLayout1559.xml"/><Relationship Id="rId124" Type="http://schemas.openxmlformats.org/officeDocument/2006/relationships/slideLayout" Target="../slideLayouts/slideLayout1580.xml"/><Relationship Id="rId310" Type="http://schemas.openxmlformats.org/officeDocument/2006/relationships/slideLayout" Target="../slideLayouts/slideLayout1766.xml"/><Relationship Id="rId70" Type="http://schemas.openxmlformats.org/officeDocument/2006/relationships/slideLayout" Target="../slideLayouts/slideLayout1526.xml"/><Relationship Id="rId91" Type="http://schemas.openxmlformats.org/officeDocument/2006/relationships/slideLayout" Target="../slideLayouts/slideLayout1547.xml"/><Relationship Id="rId145" Type="http://schemas.openxmlformats.org/officeDocument/2006/relationships/slideLayout" Target="../slideLayouts/slideLayout1601.xml"/><Relationship Id="rId166" Type="http://schemas.openxmlformats.org/officeDocument/2006/relationships/slideLayout" Target="../slideLayouts/slideLayout1622.xml"/><Relationship Id="rId187" Type="http://schemas.openxmlformats.org/officeDocument/2006/relationships/slideLayout" Target="../slideLayouts/slideLayout1643.xml"/><Relationship Id="rId331" Type="http://schemas.openxmlformats.org/officeDocument/2006/relationships/slideLayout" Target="../slideLayouts/slideLayout1787.xml"/><Relationship Id="rId352" Type="http://schemas.openxmlformats.org/officeDocument/2006/relationships/slideLayout" Target="../slideLayouts/slideLayout1808.xml"/><Relationship Id="rId1" Type="http://schemas.openxmlformats.org/officeDocument/2006/relationships/slideLayout" Target="../slideLayouts/slideLayout1457.xml"/><Relationship Id="rId212" Type="http://schemas.openxmlformats.org/officeDocument/2006/relationships/slideLayout" Target="../slideLayouts/slideLayout1668.xml"/><Relationship Id="rId233" Type="http://schemas.openxmlformats.org/officeDocument/2006/relationships/slideLayout" Target="../slideLayouts/slideLayout1689.xml"/><Relationship Id="rId254" Type="http://schemas.openxmlformats.org/officeDocument/2006/relationships/slideLayout" Target="../slideLayouts/slideLayout1710.xml"/><Relationship Id="rId28" Type="http://schemas.openxmlformats.org/officeDocument/2006/relationships/slideLayout" Target="../slideLayouts/slideLayout1484.xml"/><Relationship Id="rId49" Type="http://schemas.openxmlformats.org/officeDocument/2006/relationships/slideLayout" Target="../slideLayouts/slideLayout1505.xml"/><Relationship Id="rId114" Type="http://schemas.openxmlformats.org/officeDocument/2006/relationships/slideLayout" Target="../slideLayouts/slideLayout1570.xml"/><Relationship Id="rId275" Type="http://schemas.openxmlformats.org/officeDocument/2006/relationships/slideLayout" Target="../slideLayouts/slideLayout1731.xml"/><Relationship Id="rId296" Type="http://schemas.openxmlformats.org/officeDocument/2006/relationships/slideLayout" Target="../slideLayouts/slideLayout1752.xml"/><Relationship Id="rId300" Type="http://schemas.openxmlformats.org/officeDocument/2006/relationships/slideLayout" Target="../slideLayouts/slideLayout1756.xml"/><Relationship Id="rId60" Type="http://schemas.openxmlformats.org/officeDocument/2006/relationships/slideLayout" Target="../slideLayouts/slideLayout1516.xml"/><Relationship Id="rId81" Type="http://schemas.openxmlformats.org/officeDocument/2006/relationships/slideLayout" Target="../slideLayouts/slideLayout1537.xml"/><Relationship Id="rId135" Type="http://schemas.openxmlformats.org/officeDocument/2006/relationships/slideLayout" Target="../slideLayouts/slideLayout1591.xml"/><Relationship Id="rId156" Type="http://schemas.openxmlformats.org/officeDocument/2006/relationships/slideLayout" Target="../slideLayouts/slideLayout1612.xml"/><Relationship Id="rId177" Type="http://schemas.openxmlformats.org/officeDocument/2006/relationships/slideLayout" Target="../slideLayouts/slideLayout1633.xml"/><Relationship Id="rId198" Type="http://schemas.openxmlformats.org/officeDocument/2006/relationships/slideLayout" Target="../slideLayouts/slideLayout1654.xml"/><Relationship Id="rId321" Type="http://schemas.openxmlformats.org/officeDocument/2006/relationships/slideLayout" Target="../slideLayouts/slideLayout1777.xml"/><Relationship Id="rId342" Type="http://schemas.openxmlformats.org/officeDocument/2006/relationships/slideLayout" Target="../slideLayouts/slideLayout1798.xml"/><Relationship Id="rId363" Type="http://schemas.openxmlformats.org/officeDocument/2006/relationships/slideLayout" Target="../slideLayouts/slideLayout1819.xml"/><Relationship Id="rId202" Type="http://schemas.openxmlformats.org/officeDocument/2006/relationships/slideLayout" Target="../slideLayouts/slideLayout1658.xml"/><Relationship Id="rId223" Type="http://schemas.openxmlformats.org/officeDocument/2006/relationships/slideLayout" Target="../slideLayouts/slideLayout1679.xml"/><Relationship Id="rId244" Type="http://schemas.openxmlformats.org/officeDocument/2006/relationships/slideLayout" Target="../slideLayouts/slideLayout1700.xml"/><Relationship Id="rId18" Type="http://schemas.openxmlformats.org/officeDocument/2006/relationships/slideLayout" Target="../slideLayouts/slideLayout1474.xml"/><Relationship Id="rId39" Type="http://schemas.openxmlformats.org/officeDocument/2006/relationships/slideLayout" Target="../slideLayouts/slideLayout1495.xml"/><Relationship Id="rId265" Type="http://schemas.openxmlformats.org/officeDocument/2006/relationships/slideLayout" Target="../slideLayouts/slideLayout1721.xml"/><Relationship Id="rId286" Type="http://schemas.openxmlformats.org/officeDocument/2006/relationships/slideLayout" Target="../slideLayouts/slideLayout1742.xml"/><Relationship Id="rId50" Type="http://schemas.openxmlformats.org/officeDocument/2006/relationships/slideLayout" Target="../slideLayouts/slideLayout1506.xml"/><Relationship Id="rId104" Type="http://schemas.openxmlformats.org/officeDocument/2006/relationships/slideLayout" Target="../slideLayouts/slideLayout1560.xml"/><Relationship Id="rId125" Type="http://schemas.openxmlformats.org/officeDocument/2006/relationships/slideLayout" Target="../slideLayouts/slideLayout1581.xml"/><Relationship Id="rId146" Type="http://schemas.openxmlformats.org/officeDocument/2006/relationships/slideLayout" Target="../slideLayouts/slideLayout1602.xml"/><Relationship Id="rId167" Type="http://schemas.openxmlformats.org/officeDocument/2006/relationships/slideLayout" Target="../slideLayouts/slideLayout1623.xml"/><Relationship Id="rId188" Type="http://schemas.openxmlformats.org/officeDocument/2006/relationships/slideLayout" Target="../slideLayouts/slideLayout1644.xml"/><Relationship Id="rId311" Type="http://schemas.openxmlformats.org/officeDocument/2006/relationships/slideLayout" Target="../slideLayouts/slideLayout1767.xml"/><Relationship Id="rId332" Type="http://schemas.openxmlformats.org/officeDocument/2006/relationships/slideLayout" Target="../slideLayouts/slideLayout1788.xml"/><Relationship Id="rId353" Type="http://schemas.openxmlformats.org/officeDocument/2006/relationships/slideLayout" Target="../slideLayouts/slideLayout1809.xml"/><Relationship Id="rId71" Type="http://schemas.openxmlformats.org/officeDocument/2006/relationships/slideLayout" Target="../slideLayouts/slideLayout1527.xml"/><Relationship Id="rId92" Type="http://schemas.openxmlformats.org/officeDocument/2006/relationships/slideLayout" Target="../slideLayouts/slideLayout1548.xml"/><Relationship Id="rId213" Type="http://schemas.openxmlformats.org/officeDocument/2006/relationships/slideLayout" Target="../slideLayouts/slideLayout1669.xml"/><Relationship Id="rId234" Type="http://schemas.openxmlformats.org/officeDocument/2006/relationships/slideLayout" Target="../slideLayouts/slideLayout1690.xml"/><Relationship Id="rId2" Type="http://schemas.openxmlformats.org/officeDocument/2006/relationships/slideLayout" Target="../slideLayouts/slideLayout1458.xml"/><Relationship Id="rId29" Type="http://schemas.openxmlformats.org/officeDocument/2006/relationships/slideLayout" Target="../slideLayouts/slideLayout1485.xml"/><Relationship Id="rId255" Type="http://schemas.openxmlformats.org/officeDocument/2006/relationships/slideLayout" Target="../slideLayouts/slideLayout1711.xml"/><Relationship Id="rId276" Type="http://schemas.openxmlformats.org/officeDocument/2006/relationships/slideLayout" Target="../slideLayouts/slideLayout1732.xml"/><Relationship Id="rId297" Type="http://schemas.openxmlformats.org/officeDocument/2006/relationships/slideLayout" Target="../slideLayouts/slideLayout1753.xml"/><Relationship Id="rId40" Type="http://schemas.openxmlformats.org/officeDocument/2006/relationships/slideLayout" Target="../slideLayouts/slideLayout1496.xml"/><Relationship Id="rId115" Type="http://schemas.openxmlformats.org/officeDocument/2006/relationships/slideLayout" Target="../slideLayouts/slideLayout1571.xml"/><Relationship Id="rId136" Type="http://schemas.openxmlformats.org/officeDocument/2006/relationships/slideLayout" Target="../slideLayouts/slideLayout1592.xml"/><Relationship Id="rId157" Type="http://schemas.openxmlformats.org/officeDocument/2006/relationships/slideLayout" Target="../slideLayouts/slideLayout1613.xml"/><Relationship Id="rId178" Type="http://schemas.openxmlformats.org/officeDocument/2006/relationships/slideLayout" Target="../slideLayouts/slideLayout1634.xml"/><Relationship Id="rId301" Type="http://schemas.openxmlformats.org/officeDocument/2006/relationships/slideLayout" Target="../slideLayouts/slideLayout1757.xml"/><Relationship Id="rId322" Type="http://schemas.openxmlformats.org/officeDocument/2006/relationships/slideLayout" Target="../slideLayouts/slideLayout1778.xml"/><Relationship Id="rId343" Type="http://schemas.openxmlformats.org/officeDocument/2006/relationships/slideLayout" Target="../slideLayouts/slideLayout1799.xml"/><Relationship Id="rId364" Type="http://schemas.openxmlformats.org/officeDocument/2006/relationships/slideLayout" Target="../slideLayouts/slideLayout1820.xml"/><Relationship Id="rId61" Type="http://schemas.openxmlformats.org/officeDocument/2006/relationships/slideLayout" Target="../slideLayouts/slideLayout1517.xml"/><Relationship Id="rId82" Type="http://schemas.openxmlformats.org/officeDocument/2006/relationships/slideLayout" Target="../slideLayouts/slideLayout1538.xml"/><Relationship Id="rId199" Type="http://schemas.openxmlformats.org/officeDocument/2006/relationships/slideLayout" Target="../slideLayouts/slideLayout1655.xml"/><Relationship Id="rId203" Type="http://schemas.openxmlformats.org/officeDocument/2006/relationships/slideLayout" Target="../slideLayouts/slideLayout1659.xml"/><Relationship Id="rId19" Type="http://schemas.openxmlformats.org/officeDocument/2006/relationships/slideLayout" Target="../slideLayouts/slideLayout1475.xml"/><Relationship Id="rId224" Type="http://schemas.openxmlformats.org/officeDocument/2006/relationships/slideLayout" Target="../slideLayouts/slideLayout1680.xml"/><Relationship Id="rId245" Type="http://schemas.openxmlformats.org/officeDocument/2006/relationships/slideLayout" Target="../slideLayouts/slideLayout1701.xml"/><Relationship Id="rId266" Type="http://schemas.openxmlformats.org/officeDocument/2006/relationships/slideLayout" Target="../slideLayouts/slideLayout1722.xml"/><Relationship Id="rId287" Type="http://schemas.openxmlformats.org/officeDocument/2006/relationships/slideLayout" Target="../slideLayouts/slideLayout1743.xml"/><Relationship Id="rId30" Type="http://schemas.openxmlformats.org/officeDocument/2006/relationships/slideLayout" Target="../slideLayouts/slideLayout1486.xml"/><Relationship Id="rId105" Type="http://schemas.openxmlformats.org/officeDocument/2006/relationships/slideLayout" Target="../slideLayouts/slideLayout1561.xml"/><Relationship Id="rId126" Type="http://schemas.openxmlformats.org/officeDocument/2006/relationships/slideLayout" Target="../slideLayouts/slideLayout1582.xml"/><Relationship Id="rId147" Type="http://schemas.openxmlformats.org/officeDocument/2006/relationships/slideLayout" Target="../slideLayouts/slideLayout1603.xml"/><Relationship Id="rId168" Type="http://schemas.openxmlformats.org/officeDocument/2006/relationships/slideLayout" Target="../slideLayouts/slideLayout1624.xml"/><Relationship Id="rId312" Type="http://schemas.openxmlformats.org/officeDocument/2006/relationships/slideLayout" Target="../slideLayouts/slideLayout1768.xml"/><Relationship Id="rId333" Type="http://schemas.openxmlformats.org/officeDocument/2006/relationships/slideLayout" Target="../slideLayouts/slideLayout1789.xml"/><Relationship Id="rId354" Type="http://schemas.openxmlformats.org/officeDocument/2006/relationships/slideLayout" Target="../slideLayouts/slideLayout1810.xml"/><Relationship Id="rId51" Type="http://schemas.openxmlformats.org/officeDocument/2006/relationships/slideLayout" Target="../slideLayouts/slideLayout1507.xml"/><Relationship Id="rId72" Type="http://schemas.openxmlformats.org/officeDocument/2006/relationships/slideLayout" Target="../slideLayouts/slideLayout1528.xml"/><Relationship Id="rId93" Type="http://schemas.openxmlformats.org/officeDocument/2006/relationships/slideLayout" Target="../slideLayouts/slideLayout1549.xml"/><Relationship Id="rId189" Type="http://schemas.openxmlformats.org/officeDocument/2006/relationships/slideLayout" Target="../slideLayouts/slideLayout1645.xml"/><Relationship Id="rId3" Type="http://schemas.openxmlformats.org/officeDocument/2006/relationships/slideLayout" Target="../slideLayouts/slideLayout1459.xml"/><Relationship Id="rId214" Type="http://schemas.openxmlformats.org/officeDocument/2006/relationships/slideLayout" Target="../slideLayouts/slideLayout1670.xml"/><Relationship Id="rId235" Type="http://schemas.openxmlformats.org/officeDocument/2006/relationships/slideLayout" Target="../slideLayouts/slideLayout1691.xml"/><Relationship Id="rId256" Type="http://schemas.openxmlformats.org/officeDocument/2006/relationships/slideLayout" Target="../slideLayouts/slideLayout1712.xml"/><Relationship Id="rId277" Type="http://schemas.openxmlformats.org/officeDocument/2006/relationships/slideLayout" Target="../slideLayouts/slideLayout1733.xml"/><Relationship Id="rId298" Type="http://schemas.openxmlformats.org/officeDocument/2006/relationships/slideLayout" Target="../slideLayouts/slideLayout1754.xml"/><Relationship Id="rId116" Type="http://schemas.openxmlformats.org/officeDocument/2006/relationships/slideLayout" Target="../slideLayouts/slideLayout1572.xml"/><Relationship Id="rId137" Type="http://schemas.openxmlformats.org/officeDocument/2006/relationships/slideLayout" Target="../slideLayouts/slideLayout1593.xml"/><Relationship Id="rId158" Type="http://schemas.openxmlformats.org/officeDocument/2006/relationships/slideLayout" Target="../slideLayouts/slideLayout1614.xml"/><Relationship Id="rId302" Type="http://schemas.openxmlformats.org/officeDocument/2006/relationships/slideLayout" Target="../slideLayouts/slideLayout1758.xml"/><Relationship Id="rId323" Type="http://schemas.openxmlformats.org/officeDocument/2006/relationships/slideLayout" Target="../slideLayouts/slideLayout1779.xml"/><Relationship Id="rId344" Type="http://schemas.openxmlformats.org/officeDocument/2006/relationships/slideLayout" Target="../slideLayouts/slideLayout1800.xml"/><Relationship Id="rId20" Type="http://schemas.openxmlformats.org/officeDocument/2006/relationships/slideLayout" Target="../slideLayouts/slideLayout1476.xml"/><Relationship Id="rId41" Type="http://schemas.openxmlformats.org/officeDocument/2006/relationships/slideLayout" Target="../slideLayouts/slideLayout1497.xml"/><Relationship Id="rId62" Type="http://schemas.openxmlformats.org/officeDocument/2006/relationships/slideLayout" Target="../slideLayouts/slideLayout1518.xml"/><Relationship Id="rId83" Type="http://schemas.openxmlformats.org/officeDocument/2006/relationships/slideLayout" Target="../slideLayouts/slideLayout1539.xml"/><Relationship Id="rId179" Type="http://schemas.openxmlformats.org/officeDocument/2006/relationships/slideLayout" Target="../slideLayouts/slideLayout1635.xml"/><Relationship Id="rId365" Type="http://schemas.openxmlformats.org/officeDocument/2006/relationships/slideLayout" Target="../slideLayouts/slideLayout1821.xml"/><Relationship Id="rId190" Type="http://schemas.openxmlformats.org/officeDocument/2006/relationships/slideLayout" Target="../slideLayouts/slideLayout1646.xml"/><Relationship Id="rId204" Type="http://schemas.openxmlformats.org/officeDocument/2006/relationships/slideLayout" Target="../slideLayouts/slideLayout1660.xml"/><Relationship Id="rId225" Type="http://schemas.openxmlformats.org/officeDocument/2006/relationships/slideLayout" Target="../slideLayouts/slideLayout1681.xml"/><Relationship Id="rId246" Type="http://schemas.openxmlformats.org/officeDocument/2006/relationships/slideLayout" Target="../slideLayouts/slideLayout1702.xml"/><Relationship Id="rId267" Type="http://schemas.openxmlformats.org/officeDocument/2006/relationships/slideLayout" Target="../slideLayouts/slideLayout1723.xml"/><Relationship Id="rId288" Type="http://schemas.openxmlformats.org/officeDocument/2006/relationships/slideLayout" Target="../slideLayouts/slideLayout1744.xml"/><Relationship Id="rId106" Type="http://schemas.openxmlformats.org/officeDocument/2006/relationships/slideLayout" Target="../slideLayouts/slideLayout1562.xml"/><Relationship Id="rId127" Type="http://schemas.openxmlformats.org/officeDocument/2006/relationships/slideLayout" Target="../slideLayouts/slideLayout1583.xml"/><Relationship Id="rId313" Type="http://schemas.openxmlformats.org/officeDocument/2006/relationships/slideLayout" Target="../slideLayouts/slideLayout1769.xml"/><Relationship Id="rId10" Type="http://schemas.openxmlformats.org/officeDocument/2006/relationships/slideLayout" Target="../slideLayouts/slideLayout1466.xml"/><Relationship Id="rId31" Type="http://schemas.openxmlformats.org/officeDocument/2006/relationships/slideLayout" Target="../slideLayouts/slideLayout1487.xml"/><Relationship Id="rId52" Type="http://schemas.openxmlformats.org/officeDocument/2006/relationships/slideLayout" Target="../slideLayouts/slideLayout1508.xml"/><Relationship Id="rId73" Type="http://schemas.openxmlformats.org/officeDocument/2006/relationships/slideLayout" Target="../slideLayouts/slideLayout1529.xml"/><Relationship Id="rId94" Type="http://schemas.openxmlformats.org/officeDocument/2006/relationships/slideLayout" Target="../slideLayouts/slideLayout1550.xml"/><Relationship Id="rId148" Type="http://schemas.openxmlformats.org/officeDocument/2006/relationships/slideLayout" Target="../slideLayouts/slideLayout1604.xml"/><Relationship Id="rId169" Type="http://schemas.openxmlformats.org/officeDocument/2006/relationships/slideLayout" Target="../slideLayouts/slideLayout1625.xml"/><Relationship Id="rId334" Type="http://schemas.openxmlformats.org/officeDocument/2006/relationships/slideLayout" Target="../slideLayouts/slideLayout1790.xml"/><Relationship Id="rId355" Type="http://schemas.openxmlformats.org/officeDocument/2006/relationships/slideLayout" Target="../slideLayouts/slideLayout1811.xml"/><Relationship Id="rId4" Type="http://schemas.openxmlformats.org/officeDocument/2006/relationships/slideLayout" Target="../slideLayouts/slideLayout1460.xml"/><Relationship Id="rId180" Type="http://schemas.openxmlformats.org/officeDocument/2006/relationships/slideLayout" Target="../slideLayouts/slideLayout1636.xml"/><Relationship Id="rId215" Type="http://schemas.openxmlformats.org/officeDocument/2006/relationships/slideLayout" Target="../slideLayouts/slideLayout1671.xml"/><Relationship Id="rId236" Type="http://schemas.openxmlformats.org/officeDocument/2006/relationships/slideLayout" Target="../slideLayouts/slideLayout1692.xml"/><Relationship Id="rId257" Type="http://schemas.openxmlformats.org/officeDocument/2006/relationships/slideLayout" Target="../slideLayouts/slideLayout1713.xml"/><Relationship Id="rId278" Type="http://schemas.openxmlformats.org/officeDocument/2006/relationships/slideLayout" Target="../slideLayouts/slideLayout1734.xml"/><Relationship Id="rId303" Type="http://schemas.openxmlformats.org/officeDocument/2006/relationships/slideLayout" Target="../slideLayouts/slideLayout1759.xml"/><Relationship Id="rId42" Type="http://schemas.openxmlformats.org/officeDocument/2006/relationships/slideLayout" Target="../slideLayouts/slideLayout1498.xml"/><Relationship Id="rId84" Type="http://schemas.openxmlformats.org/officeDocument/2006/relationships/slideLayout" Target="../slideLayouts/slideLayout1540.xml"/><Relationship Id="rId138" Type="http://schemas.openxmlformats.org/officeDocument/2006/relationships/slideLayout" Target="../slideLayouts/slideLayout1594.xml"/><Relationship Id="rId345" Type="http://schemas.openxmlformats.org/officeDocument/2006/relationships/slideLayout" Target="../slideLayouts/slideLayout1801.xml"/><Relationship Id="rId191" Type="http://schemas.openxmlformats.org/officeDocument/2006/relationships/slideLayout" Target="../slideLayouts/slideLayout1647.xml"/><Relationship Id="rId205" Type="http://schemas.openxmlformats.org/officeDocument/2006/relationships/slideLayout" Target="../slideLayouts/slideLayout1661.xml"/><Relationship Id="rId247" Type="http://schemas.openxmlformats.org/officeDocument/2006/relationships/slideLayout" Target="../slideLayouts/slideLayout1703.xml"/><Relationship Id="rId107" Type="http://schemas.openxmlformats.org/officeDocument/2006/relationships/slideLayout" Target="../slideLayouts/slideLayout1563.xml"/><Relationship Id="rId289" Type="http://schemas.openxmlformats.org/officeDocument/2006/relationships/slideLayout" Target="../slideLayouts/slideLayout1745.xml"/><Relationship Id="rId11" Type="http://schemas.openxmlformats.org/officeDocument/2006/relationships/slideLayout" Target="../slideLayouts/slideLayout1467.xml"/><Relationship Id="rId53" Type="http://schemas.openxmlformats.org/officeDocument/2006/relationships/slideLayout" Target="../slideLayouts/slideLayout1509.xml"/><Relationship Id="rId149" Type="http://schemas.openxmlformats.org/officeDocument/2006/relationships/slideLayout" Target="../slideLayouts/slideLayout1605.xml"/><Relationship Id="rId314" Type="http://schemas.openxmlformats.org/officeDocument/2006/relationships/slideLayout" Target="../slideLayouts/slideLayout1770.xml"/><Relationship Id="rId356" Type="http://schemas.openxmlformats.org/officeDocument/2006/relationships/slideLayout" Target="../slideLayouts/slideLayout1812.xml"/><Relationship Id="rId95" Type="http://schemas.openxmlformats.org/officeDocument/2006/relationships/slideLayout" Target="../slideLayouts/slideLayout1551.xml"/><Relationship Id="rId160" Type="http://schemas.openxmlformats.org/officeDocument/2006/relationships/slideLayout" Target="../slideLayouts/slideLayout1616.xml"/><Relationship Id="rId216" Type="http://schemas.openxmlformats.org/officeDocument/2006/relationships/slideLayout" Target="../slideLayouts/slideLayout1672.xml"/><Relationship Id="rId258" Type="http://schemas.openxmlformats.org/officeDocument/2006/relationships/slideLayout" Target="../slideLayouts/slideLayout1714.xml"/><Relationship Id="rId22" Type="http://schemas.openxmlformats.org/officeDocument/2006/relationships/slideLayout" Target="../slideLayouts/slideLayout1478.xml"/><Relationship Id="rId64" Type="http://schemas.openxmlformats.org/officeDocument/2006/relationships/slideLayout" Target="../slideLayouts/slideLayout1520.xml"/><Relationship Id="rId118" Type="http://schemas.openxmlformats.org/officeDocument/2006/relationships/slideLayout" Target="../slideLayouts/slideLayout1574.xml"/><Relationship Id="rId325" Type="http://schemas.openxmlformats.org/officeDocument/2006/relationships/slideLayout" Target="../slideLayouts/slideLayout1781.xml"/><Relationship Id="rId367" Type="http://schemas.openxmlformats.org/officeDocument/2006/relationships/slideLayout" Target="../slideLayouts/slideLayout1823.xml"/><Relationship Id="rId171" Type="http://schemas.openxmlformats.org/officeDocument/2006/relationships/slideLayout" Target="../slideLayouts/slideLayout1627.xml"/><Relationship Id="rId227" Type="http://schemas.openxmlformats.org/officeDocument/2006/relationships/slideLayout" Target="../slideLayouts/slideLayout1683.xml"/><Relationship Id="rId269" Type="http://schemas.openxmlformats.org/officeDocument/2006/relationships/slideLayout" Target="../slideLayouts/slideLayout1725.xml"/><Relationship Id="rId33" Type="http://schemas.openxmlformats.org/officeDocument/2006/relationships/slideLayout" Target="../slideLayouts/slideLayout1489.xml"/><Relationship Id="rId129" Type="http://schemas.openxmlformats.org/officeDocument/2006/relationships/slideLayout" Target="../slideLayouts/slideLayout1585.xml"/><Relationship Id="rId280" Type="http://schemas.openxmlformats.org/officeDocument/2006/relationships/slideLayout" Target="../slideLayouts/slideLayout1736.xml"/><Relationship Id="rId336" Type="http://schemas.openxmlformats.org/officeDocument/2006/relationships/slideLayout" Target="../slideLayouts/slideLayout1792.xml"/><Relationship Id="rId75" Type="http://schemas.openxmlformats.org/officeDocument/2006/relationships/slideLayout" Target="../slideLayouts/slideLayout1531.xml"/><Relationship Id="rId140" Type="http://schemas.openxmlformats.org/officeDocument/2006/relationships/slideLayout" Target="../slideLayouts/slideLayout1596.xml"/><Relationship Id="rId182" Type="http://schemas.openxmlformats.org/officeDocument/2006/relationships/slideLayout" Target="../slideLayouts/slideLayout1638.xml"/><Relationship Id="rId6" Type="http://schemas.openxmlformats.org/officeDocument/2006/relationships/slideLayout" Target="../slideLayouts/slideLayout1462.xml"/><Relationship Id="rId238" Type="http://schemas.openxmlformats.org/officeDocument/2006/relationships/slideLayout" Target="../slideLayouts/slideLayout1694.xml"/><Relationship Id="rId291" Type="http://schemas.openxmlformats.org/officeDocument/2006/relationships/slideLayout" Target="../slideLayouts/slideLayout1747.xml"/><Relationship Id="rId305" Type="http://schemas.openxmlformats.org/officeDocument/2006/relationships/slideLayout" Target="../slideLayouts/slideLayout1761.xml"/><Relationship Id="rId347" Type="http://schemas.openxmlformats.org/officeDocument/2006/relationships/slideLayout" Target="../slideLayouts/slideLayout1803.xml"/><Relationship Id="rId44" Type="http://schemas.openxmlformats.org/officeDocument/2006/relationships/slideLayout" Target="../slideLayouts/slideLayout1500.xml"/><Relationship Id="rId86" Type="http://schemas.openxmlformats.org/officeDocument/2006/relationships/slideLayout" Target="../slideLayouts/slideLayout1542.xml"/><Relationship Id="rId151" Type="http://schemas.openxmlformats.org/officeDocument/2006/relationships/slideLayout" Target="../slideLayouts/slideLayout1607.xml"/><Relationship Id="rId193" Type="http://schemas.openxmlformats.org/officeDocument/2006/relationships/slideLayout" Target="../slideLayouts/slideLayout1649.xml"/><Relationship Id="rId207" Type="http://schemas.openxmlformats.org/officeDocument/2006/relationships/slideLayout" Target="../slideLayouts/slideLayout1663.xml"/><Relationship Id="rId249" Type="http://schemas.openxmlformats.org/officeDocument/2006/relationships/slideLayout" Target="../slideLayouts/slideLayout1705.xml"/><Relationship Id="rId13" Type="http://schemas.openxmlformats.org/officeDocument/2006/relationships/slideLayout" Target="../slideLayouts/slideLayout1469.xml"/><Relationship Id="rId109" Type="http://schemas.openxmlformats.org/officeDocument/2006/relationships/slideLayout" Target="../slideLayouts/slideLayout1565.xml"/><Relationship Id="rId260" Type="http://schemas.openxmlformats.org/officeDocument/2006/relationships/slideLayout" Target="../slideLayouts/slideLayout1716.xml"/><Relationship Id="rId316" Type="http://schemas.openxmlformats.org/officeDocument/2006/relationships/slideLayout" Target="../slideLayouts/slideLayout1772.xml"/><Relationship Id="rId55" Type="http://schemas.openxmlformats.org/officeDocument/2006/relationships/slideLayout" Target="../slideLayouts/slideLayout1511.xml"/><Relationship Id="rId97" Type="http://schemas.openxmlformats.org/officeDocument/2006/relationships/slideLayout" Target="../slideLayouts/slideLayout1553.xml"/><Relationship Id="rId120" Type="http://schemas.openxmlformats.org/officeDocument/2006/relationships/slideLayout" Target="../slideLayouts/slideLayout1576.xml"/><Relationship Id="rId358" Type="http://schemas.openxmlformats.org/officeDocument/2006/relationships/slideLayout" Target="../slideLayouts/slideLayout1814.xml"/><Relationship Id="rId162" Type="http://schemas.openxmlformats.org/officeDocument/2006/relationships/slideLayout" Target="../slideLayouts/slideLayout1618.xml"/><Relationship Id="rId218" Type="http://schemas.openxmlformats.org/officeDocument/2006/relationships/slideLayout" Target="../slideLayouts/slideLayout1674.xml"/><Relationship Id="rId271" Type="http://schemas.openxmlformats.org/officeDocument/2006/relationships/slideLayout" Target="../slideLayouts/slideLayout1727.xml"/><Relationship Id="rId24" Type="http://schemas.openxmlformats.org/officeDocument/2006/relationships/slideLayout" Target="../slideLayouts/slideLayout1480.xml"/><Relationship Id="rId66" Type="http://schemas.openxmlformats.org/officeDocument/2006/relationships/slideLayout" Target="../slideLayouts/slideLayout1522.xml"/><Relationship Id="rId131" Type="http://schemas.openxmlformats.org/officeDocument/2006/relationships/slideLayout" Target="../slideLayouts/slideLayout1587.xml"/><Relationship Id="rId327" Type="http://schemas.openxmlformats.org/officeDocument/2006/relationships/slideLayout" Target="../slideLayouts/slideLayout1783.xml"/><Relationship Id="rId369" Type="http://schemas.openxmlformats.org/officeDocument/2006/relationships/image" Target="../media/image35.png"/><Relationship Id="rId173" Type="http://schemas.openxmlformats.org/officeDocument/2006/relationships/slideLayout" Target="../slideLayouts/slideLayout1629.xml"/><Relationship Id="rId229" Type="http://schemas.openxmlformats.org/officeDocument/2006/relationships/slideLayout" Target="../slideLayouts/slideLayout1685.xml"/><Relationship Id="rId240" Type="http://schemas.openxmlformats.org/officeDocument/2006/relationships/slideLayout" Target="../slideLayouts/slideLayout1696.xml"/><Relationship Id="rId35" Type="http://schemas.openxmlformats.org/officeDocument/2006/relationships/slideLayout" Target="../slideLayouts/slideLayout1491.xml"/><Relationship Id="rId77" Type="http://schemas.openxmlformats.org/officeDocument/2006/relationships/slideLayout" Target="../slideLayouts/slideLayout1533.xml"/><Relationship Id="rId100" Type="http://schemas.openxmlformats.org/officeDocument/2006/relationships/slideLayout" Target="../slideLayouts/slideLayout1556.xml"/><Relationship Id="rId282" Type="http://schemas.openxmlformats.org/officeDocument/2006/relationships/slideLayout" Target="../slideLayouts/slideLayout1738.xml"/><Relationship Id="rId338" Type="http://schemas.openxmlformats.org/officeDocument/2006/relationships/slideLayout" Target="../slideLayouts/slideLayout1794.xml"/><Relationship Id="rId8" Type="http://schemas.openxmlformats.org/officeDocument/2006/relationships/slideLayout" Target="../slideLayouts/slideLayout1464.xml"/><Relationship Id="rId142" Type="http://schemas.openxmlformats.org/officeDocument/2006/relationships/slideLayout" Target="../slideLayouts/slideLayout1598.xml"/><Relationship Id="rId184" Type="http://schemas.openxmlformats.org/officeDocument/2006/relationships/slideLayout" Target="../slideLayouts/slideLayout1640.xml"/><Relationship Id="rId251" Type="http://schemas.openxmlformats.org/officeDocument/2006/relationships/slideLayout" Target="../slideLayouts/slideLayout1707.xml"/><Relationship Id="rId46" Type="http://schemas.openxmlformats.org/officeDocument/2006/relationships/slideLayout" Target="../slideLayouts/slideLayout1502.xml"/><Relationship Id="rId293" Type="http://schemas.openxmlformats.org/officeDocument/2006/relationships/slideLayout" Target="../slideLayouts/slideLayout1749.xml"/><Relationship Id="rId307" Type="http://schemas.openxmlformats.org/officeDocument/2006/relationships/slideLayout" Target="../slideLayouts/slideLayout1763.xml"/><Relationship Id="rId349" Type="http://schemas.openxmlformats.org/officeDocument/2006/relationships/slideLayout" Target="../slideLayouts/slideLayout1805.xml"/><Relationship Id="rId88" Type="http://schemas.openxmlformats.org/officeDocument/2006/relationships/slideLayout" Target="../slideLayouts/slideLayout1544.xml"/><Relationship Id="rId111" Type="http://schemas.openxmlformats.org/officeDocument/2006/relationships/slideLayout" Target="../slideLayouts/slideLayout1567.xml"/><Relationship Id="rId153" Type="http://schemas.openxmlformats.org/officeDocument/2006/relationships/slideLayout" Target="../slideLayouts/slideLayout1609.xml"/><Relationship Id="rId195" Type="http://schemas.openxmlformats.org/officeDocument/2006/relationships/slideLayout" Target="../slideLayouts/slideLayout1651.xml"/><Relationship Id="rId209" Type="http://schemas.openxmlformats.org/officeDocument/2006/relationships/slideLayout" Target="../slideLayouts/slideLayout1665.xml"/><Relationship Id="rId360" Type="http://schemas.openxmlformats.org/officeDocument/2006/relationships/slideLayout" Target="../slideLayouts/slideLayout1816.xml"/><Relationship Id="rId220" Type="http://schemas.openxmlformats.org/officeDocument/2006/relationships/slideLayout" Target="../slideLayouts/slideLayout1676.xml"/></Relationships>
</file>

<file path=ppt/slideMasters/_rels/slideMaster71.xml.rels><?xml version="1.0" encoding="UTF-8" standalone="yes"?>
<Relationships xmlns="http://schemas.openxmlformats.org/package/2006/relationships"><Relationship Id="rId117" Type="http://schemas.openxmlformats.org/officeDocument/2006/relationships/slideLayout" Target="../slideLayouts/slideLayout1940.xml"/><Relationship Id="rId299" Type="http://schemas.openxmlformats.org/officeDocument/2006/relationships/slideLayout" Target="../slideLayouts/slideLayout2122.xml"/><Relationship Id="rId21" Type="http://schemas.openxmlformats.org/officeDocument/2006/relationships/slideLayout" Target="../slideLayouts/slideLayout1844.xml"/><Relationship Id="rId63" Type="http://schemas.openxmlformats.org/officeDocument/2006/relationships/slideLayout" Target="../slideLayouts/slideLayout1886.xml"/><Relationship Id="rId159" Type="http://schemas.openxmlformats.org/officeDocument/2006/relationships/slideLayout" Target="../slideLayouts/slideLayout1982.xml"/><Relationship Id="rId324" Type="http://schemas.openxmlformats.org/officeDocument/2006/relationships/slideLayout" Target="../slideLayouts/slideLayout2147.xml"/><Relationship Id="rId366" Type="http://schemas.openxmlformats.org/officeDocument/2006/relationships/slideLayout" Target="../slideLayouts/slideLayout2189.xml"/><Relationship Id="rId170" Type="http://schemas.openxmlformats.org/officeDocument/2006/relationships/slideLayout" Target="../slideLayouts/slideLayout1993.xml"/><Relationship Id="rId226" Type="http://schemas.openxmlformats.org/officeDocument/2006/relationships/slideLayout" Target="../slideLayouts/slideLayout2049.xml"/><Relationship Id="rId268" Type="http://schemas.openxmlformats.org/officeDocument/2006/relationships/slideLayout" Target="../slideLayouts/slideLayout2091.xml"/><Relationship Id="rId32" Type="http://schemas.openxmlformats.org/officeDocument/2006/relationships/slideLayout" Target="../slideLayouts/slideLayout1855.xml"/><Relationship Id="rId74" Type="http://schemas.openxmlformats.org/officeDocument/2006/relationships/slideLayout" Target="../slideLayouts/slideLayout1897.xml"/><Relationship Id="rId128" Type="http://schemas.openxmlformats.org/officeDocument/2006/relationships/slideLayout" Target="../slideLayouts/slideLayout1951.xml"/><Relationship Id="rId335" Type="http://schemas.openxmlformats.org/officeDocument/2006/relationships/slideLayout" Target="../slideLayouts/slideLayout2158.xml"/><Relationship Id="rId5" Type="http://schemas.openxmlformats.org/officeDocument/2006/relationships/slideLayout" Target="../slideLayouts/slideLayout1828.xml"/><Relationship Id="rId181" Type="http://schemas.openxmlformats.org/officeDocument/2006/relationships/slideLayout" Target="../slideLayouts/slideLayout2004.xml"/><Relationship Id="rId237" Type="http://schemas.openxmlformats.org/officeDocument/2006/relationships/slideLayout" Target="../slideLayouts/slideLayout2060.xml"/><Relationship Id="rId279" Type="http://schemas.openxmlformats.org/officeDocument/2006/relationships/slideLayout" Target="../slideLayouts/slideLayout2102.xml"/><Relationship Id="rId43" Type="http://schemas.openxmlformats.org/officeDocument/2006/relationships/slideLayout" Target="../slideLayouts/slideLayout1866.xml"/><Relationship Id="rId139" Type="http://schemas.openxmlformats.org/officeDocument/2006/relationships/slideLayout" Target="../slideLayouts/slideLayout1962.xml"/><Relationship Id="rId290" Type="http://schemas.openxmlformats.org/officeDocument/2006/relationships/slideLayout" Target="../slideLayouts/slideLayout2113.xml"/><Relationship Id="rId304" Type="http://schemas.openxmlformats.org/officeDocument/2006/relationships/slideLayout" Target="../slideLayouts/slideLayout2127.xml"/><Relationship Id="rId346" Type="http://schemas.openxmlformats.org/officeDocument/2006/relationships/slideLayout" Target="../slideLayouts/slideLayout2169.xml"/><Relationship Id="rId85" Type="http://schemas.openxmlformats.org/officeDocument/2006/relationships/slideLayout" Target="../slideLayouts/slideLayout1908.xml"/><Relationship Id="rId150" Type="http://schemas.openxmlformats.org/officeDocument/2006/relationships/slideLayout" Target="../slideLayouts/slideLayout1973.xml"/><Relationship Id="rId192" Type="http://schemas.openxmlformats.org/officeDocument/2006/relationships/slideLayout" Target="../slideLayouts/slideLayout2015.xml"/><Relationship Id="rId206" Type="http://schemas.openxmlformats.org/officeDocument/2006/relationships/slideLayout" Target="../slideLayouts/slideLayout2029.xml"/><Relationship Id="rId248" Type="http://schemas.openxmlformats.org/officeDocument/2006/relationships/slideLayout" Target="../slideLayouts/slideLayout2071.xml"/><Relationship Id="rId12" Type="http://schemas.openxmlformats.org/officeDocument/2006/relationships/slideLayout" Target="../slideLayouts/slideLayout1835.xml"/><Relationship Id="rId108" Type="http://schemas.openxmlformats.org/officeDocument/2006/relationships/slideLayout" Target="../slideLayouts/slideLayout1931.xml"/><Relationship Id="rId315" Type="http://schemas.openxmlformats.org/officeDocument/2006/relationships/slideLayout" Target="../slideLayouts/slideLayout2138.xml"/><Relationship Id="rId357" Type="http://schemas.openxmlformats.org/officeDocument/2006/relationships/slideLayout" Target="../slideLayouts/slideLayout2180.xml"/><Relationship Id="rId54" Type="http://schemas.openxmlformats.org/officeDocument/2006/relationships/slideLayout" Target="../slideLayouts/slideLayout1877.xml"/><Relationship Id="rId96" Type="http://schemas.openxmlformats.org/officeDocument/2006/relationships/slideLayout" Target="../slideLayouts/slideLayout1919.xml"/><Relationship Id="rId161" Type="http://schemas.openxmlformats.org/officeDocument/2006/relationships/slideLayout" Target="../slideLayouts/slideLayout1984.xml"/><Relationship Id="rId217" Type="http://schemas.openxmlformats.org/officeDocument/2006/relationships/slideLayout" Target="../slideLayouts/slideLayout2040.xml"/><Relationship Id="rId259" Type="http://schemas.openxmlformats.org/officeDocument/2006/relationships/slideLayout" Target="../slideLayouts/slideLayout2082.xml"/><Relationship Id="rId23" Type="http://schemas.openxmlformats.org/officeDocument/2006/relationships/slideLayout" Target="../slideLayouts/slideLayout1846.xml"/><Relationship Id="rId119" Type="http://schemas.openxmlformats.org/officeDocument/2006/relationships/slideLayout" Target="../slideLayouts/slideLayout1942.xml"/><Relationship Id="rId270" Type="http://schemas.openxmlformats.org/officeDocument/2006/relationships/slideLayout" Target="../slideLayouts/slideLayout2093.xml"/><Relationship Id="rId326" Type="http://schemas.openxmlformats.org/officeDocument/2006/relationships/slideLayout" Target="../slideLayouts/slideLayout2149.xml"/><Relationship Id="rId65" Type="http://schemas.openxmlformats.org/officeDocument/2006/relationships/slideLayout" Target="../slideLayouts/slideLayout1888.xml"/><Relationship Id="rId130" Type="http://schemas.openxmlformats.org/officeDocument/2006/relationships/slideLayout" Target="../slideLayouts/slideLayout1953.xml"/><Relationship Id="rId368" Type="http://schemas.openxmlformats.org/officeDocument/2006/relationships/slideLayout" Target="../slideLayouts/slideLayout2191.xml"/><Relationship Id="rId172" Type="http://schemas.openxmlformats.org/officeDocument/2006/relationships/slideLayout" Target="../slideLayouts/slideLayout1995.xml"/><Relationship Id="rId228" Type="http://schemas.openxmlformats.org/officeDocument/2006/relationships/slideLayout" Target="../slideLayouts/slideLayout2051.xml"/><Relationship Id="rId281" Type="http://schemas.openxmlformats.org/officeDocument/2006/relationships/slideLayout" Target="../slideLayouts/slideLayout2104.xml"/><Relationship Id="rId337" Type="http://schemas.openxmlformats.org/officeDocument/2006/relationships/slideLayout" Target="../slideLayouts/slideLayout2160.xml"/><Relationship Id="rId34" Type="http://schemas.openxmlformats.org/officeDocument/2006/relationships/slideLayout" Target="../slideLayouts/slideLayout1857.xml"/><Relationship Id="rId76" Type="http://schemas.openxmlformats.org/officeDocument/2006/relationships/slideLayout" Target="../slideLayouts/slideLayout1899.xml"/><Relationship Id="rId141" Type="http://schemas.openxmlformats.org/officeDocument/2006/relationships/slideLayout" Target="../slideLayouts/slideLayout1964.xml"/><Relationship Id="rId7" Type="http://schemas.openxmlformats.org/officeDocument/2006/relationships/slideLayout" Target="../slideLayouts/slideLayout1830.xml"/><Relationship Id="rId183" Type="http://schemas.openxmlformats.org/officeDocument/2006/relationships/slideLayout" Target="../slideLayouts/slideLayout2006.xml"/><Relationship Id="rId239" Type="http://schemas.openxmlformats.org/officeDocument/2006/relationships/slideLayout" Target="../slideLayouts/slideLayout2062.xml"/><Relationship Id="rId250" Type="http://schemas.openxmlformats.org/officeDocument/2006/relationships/slideLayout" Target="../slideLayouts/slideLayout2073.xml"/><Relationship Id="rId292" Type="http://schemas.openxmlformats.org/officeDocument/2006/relationships/slideLayout" Target="../slideLayouts/slideLayout2115.xml"/><Relationship Id="rId306" Type="http://schemas.openxmlformats.org/officeDocument/2006/relationships/slideLayout" Target="../slideLayouts/slideLayout2129.xml"/><Relationship Id="rId45" Type="http://schemas.openxmlformats.org/officeDocument/2006/relationships/slideLayout" Target="../slideLayouts/slideLayout1868.xml"/><Relationship Id="rId87" Type="http://schemas.openxmlformats.org/officeDocument/2006/relationships/slideLayout" Target="../slideLayouts/slideLayout1910.xml"/><Relationship Id="rId110" Type="http://schemas.openxmlformats.org/officeDocument/2006/relationships/slideLayout" Target="../slideLayouts/slideLayout1933.xml"/><Relationship Id="rId348" Type="http://schemas.openxmlformats.org/officeDocument/2006/relationships/slideLayout" Target="../slideLayouts/slideLayout2171.xml"/><Relationship Id="rId152" Type="http://schemas.openxmlformats.org/officeDocument/2006/relationships/slideLayout" Target="../slideLayouts/slideLayout1975.xml"/><Relationship Id="rId194" Type="http://schemas.openxmlformats.org/officeDocument/2006/relationships/slideLayout" Target="../slideLayouts/slideLayout2017.xml"/><Relationship Id="rId208" Type="http://schemas.openxmlformats.org/officeDocument/2006/relationships/slideLayout" Target="../slideLayouts/slideLayout2031.xml"/><Relationship Id="rId261" Type="http://schemas.openxmlformats.org/officeDocument/2006/relationships/slideLayout" Target="../slideLayouts/slideLayout2084.xml"/><Relationship Id="rId14" Type="http://schemas.openxmlformats.org/officeDocument/2006/relationships/slideLayout" Target="../slideLayouts/slideLayout1837.xml"/><Relationship Id="rId56" Type="http://schemas.openxmlformats.org/officeDocument/2006/relationships/slideLayout" Target="../slideLayouts/slideLayout1879.xml"/><Relationship Id="rId317" Type="http://schemas.openxmlformats.org/officeDocument/2006/relationships/slideLayout" Target="../slideLayouts/slideLayout2140.xml"/><Relationship Id="rId359" Type="http://schemas.openxmlformats.org/officeDocument/2006/relationships/slideLayout" Target="../slideLayouts/slideLayout2182.xml"/><Relationship Id="rId98" Type="http://schemas.openxmlformats.org/officeDocument/2006/relationships/slideLayout" Target="../slideLayouts/slideLayout1921.xml"/><Relationship Id="rId121" Type="http://schemas.openxmlformats.org/officeDocument/2006/relationships/slideLayout" Target="../slideLayouts/slideLayout1944.xml"/><Relationship Id="rId163" Type="http://schemas.openxmlformats.org/officeDocument/2006/relationships/slideLayout" Target="../slideLayouts/slideLayout1986.xml"/><Relationship Id="rId219" Type="http://schemas.openxmlformats.org/officeDocument/2006/relationships/slideLayout" Target="../slideLayouts/slideLayout2042.xml"/><Relationship Id="rId370" Type="http://schemas.openxmlformats.org/officeDocument/2006/relationships/slideLayout" Target="../slideLayouts/slideLayout2193.xml"/><Relationship Id="rId230" Type="http://schemas.openxmlformats.org/officeDocument/2006/relationships/slideLayout" Target="../slideLayouts/slideLayout2053.xml"/><Relationship Id="rId25" Type="http://schemas.openxmlformats.org/officeDocument/2006/relationships/slideLayout" Target="../slideLayouts/slideLayout1848.xml"/><Relationship Id="rId67" Type="http://schemas.openxmlformats.org/officeDocument/2006/relationships/slideLayout" Target="../slideLayouts/slideLayout1890.xml"/><Relationship Id="rId272" Type="http://schemas.openxmlformats.org/officeDocument/2006/relationships/slideLayout" Target="../slideLayouts/slideLayout2095.xml"/><Relationship Id="rId328" Type="http://schemas.openxmlformats.org/officeDocument/2006/relationships/slideLayout" Target="../slideLayouts/slideLayout2151.xml"/><Relationship Id="rId132" Type="http://schemas.openxmlformats.org/officeDocument/2006/relationships/slideLayout" Target="../slideLayouts/slideLayout1955.xml"/><Relationship Id="rId174" Type="http://schemas.openxmlformats.org/officeDocument/2006/relationships/slideLayout" Target="../slideLayouts/slideLayout1997.xml"/><Relationship Id="rId241" Type="http://schemas.openxmlformats.org/officeDocument/2006/relationships/slideLayout" Target="../slideLayouts/slideLayout2064.xml"/><Relationship Id="rId15" Type="http://schemas.openxmlformats.org/officeDocument/2006/relationships/slideLayout" Target="../slideLayouts/slideLayout1838.xml"/><Relationship Id="rId36" Type="http://schemas.openxmlformats.org/officeDocument/2006/relationships/slideLayout" Target="../slideLayouts/slideLayout1859.xml"/><Relationship Id="rId57" Type="http://schemas.openxmlformats.org/officeDocument/2006/relationships/slideLayout" Target="../slideLayouts/slideLayout1880.xml"/><Relationship Id="rId262" Type="http://schemas.openxmlformats.org/officeDocument/2006/relationships/slideLayout" Target="../slideLayouts/slideLayout2085.xml"/><Relationship Id="rId283" Type="http://schemas.openxmlformats.org/officeDocument/2006/relationships/slideLayout" Target="../slideLayouts/slideLayout2106.xml"/><Relationship Id="rId318" Type="http://schemas.openxmlformats.org/officeDocument/2006/relationships/slideLayout" Target="../slideLayouts/slideLayout2141.xml"/><Relationship Id="rId339" Type="http://schemas.openxmlformats.org/officeDocument/2006/relationships/slideLayout" Target="../slideLayouts/slideLayout2162.xml"/><Relationship Id="rId78" Type="http://schemas.openxmlformats.org/officeDocument/2006/relationships/slideLayout" Target="../slideLayouts/slideLayout1901.xml"/><Relationship Id="rId99" Type="http://schemas.openxmlformats.org/officeDocument/2006/relationships/slideLayout" Target="../slideLayouts/slideLayout1922.xml"/><Relationship Id="rId101" Type="http://schemas.openxmlformats.org/officeDocument/2006/relationships/slideLayout" Target="../slideLayouts/slideLayout1924.xml"/><Relationship Id="rId122" Type="http://schemas.openxmlformats.org/officeDocument/2006/relationships/slideLayout" Target="../slideLayouts/slideLayout1945.xml"/><Relationship Id="rId143" Type="http://schemas.openxmlformats.org/officeDocument/2006/relationships/slideLayout" Target="../slideLayouts/slideLayout1966.xml"/><Relationship Id="rId164" Type="http://schemas.openxmlformats.org/officeDocument/2006/relationships/slideLayout" Target="../slideLayouts/slideLayout1987.xml"/><Relationship Id="rId185" Type="http://schemas.openxmlformats.org/officeDocument/2006/relationships/slideLayout" Target="../slideLayouts/slideLayout2008.xml"/><Relationship Id="rId350" Type="http://schemas.openxmlformats.org/officeDocument/2006/relationships/slideLayout" Target="../slideLayouts/slideLayout2173.xml"/><Relationship Id="rId371" Type="http://schemas.openxmlformats.org/officeDocument/2006/relationships/theme" Target="../theme/theme71.xml"/><Relationship Id="rId9" Type="http://schemas.openxmlformats.org/officeDocument/2006/relationships/slideLayout" Target="../slideLayouts/slideLayout1832.xml"/><Relationship Id="rId210" Type="http://schemas.openxmlformats.org/officeDocument/2006/relationships/slideLayout" Target="../slideLayouts/slideLayout2033.xml"/><Relationship Id="rId26" Type="http://schemas.openxmlformats.org/officeDocument/2006/relationships/slideLayout" Target="../slideLayouts/slideLayout1849.xml"/><Relationship Id="rId231" Type="http://schemas.openxmlformats.org/officeDocument/2006/relationships/slideLayout" Target="../slideLayouts/slideLayout2054.xml"/><Relationship Id="rId252" Type="http://schemas.openxmlformats.org/officeDocument/2006/relationships/slideLayout" Target="../slideLayouts/slideLayout2075.xml"/><Relationship Id="rId273" Type="http://schemas.openxmlformats.org/officeDocument/2006/relationships/slideLayout" Target="../slideLayouts/slideLayout2096.xml"/><Relationship Id="rId294" Type="http://schemas.openxmlformats.org/officeDocument/2006/relationships/slideLayout" Target="../slideLayouts/slideLayout2117.xml"/><Relationship Id="rId308" Type="http://schemas.openxmlformats.org/officeDocument/2006/relationships/slideLayout" Target="../slideLayouts/slideLayout2131.xml"/><Relationship Id="rId329" Type="http://schemas.openxmlformats.org/officeDocument/2006/relationships/slideLayout" Target="../slideLayouts/slideLayout2152.xml"/><Relationship Id="rId47" Type="http://schemas.openxmlformats.org/officeDocument/2006/relationships/slideLayout" Target="../slideLayouts/slideLayout1870.xml"/><Relationship Id="rId68" Type="http://schemas.openxmlformats.org/officeDocument/2006/relationships/slideLayout" Target="../slideLayouts/slideLayout1891.xml"/><Relationship Id="rId89" Type="http://schemas.openxmlformats.org/officeDocument/2006/relationships/slideLayout" Target="../slideLayouts/slideLayout1912.xml"/><Relationship Id="rId112" Type="http://schemas.openxmlformats.org/officeDocument/2006/relationships/slideLayout" Target="../slideLayouts/slideLayout1935.xml"/><Relationship Id="rId133" Type="http://schemas.openxmlformats.org/officeDocument/2006/relationships/slideLayout" Target="../slideLayouts/slideLayout1956.xml"/><Relationship Id="rId154" Type="http://schemas.openxmlformats.org/officeDocument/2006/relationships/slideLayout" Target="../slideLayouts/slideLayout1977.xml"/><Relationship Id="rId175" Type="http://schemas.openxmlformats.org/officeDocument/2006/relationships/slideLayout" Target="../slideLayouts/slideLayout1998.xml"/><Relationship Id="rId340" Type="http://schemas.openxmlformats.org/officeDocument/2006/relationships/slideLayout" Target="../slideLayouts/slideLayout2163.xml"/><Relationship Id="rId361" Type="http://schemas.openxmlformats.org/officeDocument/2006/relationships/slideLayout" Target="../slideLayouts/slideLayout2184.xml"/><Relationship Id="rId196" Type="http://schemas.openxmlformats.org/officeDocument/2006/relationships/slideLayout" Target="../slideLayouts/slideLayout2019.xml"/><Relationship Id="rId200" Type="http://schemas.openxmlformats.org/officeDocument/2006/relationships/slideLayout" Target="../slideLayouts/slideLayout2023.xml"/><Relationship Id="rId16" Type="http://schemas.openxmlformats.org/officeDocument/2006/relationships/slideLayout" Target="../slideLayouts/slideLayout1839.xml"/><Relationship Id="rId221" Type="http://schemas.openxmlformats.org/officeDocument/2006/relationships/slideLayout" Target="../slideLayouts/slideLayout2044.xml"/><Relationship Id="rId242" Type="http://schemas.openxmlformats.org/officeDocument/2006/relationships/slideLayout" Target="../slideLayouts/slideLayout2065.xml"/><Relationship Id="rId263" Type="http://schemas.openxmlformats.org/officeDocument/2006/relationships/slideLayout" Target="../slideLayouts/slideLayout2086.xml"/><Relationship Id="rId284" Type="http://schemas.openxmlformats.org/officeDocument/2006/relationships/slideLayout" Target="../slideLayouts/slideLayout2107.xml"/><Relationship Id="rId319" Type="http://schemas.openxmlformats.org/officeDocument/2006/relationships/slideLayout" Target="../slideLayouts/slideLayout2142.xml"/><Relationship Id="rId37" Type="http://schemas.openxmlformats.org/officeDocument/2006/relationships/slideLayout" Target="../slideLayouts/slideLayout1860.xml"/><Relationship Id="rId58" Type="http://schemas.openxmlformats.org/officeDocument/2006/relationships/slideLayout" Target="../slideLayouts/slideLayout1881.xml"/><Relationship Id="rId79" Type="http://schemas.openxmlformats.org/officeDocument/2006/relationships/slideLayout" Target="../slideLayouts/slideLayout1902.xml"/><Relationship Id="rId102" Type="http://schemas.openxmlformats.org/officeDocument/2006/relationships/slideLayout" Target="../slideLayouts/slideLayout1925.xml"/><Relationship Id="rId123" Type="http://schemas.openxmlformats.org/officeDocument/2006/relationships/slideLayout" Target="../slideLayouts/slideLayout1946.xml"/><Relationship Id="rId144" Type="http://schemas.openxmlformats.org/officeDocument/2006/relationships/slideLayout" Target="../slideLayouts/slideLayout1967.xml"/><Relationship Id="rId330" Type="http://schemas.openxmlformats.org/officeDocument/2006/relationships/slideLayout" Target="../slideLayouts/slideLayout2153.xml"/><Relationship Id="rId90" Type="http://schemas.openxmlformats.org/officeDocument/2006/relationships/slideLayout" Target="../slideLayouts/slideLayout1913.xml"/><Relationship Id="rId165" Type="http://schemas.openxmlformats.org/officeDocument/2006/relationships/slideLayout" Target="../slideLayouts/slideLayout1988.xml"/><Relationship Id="rId186" Type="http://schemas.openxmlformats.org/officeDocument/2006/relationships/slideLayout" Target="../slideLayouts/slideLayout2009.xml"/><Relationship Id="rId351" Type="http://schemas.openxmlformats.org/officeDocument/2006/relationships/slideLayout" Target="../slideLayouts/slideLayout2174.xml"/><Relationship Id="rId372" Type="http://schemas.openxmlformats.org/officeDocument/2006/relationships/image" Target="../media/image35.png"/><Relationship Id="rId211" Type="http://schemas.openxmlformats.org/officeDocument/2006/relationships/slideLayout" Target="../slideLayouts/slideLayout2034.xml"/><Relationship Id="rId232" Type="http://schemas.openxmlformats.org/officeDocument/2006/relationships/slideLayout" Target="../slideLayouts/slideLayout2055.xml"/><Relationship Id="rId253" Type="http://schemas.openxmlformats.org/officeDocument/2006/relationships/slideLayout" Target="../slideLayouts/slideLayout2076.xml"/><Relationship Id="rId274" Type="http://schemas.openxmlformats.org/officeDocument/2006/relationships/slideLayout" Target="../slideLayouts/slideLayout2097.xml"/><Relationship Id="rId295" Type="http://schemas.openxmlformats.org/officeDocument/2006/relationships/slideLayout" Target="../slideLayouts/slideLayout2118.xml"/><Relationship Id="rId309" Type="http://schemas.openxmlformats.org/officeDocument/2006/relationships/slideLayout" Target="../slideLayouts/slideLayout2132.xml"/><Relationship Id="rId27" Type="http://schemas.openxmlformats.org/officeDocument/2006/relationships/slideLayout" Target="../slideLayouts/slideLayout1850.xml"/><Relationship Id="rId48" Type="http://schemas.openxmlformats.org/officeDocument/2006/relationships/slideLayout" Target="../slideLayouts/slideLayout1871.xml"/><Relationship Id="rId69" Type="http://schemas.openxmlformats.org/officeDocument/2006/relationships/slideLayout" Target="../slideLayouts/slideLayout1892.xml"/><Relationship Id="rId113" Type="http://schemas.openxmlformats.org/officeDocument/2006/relationships/slideLayout" Target="../slideLayouts/slideLayout1936.xml"/><Relationship Id="rId134" Type="http://schemas.openxmlformats.org/officeDocument/2006/relationships/slideLayout" Target="../slideLayouts/slideLayout1957.xml"/><Relationship Id="rId320" Type="http://schemas.openxmlformats.org/officeDocument/2006/relationships/slideLayout" Target="../slideLayouts/slideLayout2143.xml"/><Relationship Id="rId80" Type="http://schemas.openxmlformats.org/officeDocument/2006/relationships/slideLayout" Target="../slideLayouts/slideLayout1903.xml"/><Relationship Id="rId155" Type="http://schemas.openxmlformats.org/officeDocument/2006/relationships/slideLayout" Target="../slideLayouts/slideLayout1978.xml"/><Relationship Id="rId176" Type="http://schemas.openxmlformats.org/officeDocument/2006/relationships/slideLayout" Target="../slideLayouts/slideLayout1999.xml"/><Relationship Id="rId197" Type="http://schemas.openxmlformats.org/officeDocument/2006/relationships/slideLayout" Target="../slideLayouts/slideLayout2020.xml"/><Relationship Id="rId341" Type="http://schemas.openxmlformats.org/officeDocument/2006/relationships/slideLayout" Target="../slideLayouts/slideLayout2164.xml"/><Relationship Id="rId362" Type="http://schemas.openxmlformats.org/officeDocument/2006/relationships/slideLayout" Target="../slideLayouts/slideLayout2185.xml"/><Relationship Id="rId201" Type="http://schemas.openxmlformats.org/officeDocument/2006/relationships/slideLayout" Target="../slideLayouts/slideLayout2024.xml"/><Relationship Id="rId222" Type="http://schemas.openxmlformats.org/officeDocument/2006/relationships/slideLayout" Target="../slideLayouts/slideLayout2045.xml"/><Relationship Id="rId243" Type="http://schemas.openxmlformats.org/officeDocument/2006/relationships/slideLayout" Target="../slideLayouts/slideLayout2066.xml"/><Relationship Id="rId264" Type="http://schemas.openxmlformats.org/officeDocument/2006/relationships/slideLayout" Target="../slideLayouts/slideLayout2087.xml"/><Relationship Id="rId285" Type="http://schemas.openxmlformats.org/officeDocument/2006/relationships/slideLayout" Target="../slideLayouts/slideLayout2108.xml"/><Relationship Id="rId17" Type="http://schemas.openxmlformats.org/officeDocument/2006/relationships/slideLayout" Target="../slideLayouts/slideLayout1840.xml"/><Relationship Id="rId38" Type="http://schemas.openxmlformats.org/officeDocument/2006/relationships/slideLayout" Target="../slideLayouts/slideLayout1861.xml"/><Relationship Id="rId59" Type="http://schemas.openxmlformats.org/officeDocument/2006/relationships/slideLayout" Target="../slideLayouts/slideLayout1882.xml"/><Relationship Id="rId103" Type="http://schemas.openxmlformats.org/officeDocument/2006/relationships/slideLayout" Target="../slideLayouts/slideLayout1926.xml"/><Relationship Id="rId124" Type="http://schemas.openxmlformats.org/officeDocument/2006/relationships/slideLayout" Target="../slideLayouts/slideLayout1947.xml"/><Relationship Id="rId310" Type="http://schemas.openxmlformats.org/officeDocument/2006/relationships/slideLayout" Target="../slideLayouts/slideLayout2133.xml"/><Relationship Id="rId70" Type="http://schemas.openxmlformats.org/officeDocument/2006/relationships/slideLayout" Target="../slideLayouts/slideLayout1893.xml"/><Relationship Id="rId91" Type="http://schemas.openxmlformats.org/officeDocument/2006/relationships/slideLayout" Target="../slideLayouts/slideLayout1914.xml"/><Relationship Id="rId145" Type="http://schemas.openxmlformats.org/officeDocument/2006/relationships/slideLayout" Target="../slideLayouts/slideLayout1968.xml"/><Relationship Id="rId166" Type="http://schemas.openxmlformats.org/officeDocument/2006/relationships/slideLayout" Target="../slideLayouts/slideLayout1989.xml"/><Relationship Id="rId187" Type="http://schemas.openxmlformats.org/officeDocument/2006/relationships/slideLayout" Target="../slideLayouts/slideLayout2010.xml"/><Relationship Id="rId331" Type="http://schemas.openxmlformats.org/officeDocument/2006/relationships/slideLayout" Target="../slideLayouts/slideLayout2154.xml"/><Relationship Id="rId352" Type="http://schemas.openxmlformats.org/officeDocument/2006/relationships/slideLayout" Target="../slideLayouts/slideLayout2175.xml"/><Relationship Id="rId1" Type="http://schemas.openxmlformats.org/officeDocument/2006/relationships/slideLayout" Target="../slideLayouts/slideLayout1824.xml"/><Relationship Id="rId212" Type="http://schemas.openxmlformats.org/officeDocument/2006/relationships/slideLayout" Target="../slideLayouts/slideLayout2035.xml"/><Relationship Id="rId233" Type="http://schemas.openxmlformats.org/officeDocument/2006/relationships/slideLayout" Target="../slideLayouts/slideLayout2056.xml"/><Relationship Id="rId254" Type="http://schemas.openxmlformats.org/officeDocument/2006/relationships/slideLayout" Target="../slideLayouts/slideLayout2077.xml"/><Relationship Id="rId28" Type="http://schemas.openxmlformats.org/officeDocument/2006/relationships/slideLayout" Target="../slideLayouts/slideLayout1851.xml"/><Relationship Id="rId49" Type="http://schemas.openxmlformats.org/officeDocument/2006/relationships/slideLayout" Target="../slideLayouts/slideLayout1872.xml"/><Relationship Id="rId114" Type="http://schemas.openxmlformats.org/officeDocument/2006/relationships/slideLayout" Target="../slideLayouts/slideLayout1937.xml"/><Relationship Id="rId275" Type="http://schemas.openxmlformats.org/officeDocument/2006/relationships/slideLayout" Target="../slideLayouts/slideLayout2098.xml"/><Relationship Id="rId296" Type="http://schemas.openxmlformats.org/officeDocument/2006/relationships/slideLayout" Target="../slideLayouts/slideLayout2119.xml"/><Relationship Id="rId300" Type="http://schemas.openxmlformats.org/officeDocument/2006/relationships/slideLayout" Target="../slideLayouts/slideLayout2123.xml"/><Relationship Id="rId60" Type="http://schemas.openxmlformats.org/officeDocument/2006/relationships/slideLayout" Target="../slideLayouts/slideLayout1883.xml"/><Relationship Id="rId81" Type="http://schemas.openxmlformats.org/officeDocument/2006/relationships/slideLayout" Target="../slideLayouts/slideLayout1904.xml"/><Relationship Id="rId135" Type="http://schemas.openxmlformats.org/officeDocument/2006/relationships/slideLayout" Target="../slideLayouts/slideLayout1958.xml"/><Relationship Id="rId156" Type="http://schemas.openxmlformats.org/officeDocument/2006/relationships/slideLayout" Target="../slideLayouts/slideLayout1979.xml"/><Relationship Id="rId177" Type="http://schemas.openxmlformats.org/officeDocument/2006/relationships/slideLayout" Target="../slideLayouts/slideLayout2000.xml"/><Relationship Id="rId198" Type="http://schemas.openxmlformats.org/officeDocument/2006/relationships/slideLayout" Target="../slideLayouts/slideLayout2021.xml"/><Relationship Id="rId321" Type="http://schemas.openxmlformats.org/officeDocument/2006/relationships/slideLayout" Target="../slideLayouts/slideLayout2144.xml"/><Relationship Id="rId342" Type="http://schemas.openxmlformats.org/officeDocument/2006/relationships/slideLayout" Target="../slideLayouts/slideLayout2165.xml"/><Relationship Id="rId363" Type="http://schemas.openxmlformats.org/officeDocument/2006/relationships/slideLayout" Target="../slideLayouts/slideLayout2186.xml"/><Relationship Id="rId202" Type="http://schemas.openxmlformats.org/officeDocument/2006/relationships/slideLayout" Target="../slideLayouts/slideLayout2025.xml"/><Relationship Id="rId223" Type="http://schemas.openxmlformats.org/officeDocument/2006/relationships/slideLayout" Target="../slideLayouts/slideLayout2046.xml"/><Relationship Id="rId244" Type="http://schemas.openxmlformats.org/officeDocument/2006/relationships/slideLayout" Target="../slideLayouts/slideLayout2067.xml"/><Relationship Id="rId18" Type="http://schemas.openxmlformats.org/officeDocument/2006/relationships/slideLayout" Target="../slideLayouts/slideLayout1841.xml"/><Relationship Id="rId39" Type="http://schemas.openxmlformats.org/officeDocument/2006/relationships/slideLayout" Target="../slideLayouts/slideLayout1862.xml"/><Relationship Id="rId265" Type="http://schemas.openxmlformats.org/officeDocument/2006/relationships/slideLayout" Target="../slideLayouts/slideLayout2088.xml"/><Relationship Id="rId286" Type="http://schemas.openxmlformats.org/officeDocument/2006/relationships/slideLayout" Target="../slideLayouts/slideLayout2109.xml"/><Relationship Id="rId50" Type="http://schemas.openxmlformats.org/officeDocument/2006/relationships/slideLayout" Target="../slideLayouts/slideLayout1873.xml"/><Relationship Id="rId104" Type="http://schemas.openxmlformats.org/officeDocument/2006/relationships/slideLayout" Target="../slideLayouts/slideLayout1927.xml"/><Relationship Id="rId125" Type="http://schemas.openxmlformats.org/officeDocument/2006/relationships/slideLayout" Target="../slideLayouts/slideLayout1948.xml"/><Relationship Id="rId146" Type="http://schemas.openxmlformats.org/officeDocument/2006/relationships/slideLayout" Target="../slideLayouts/slideLayout1969.xml"/><Relationship Id="rId167" Type="http://schemas.openxmlformats.org/officeDocument/2006/relationships/slideLayout" Target="../slideLayouts/slideLayout1990.xml"/><Relationship Id="rId188" Type="http://schemas.openxmlformats.org/officeDocument/2006/relationships/slideLayout" Target="../slideLayouts/slideLayout2011.xml"/><Relationship Id="rId311" Type="http://schemas.openxmlformats.org/officeDocument/2006/relationships/slideLayout" Target="../slideLayouts/slideLayout2134.xml"/><Relationship Id="rId332" Type="http://schemas.openxmlformats.org/officeDocument/2006/relationships/slideLayout" Target="../slideLayouts/slideLayout2155.xml"/><Relationship Id="rId353" Type="http://schemas.openxmlformats.org/officeDocument/2006/relationships/slideLayout" Target="../slideLayouts/slideLayout2176.xml"/><Relationship Id="rId71" Type="http://schemas.openxmlformats.org/officeDocument/2006/relationships/slideLayout" Target="../slideLayouts/slideLayout1894.xml"/><Relationship Id="rId92" Type="http://schemas.openxmlformats.org/officeDocument/2006/relationships/slideLayout" Target="../slideLayouts/slideLayout1915.xml"/><Relationship Id="rId213" Type="http://schemas.openxmlformats.org/officeDocument/2006/relationships/slideLayout" Target="../slideLayouts/slideLayout2036.xml"/><Relationship Id="rId234" Type="http://schemas.openxmlformats.org/officeDocument/2006/relationships/slideLayout" Target="../slideLayouts/slideLayout2057.xml"/><Relationship Id="rId2" Type="http://schemas.openxmlformats.org/officeDocument/2006/relationships/slideLayout" Target="../slideLayouts/slideLayout1825.xml"/><Relationship Id="rId29" Type="http://schemas.openxmlformats.org/officeDocument/2006/relationships/slideLayout" Target="../slideLayouts/slideLayout1852.xml"/><Relationship Id="rId255" Type="http://schemas.openxmlformats.org/officeDocument/2006/relationships/slideLayout" Target="../slideLayouts/slideLayout2078.xml"/><Relationship Id="rId276" Type="http://schemas.openxmlformats.org/officeDocument/2006/relationships/slideLayout" Target="../slideLayouts/slideLayout2099.xml"/><Relationship Id="rId297" Type="http://schemas.openxmlformats.org/officeDocument/2006/relationships/slideLayout" Target="../slideLayouts/slideLayout2120.xml"/><Relationship Id="rId40" Type="http://schemas.openxmlformats.org/officeDocument/2006/relationships/slideLayout" Target="../slideLayouts/slideLayout1863.xml"/><Relationship Id="rId115" Type="http://schemas.openxmlformats.org/officeDocument/2006/relationships/slideLayout" Target="../slideLayouts/slideLayout1938.xml"/><Relationship Id="rId136" Type="http://schemas.openxmlformats.org/officeDocument/2006/relationships/slideLayout" Target="../slideLayouts/slideLayout1959.xml"/><Relationship Id="rId157" Type="http://schemas.openxmlformats.org/officeDocument/2006/relationships/slideLayout" Target="../slideLayouts/slideLayout1980.xml"/><Relationship Id="rId178" Type="http://schemas.openxmlformats.org/officeDocument/2006/relationships/slideLayout" Target="../slideLayouts/slideLayout2001.xml"/><Relationship Id="rId301" Type="http://schemas.openxmlformats.org/officeDocument/2006/relationships/slideLayout" Target="../slideLayouts/slideLayout2124.xml"/><Relationship Id="rId322" Type="http://schemas.openxmlformats.org/officeDocument/2006/relationships/slideLayout" Target="../slideLayouts/slideLayout2145.xml"/><Relationship Id="rId343" Type="http://schemas.openxmlformats.org/officeDocument/2006/relationships/slideLayout" Target="../slideLayouts/slideLayout2166.xml"/><Relationship Id="rId364" Type="http://schemas.openxmlformats.org/officeDocument/2006/relationships/slideLayout" Target="../slideLayouts/slideLayout2187.xml"/><Relationship Id="rId61" Type="http://schemas.openxmlformats.org/officeDocument/2006/relationships/slideLayout" Target="../slideLayouts/slideLayout1884.xml"/><Relationship Id="rId82" Type="http://schemas.openxmlformats.org/officeDocument/2006/relationships/slideLayout" Target="../slideLayouts/slideLayout1905.xml"/><Relationship Id="rId199" Type="http://schemas.openxmlformats.org/officeDocument/2006/relationships/slideLayout" Target="../slideLayouts/slideLayout2022.xml"/><Relationship Id="rId203" Type="http://schemas.openxmlformats.org/officeDocument/2006/relationships/slideLayout" Target="../slideLayouts/slideLayout2026.xml"/><Relationship Id="rId19" Type="http://schemas.openxmlformats.org/officeDocument/2006/relationships/slideLayout" Target="../slideLayouts/slideLayout1842.xml"/><Relationship Id="rId224" Type="http://schemas.openxmlformats.org/officeDocument/2006/relationships/slideLayout" Target="../slideLayouts/slideLayout2047.xml"/><Relationship Id="rId245" Type="http://schemas.openxmlformats.org/officeDocument/2006/relationships/slideLayout" Target="../slideLayouts/slideLayout2068.xml"/><Relationship Id="rId266" Type="http://schemas.openxmlformats.org/officeDocument/2006/relationships/slideLayout" Target="../slideLayouts/slideLayout2089.xml"/><Relationship Id="rId287" Type="http://schemas.openxmlformats.org/officeDocument/2006/relationships/slideLayout" Target="../slideLayouts/slideLayout2110.xml"/><Relationship Id="rId30" Type="http://schemas.openxmlformats.org/officeDocument/2006/relationships/slideLayout" Target="../slideLayouts/slideLayout1853.xml"/><Relationship Id="rId105" Type="http://schemas.openxmlformats.org/officeDocument/2006/relationships/slideLayout" Target="../slideLayouts/slideLayout1928.xml"/><Relationship Id="rId126" Type="http://schemas.openxmlformats.org/officeDocument/2006/relationships/slideLayout" Target="../slideLayouts/slideLayout1949.xml"/><Relationship Id="rId147" Type="http://schemas.openxmlformats.org/officeDocument/2006/relationships/slideLayout" Target="../slideLayouts/slideLayout1970.xml"/><Relationship Id="rId168" Type="http://schemas.openxmlformats.org/officeDocument/2006/relationships/slideLayout" Target="../slideLayouts/slideLayout1991.xml"/><Relationship Id="rId312" Type="http://schemas.openxmlformats.org/officeDocument/2006/relationships/slideLayout" Target="../slideLayouts/slideLayout2135.xml"/><Relationship Id="rId333" Type="http://schemas.openxmlformats.org/officeDocument/2006/relationships/slideLayout" Target="../slideLayouts/slideLayout2156.xml"/><Relationship Id="rId354" Type="http://schemas.openxmlformats.org/officeDocument/2006/relationships/slideLayout" Target="../slideLayouts/slideLayout2177.xml"/><Relationship Id="rId51" Type="http://schemas.openxmlformats.org/officeDocument/2006/relationships/slideLayout" Target="../slideLayouts/slideLayout1874.xml"/><Relationship Id="rId72" Type="http://schemas.openxmlformats.org/officeDocument/2006/relationships/slideLayout" Target="../slideLayouts/slideLayout1895.xml"/><Relationship Id="rId93" Type="http://schemas.openxmlformats.org/officeDocument/2006/relationships/slideLayout" Target="../slideLayouts/slideLayout1916.xml"/><Relationship Id="rId189" Type="http://schemas.openxmlformats.org/officeDocument/2006/relationships/slideLayout" Target="../slideLayouts/slideLayout2012.xml"/><Relationship Id="rId3" Type="http://schemas.openxmlformats.org/officeDocument/2006/relationships/slideLayout" Target="../slideLayouts/slideLayout1826.xml"/><Relationship Id="rId214" Type="http://schemas.openxmlformats.org/officeDocument/2006/relationships/slideLayout" Target="../slideLayouts/slideLayout2037.xml"/><Relationship Id="rId235" Type="http://schemas.openxmlformats.org/officeDocument/2006/relationships/slideLayout" Target="../slideLayouts/slideLayout2058.xml"/><Relationship Id="rId256" Type="http://schemas.openxmlformats.org/officeDocument/2006/relationships/slideLayout" Target="../slideLayouts/slideLayout2079.xml"/><Relationship Id="rId277" Type="http://schemas.openxmlformats.org/officeDocument/2006/relationships/slideLayout" Target="../slideLayouts/slideLayout2100.xml"/><Relationship Id="rId298" Type="http://schemas.openxmlformats.org/officeDocument/2006/relationships/slideLayout" Target="../slideLayouts/slideLayout2121.xml"/><Relationship Id="rId116" Type="http://schemas.openxmlformats.org/officeDocument/2006/relationships/slideLayout" Target="../slideLayouts/slideLayout1939.xml"/><Relationship Id="rId137" Type="http://schemas.openxmlformats.org/officeDocument/2006/relationships/slideLayout" Target="../slideLayouts/slideLayout1960.xml"/><Relationship Id="rId158" Type="http://schemas.openxmlformats.org/officeDocument/2006/relationships/slideLayout" Target="../slideLayouts/slideLayout1981.xml"/><Relationship Id="rId302" Type="http://schemas.openxmlformats.org/officeDocument/2006/relationships/slideLayout" Target="../slideLayouts/slideLayout2125.xml"/><Relationship Id="rId323" Type="http://schemas.openxmlformats.org/officeDocument/2006/relationships/slideLayout" Target="../slideLayouts/slideLayout2146.xml"/><Relationship Id="rId344" Type="http://schemas.openxmlformats.org/officeDocument/2006/relationships/slideLayout" Target="../slideLayouts/slideLayout2167.xml"/><Relationship Id="rId20" Type="http://schemas.openxmlformats.org/officeDocument/2006/relationships/slideLayout" Target="../slideLayouts/slideLayout1843.xml"/><Relationship Id="rId41" Type="http://schemas.openxmlformats.org/officeDocument/2006/relationships/slideLayout" Target="../slideLayouts/slideLayout1864.xml"/><Relationship Id="rId62" Type="http://schemas.openxmlformats.org/officeDocument/2006/relationships/slideLayout" Target="../slideLayouts/slideLayout1885.xml"/><Relationship Id="rId83" Type="http://schemas.openxmlformats.org/officeDocument/2006/relationships/slideLayout" Target="../slideLayouts/slideLayout1906.xml"/><Relationship Id="rId179" Type="http://schemas.openxmlformats.org/officeDocument/2006/relationships/slideLayout" Target="../slideLayouts/slideLayout2002.xml"/><Relationship Id="rId365" Type="http://schemas.openxmlformats.org/officeDocument/2006/relationships/slideLayout" Target="../slideLayouts/slideLayout2188.xml"/><Relationship Id="rId190" Type="http://schemas.openxmlformats.org/officeDocument/2006/relationships/slideLayout" Target="../slideLayouts/slideLayout2013.xml"/><Relationship Id="rId204" Type="http://schemas.openxmlformats.org/officeDocument/2006/relationships/slideLayout" Target="../slideLayouts/slideLayout2027.xml"/><Relationship Id="rId225" Type="http://schemas.openxmlformats.org/officeDocument/2006/relationships/slideLayout" Target="../slideLayouts/slideLayout2048.xml"/><Relationship Id="rId246" Type="http://schemas.openxmlformats.org/officeDocument/2006/relationships/slideLayout" Target="../slideLayouts/slideLayout2069.xml"/><Relationship Id="rId267" Type="http://schemas.openxmlformats.org/officeDocument/2006/relationships/slideLayout" Target="../slideLayouts/slideLayout2090.xml"/><Relationship Id="rId288" Type="http://schemas.openxmlformats.org/officeDocument/2006/relationships/slideLayout" Target="../slideLayouts/slideLayout2111.xml"/><Relationship Id="rId106" Type="http://schemas.openxmlformats.org/officeDocument/2006/relationships/slideLayout" Target="../slideLayouts/slideLayout1929.xml"/><Relationship Id="rId127" Type="http://schemas.openxmlformats.org/officeDocument/2006/relationships/slideLayout" Target="../slideLayouts/slideLayout1950.xml"/><Relationship Id="rId313" Type="http://schemas.openxmlformats.org/officeDocument/2006/relationships/slideLayout" Target="../slideLayouts/slideLayout2136.xml"/><Relationship Id="rId10" Type="http://schemas.openxmlformats.org/officeDocument/2006/relationships/slideLayout" Target="../slideLayouts/slideLayout1833.xml"/><Relationship Id="rId31" Type="http://schemas.openxmlformats.org/officeDocument/2006/relationships/slideLayout" Target="../slideLayouts/slideLayout1854.xml"/><Relationship Id="rId52" Type="http://schemas.openxmlformats.org/officeDocument/2006/relationships/slideLayout" Target="../slideLayouts/slideLayout1875.xml"/><Relationship Id="rId73" Type="http://schemas.openxmlformats.org/officeDocument/2006/relationships/slideLayout" Target="../slideLayouts/slideLayout1896.xml"/><Relationship Id="rId94" Type="http://schemas.openxmlformats.org/officeDocument/2006/relationships/slideLayout" Target="../slideLayouts/slideLayout1917.xml"/><Relationship Id="rId148" Type="http://schemas.openxmlformats.org/officeDocument/2006/relationships/slideLayout" Target="../slideLayouts/slideLayout1971.xml"/><Relationship Id="rId169" Type="http://schemas.openxmlformats.org/officeDocument/2006/relationships/slideLayout" Target="../slideLayouts/slideLayout1992.xml"/><Relationship Id="rId334" Type="http://schemas.openxmlformats.org/officeDocument/2006/relationships/slideLayout" Target="../slideLayouts/slideLayout2157.xml"/><Relationship Id="rId355" Type="http://schemas.openxmlformats.org/officeDocument/2006/relationships/slideLayout" Target="../slideLayouts/slideLayout2178.xml"/><Relationship Id="rId4" Type="http://schemas.openxmlformats.org/officeDocument/2006/relationships/slideLayout" Target="../slideLayouts/slideLayout1827.xml"/><Relationship Id="rId180" Type="http://schemas.openxmlformats.org/officeDocument/2006/relationships/slideLayout" Target="../slideLayouts/slideLayout2003.xml"/><Relationship Id="rId215" Type="http://schemas.openxmlformats.org/officeDocument/2006/relationships/slideLayout" Target="../slideLayouts/slideLayout2038.xml"/><Relationship Id="rId236" Type="http://schemas.openxmlformats.org/officeDocument/2006/relationships/slideLayout" Target="../slideLayouts/slideLayout2059.xml"/><Relationship Id="rId257" Type="http://schemas.openxmlformats.org/officeDocument/2006/relationships/slideLayout" Target="../slideLayouts/slideLayout2080.xml"/><Relationship Id="rId278" Type="http://schemas.openxmlformats.org/officeDocument/2006/relationships/slideLayout" Target="../slideLayouts/slideLayout2101.xml"/><Relationship Id="rId303" Type="http://schemas.openxmlformats.org/officeDocument/2006/relationships/slideLayout" Target="../slideLayouts/slideLayout2126.xml"/><Relationship Id="rId42" Type="http://schemas.openxmlformats.org/officeDocument/2006/relationships/slideLayout" Target="../slideLayouts/slideLayout1865.xml"/><Relationship Id="rId84" Type="http://schemas.openxmlformats.org/officeDocument/2006/relationships/slideLayout" Target="../slideLayouts/slideLayout1907.xml"/><Relationship Id="rId138" Type="http://schemas.openxmlformats.org/officeDocument/2006/relationships/slideLayout" Target="../slideLayouts/slideLayout1961.xml"/><Relationship Id="rId345" Type="http://schemas.openxmlformats.org/officeDocument/2006/relationships/slideLayout" Target="../slideLayouts/slideLayout2168.xml"/><Relationship Id="rId191" Type="http://schemas.openxmlformats.org/officeDocument/2006/relationships/slideLayout" Target="../slideLayouts/slideLayout2014.xml"/><Relationship Id="rId205" Type="http://schemas.openxmlformats.org/officeDocument/2006/relationships/slideLayout" Target="../slideLayouts/slideLayout2028.xml"/><Relationship Id="rId247" Type="http://schemas.openxmlformats.org/officeDocument/2006/relationships/slideLayout" Target="../slideLayouts/slideLayout2070.xml"/><Relationship Id="rId107" Type="http://schemas.openxmlformats.org/officeDocument/2006/relationships/slideLayout" Target="../slideLayouts/slideLayout1930.xml"/><Relationship Id="rId289" Type="http://schemas.openxmlformats.org/officeDocument/2006/relationships/slideLayout" Target="../slideLayouts/slideLayout2112.xml"/><Relationship Id="rId11" Type="http://schemas.openxmlformats.org/officeDocument/2006/relationships/slideLayout" Target="../slideLayouts/slideLayout1834.xml"/><Relationship Id="rId53" Type="http://schemas.openxmlformats.org/officeDocument/2006/relationships/slideLayout" Target="../slideLayouts/slideLayout1876.xml"/><Relationship Id="rId149" Type="http://schemas.openxmlformats.org/officeDocument/2006/relationships/slideLayout" Target="../slideLayouts/slideLayout1972.xml"/><Relationship Id="rId314" Type="http://schemas.openxmlformats.org/officeDocument/2006/relationships/slideLayout" Target="../slideLayouts/slideLayout2137.xml"/><Relationship Id="rId356" Type="http://schemas.openxmlformats.org/officeDocument/2006/relationships/slideLayout" Target="../slideLayouts/slideLayout2179.xml"/><Relationship Id="rId95" Type="http://schemas.openxmlformats.org/officeDocument/2006/relationships/slideLayout" Target="../slideLayouts/slideLayout1918.xml"/><Relationship Id="rId160" Type="http://schemas.openxmlformats.org/officeDocument/2006/relationships/slideLayout" Target="../slideLayouts/slideLayout1983.xml"/><Relationship Id="rId216" Type="http://schemas.openxmlformats.org/officeDocument/2006/relationships/slideLayout" Target="../slideLayouts/slideLayout2039.xml"/><Relationship Id="rId258" Type="http://schemas.openxmlformats.org/officeDocument/2006/relationships/slideLayout" Target="../slideLayouts/slideLayout2081.xml"/><Relationship Id="rId22" Type="http://schemas.openxmlformats.org/officeDocument/2006/relationships/slideLayout" Target="../slideLayouts/slideLayout1845.xml"/><Relationship Id="rId64" Type="http://schemas.openxmlformats.org/officeDocument/2006/relationships/slideLayout" Target="../slideLayouts/slideLayout1887.xml"/><Relationship Id="rId118" Type="http://schemas.openxmlformats.org/officeDocument/2006/relationships/slideLayout" Target="../slideLayouts/slideLayout1941.xml"/><Relationship Id="rId325" Type="http://schemas.openxmlformats.org/officeDocument/2006/relationships/slideLayout" Target="../slideLayouts/slideLayout2148.xml"/><Relationship Id="rId367" Type="http://schemas.openxmlformats.org/officeDocument/2006/relationships/slideLayout" Target="../slideLayouts/slideLayout2190.xml"/><Relationship Id="rId171" Type="http://schemas.openxmlformats.org/officeDocument/2006/relationships/slideLayout" Target="../slideLayouts/slideLayout1994.xml"/><Relationship Id="rId227" Type="http://schemas.openxmlformats.org/officeDocument/2006/relationships/slideLayout" Target="../slideLayouts/slideLayout2050.xml"/><Relationship Id="rId269" Type="http://schemas.openxmlformats.org/officeDocument/2006/relationships/slideLayout" Target="../slideLayouts/slideLayout2092.xml"/><Relationship Id="rId33" Type="http://schemas.openxmlformats.org/officeDocument/2006/relationships/slideLayout" Target="../slideLayouts/slideLayout1856.xml"/><Relationship Id="rId129" Type="http://schemas.openxmlformats.org/officeDocument/2006/relationships/slideLayout" Target="../slideLayouts/slideLayout1952.xml"/><Relationship Id="rId280" Type="http://schemas.openxmlformats.org/officeDocument/2006/relationships/slideLayout" Target="../slideLayouts/slideLayout2103.xml"/><Relationship Id="rId336" Type="http://schemas.openxmlformats.org/officeDocument/2006/relationships/slideLayout" Target="../slideLayouts/slideLayout2159.xml"/><Relationship Id="rId75" Type="http://schemas.openxmlformats.org/officeDocument/2006/relationships/slideLayout" Target="../slideLayouts/slideLayout1898.xml"/><Relationship Id="rId140" Type="http://schemas.openxmlformats.org/officeDocument/2006/relationships/slideLayout" Target="../slideLayouts/slideLayout1963.xml"/><Relationship Id="rId182" Type="http://schemas.openxmlformats.org/officeDocument/2006/relationships/slideLayout" Target="../slideLayouts/slideLayout2005.xml"/><Relationship Id="rId6" Type="http://schemas.openxmlformats.org/officeDocument/2006/relationships/slideLayout" Target="../slideLayouts/slideLayout1829.xml"/><Relationship Id="rId238" Type="http://schemas.openxmlformats.org/officeDocument/2006/relationships/slideLayout" Target="../slideLayouts/slideLayout2061.xml"/><Relationship Id="rId291" Type="http://schemas.openxmlformats.org/officeDocument/2006/relationships/slideLayout" Target="../slideLayouts/slideLayout2114.xml"/><Relationship Id="rId305" Type="http://schemas.openxmlformats.org/officeDocument/2006/relationships/slideLayout" Target="../slideLayouts/slideLayout2128.xml"/><Relationship Id="rId347" Type="http://schemas.openxmlformats.org/officeDocument/2006/relationships/slideLayout" Target="../slideLayouts/slideLayout2170.xml"/><Relationship Id="rId44" Type="http://schemas.openxmlformats.org/officeDocument/2006/relationships/slideLayout" Target="../slideLayouts/slideLayout1867.xml"/><Relationship Id="rId86" Type="http://schemas.openxmlformats.org/officeDocument/2006/relationships/slideLayout" Target="../slideLayouts/slideLayout1909.xml"/><Relationship Id="rId151" Type="http://schemas.openxmlformats.org/officeDocument/2006/relationships/slideLayout" Target="../slideLayouts/slideLayout1974.xml"/><Relationship Id="rId193" Type="http://schemas.openxmlformats.org/officeDocument/2006/relationships/slideLayout" Target="../slideLayouts/slideLayout2016.xml"/><Relationship Id="rId207" Type="http://schemas.openxmlformats.org/officeDocument/2006/relationships/slideLayout" Target="../slideLayouts/slideLayout2030.xml"/><Relationship Id="rId249" Type="http://schemas.openxmlformats.org/officeDocument/2006/relationships/slideLayout" Target="../slideLayouts/slideLayout2072.xml"/><Relationship Id="rId13" Type="http://schemas.openxmlformats.org/officeDocument/2006/relationships/slideLayout" Target="../slideLayouts/slideLayout1836.xml"/><Relationship Id="rId109" Type="http://schemas.openxmlformats.org/officeDocument/2006/relationships/slideLayout" Target="../slideLayouts/slideLayout1932.xml"/><Relationship Id="rId260" Type="http://schemas.openxmlformats.org/officeDocument/2006/relationships/slideLayout" Target="../slideLayouts/slideLayout2083.xml"/><Relationship Id="rId316" Type="http://schemas.openxmlformats.org/officeDocument/2006/relationships/slideLayout" Target="../slideLayouts/slideLayout2139.xml"/><Relationship Id="rId55" Type="http://schemas.openxmlformats.org/officeDocument/2006/relationships/slideLayout" Target="../slideLayouts/slideLayout1878.xml"/><Relationship Id="rId97" Type="http://schemas.openxmlformats.org/officeDocument/2006/relationships/slideLayout" Target="../slideLayouts/slideLayout1920.xml"/><Relationship Id="rId120" Type="http://schemas.openxmlformats.org/officeDocument/2006/relationships/slideLayout" Target="../slideLayouts/slideLayout1943.xml"/><Relationship Id="rId358" Type="http://schemas.openxmlformats.org/officeDocument/2006/relationships/slideLayout" Target="../slideLayouts/slideLayout2181.xml"/><Relationship Id="rId162" Type="http://schemas.openxmlformats.org/officeDocument/2006/relationships/slideLayout" Target="../slideLayouts/slideLayout1985.xml"/><Relationship Id="rId218" Type="http://schemas.openxmlformats.org/officeDocument/2006/relationships/slideLayout" Target="../slideLayouts/slideLayout2041.xml"/><Relationship Id="rId271" Type="http://schemas.openxmlformats.org/officeDocument/2006/relationships/slideLayout" Target="../slideLayouts/slideLayout2094.xml"/><Relationship Id="rId24" Type="http://schemas.openxmlformats.org/officeDocument/2006/relationships/slideLayout" Target="../slideLayouts/slideLayout1847.xml"/><Relationship Id="rId66" Type="http://schemas.openxmlformats.org/officeDocument/2006/relationships/slideLayout" Target="../slideLayouts/slideLayout1889.xml"/><Relationship Id="rId131" Type="http://schemas.openxmlformats.org/officeDocument/2006/relationships/slideLayout" Target="../slideLayouts/slideLayout1954.xml"/><Relationship Id="rId327" Type="http://schemas.openxmlformats.org/officeDocument/2006/relationships/slideLayout" Target="../slideLayouts/slideLayout2150.xml"/><Relationship Id="rId369" Type="http://schemas.openxmlformats.org/officeDocument/2006/relationships/slideLayout" Target="../slideLayouts/slideLayout2192.xml"/><Relationship Id="rId173" Type="http://schemas.openxmlformats.org/officeDocument/2006/relationships/slideLayout" Target="../slideLayouts/slideLayout1996.xml"/><Relationship Id="rId229" Type="http://schemas.openxmlformats.org/officeDocument/2006/relationships/slideLayout" Target="../slideLayouts/slideLayout2052.xml"/><Relationship Id="rId240" Type="http://schemas.openxmlformats.org/officeDocument/2006/relationships/slideLayout" Target="../slideLayouts/slideLayout2063.xml"/><Relationship Id="rId35" Type="http://schemas.openxmlformats.org/officeDocument/2006/relationships/slideLayout" Target="../slideLayouts/slideLayout1858.xml"/><Relationship Id="rId77" Type="http://schemas.openxmlformats.org/officeDocument/2006/relationships/slideLayout" Target="../slideLayouts/slideLayout1900.xml"/><Relationship Id="rId100" Type="http://schemas.openxmlformats.org/officeDocument/2006/relationships/slideLayout" Target="../slideLayouts/slideLayout1923.xml"/><Relationship Id="rId282" Type="http://schemas.openxmlformats.org/officeDocument/2006/relationships/slideLayout" Target="../slideLayouts/slideLayout2105.xml"/><Relationship Id="rId338" Type="http://schemas.openxmlformats.org/officeDocument/2006/relationships/slideLayout" Target="../slideLayouts/slideLayout2161.xml"/><Relationship Id="rId8" Type="http://schemas.openxmlformats.org/officeDocument/2006/relationships/slideLayout" Target="../slideLayouts/slideLayout1831.xml"/><Relationship Id="rId142" Type="http://schemas.openxmlformats.org/officeDocument/2006/relationships/slideLayout" Target="../slideLayouts/slideLayout1965.xml"/><Relationship Id="rId184" Type="http://schemas.openxmlformats.org/officeDocument/2006/relationships/slideLayout" Target="../slideLayouts/slideLayout2007.xml"/><Relationship Id="rId251" Type="http://schemas.openxmlformats.org/officeDocument/2006/relationships/slideLayout" Target="../slideLayouts/slideLayout2074.xml"/><Relationship Id="rId46" Type="http://schemas.openxmlformats.org/officeDocument/2006/relationships/slideLayout" Target="../slideLayouts/slideLayout1869.xml"/><Relationship Id="rId293" Type="http://schemas.openxmlformats.org/officeDocument/2006/relationships/slideLayout" Target="../slideLayouts/slideLayout2116.xml"/><Relationship Id="rId307" Type="http://schemas.openxmlformats.org/officeDocument/2006/relationships/slideLayout" Target="../slideLayouts/slideLayout2130.xml"/><Relationship Id="rId349" Type="http://schemas.openxmlformats.org/officeDocument/2006/relationships/slideLayout" Target="../slideLayouts/slideLayout2172.xml"/><Relationship Id="rId88" Type="http://schemas.openxmlformats.org/officeDocument/2006/relationships/slideLayout" Target="../slideLayouts/slideLayout1911.xml"/><Relationship Id="rId111" Type="http://schemas.openxmlformats.org/officeDocument/2006/relationships/slideLayout" Target="../slideLayouts/slideLayout1934.xml"/><Relationship Id="rId153" Type="http://schemas.openxmlformats.org/officeDocument/2006/relationships/slideLayout" Target="../slideLayouts/slideLayout1976.xml"/><Relationship Id="rId195" Type="http://schemas.openxmlformats.org/officeDocument/2006/relationships/slideLayout" Target="../slideLayouts/slideLayout2018.xml"/><Relationship Id="rId209" Type="http://schemas.openxmlformats.org/officeDocument/2006/relationships/slideLayout" Target="../slideLayouts/slideLayout2032.xml"/><Relationship Id="rId360" Type="http://schemas.openxmlformats.org/officeDocument/2006/relationships/slideLayout" Target="../slideLayouts/slideLayout2183.xml"/><Relationship Id="rId220" Type="http://schemas.openxmlformats.org/officeDocument/2006/relationships/slideLayout" Target="../slideLayouts/slideLayout2043.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2201.xml"/><Relationship Id="rId3" Type="http://schemas.openxmlformats.org/officeDocument/2006/relationships/slideLayout" Target="../slideLayouts/slideLayout2196.xml"/><Relationship Id="rId7" Type="http://schemas.openxmlformats.org/officeDocument/2006/relationships/slideLayout" Target="../slideLayouts/slideLayout2200.xml"/><Relationship Id="rId12" Type="http://schemas.openxmlformats.org/officeDocument/2006/relationships/theme" Target="../theme/theme72.xml"/><Relationship Id="rId2" Type="http://schemas.openxmlformats.org/officeDocument/2006/relationships/slideLayout" Target="../slideLayouts/slideLayout2195.xml"/><Relationship Id="rId1" Type="http://schemas.openxmlformats.org/officeDocument/2006/relationships/slideLayout" Target="../slideLayouts/slideLayout2194.xml"/><Relationship Id="rId6" Type="http://schemas.openxmlformats.org/officeDocument/2006/relationships/slideLayout" Target="../slideLayouts/slideLayout2199.xml"/><Relationship Id="rId11" Type="http://schemas.openxmlformats.org/officeDocument/2006/relationships/slideLayout" Target="../slideLayouts/slideLayout2204.xml"/><Relationship Id="rId5" Type="http://schemas.openxmlformats.org/officeDocument/2006/relationships/slideLayout" Target="../slideLayouts/slideLayout2198.xml"/><Relationship Id="rId10" Type="http://schemas.openxmlformats.org/officeDocument/2006/relationships/slideLayout" Target="../slideLayouts/slideLayout2203.xml"/><Relationship Id="rId4" Type="http://schemas.openxmlformats.org/officeDocument/2006/relationships/slideLayout" Target="../slideLayouts/slideLayout2197.xml"/><Relationship Id="rId9" Type="http://schemas.openxmlformats.org/officeDocument/2006/relationships/slideLayout" Target="../slideLayouts/slideLayout220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2212.xml"/><Relationship Id="rId13" Type="http://schemas.openxmlformats.org/officeDocument/2006/relationships/slideLayout" Target="../slideLayouts/slideLayout2217.xml"/><Relationship Id="rId3" Type="http://schemas.openxmlformats.org/officeDocument/2006/relationships/slideLayout" Target="../slideLayouts/slideLayout2207.xml"/><Relationship Id="rId7" Type="http://schemas.openxmlformats.org/officeDocument/2006/relationships/slideLayout" Target="../slideLayouts/slideLayout2211.xml"/><Relationship Id="rId12" Type="http://schemas.openxmlformats.org/officeDocument/2006/relationships/slideLayout" Target="../slideLayouts/slideLayout2216.xml"/><Relationship Id="rId2" Type="http://schemas.openxmlformats.org/officeDocument/2006/relationships/slideLayout" Target="../slideLayouts/slideLayout2206.xml"/><Relationship Id="rId1" Type="http://schemas.openxmlformats.org/officeDocument/2006/relationships/slideLayout" Target="../slideLayouts/slideLayout2205.xml"/><Relationship Id="rId6" Type="http://schemas.openxmlformats.org/officeDocument/2006/relationships/slideLayout" Target="../slideLayouts/slideLayout2210.xml"/><Relationship Id="rId11" Type="http://schemas.openxmlformats.org/officeDocument/2006/relationships/slideLayout" Target="../slideLayouts/slideLayout2215.xml"/><Relationship Id="rId5" Type="http://schemas.openxmlformats.org/officeDocument/2006/relationships/slideLayout" Target="../slideLayouts/slideLayout2209.xml"/><Relationship Id="rId10" Type="http://schemas.openxmlformats.org/officeDocument/2006/relationships/slideLayout" Target="../slideLayouts/slideLayout2214.xml"/><Relationship Id="rId4" Type="http://schemas.openxmlformats.org/officeDocument/2006/relationships/slideLayout" Target="../slideLayouts/slideLayout2208.xml"/><Relationship Id="rId9" Type="http://schemas.openxmlformats.org/officeDocument/2006/relationships/slideLayout" Target="../slideLayouts/slideLayout2213.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2225.xml"/><Relationship Id="rId13" Type="http://schemas.openxmlformats.org/officeDocument/2006/relationships/slideLayout" Target="../slideLayouts/slideLayout2230.xml"/><Relationship Id="rId3" Type="http://schemas.openxmlformats.org/officeDocument/2006/relationships/slideLayout" Target="../slideLayouts/slideLayout2220.xml"/><Relationship Id="rId7" Type="http://schemas.openxmlformats.org/officeDocument/2006/relationships/slideLayout" Target="../slideLayouts/slideLayout2224.xml"/><Relationship Id="rId12" Type="http://schemas.openxmlformats.org/officeDocument/2006/relationships/slideLayout" Target="../slideLayouts/slideLayout2229.xml"/><Relationship Id="rId2" Type="http://schemas.openxmlformats.org/officeDocument/2006/relationships/slideLayout" Target="../slideLayouts/slideLayout2219.xml"/><Relationship Id="rId1" Type="http://schemas.openxmlformats.org/officeDocument/2006/relationships/slideLayout" Target="../slideLayouts/slideLayout2218.xml"/><Relationship Id="rId6" Type="http://schemas.openxmlformats.org/officeDocument/2006/relationships/slideLayout" Target="../slideLayouts/slideLayout2223.xml"/><Relationship Id="rId11" Type="http://schemas.openxmlformats.org/officeDocument/2006/relationships/slideLayout" Target="../slideLayouts/slideLayout2228.xml"/><Relationship Id="rId5" Type="http://schemas.openxmlformats.org/officeDocument/2006/relationships/slideLayout" Target="../slideLayouts/slideLayout2222.xml"/><Relationship Id="rId10" Type="http://schemas.openxmlformats.org/officeDocument/2006/relationships/slideLayout" Target="../slideLayouts/slideLayout2227.xml"/><Relationship Id="rId4" Type="http://schemas.openxmlformats.org/officeDocument/2006/relationships/slideLayout" Target="../slideLayouts/slideLayout2221.xml"/><Relationship Id="rId9" Type="http://schemas.openxmlformats.org/officeDocument/2006/relationships/slideLayout" Target="../slideLayouts/slideLayout2226.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2238.xml"/><Relationship Id="rId13" Type="http://schemas.openxmlformats.org/officeDocument/2006/relationships/slideLayout" Target="../slideLayouts/slideLayout2243.xml"/><Relationship Id="rId3" Type="http://schemas.openxmlformats.org/officeDocument/2006/relationships/slideLayout" Target="../slideLayouts/slideLayout2233.xml"/><Relationship Id="rId7" Type="http://schemas.openxmlformats.org/officeDocument/2006/relationships/slideLayout" Target="../slideLayouts/slideLayout2237.xml"/><Relationship Id="rId12" Type="http://schemas.openxmlformats.org/officeDocument/2006/relationships/slideLayout" Target="../slideLayouts/slideLayout2242.xml"/><Relationship Id="rId2" Type="http://schemas.openxmlformats.org/officeDocument/2006/relationships/slideLayout" Target="../slideLayouts/slideLayout2232.xml"/><Relationship Id="rId1" Type="http://schemas.openxmlformats.org/officeDocument/2006/relationships/slideLayout" Target="../slideLayouts/slideLayout2231.xml"/><Relationship Id="rId6" Type="http://schemas.openxmlformats.org/officeDocument/2006/relationships/slideLayout" Target="../slideLayouts/slideLayout2236.xml"/><Relationship Id="rId11" Type="http://schemas.openxmlformats.org/officeDocument/2006/relationships/slideLayout" Target="../slideLayouts/slideLayout2241.xml"/><Relationship Id="rId5" Type="http://schemas.openxmlformats.org/officeDocument/2006/relationships/slideLayout" Target="../slideLayouts/slideLayout2235.xml"/><Relationship Id="rId10" Type="http://schemas.openxmlformats.org/officeDocument/2006/relationships/slideLayout" Target="../slideLayouts/slideLayout2240.xml"/><Relationship Id="rId4" Type="http://schemas.openxmlformats.org/officeDocument/2006/relationships/slideLayout" Target="../slideLayouts/slideLayout2234.xml"/><Relationship Id="rId9" Type="http://schemas.openxmlformats.org/officeDocument/2006/relationships/slideLayout" Target="../slideLayouts/slideLayout2239.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2251.xml"/><Relationship Id="rId13" Type="http://schemas.openxmlformats.org/officeDocument/2006/relationships/slideLayout" Target="../slideLayouts/slideLayout2256.xml"/><Relationship Id="rId3" Type="http://schemas.openxmlformats.org/officeDocument/2006/relationships/slideLayout" Target="../slideLayouts/slideLayout2246.xml"/><Relationship Id="rId7" Type="http://schemas.openxmlformats.org/officeDocument/2006/relationships/slideLayout" Target="../slideLayouts/slideLayout2250.xml"/><Relationship Id="rId12" Type="http://schemas.openxmlformats.org/officeDocument/2006/relationships/slideLayout" Target="../slideLayouts/slideLayout2255.xml"/><Relationship Id="rId2" Type="http://schemas.openxmlformats.org/officeDocument/2006/relationships/slideLayout" Target="../slideLayouts/slideLayout2245.xml"/><Relationship Id="rId1" Type="http://schemas.openxmlformats.org/officeDocument/2006/relationships/slideLayout" Target="../slideLayouts/slideLayout2244.xml"/><Relationship Id="rId6" Type="http://schemas.openxmlformats.org/officeDocument/2006/relationships/slideLayout" Target="../slideLayouts/slideLayout2249.xml"/><Relationship Id="rId11" Type="http://schemas.openxmlformats.org/officeDocument/2006/relationships/slideLayout" Target="../slideLayouts/slideLayout2254.xml"/><Relationship Id="rId5" Type="http://schemas.openxmlformats.org/officeDocument/2006/relationships/slideLayout" Target="../slideLayouts/slideLayout2248.xml"/><Relationship Id="rId10" Type="http://schemas.openxmlformats.org/officeDocument/2006/relationships/slideLayout" Target="../slideLayouts/slideLayout2253.xml"/><Relationship Id="rId4" Type="http://schemas.openxmlformats.org/officeDocument/2006/relationships/slideLayout" Target="../slideLayouts/slideLayout2247.xml"/><Relationship Id="rId9" Type="http://schemas.openxmlformats.org/officeDocument/2006/relationships/slideLayout" Target="../slideLayouts/slideLayout2252.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2264.xml"/><Relationship Id="rId3" Type="http://schemas.openxmlformats.org/officeDocument/2006/relationships/slideLayout" Target="../slideLayouts/slideLayout2259.xml"/><Relationship Id="rId7" Type="http://schemas.openxmlformats.org/officeDocument/2006/relationships/slideLayout" Target="../slideLayouts/slideLayout2263.xml"/><Relationship Id="rId12" Type="http://schemas.openxmlformats.org/officeDocument/2006/relationships/theme" Target="../theme/theme77.xml"/><Relationship Id="rId2" Type="http://schemas.openxmlformats.org/officeDocument/2006/relationships/slideLayout" Target="../slideLayouts/slideLayout2258.xml"/><Relationship Id="rId1" Type="http://schemas.openxmlformats.org/officeDocument/2006/relationships/slideLayout" Target="../slideLayouts/slideLayout2257.xml"/><Relationship Id="rId6" Type="http://schemas.openxmlformats.org/officeDocument/2006/relationships/slideLayout" Target="../slideLayouts/slideLayout2262.xml"/><Relationship Id="rId11" Type="http://schemas.openxmlformats.org/officeDocument/2006/relationships/slideLayout" Target="../slideLayouts/slideLayout2267.xml"/><Relationship Id="rId5" Type="http://schemas.openxmlformats.org/officeDocument/2006/relationships/slideLayout" Target="../slideLayouts/slideLayout2261.xml"/><Relationship Id="rId10" Type="http://schemas.openxmlformats.org/officeDocument/2006/relationships/slideLayout" Target="../slideLayouts/slideLayout2266.xml"/><Relationship Id="rId4" Type="http://schemas.openxmlformats.org/officeDocument/2006/relationships/slideLayout" Target="../slideLayouts/slideLayout2260.xml"/><Relationship Id="rId9" Type="http://schemas.openxmlformats.org/officeDocument/2006/relationships/slideLayout" Target="../slideLayouts/slideLayout2265.xml"/></Relationships>
</file>

<file path=ppt/slideMasters/_rels/slideMaster78.xml.rels><?xml version="1.0" encoding="UTF-8" standalone="yes"?>
<Relationships xmlns="http://schemas.openxmlformats.org/package/2006/relationships"><Relationship Id="rId3" Type="http://schemas.openxmlformats.org/officeDocument/2006/relationships/theme" Target="../theme/theme78.xml"/><Relationship Id="rId2" Type="http://schemas.openxmlformats.org/officeDocument/2006/relationships/slideLayout" Target="../slideLayouts/slideLayout2269.xml"/><Relationship Id="rId1" Type="http://schemas.openxmlformats.org/officeDocument/2006/relationships/slideLayout" Target="../slideLayouts/slideLayout2268.xml"/></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2271.xml"/><Relationship Id="rId1" Type="http://schemas.openxmlformats.org/officeDocument/2006/relationships/slideLayout" Target="../slideLayouts/slideLayout22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slideLayout" Target="../slideLayouts/slideLayout785.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slideLayout" Target="../slideLayouts/slideLayout784.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 Id="rId14" Type="http://schemas.openxmlformats.org/officeDocument/2006/relationships/theme" Target="../theme/theme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2279.xml"/><Relationship Id="rId13" Type="http://schemas.openxmlformats.org/officeDocument/2006/relationships/theme" Target="../theme/theme80.xml"/><Relationship Id="rId3" Type="http://schemas.openxmlformats.org/officeDocument/2006/relationships/slideLayout" Target="../slideLayouts/slideLayout2274.xml"/><Relationship Id="rId7" Type="http://schemas.openxmlformats.org/officeDocument/2006/relationships/slideLayout" Target="../slideLayouts/slideLayout2278.xml"/><Relationship Id="rId12" Type="http://schemas.openxmlformats.org/officeDocument/2006/relationships/slideLayout" Target="../slideLayouts/slideLayout2283.xml"/><Relationship Id="rId2" Type="http://schemas.openxmlformats.org/officeDocument/2006/relationships/slideLayout" Target="../slideLayouts/slideLayout2273.xml"/><Relationship Id="rId1" Type="http://schemas.openxmlformats.org/officeDocument/2006/relationships/slideLayout" Target="../slideLayouts/slideLayout2272.xml"/><Relationship Id="rId6" Type="http://schemas.openxmlformats.org/officeDocument/2006/relationships/slideLayout" Target="../slideLayouts/slideLayout2277.xml"/><Relationship Id="rId11" Type="http://schemas.openxmlformats.org/officeDocument/2006/relationships/slideLayout" Target="../slideLayouts/slideLayout2282.xml"/><Relationship Id="rId5" Type="http://schemas.openxmlformats.org/officeDocument/2006/relationships/slideLayout" Target="../slideLayouts/slideLayout2276.xml"/><Relationship Id="rId10" Type="http://schemas.openxmlformats.org/officeDocument/2006/relationships/slideLayout" Target="../slideLayouts/slideLayout2281.xml"/><Relationship Id="rId4" Type="http://schemas.openxmlformats.org/officeDocument/2006/relationships/slideLayout" Target="../slideLayouts/slideLayout2275.xml"/><Relationship Id="rId9" Type="http://schemas.openxmlformats.org/officeDocument/2006/relationships/slideLayout" Target="../slideLayouts/slideLayout22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2291.xml"/><Relationship Id="rId13" Type="http://schemas.openxmlformats.org/officeDocument/2006/relationships/slideLayout" Target="../slideLayouts/slideLayout2296.xml"/><Relationship Id="rId3" Type="http://schemas.openxmlformats.org/officeDocument/2006/relationships/slideLayout" Target="../slideLayouts/slideLayout2286.xml"/><Relationship Id="rId7" Type="http://schemas.openxmlformats.org/officeDocument/2006/relationships/slideLayout" Target="../slideLayouts/slideLayout2290.xml"/><Relationship Id="rId12" Type="http://schemas.openxmlformats.org/officeDocument/2006/relationships/slideLayout" Target="../slideLayouts/slideLayout2295.xml"/><Relationship Id="rId2" Type="http://schemas.openxmlformats.org/officeDocument/2006/relationships/slideLayout" Target="../slideLayouts/slideLayout2285.xml"/><Relationship Id="rId1" Type="http://schemas.openxmlformats.org/officeDocument/2006/relationships/slideLayout" Target="../slideLayouts/slideLayout2284.xml"/><Relationship Id="rId6" Type="http://schemas.openxmlformats.org/officeDocument/2006/relationships/slideLayout" Target="../slideLayouts/slideLayout2289.xml"/><Relationship Id="rId11" Type="http://schemas.openxmlformats.org/officeDocument/2006/relationships/slideLayout" Target="../slideLayouts/slideLayout2294.xml"/><Relationship Id="rId5" Type="http://schemas.openxmlformats.org/officeDocument/2006/relationships/slideLayout" Target="../slideLayouts/slideLayout2288.xml"/><Relationship Id="rId10" Type="http://schemas.openxmlformats.org/officeDocument/2006/relationships/slideLayout" Target="../slideLayouts/slideLayout2293.xml"/><Relationship Id="rId4" Type="http://schemas.openxmlformats.org/officeDocument/2006/relationships/slideLayout" Target="../slideLayouts/slideLayout2287.xml"/><Relationship Id="rId9" Type="http://schemas.openxmlformats.org/officeDocument/2006/relationships/slideLayout" Target="../slideLayouts/slideLayout2292.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229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2305.xml"/><Relationship Id="rId3" Type="http://schemas.openxmlformats.org/officeDocument/2006/relationships/slideLayout" Target="../slideLayouts/slideLayout2300.xml"/><Relationship Id="rId7" Type="http://schemas.openxmlformats.org/officeDocument/2006/relationships/slideLayout" Target="../slideLayouts/slideLayout2304.xml"/><Relationship Id="rId12" Type="http://schemas.openxmlformats.org/officeDocument/2006/relationships/theme" Target="../theme/theme83.xml"/><Relationship Id="rId2" Type="http://schemas.openxmlformats.org/officeDocument/2006/relationships/slideLayout" Target="../slideLayouts/slideLayout2299.xml"/><Relationship Id="rId1" Type="http://schemas.openxmlformats.org/officeDocument/2006/relationships/slideLayout" Target="../slideLayouts/slideLayout2298.xml"/><Relationship Id="rId6" Type="http://schemas.openxmlformats.org/officeDocument/2006/relationships/slideLayout" Target="../slideLayouts/slideLayout2303.xml"/><Relationship Id="rId11" Type="http://schemas.openxmlformats.org/officeDocument/2006/relationships/slideLayout" Target="../slideLayouts/slideLayout2308.xml"/><Relationship Id="rId5" Type="http://schemas.openxmlformats.org/officeDocument/2006/relationships/slideLayout" Target="../slideLayouts/slideLayout2302.xml"/><Relationship Id="rId10" Type="http://schemas.openxmlformats.org/officeDocument/2006/relationships/slideLayout" Target="../slideLayouts/slideLayout2307.xml"/><Relationship Id="rId4" Type="http://schemas.openxmlformats.org/officeDocument/2006/relationships/slideLayout" Target="../slideLayouts/slideLayout2301.xml"/><Relationship Id="rId9" Type="http://schemas.openxmlformats.org/officeDocument/2006/relationships/slideLayout" Target="../slideLayouts/slideLayout2306.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2309.xml"/></Relationships>
</file>

<file path=ppt/slideMasters/_rels/slideMaster85.xml.rels><?xml version="1.0" encoding="UTF-8" standalone="yes"?>
<Relationships xmlns="http://schemas.openxmlformats.org/package/2006/relationships"><Relationship Id="rId3" Type="http://schemas.openxmlformats.org/officeDocument/2006/relationships/theme" Target="../theme/theme85.xml"/><Relationship Id="rId2" Type="http://schemas.openxmlformats.org/officeDocument/2006/relationships/slideLayout" Target="../slideLayouts/slideLayout2311.xml"/><Relationship Id="rId1" Type="http://schemas.openxmlformats.org/officeDocument/2006/relationships/slideLayout" Target="../slideLayouts/slideLayout2310.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2319.xml"/><Relationship Id="rId13" Type="http://schemas.openxmlformats.org/officeDocument/2006/relationships/theme" Target="../theme/theme86.xml"/><Relationship Id="rId3" Type="http://schemas.openxmlformats.org/officeDocument/2006/relationships/slideLayout" Target="../slideLayouts/slideLayout2314.xml"/><Relationship Id="rId7" Type="http://schemas.openxmlformats.org/officeDocument/2006/relationships/slideLayout" Target="../slideLayouts/slideLayout2318.xml"/><Relationship Id="rId12" Type="http://schemas.openxmlformats.org/officeDocument/2006/relationships/slideLayout" Target="../slideLayouts/slideLayout2323.xml"/><Relationship Id="rId2" Type="http://schemas.openxmlformats.org/officeDocument/2006/relationships/slideLayout" Target="../slideLayouts/slideLayout2313.xml"/><Relationship Id="rId1" Type="http://schemas.openxmlformats.org/officeDocument/2006/relationships/slideLayout" Target="../slideLayouts/slideLayout2312.xml"/><Relationship Id="rId6" Type="http://schemas.openxmlformats.org/officeDocument/2006/relationships/slideLayout" Target="../slideLayouts/slideLayout2317.xml"/><Relationship Id="rId11" Type="http://schemas.openxmlformats.org/officeDocument/2006/relationships/slideLayout" Target="../slideLayouts/slideLayout2322.xml"/><Relationship Id="rId5" Type="http://schemas.openxmlformats.org/officeDocument/2006/relationships/slideLayout" Target="../slideLayouts/slideLayout2316.xml"/><Relationship Id="rId10" Type="http://schemas.openxmlformats.org/officeDocument/2006/relationships/slideLayout" Target="../slideLayouts/slideLayout2321.xml"/><Relationship Id="rId4" Type="http://schemas.openxmlformats.org/officeDocument/2006/relationships/slideLayout" Target="../slideLayouts/slideLayout2315.xml"/><Relationship Id="rId9" Type="http://schemas.openxmlformats.org/officeDocument/2006/relationships/slideLayout" Target="../slideLayouts/slideLayout2320.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2331.xml"/><Relationship Id="rId13" Type="http://schemas.openxmlformats.org/officeDocument/2006/relationships/image" Target="../media/image22.jpeg"/><Relationship Id="rId3" Type="http://schemas.openxmlformats.org/officeDocument/2006/relationships/slideLayout" Target="../slideLayouts/slideLayout2326.xml"/><Relationship Id="rId7" Type="http://schemas.openxmlformats.org/officeDocument/2006/relationships/slideLayout" Target="../slideLayouts/slideLayout2330.xml"/><Relationship Id="rId12" Type="http://schemas.openxmlformats.org/officeDocument/2006/relationships/theme" Target="../theme/theme87.xml"/><Relationship Id="rId2" Type="http://schemas.openxmlformats.org/officeDocument/2006/relationships/slideLayout" Target="../slideLayouts/slideLayout2325.xml"/><Relationship Id="rId1" Type="http://schemas.openxmlformats.org/officeDocument/2006/relationships/slideLayout" Target="../slideLayouts/slideLayout2324.xml"/><Relationship Id="rId6" Type="http://schemas.openxmlformats.org/officeDocument/2006/relationships/slideLayout" Target="../slideLayouts/slideLayout2329.xml"/><Relationship Id="rId11" Type="http://schemas.openxmlformats.org/officeDocument/2006/relationships/slideLayout" Target="../slideLayouts/slideLayout2334.xml"/><Relationship Id="rId5" Type="http://schemas.openxmlformats.org/officeDocument/2006/relationships/slideLayout" Target="../slideLayouts/slideLayout2328.xml"/><Relationship Id="rId10" Type="http://schemas.openxmlformats.org/officeDocument/2006/relationships/slideLayout" Target="../slideLayouts/slideLayout2333.xml"/><Relationship Id="rId4" Type="http://schemas.openxmlformats.org/officeDocument/2006/relationships/slideLayout" Target="../slideLayouts/slideLayout2327.xml"/><Relationship Id="rId9" Type="http://schemas.openxmlformats.org/officeDocument/2006/relationships/slideLayout" Target="../slideLayouts/slideLayout233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2342.xml"/><Relationship Id="rId3" Type="http://schemas.openxmlformats.org/officeDocument/2006/relationships/slideLayout" Target="../slideLayouts/slideLayout2337.xml"/><Relationship Id="rId7" Type="http://schemas.openxmlformats.org/officeDocument/2006/relationships/slideLayout" Target="../slideLayouts/slideLayout2341.xml"/><Relationship Id="rId12" Type="http://schemas.openxmlformats.org/officeDocument/2006/relationships/theme" Target="../theme/theme88.xml"/><Relationship Id="rId2" Type="http://schemas.openxmlformats.org/officeDocument/2006/relationships/slideLayout" Target="../slideLayouts/slideLayout2336.xml"/><Relationship Id="rId1" Type="http://schemas.openxmlformats.org/officeDocument/2006/relationships/slideLayout" Target="../slideLayouts/slideLayout2335.xml"/><Relationship Id="rId6" Type="http://schemas.openxmlformats.org/officeDocument/2006/relationships/slideLayout" Target="../slideLayouts/slideLayout2340.xml"/><Relationship Id="rId11" Type="http://schemas.openxmlformats.org/officeDocument/2006/relationships/slideLayout" Target="../slideLayouts/slideLayout2345.xml"/><Relationship Id="rId5" Type="http://schemas.openxmlformats.org/officeDocument/2006/relationships/slideLayout" Target="../slideLayouts/slideLayout2339.xml"/><Relationship Id="rId10" Type="http://schemas.openxmlformats.org/officeDocument/2006/relationships/slideLayout" Target="../slideLayouts/slideLayout2344.xml"/><Relationship Id="rId4" Type="http://schemas.openxmlformats.org/officeDocument/2006/relationships/slideLayout" Target="../slideLayouts/slideLayout2338.xml"/><Relationship Id="rId9" Type="http://schemas.openxmlformats.org/officeDocument/2006/relationships/slideLayout" Target="../slideLayouts/slideLayout2343.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2353.xml"/><Relationship Id="rId13" Type="http://schemas.openxmlformats.org/officeDocument/2006/relationships/image" Target="../media/image22.jpeg"/><Relationship Id="rId3" Type="http://schemas.openxmlformats.org/officeDocument/2006/relationships/slideLayout" Target="../slideLayouts/slideLayout2348.xml"/><Relationship Id="rId7" Type="http://schemas.openxmlformats.org/officeDocument/2006/relationships/slideLayout" Target="../slideLayouts/slideLayout2352.xml"/><Relationship Id="rId12" Type="http://schemas.openxmlformats.org/officeDocument/2006/relationships/theme" Target="../theme/theme89.xml"/><Relationship Id="rId2" Type="http://schemas.openxmlformats.org/officeDocument/2006/relationships/slideLayout" Target="../slideLayouts/slideLayout2347.xml"/><Relationship Id="rId1" Type="http://schemas.openxmlformats.org/officeDocument/2006/relationships/slideLayout" Target="../slideLayouts/slideLayout2346.xml"/><Relationship Id="rId6" Type="http://schemas.openxmlformats.org/officeDocument/2006/relationships/slideLayout" Target="../slideLayouts/slideLayout2351.xml"/><Relationship Id="rId11" Type="http://schemas.openxmlformats.org/officeDocument/2006/relationships/slideLayout" Target="../slideLayouts/slideLayout2356.xml"/><Relationship Id="rId5" Type="http://schemas.openxmlformats.org/officeDocument/2006/relationships/slideLayout" Target="../slideLayouts/slideLayout2350.xml"/><Relationship Id="rId10" Type="http://schemas.openxmlformats.org/officeDocument/2006/relationships/slideLayout" Target="../slideLayouts/slideLayout2355.xml"/><Relationship Id="rId4" Type="http://schemas.openxmlformats.org/officeDocument/2006/relationships/slideLayout" Target="../slideLayouts/slideLayout2349.xml"/><Relationship Id="rId9" Type="http://schemas.openxmlformats.org/officeDocument/2006/relationships/slideLayout" Target="../slideLayouts/slideLayout235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93.xml"/><Relationship Id="rId13" Type="http://schemas.openxmlformats.org/officeDocument/2006/relationships/image" Target="../media/image26.png"/><Relationship Id="rId3" Type="http://schemas.openxmlformats.org/officeDocument/2006/relationships/slideLayout" Target="../slideLayouts/slideLayout788.xml"/><Relationship Id="rId7" Type="http://schemas.openxmlformats.org/officeDocument/2006/relationships/slideLayout" Target="../slideLayouts/slideLayout792.xml"/><Relationship Id="rId12" Type="http://schemas.openxmlformats.org/officeDocument/2006/relationships/theme" Target="../theme/theme9.xml"/><Relationship Id="rId2" Type="http://schemas.openxmlformats.org/officeDocument/2006/relationships/slideLayout" Target="../slideLayouts/slideLayout787.xml"/><Relationship Id="rId1" Type="http://schemas.openxmlformats.org/officeDocument/2006/relationships/slideLayout" Target="../slideLayouts/slideLayout786.xml"/><Relationship Id="rId6" Type="http://schemas.openxmlformats.org/officeDocument/2006/relationships/slideLayout" Target="../slideLayouts/slideLayout791.xml"/><Relationship Id="rId11" Type="http://schemas.openxmlformats.org/officeDocument/2006/relationships/slideLayout" Target="../slideLayouts/slideLayout796.xml"/><Relationship Id="rId5" Type="http://schemas.openxmlformats.org/officeDocument/2006/relationships/slideLayout" Target="../slideLayouts/slideLayout790.xml"/><Relationship Id="rId10" Type="http://schemas.openxmlformats.org/officeDocument/2006/relationships/slideLayout" Target="../slideLayouts/slideLayout795.xml"/><Relationship Id="rId4" Type="http://schemas.openxmlformats.org/officeDocument/2006/relationships/slideLayout" Target="../slideLayouts/slideLayout789.xml"/><Relationship Id="rId9" Type="http://schemas.openxmlformats.org/officeDocument/2006/relationships/slideLayout" Target="../slideLayouts/slideLayout794.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2364.xml"/><Relationship Id="rId13" Type="http://schemas.openxmlformats.org/officeDocument/2006/relationships/image" Target="../media/image22.jpeg"/><Relationship Id="rId3" Type="http://schemas.openxmlformats.org/officeDocument/2006/relationships/slideLayout" Target="../slideLayouts/slideLayout2359.xml"/><Relationship Id="rId7" Type="http://schemas.openxmlformats.org/officeDocument/2006/relationships/slideLayout" Target="../slideLayouts/slideLayout2363.xml"/><Relationship Id="rId12" Type="http://schemas.openxmlformats.org/officeDocument/2006/relationships/theme" Target="../theme/theme90.xml"/><Relationship Id="rId2" Type="http://schemas.openxmlformats.org/officeDocument/2006/relationships/slideLayout" Target="../slideLayouts/slideLayout2358.xml"/><Relationship Id="rId1" Type="http://schemas.openxmlformats.org/officeDocument/2006/relationships/slideLayout" Target="../slideLayouts/slideLayout2357.xml"/><Relationship Id="rId6" Type="http://schemas.openxmlformats.org/officeDocument/2006/relationships/slideLayout" Target="../slideLayouts/slideLayout2362.xml"/><Relationship Id="rId11" Type="http://schemas.openxmlformats.org/officeDocument/2006/relationships/slideLayout" Target="../slideLayouts/slideLayout2367.xml"/><Relationship Id="rId5" Type="http://schemas.openxmlformats.org/officeDocument/2006/relationships/slideLayout" Target="../slideLayouts/slideLayout2361.xml"/><Relationship Id="rId10" Type="http://schemas.openxmlformats.org/officeDocument/2006/relationships/slideLayout" Target="../slideLayouts/slideLayout2366.xml"/><Relationship Id="rId4" Type="http://schemas.openxmlformats.org/officeDocument/2006/relationships/slideLayout" Target="../slideLayouts/slideLayout2360.xml"/><Relationship Id="rId9" Type="http://schemas.openxmlformats.org/officeDocument/2006/relationships/slideLayout" Target="../slideLayouts/slideLayout2365.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2375.xml"/><Relationship Id="rId3" Type="http://schemas.openxmlformats.org/officeDocument/2006/relationships/slideLayout" Target="../slideLayouts/slideLayout2370.xml"/><Relationship Id="rId7" Type="http://schemas.openxmlformats.org/officeDocument/2006/relationships/slideLayout" Target="../slideLayouts/slideLayout2374.xml"/><Relationship Id="rId12" Type="http://schemas.openxmlformats.org/officeDocument/2006/relationships/theme" Target="../theme/theme91.xml"/><Relationship Id="rId2" Type="http://schemas.openxmlformats.org/officeDocument/2006/relationships/slideLayout" Target="../slideLayouts/slideLayout2369.xml"/><Relationship Id="rId1" Type="http://schemas.openxmlformats.org/officeDocument/2006/relationships/slideLayout" Target="../slideLayouts/slideLayout2368.xml"/><Relationship Id="rId6" Type="http://schemas.openxmlformats.org/officeDocument/2006/relationships/slideLayout" Target="../slideLayouts/slideLayout2373.xml"/><Relationship Id="rId11" Type="http://schemas.openxmlformats.org/officeDocument/2006/relationships/slideLayout" Target="../slideLayouts/slideLayout2378.xml"/><Relationship Id="rId5" Type="http://schemas.openxmlformats.org/officeDocument/2006/relationships/slideLayout" Target="../slideLayouts/slideLayout2372.xml"/><Relationship Id="rId10" Type="http://schemas.openxmlformats.org/officeDocument/2006/relationships/slideLayout" Target="../slideLayouts/slideLayout2377.xml"/><Relationship Id="rId4" Type="http://schemas.openxmlformats.org/officeDocument/2006/relationships/slideLayout" Target="../slideLayouts/slideLayout2371.xml"/><Relationship Id="rId9" Type="http://schemas.openxmlformats.org/officeDocument/2006/relationships/slideLayout" Target="../slideLayouts/slideLayout2376.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2386.xml"/><Relationship Id="rId3" Type="http://schemas.openxmlformats.org/officeDocument/2006/relationships/slideLayout" Target="../slideLayouts/slideLayout2381.xml"/><Relationship Id="rId7" Type="http://schemas.openxmlformats.org/officeDocument/2006/relationships/slideLayout" Target="../slideLayouts/slideLayout2385.xml"/><Relationship Id="rId12" Type="http://schemas.openxmlformats.org/officeDocument/2006/relationships/theme" Target="../theme/theme92.xml"/><Relationship Id="rId2" Type="http://schemas.openxmlformats.org/officeDocument/2006/relationships/slideLayout" Target="../slideLayouts/slideLayout2380.xml"/><Relationship Id="rId1" Type="http://schemas.openxmlformats.org/officeDocument/2006/relationships/slideLayout" Target="../slideLayouts/slideLayout2379.xml"/><Relationship Id="rId6" Type="http://schemas.openxmlformats.org/officeDocument/2006/relationships/slideLayout" Target="../slideLayouts/slideLayout2384.xml"/><Relationship Id="rId11" Type="http://schemas.openxmlformats.org/officeDocument/2006/relationships/slideLayout" Target="../slideLayouts/slideLayout2389.xml"/><Relationship Id="rId5" Type="http://schemas.openxmlformats.org/officeDocument/2006/relationships/slideLayout" Target="../slideLayouts/slideLayout2383.xml"/><Relationship Id="rId10" Type="http://schemas.openxmlformats.org/officeDocument/2006/relationships/slideLayout" Target="../slideLayouts/slideLayout2388.xml"/><Relationship Id="rId4" Type="http://schemas.openxmlformats.org/officeDocument/2006/relationships/slideLayout" Target="../slideLayouts/slideLayout2382.xml"/><Relationship Id="rId9" Type="http://schemas.openxmlformats.org/officeDocument/2006/relationships/slideLayout" Target="../slideLayouts/slideLayout2387.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2397.xml"/><Relationship Id="rId13" Type="http://schemas.openxmlformats.org/officeDocument/2006/relationships/slideLayout" Target="../slideLayouts/slideLayout2402.xml"/><Relationship Id="rId3" Type="http://schemas.openxmlformats.org/officeDocument/2006/relationships/slideLayout" Target="../slideLayouts/slideLayout2392.xml"/><Relationship Id="rId7" Type="http://schemas.openxmlformats.org/officeDocument/2006/relationships/slideLayout" Target="../slideLayouts/slideLayout2396.xml"/><Relationship Id="rId12" Type="http://schemas.openxmlformats.org/officeDocument/2006/relationships/slideLayout" Target="../slideLayouts/slideLayout2401.xml"/><Relationship Id="rId2" Type="http://schemas.openxmlformats.org/officeDocument/2006/relationships/slideLayout" Target="../slideLayouts/slideLayout2391.xml"/><Relationship Id="rId16" Type="http://schemas.openxmlformats.org/officeDocument/2006/relationships/theme" Target="../theme/theme93.xml"/><Relationship Id="rId1" Type="http://schemas.openxmlformats.org/officeDocument/2006/relationships/slideLayout" Target="../slideLayouts/slideLayout2390.xml"/><Relationship Id="rId6" Type="http://schemas.openxmlformats.org/officeDocument/2006/relationships/slideLayout" Target="../slideLayouts/slideLayout2395.xml"/><Relationship Id="rId11" Type="http://schemas.openxmlformats.org/officeDocument/2006/relationships/slideLayout" Target="../slideLayouts/slideLayout2400.xml"/><Relationship Id="rId5" Type="http://schemas.openxmlformats.org/officeDocument/2006/relationships/slideLayout" Target="../slideLayouts/slideLayout2394.xml"/><Relationship Id="rId15" Type="http://schemas.openxmlformats.org/officeDocument/2006/relationships/slideLayout" Target="../slideLayouts/slideLayout2404.xml"/><Relationship Id="rId10" Type="http://schemas.openxmlformats.org/officeDocument/2006/relationships/slideLayout" Target="../slideLayouts/slideLayout2399.xml"/><Relationship Id="rId4" Type="http://schemas.openxmlformats.org/officeDocument/2006/relationships/slideLayout" Target="../slideLayouts/slideLayout2393.xml"/><Relationship Id="rId9" Type="http://schemas.openxmlformats.org/officeDocument/2006/relationships/slideLayout" Target="../slideLayouts/slideLayout2398.xml"/><Relationship Id="rId14" Type="http://schemas.openxmlformats.org/officeDocument/2006/relationships/slideLayout" Target="../slideLayouts/slideLayout240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2412.xml"/><Relationship Id="rId13" Type="http://schemas.openxmlformats.org/officeDocument/2006/relationships/image" Target="../media/image37.jpeg"/><Relationship Id="rId3" Type="http://schemas.openxmlformats.org/officeDocument/2006/relationships/slideLayout" Target="../slideLayouts/slideLayout2407.xml"/><Relationship Id="rId7" Type="http://schemas.openxmlformats.org/officeDocument/2006/relationships/slideLayout" Target="../slideLayouts/slideLayout2411.xml"/><Relationship Id="rId12" Type="http://schemas.openxmlformats.org/officeDocument/2006/relationships/theme" Target="../theme/theme94.xml"/><Relationship Id="rId2" Type="http://schemas.openxmlformats.org/officeDocument/2006/relationships/slideLayout" Target="../slideLayouts/slideLayout2406.xml"/><Relationship Id="rId1" Type="http://schemas.openxmlformats.org/officeDocument/2006/relationships/slideLayout" Target="../slideLayouts/slideLayout2405.xml"/><Relationship Id="rId6" Type="http://schemas.openxmlformats.org/officeDocument/2006/relationships/slideLayout" Target="../slideLayouts/slideLayout2410.xml"/><Relationship Id="rId11" Type="http://schemas.openxmlformats.org/officeDocument/2006/relationships/slideLayout" Target="../slideLayouts/slideLayout2415.xml"/><Relationship Id="rId5" Type="http://schemas.openxmlformats.org/officeDocument/2006/relationships/slideLayout" Target="../slideLayouts/slideLayout2409.xml"/><Relationship Id="rId10" Type="http://schemas.openxmlformats.org/officeDocument/2006/relationships/slideLayout" Target="../slideLayouts/slideLayout2414.xml"/><Relationship Id="rId4" Type="http://schemas.openxmlformats.org/officeDocument/2006/relationships/slideLayout" Target="../slideLayouts/slideLayout2408.xml"/><Relationship Id="rId9" Type="http://schemas.openxmlformats.org/officeDocument/2006/relationships/slideLayout" Target="../slideLayouts/slideLayout2413.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2423.xml"/><Relationship Id="rId3" Type="http://schemas.openxmlformats.org/officeDocument/2006/relationships/slideLayout" Target="../slideLayouts/slideLayout2418.xml"/><Relationship Id="rId7" Type="http://schemas.openxmlformats.org/officeDocument/2006/relationships/slideLayout" Target="../slideLayouts/slideLayout2422.xml"/><Relationship Id="rId12" Type="http://schemas.openxmlformats.org/officeDocument/2006/relationships/theme" Target="../theme/theme95.xml"/><Relationship Id="rId2" Type="http://schemas.openxmlformats.org/officeDocument/2006/relationships/slideLayout" Target="../slideLayouts/slideLayout2417.xml"/><Relationship Id="rId1" Type="http://schemas.openxmlformats.org/officeDocument/2006/relationships/slideLayout" Target="../slideLayouts/slideLayout2416.xml"/><Relationship Id="rId6" Type="http://schemas.openxmlformats.org/officeDocument/2006/relationships/slideLayout" Target="../slideLayouts/slideLayout2421.xml"/><Relationship Id="rId11" Type="http://schemas.openxmlformats.org/officeDocument/2006/relationships/slideLayout" Target="../slideLayouts/slideLayout2426.xml"/><Relationship Id="rId5" Type="http://schemas.openxmlformats.org/officeDocument/2006/relationships/slideLayout" Target="../slideLayouts/slideLayout2420.xml"/><Relationship Id="rId10" Type="http://schemas.openxmlformats.org/officeDocument/2006/relationships/slideLayout" Target="../slideLayouts/slideLayout2425.xml"/><Relationship Id="rId4" Type="http://schemas.openxmlformats.org/officeDocument/2006/relationships/slideLayout" Target="../slideLayouts/slideLayout2419.xml"/><Relationship Id="rId9" Type="http://schemas.openxmlformats.org/officeDocument/2006/relationships/slideLayout" Target="../slideLayouts/slideLayout2424.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2434.xml"/><Relationship Id="rId13" Type="http://schemas.openxmlformats.org/officeDocument/2006/relationships/image" Target="../media/image39.png"/><Relationship Id="rId3" Type="http://schemas.openxmlformats.org/officeDocument/2006/relationships/slideLayout" Target="../slideLayouts/slideLayout2429.xml"/><Relationship Id="rId7" Type="http://schemas.openxmlformats.org/officeDocument/2006/relationships/slideLayout" Target="../slideLayouts/slideLayout2433.xml"/><Relationship Id="rId12" Type="http://schemas.openxmlformats.org/officeDocument/2006/relationships/theme" Target="../theme/theme96.xml"/><Relationship Id="rId2" Type="http://schemas.openxmlformats.org/officeDocument/2006/relationships/slideLayout" Target="../slideLayouts/slideLayout2428.xml"/><Relationship Id="rId1" Type="http://schemas.openxmlformats.org/officeDocument/2006/relationships/slideLayout" Target="../slideLayouts/slideLayout2427.xml"/><Relationship Id="rId6" Type="http://schemas.openxmlformats.org/officeDocument/2006/relationships/slideLayout" Target="../slideLayouts/slideLayout2432.xml"/><Relationship Id="rId11" Type="http://schemas.openxmlformats.org/officeDocument/2006/relationships/slideLayout" Target="../slideLayouts/slideLayout2437.xml"/><Relationship Id="rId5" Type="http://schemas.openxmlformats.org/officeDocument/2006/relationships/slideLayout" Target="../slideLayouts/slideLayout2431.xml"/><Relationship Id="rId10" Type="http://schemas.openxmlformats.org/officeDocument/2006/relationships/slideLayout" Target="../slideLayouts/slideLayout2436.xml"/><Relationship Id="rId4" Type="http://schemas.openxmlformats.org/officeDocument/2006/relationships/slideLayout" Target="../slideLayouts/slideLayout2430.xml"/><Relationship Id="rId9" Type="http://schemas.openxmlformats.org/officeDocument/2006/relationships/slideLayout" Target="../slideLayouts/slideLayout2435.xml"/></Relationships>
</file>

<file path=ppt/slideMasters/_rels/slideMaster97.xml.rels><?xml version="1.0" encoding="UTF-8" standalone="yes"?>
<Relationships xmlns="http://schemas.openxmlformats.org/package/2006/relationships"><Relationship Id="rId3" Type="http://schemas.openxmlformats.org/officeDocument/2006/relationships/slideLayout" Target="../slideLayouts/slideLayout2440.xml"/><Relationship Id="rId2" Type="http://schemas.openxmlformats.org/officeDocument/2006/relationships/slideLayout" Target="../slideLayouts/slideLayout2439.xml"/><Relationship Id="rId1" Type="http://schemas.openxmlformats.org/officeDocument/2006/relationships/slideLayout" Target="../slideLayouts/slideLayout2438.xml"/><Relationship Id="rId4" Type="http://schemas.openxmlformats.org/officeDocument/2006/relationships/theme" Target="../theme/theme9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2448.xml"/><Relationship Id="rId13" Type="http://schemas.openxmlformats.org/officeDocument/2006/relationships/image" Target="../media/image40.emf"/><Relationship Id="rId3" Type="http://schemas.openxmlformats.org/officeDocument/2006/relationships/slideLayout" Target="../slideLayouts/slideLayout2443.xml"/><Relationship Id="rId7" Type="http://schemas.openxmlformats.org/officeDocument/2006/relationships/slideLayout" Target="../slideLayouts/slideLayout2447.xml"/><Relationship Id="rId12" Type="http://schemas.openxmlformats.org/officeDocument/2006/relationships/theme" Target="../theme/theme98.xml"/><Relationship Id="rId17" Type="http://schemas.openxmlformats.org/officeDocument/2006/relationships/image" Target="../media/image44.png"/><Relationship Id="rId2" Type="http://schemas.openxmlformats.org/officeDocument/2006/relationships/slideLayout" Target="../slideLayouts/slideLayout2442.xml"/><Relationship Id="rId16" Type="http://schemas.openxmlformats.org/officeDocument/2006/relationships/image" Target="../media/image43.png"/><Relationship Id="rId1" Type="http://schemas.openxmlformats.org/officeDocument/2006/relationships/slideLayout" Target="../slideLayouts/slideLayout2441.xml"/><Relationship Id="rId6" Type="http://schemas.openxmlformats.org/officeDocument/2006/relationships/slideLayout" Target="../slideLayouts/slideLayout2446.xml"/><Relationship Id="rId11" Type="http://schemas.openxmlformats.org/officeDocument/2006/relationships/slideLayout" Target="../slideLayouts/slideLayout2451.xml"/><Relationship Id="rId5" Type="http://schemas.openxmlformats.org/officeDocument/2006/relationships/slideLayout" Target="../slideLayouts/slideLayout2445.xml"/><Relationship Id="rId15" Type="http://schemas.openxmlformats.org/officeDocument/2006/relationships/image" Target="../media/image42.png"/><Relationship Id="rId10" Type="http://schemas.openxmlformats.org/officeDocument/2006/relationships/slideLayout" Target="../slideLayouts/slideLayout2450.xml"/><Relationship Id="rId4" Type="http://schemas.openxmlformats.org/officeDocument/2006/relationships/slideLayout" Target="../slideLayouts/slideLayout2444.xml"/><Relationship Id="rId9" Type="http://schemas.openxmlformats.org/officeDocument/2006/relationships/slideLayout" Target="../slideLayouts/slideLayout2449.xml"/><Relationship Id="rId14" Type="http://schemas.openxmlformats.org/officeDocument/2006/relationships/image" Target="../media/image41.png"/></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2459.xml"/><Relationship Id="rId3" Type="http://schemas.openxmlformats.org/officeDocument/2006/relationships/slideLayout" Target="../slideLayouts/slideLayout2454.xml"/><Relationship Id="rId7" Type="http://schemas.openxmlformats.org/officeDocument/2006/relationships/slideLayout" Target="../slideLayouts/slideLayout2458.xml"/><Relationship Id="rId12" Type="http://schemas.openxmlformats.org/officeDocument/2006/relationships/theme" Target="../theme/theme99.xml"/><Relationship Id="rId2" Type="http://schemas.openxmlformats.org/officeDocument/2006/relationships/slideLayout" Target="../slideLayouts/slideLayout2453.xml"/><Relationship Id="rId1" Type="http://schemas.openxmlformats.org/officeDocument/2006/relationships/slideLayout" Target="../slideLayouts/slideLayout2452.xml"/><Relationship Id="rId6" Type="http://schemas.openxmlformats.org/officeDocument/2006/relationships/slideLayout" Target="../slideLayouts/slideLayout2457.xml"/><Relationship Id="rId11" Type="http://schemas.openxmlformats.org/officeDocument/2006/relationships/slideLayout" Target="../slideLayouts/slideLayout2462.xml"/><Relationship Id="rId5" Type="http://schemas.openxmlformats.org/officeDocument/2006/relationships/slideLayout" Target="../slideLayouts/slideLayout2456.xml"/><Relationship Id="rId10" Type="http://schemas.openxmlformats.org/officeDocument/2006/relationships/slideLayout" Target="../slideLayouts/slideLayout2461.xml"/><Relationship Id="rId4" Type="http://schemas.openxmlformats.org/officeDocument/2006/relationships/slideLayout" Target="../slideLayouts/slideLayout2455.xml"/><Relationship Id="rId9" Type="http://schemas.openxmlformats.org/officeDocument/2006/relationships/slideLayout" Target="../slideLayouts/slideLayout24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885267985"/>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2489463041"/>
      </p:ext>
    </p:extLst>
  </p:cSld>
  <p:clrMap bg1="lt1" tx1="dk1" bg2="lt2" tx2="dk2" accent1="accent1" accent2="accent2" accent3="accent3" accent4="accent4" accent5="accent5" accent6="accent6" hlink="hlink" folHlink="folHlink"/>
  <p:sldLayoutIdLst>
    <p:sldLayoutId id="2147488746" r:id="rId1"/>
    <p:sldLayoutId id="2147488747" r:id="rId2"/>
    <p:sldLayoutId id="2147488748" r:id="rId3"/>
    <p:sldLayoutId id="2147488749" r:id="rId4"/>
    <p:sldLayoutId id="2147488750" r:id="rId5"/>
    <p:sldLayoutId id="2147488751" r:id="rId6"/>
    <p:sldLayoutId id="2147488752" r:id="rId7"/>
    <p:sldLayoutId id="2147488753" r:id="rId8"/>
    <p:sldLayoutId id="2147488754" r:id="rId9"/>
    <p:sldLayoutId id="2147488755" r:id="rId10"/>
    <p:sldLayoutId id="21474887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chemeClr val="tx1"/>
                </a:solidFill>
                <a:effectLst>
                  <a:outerShdw blurRad="38100" dist="38100" dir="2700000" algn="tl">
                    <a:srgbClr val="000000"/>
                  </a:outerShdw>
                </a:effectLst>
                <a:latin typeface="Arial" panose="020B0604020202020204" pitchFamily="34" charset="0"/>
              </a:defRPr>
            </a:lvl1pPr>
          </a:lstStyle>
          <a:p>
            <a:pPr>
              <a:defRPr/>
            </a:pPr>
            <a:fld id="{953A75BF-C909-7C4B-AB75-8FBE4B19DA00}" type="slidenum">
              <a:rPr lang="en-US" smtClean="0"/>
              <a:pPr>
                <a:defRPr/>
              </a:pPr>
              <a:t>‹#›</a:t>
            </a:fld>
            <a:endParaRPr lang="en-US" dirty="0"/>
          </a:p>
        </p:txBody>
      </p:sp>
    </p:spTree>
    <p:extLst>
      <p:ext uri="{BB962C8B-B14F-4D97-AF65-F5344CB8AC3E}">
        <p14:creationId xmlns:p14="http://schemas.microsoft.com/office/powerpoint/2010/main" val="3089623254"/>
      </p:ext>
    </p:extLst>
  </p:cSld>
  <p:clrMap bg1="dk2" tx1="lt1" bg2="dk1" tx2="lt2" accent1="accent1" accent2="accent2" accent3="accent3" accent4="accent4" accent5="accent5" accent6="accent6" hlink="hlink" folHlink="folHlink"/>
  <p:sldLayoutIdLst>
    <p:sldLayoutId id="2147488758" r:id="rId1"/>
    <p:sldLayoutId id="2147488759" r:id="rId2"/>
    <p:sldLayoutId id="2147488760" r:id="rId3"/>
    <p:sldLayoutId id="2147488761" r:id="rId4"/>
    <p:sldLayoutId id="2147488762" r:id="rId5"/>
    <p:sldLayoutId id="2147488763" r:id="rId6"/>
    <p:sldLayoutId id="2147488764" r:id="rId7"/>
    <p:sldLayoutId id="2147488765" r:id="rId8"/>
    <p:sldLayoutId id="2147488766" r:id="rId9"/>
    <p:sldLayoutId id="2147488767" r:id="rId10"/>
    <p:sldLayoutId id="2147488768" r:id="rId11"/>
    <p:sldLayoutId id="2147488769" r:id="rId12"/>
    <p:sldLayoutId id="2147488770" r:id="rId13"/>
    <p:sldLayoutId id="2147488771" r:id="rId14"/>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6E7F74C9-9B7A-0E46-A8B1-F002EABB0E2A}" type="slidenum">
              <a:rPr lang="en-US" smtClean="0"/>
              <a:pPr>
                <a:defRPr/>
              </a:pPr>
              <a:t>‹#›</a:t>
            </a:fld>
            <a:endParaRPr lang="en-US" dirty="0"/>
          </a:p>
        </p:txBody>
      </p:sp>
    </p:spTree>
    <p:extLst>
      <p:ext uri="{BB962C8B-B14F-4D97-AF65-F5344CB8AC3E}">
        <p14:creationId xmlns:p14="http://schemas.microsoft.com/office/powerpoint/2010/main" val="2098365049"/>
      </p:ext>
    </p:extLst>
  </p:cSld>
  <p:clrMap bg1="dk2" tx1="lt1" bg2="dk1" tx2="lt2" accent1="accent1" accent2="accent2" accent3="accent3" accent4="accent4" accent5="accent5" accent6="accent6" hlink="hlink" folHlink="folHlink"/>
  <p:sldLayoutIdLst>
    <p:sldLayoutId id="2147488773"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1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491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491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B1EF5F1-F4B1-544B-B909-14753A65E8F5}" type="slidenum">
              <a:rPr lang="en-US" smtClean="0"/>
              <a:pPr>
                <a:defRPr/>
              </a:pPr>
              <a:t>‹#›</a:t>
            </a:fld>
            <a:endParaRPr lang="en-US" dirty="0"/>
          </a:p>
        </p:txBody>
      </p:sp>
    </p:spTree>
    <p:extLst>
      <p:ext uri="{BB962C8B-B14F-4D97-AF65-F5344CB8AC3E}">
        <p14:creationId xmlns:p14="http://schemas.microsoft.com/office/powerpoint/2010/main" val="3609594180"/>
      </p:ext>
    </p:extLst>
  </p:cSld>
  <p:clrMap bg1="lt1" tx1="dk1" bg2="lt2" tx2="dk2" accent1="accent1" accent2="accent2" accent3="accent3" accent4="accent4" accent5="accent5" accent6="accent6" hlink="hlink" folHlink="folHlink"/>
  <p:sldLayoutIdLst>
    <p:sldLayoutId id="2147488775" r:id="rId1"/>
    <p:sldLayoutId id="2147488776" r:id="rId2"/>
    <p:sldLayoutId id="2147488777" r:id="rId3"/>
    <p:sldLayoutId id="2147488778" r:id="rId4"/>
    <p:sldLayoutId id="2147488779" r:id="rId5"/>
    <p:sldLayoutId id="2147488780" r:id="rId6"/>
    <p:sldLayoutId id="2147488781" r:id="rId7"/>
    <p:sldLayoutId id="2147488782" r:id="rId8"/>
    <p:sldLayoutId id="2147488783" r:id="rId9"/>
    <p:sldLayoutId id="2147488784" r:id="rId10"/>
    <p:sldLayoutId id="2147488785" r:id="rId11"/>
    <p:sldLayoutId id="2147488786" r:id="rId12"/>
    <p:sldLayoutId id="2147488787" r:id="rId13"/>
    <p:sldLayoutId id="2147488788" r:id="rId14"/>
    <p:sldLayoutId id="2147488789" r:id="rId15"/>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b="1">
          <a:solidFill>
            <a:schemeClr val="tx1"/>
          </a:solidFill>
          <a:latin typeface="Arial" pitchFamily="26" charset="0"/>
        </a:defRPr>
      </a:lvl6pPr>
      <a:lvl7pPr marL="914400" algn="ctr" rtl="0" fontAlgn="base">
        <a:spcBef>
          <a:spcPct val="0"/>
        </a:spcBef>
        <a:spcAft>
          <a:spcPct val="0"/>
        </a:spcAft>
        <a:defRPr sz="4400" b="1">
          <a:solidFill>
            <a:schemeClr val="tx1"/>
          </a:solidFill>
          <a:latin typeface="Arial" pitchFamily="26" charset="0"/>
        </a:defRPr>
      </a:lvl7pPr>
      <a:lvl8pPr marL="1371600" algn="ctr" rtl="0" fontAlgn="base">
        <a:spcBef>
          <a:spcPct val="0"/>
        </a:spcBef>
        <a:spcAft>
          <a:spcPct val="0"/>
        </a:spcAft>
        <a:defRPr sz="4400" b="1">
          <a:solidFill>
            <a:schemeClr val="tx1"/>
          </a:solidFill>
          <a:latin typeface="Arial" pitchFamily="26" charset="0"/>
        </a:defRPr>
      </a:lvl8pPr>
      <a:lvl9pPr marL="1828800" algn="ctr" rtl="0" fontAlgn="base">
        <a:spcBef>
          <a:spcPct val="0"/>
        </a:spcBef>
        <a:spcAft>
          <a:spcPct val="0"/>
        </a:spcAft>
        <a:defRPr sz="4400" b="1">
          <a:solidFill>
            <a:schemeClr val="tx1"/>
          </a:solidFill>
          <a:latin typeface="Arial" pitchFamily="26"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rPr>
              <a:pPr>
                <a:defRPr/>
              </a:pPr>
              <a:t>‹#›</a:t>
            </a:fld>
            <a:endParaRPr lang="en-US" sz="1400">
              <a:solidFill>
                <a:srgbClr val="2A3D7A"/>
              </a:solidFill>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23844435"/>
      </p:ext>
    </p:extLst>
  </p:cSld>
  <p:clrMap bg1="lt1" tx1="dk1" bg2="lt2" tx2="dk2" accent1="accent1" accent2="accent2" accent3="accent3" accent4="accent4" accent5="accent5" accent6="accent6" hlink="hlink" folHlink="folHlink"/>
  <p:sldLayoutIdLst>
    <p:sldLayoutId id="2147488791" r:id="rId1"/>
    <p:sldLayoutId id="2147488792" r:id="rId2"/>
    <p:sldLayoutId id="2147488793" r:id="rId3"/>
    <p:sldLayoutId id="2147488794" r:id="rId4"/>
    <p:sldLayoutId id="2147488795" r:id="rId5"/>
    <p:sldLayoutId id="2147488796" r:id="rId6"/>
    <p:sldLayoutId id="2147488797" r:id="rId7"/>
    <p:sldLayoutId id="2147488798" r:id="rId8"/>
    <p:sldLayoutId id="2147488799" r:id="rId9"/>
    <p:sldLayoutId id="2147488800" r:id="rId10"/>
    <p:sldLayoutId id="214748880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434975" y="609600"/>
            <a:ext cx="84582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3"/>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a:defRPr/>
            </a:pPr>
            <a:fld id="{28E43074-1FCE-8A44-B44C-1C400B42D3B4}" type="slidenum">
              <a:rPr lang="en-US"/>
              <a:pPr>
                <a:defRPr/>
              </a:pPr>
              <a:t>‹#›</a:t>
            </a:fld>
            <a:endParaRPr lang="en-US"/>
          </a:p>
        </p:txBody>
      </p:sp>
    </p:spTree>
    <p:extLst>
      <p:ext uri="{BB962C8B-B14F-4D97-AF65-F5344CB8AC3E}">
        <p14:creationId xmlns:p14="http://schemas.microsoft.com/office/powerpoint/2010/main" val="3370650981"/>
      </p:ext>
    </p:extLst>
  </p:cSld>
  <p:clrMap bg1="dk2" tx1="lt1" bg2="dk1" tx2="lt2" accent1="accent1" accent2="accent2" accent3="accent3" accent4="accent4" accent5="accent5" accent6="accent6" hlink="hlink" folHlink="folHlink"/>
  <p:sldLayoutIdLst>
    <p:sldLayoutId id="2147488803" r:id="rId1"/>
    <p:sldLayoutId id="2147488804" r:id="rId2"/>
    <p:sldLayoutId id="2147488805" r:id="rId3"/>
    <p:sldLayoutId id="2147488806" r:id="rId4"/>
    <p:sldLayoutId id="2147488807" r:id="rId5"/>
    <p:sldLayoutId id="2147488808" r:id="rId6"/>
    <p:sldLayoutId id="2147488809" r:id="rId7"/>
    <p:sldLayoutId id="2147488810" r:id="rId8"/>
    <p:sldLayoutId id="2147488811" r:id="rId9"/>
    <p:sldLayoutId id="2147488812" r:id="rId10"/>
    <p:sldLayoutId id="2147488813" r:id="rId11"/>
  </p:sldLayoutIdLst>
  <p:hf sldNum="0" hdr="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2pPr>
      <a:lvl3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3pPr>
      <a:lvl4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4pPr>
      <a:lvl5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5pPr>
      <a:lvl6pPr marL="4572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6pPr>
      <a:lvl7pPr marL="9144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7pPr>
      <a:lvl8pPr marL="13716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8pPr>
      <a:lvl9pPr marL="18288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1066800" y="990600"/>
            <a:ext cx="6781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990600" y="2209800"/>
            <a:ext cx="69342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53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3153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3153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CA8A5935-43B2-1849-A802-5EDEA4E8C9EF}" type="slidenum">
              <a:rPr lang="en-US"/>
              <a:pPr>
                <a:defRPr/>
              </a:pPr>
              <a:t>‹#›</a:t>
            </a:fld>
            <a:endParaRPr lang="en-US"/>
          </a:p>
        </p:txBody>
      </p:sp>
    </p:spTree>
    <p:extLst>
      <p:ext uri="{BB962C8B-B14F-4D97-AF65-F5344CB8AC3E}">
        <p14:creationId xmlns:p14="http://schemas.microsoft.com/office/powerpoint/2010/main" val="298336848"/>
      </p:ext>
    </p:extLst>
  </p:cSld>
  <p:clrMap bg1="dk2" tx1="lt1" bg2="dk1" tx2="lt2" accent1="accent1" accent2="accent2" accent3="accent3" accent4="accent4" accent5="accent5" accent6="accent6" hlink="hlink" folHlink="folHlink"/>
  <p:sldLayoutIdLst>
    <p:sldLayoutId id="2147488815" r:id="rId1"/>
    <p:sldLayoutId id="2147488816" r:id="rId2"/>
    <p:sldLayoutId id="2147488817" r:id="rId3"/>
    <p:sldLayoutId id="2147488818" r:id="rId4"/>
    <p:sldLayoutId id="2147488819" r:id="rId5"/>
    <p:sldLayoutId id="2147488820" r:id="rId6"/>
    <p:sldLayoutId id="2147488821" r:id="rId7"/>
    <p:sldLayoutId id="2147488822" r:id="rId8"/>
    <p:sldLayoutId id="2147488823" r:id="rId9"/>
    <p:sldLayoutId id="2147488824" r:id="rId10"/>
    <p:sldLayoutId id="2147488825" r:id="rId11"/>
  </p:sldLayoutIdLst>
  <p:hf sldNum="0" hdr="0"/>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2pPr>
      <a:lvl3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3pPr>
      <a:lvl4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4pPr>
      <a:lvl5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5pPr>
      <a:lvl6pPr marL="4572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6pPr>
      <a:lvl7pPr marL="9144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7pPr>
      <a:lvl8pPr marL="13716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8pPr>
      <a:lvl9pPr marL="18288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ea typeface="+mn-ea"/>
        </a:defRPr>
      </a:lvl2pPr>
      <a:lvl3pPr marL="1143000" indent="-228600" algn="l" rtl="0" eaLnBrk="0" fontAlgn="base" hangingPunct="0">
        <a:spcBef>
          <a:spcPct val="20000"/>
        </a:spcBef>
        <a:spcAft>
          <a:spcPct val="0"/>
        </a:spcAft>
        <a:buChar char="»"/>
        <a:defRPr sz="2000">
          <a:solidFill>
            <a:schemeClr val="tx1"/>
          </a:solidFill>
          <a:latin typeface="+mn-lt"/>
          <a:ea typeface="+mn-ea"/>
        </a:defRPr>
      </a:lvl3pPr>
      <a:lvl4pPr marL="1600200" indent="-228600" algn="l" rtl="0" eaLnBrk="0" fontAlgn="base" hangingPunct="0">
        <a:spcBef>
          <a:spcPct val="20000"/>
        </a:spcBef>
        <a:spcAft>
          <a:spcPct val="0"/>
        </a:spcAft>
        <a:buChar char="»"/>
        <a:defRPr>
          <a:solidFill>
            <a:schemeClr val="tx1"/>
          </a:solidFill>
          <a:latin typeface="+mn-lt"/>
          <a:ea typeface="+mn-ea"/>
        </a:defRPr>
      </a:lvl4pPr>
      <a:lvl5pPr marL="2057400" indent="-228600" algn="l" rtl="0" eaLnBrk="0" fontAlgn="base" hangingPunct="0">
        <a:spcBef>
          <a:spcPct val="20000"/>
        </a:spcBef>
        <a:spcAft>
          <a:spcPct val="0"/>
        </a:spcAft>
        <a:buChar char="»"/>
        <a:defRPr>
          <a:solidFill>
            <a:schemeClr val="tx1"/>
          </a:solidFill>
          <a:latin typeface="+mn-lt"/>
          <a:ea typeface="+mn-ea"/>
        </a:defRPr>
      </a:lvl5pPr>
      <a:lvl6pPr marL="2514600" indent="-228600" algn="l" rtl="0" fontAlgn="base">
        <a:spcBef>
          <a:spcPct val="20000"/>
        </a:spcBef>
        <a:spcAft>
          <a:spcPct val="0"/>
        </a:spcAft>
        <a:buChar char="»"/>
        <a:defRPr>
          <a:solidFill>
            <a:schemeClr val="tx1"/>
          </a:solidFill>
          <a:latin typeface="+mn-lt"/>
          <a:ea typeface="+mn-ea"/>
        </a:defRPr>
      </a:lvl6pPr>
      <a:lvl7pPr marL="2971800" indent="-228600" algn="l" rtl="0" fontAlgn="base">
        <a:spcBef>
          <a:spcPct val="20000"/>
        </a:spcBef>
        <a:spcAft>
          <a:spcPct val="0"/>
        </a:spcAft>
        <a:buChar char="»"/>
        <a:defRPr>
          <a:solidFill>
            <a:schemeClr val="tx1"/>
          </a:solidFill>
          <a:latin typeface="+mn-lt"/>
          <a:ea typeface="+mn-ea"/>
        </a:defRPr>
      </a:lvl7pPr>
      <a:lvl8pPr marL="3429000" indent="-228600" algn="l" rtl="0" fontAlgn="base">
        <a:spcBef>
          <a:spcPct val="20000"/>
        </a:spcBef>
        <a:spcAft>
          <a:spcPct val="0"/>
        </a:spcAft>
        <a:buChar char="»"/>
        <a:defRPr>
          <a:solidFill>
            <a:schemeClr val="tx1"/>
          </a:solidFill>
          <a:latin typeface="+mn-lt"/>
          <a:ea typeface="+mn-ea"/>
        </a:defRPr>
      </a:lvl8pPr>
      <a:lvl9pPr marL="3886200" indent="-228600" algn="l" rtl="0" fontAlgn="base">
        <a:spcBef>
          <a:spcPct val="20000"/>
        </a:spcBef>
        <a:spcAft>
          <a:spcPct val="0"/>
        </a:spcAft>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10543478"/>
      </p:ext>
    </p:extLst>
  </p:cSld>
  <p:clrMap bg1="lt1" tx1="dk1" bg2="lt2" tx2="dk2" accent1="accent1" accent2="accent2" accent3="accent3" accent4="accent4" accent5="accent5" accent6="accent6" hlink="hlink" folHlink="folHlink"/>
  <p:sldLayoutIdLst>
    <p:sldLayoutId id="2147488827" r:id="rId1"/>
    <p:sldLayoutId id="2147488828" r:id="rId2"/>
    <p:sldLayoutId id="2147488829" r:id="rId3"/>
    <p:sldLayoutId id="2147488830" r:id="rId4"/>
    <p:sldLayoutId id="2147488831" r:id="rId5"/>
    <p:sldLayoutId id="2147488832" r:id="rId6"/>
    <p:sldLayoutId id="2147488833" r:id="rId7"/>
    <p:sldLayoutId id="2147488834" r:id="rId8"/>
    <p:sldLayoutId id="2147488835" r:id="rId9"/>
    <p:sldLayoutId id="2147488836" r:id="rId10"/>
    <p:sldLayoutId id="2147488837"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0E3FE9-65F1-4A46-9389-AD63EFF893DE}" type="slidenum">
              <a:rPr lang="en-US"/>
              <a:pPr>
                <a:defRPr/>
              </a:pPr>
              <a:t>‹#›</a:t>
            </a:fld>
            <a:endParaRPr lang="en-US"/>
          </a:p>
        </p:txBody>
      </p:sp>
    </p:spTree>
    <p:extLst>
      <p:ext uri="{BB962C8B-B14F-4D97-AF65-F5344CB8AC3E}">
        <p14:creationId xmlns:p14="http://schemas.microsoft.com/office/powerpoint/2010/main" val="3137568537"/>
      </p:ext>
    </p:extLst>
  </p:cSld>
  <p:clrMap bg1="lt1" tx1="dk1" bg2="lt2" tx2="dk2" accent1="accent1" accent2="accent2" accent3="accent3" accent4="accent4" accent5="accent5" accent6="accent6" hlink="hlink" folHlink="folHlink"/>
  <p:sldLayoutIdLst>
    <p:sldLayoutId id="2147488839" r:id="rId1"/>
    <p:sldLayoutId id="2147488840" r:id="rId2"/>
    <p:sldLayoutId id="2147488841" r:id="rId3"/>
    <p:sldLayoutId id="2147488842" r:id="rId4"/>
    <p:sldLayoutId id="2147488843" r:id="rId5"/>
    <p:sldLayoutId id="2147488844" r:id="rId6"/>
    <p:sldLayoutId id="2147488845" r:id="rId7"/>
    <p:sldLayoutId id="2147488846" r:id="rId8"/>
    <p:sldLayoutId id="2147488847" r:id="rId9"/>
    <p:sldLayoutId id="2147488848" r:id="rId10"/>
    <p:sldLayoutId id="2147488849" r:id="rId11"/>
    <p:sldLayoutId id="2147488850" r:id="rId12"/>
    <p:sldLayoutId id="214748885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3468935"/>
      </p:ext>
    </p:extLst>
  </p:cSld>
  <p:clrMap bg1="dk2" tx1="lt1" bg2="dk1" tx2="lt2" accent1="accent1" accent2="accent2" accent3="accent3" accent4="accent4" accent5="accent5" accent6="accent6" hlink="hlink" folHlink="folHlink"/>
  <p:sldLayoutIdLst>
    <p:sldLayoutId id="2147488853" r:id="rId1"/>
    <p:sldLayoutId id="2147488854" r:id="rId2"/>
    <p:sldLayoutId id="2147488855" r:id="rId3"/>
    <p:sldLayoutId id="2147488856" r:id="rId4"/>
    <p:sldLayoutId id="2147488857" r:id="rId5"/>
    <p:sldLayoutId id="2147488858" r:id="rId6"/>
    <p:sldLayoutId id="2147488859" r:id="rId7"/>
    <p:sldLayoutId id="2147488860" r:id="rId8"/>
    <p:sldLayoutId id="2147488861" r:id="rId9"/>
    <p:sldLayoutId id="2147488862" r:id="rId10"/>
    <p:sldLayoutId id="2147488863" r:id="rId11"/>
    <p:sldLayoutId id="2147488864" r:id="rId12"/>
    <p:sldLayoutId id="2147488865"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extLst>
      <p:ext uri="{BB962C8B-B14F-4D97-AF65-F5344CB8AC3E}">
        <p14:creationId xmlns:p14="http://schemas.microsoft.com/office/powerpoint/2010/main" val="1961151520"/>
      </p:ext>
    </p:extLst>
  </p:cSld>
  <p:clrMap bg1="lt1" tx1="dk1" bg2="lt2" tx2="dk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a:defRPr/>
            </a:pPr>
            <a:endParaRPr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a:defRPr/>
            </a:pPr>
            <a:endParaRPr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a:defRPr/>
            </a:pPr>
            <a:fld id="{ADE087D3-4B94-0449-9642-88B11C8468C5}" type="slidenum">
              <a:rPr lang="en-US" smtClean="0"/>
              <a:pPr>
                <a:defRPr/>
              </a:pPr>
              <a:t>‹#›</a:t>
            </a:fld>
            <a:endParaRPr lang="en-US" dirty="0"/>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Tree>
    <p:extLst>
      <p:ext uri="{BB962C8B-B14F-4D97-AF65-F5344CB8AC3E}">
        <p14:creationId xmlns:p14="http://schemas.microsoft.com/office/powerpoint/2010/main" val="1268579648"/>
      </p:ext>
    </p:extLst>
  </p:cSld>
  <p:clrMap bg1="lt1" tx1="dk1" bg2="lt2" tx2="dk2" accent1="accent1" accent2="accent2" accent3="accent3" accent4="accent4" accent5="accent5" accent6="accent6" hlink="hlink" folHlink="folHlink"/>
  <p:sldLayoutIdLst>
    <p:sldLayoutId id="2147488867" r:id="rId1"/>
    <p:sldLayoutId id="2147488868" r:id="rId2"/>
    <p:sldLayoutId id="2147488869" r:id="rId3"/>
    <p:sldLayoutId id="2147488870" r:id="rId4"/>
    <p:sldLayoutId id="2147488871" r:id="rId5"/>
    <p:sldLayoutId id="2147488872" r:id="rId6"/>
    <p:sldLayoutId id="2147488873" r:id="rId7"/>
    <p:sldLayoutId id="2147488874" r:id="rId8"/>
    <p:sldLayoutId id="2147488875" r:id="rId9"/>
    <p:sldLayoutId id="2147488876" r:id="rId10"/>
    <p:sldLayoutId id="2147488877"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8785501"/>
      </p:ext>
    </p:extLst>
  </p:cSld>
  <p:clrMap bg1="lt1" tx1="dk1" bg2="lt2" tx2="dk2" accent1="accent1" accent2="accent2" accent3="accent3" accent4="accent4" accent5="accent5" accent6="accent6" hlink="hlink" folHlink="folHlink"/>
  <p:sldLayoutIdLst>
    <p:sldLayoutId id="2147488879" r:id="rId1"/>
    <p:sldLayoutId id="2147488880" r:id="rId2"/>
    <p:sldLayoutId id="2147488881" r:id="rId3"/>
    <p:sldLayoutId id="2147488882" r:id="rId4"/>
    <p:sldLayoutId id="2147488883" r:id="rId5"/>
    <p:sldLayoutId id="2147488884" r:id="rId6"/>
    <p:sldLayoutId id="2147488885" r:id="rId7"/>
    <p:sldLayoutId id="2147488886" r:id="rId8"/>
    <p:sldLayoutId id="2147488887" r:id="rId9"/>
    <p:sldLayoutId id="2147488888" r:id="rId10"/>
    <p:sldLayoutId id="2147488889"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pPr>
                <a:defRPr/>
              </a:pPr>
              <a:t>‹#›</a:t>
            </a:fld>
            <a:endParaRPr lang="en-US" dirty="0"/>
          </a:p>
        </p:txBody>
      </p:sp>
    </p:spTree>
    <p:extLst>
      <p:ext uri="{BB962C8B-B14F-4D97-AF65-F5344CB8AC3E}">
        <p14:creationId xmlns:p14="http://schemas.microsoft.com/office/powerpoint/2010/main" val="3902439980"/>
      </p:ext>
    </p:extLst>
  </p:cSld>
  <p:clrMap bg1="lt1" tx1="dk1" bg2="lt2" tx2="dk2" accent1="accent1" accent2="accent2" accent3="accent3" accent4="accent4" accent5="accent5" accent6="accent6" hlink="hlink" folHlink="folHlink"/>
  <p:sldLayoutIdLst>
    <p:sldLayoutId id="2147488891" r:id="rId1"/>
    <p:sldLayoutId id="2147488892" r:id="rId2"/>
    <p:sldLayoutId id="2147488893" r:id="rId3"/>
    <p:sldLayoutId id="2147488894" r:id="rId4"/>
    <p:sldLayoutId id="2147488895" r:id="rId5"/>
    <p:sldLayoutId id="2147488896" r:id="rId6"/>
    <p:sldLayoutId id="2147488897" r:id="rId7"/>
    <p:sldLayoutId id="2147488898" r:id="rId8"/>
    <p:sldLayoutId id="2147488899" r:id="rId9"/>
    <p:sldLayoutId id="2147488900" r:id="rId10"/>
    <p:sldLayoutId id="2147488901"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19926349"/>
      </p:ext>
    </p:extLst>
  </p:cSld>
  <p:clrMap bg1="lt1" tx1="dk1" bg2="lt2" tx2="dk2" accent1="accent1" accent2="accent2" accent3="accent3" accent4="accent4" accent5="accent5" accent6="accent6" hlink="hlink" folHlink="folHlink"/>
  <p:sldLayoutIdLst>
    <p:sldLayoutId id="2147488903" r:id="rId1"/>
    <p:sldLayoutId id="2147488904" r:id="rId2"/>
    <p:sldLayoutId id="2147488905" r:id="rId3"/>
    <p:sldLayoutId id="2147488906" r:id="rId4"/>
    <p:sldLayoutId id="2147488907" r:id="rId5"/>
    <p:sldLayoutId id="2147488908" r:id="rId6"/>
    <p:sldLayoutId id="2147488909" r:id="rId7"/>
    <p:sldLayoutId id="2147488910" r:id="rId8"/>
    <p:sldLayoutId id="2147488911" r:id="rId9"/>
    <p:sldLayoutId id="2147488912" r:id="rId10"/>
    <p:sldLayoutId id="2147488913"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404550434"/>
      </p:ext>
    </p:extLst>
  </p:cSld>
  <p:clrMap bg1="lt1" tx1="dk1" bg2="lt2" tx2="dk2" accent1="accent1" accent2="accent2" accent3="accent3" accent4="accent4" accent5="accent5" accent6="accent6" hlink="hlink" folHlink="folHlink"/>
  <p:sldLayoutIdLst>
    <p:sldLayoutId id="2147488915" r:id="rId1"/>
    <p:sldLayoutId id="2147488916" r:id="rId2"/>
    <p:sldLayoutId id="2147488917" r:id="rId3"/>
    <p:sldLayoutId id="2147488918" r:id="rId4"/>
    <p:sldLayoutId id="2147488919" r:id="rId5"/>
    <p:sldLayoutId id="2147488920" r:id="rId6"/>
    <p:sldLayoutId id="2147488921" r:id="rId7"/>
    <p:sldLayoutId id="2147488922" r:id="rId8"/>
    <p:sldLayoutId id="2147488923" r:id="rId9"/>
    <p:sldLayoutId id="2147488924" r:id="rId10"/>
    <p:sldLayoutId id="2147488925"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spcBef>
                <a:spcPct val="0"/>
              </a:spcBef>
              <a:defRPr/>
            </a:pPr>
            <a:fld id="{C7FCEC4A-0619-534F-AB0C-4C4D1986DF16}" type="slidenum">
              <a:rPr lang="en-US" smtClean="0"/>
              <a:pPr>
                <a:spcBef>
                  <a:spcPct val="0"/>
                </a:spcBef>
                <a:defRPr/>
              </a:pPr>
              <a:t>‹#›</a:t>
            </a:fld>
            <a:endParaRPr lang="en-US" dirty="0"/>
          </a:p>
        </p:txBody>
      </p:sp>
    </p:spTree>
    <p:extLst>
      <p:ext uri="{BB962C8B-B14F-4D97-AF65-F5344CB8AC3E}">
        <p14:creationId xmlns:p14="http://schemas.microsoft.com/office/powerpoint/2010/main" val="4004002088"/>
      </p:ext>
    </p:extLst>
  </p:cSld>
  <p:clrMap bg1="dk2" tx1="lt1" bg2="dk1" tx2="lt2" accent1="accent1" accent2="accent2" accent3="accent3" accent4="accent4" accent5="accent5" accent6="accent6" hlink="hlink" folHlink="folHlink"/>
  <p:sldLayoutIdLst>
    <p:sldLayoutId id="2147488927" r:id="rId1"/>
    <p:sldLayoutId id="2147488928" r:id="rId2"/>
    <p:sldLayoutId id="2147488929" r:id="rId3"/>
    <p:sldLayoutId id="2147488930" r:id="rId4"/>
    <p:sldLayoutId id="2147488931" r:id="rId5"/>
    <p:sldLayoutId id="2147488932" r:id="rId6"/>
    <p:sldLayoutId id="2147488933" r:id="rId7"/>
    <p:sldLayoutId id="2147488934" r:id="rId8"/>
    <p:sldLayoutId id="2147488935" r:id="rId9"/>
    <p:sldLayoutId id="2147488936" r:id="rId10"/>
    <p:sldLayoutId id="2147488937" r:id="rId11"/>
    <p:sldLayoutId id="2147488938" r:id="rId12"/>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3771570822"/>
      </p:ext>
    </p:extLst>
  </p:cSld>
  <p:clrMap bg1="lt1" tx1="dk1" bg2="lt2" tx2="dk2" accent1="accent1" accent2="accent2" accent3="accent3" accent4="accent4" accent5="accent5" accent6="accent6" hlink="hlink" folHlink="folHlink"/>
  <p:sldLayoutIdLst>
    <p:sldLayoutId id="2147488940" r:id="rId1"/>
    <p:sldLayoutId id="2147488941" r:id="rId2"/>
    <p:sldLayoutId id="2147488942" r:id="rId3"/>
    <p:sldLayoutId id="2147488943" r:id="rId4"/>
    <p:sldLayoutId id="2147488944" r:id="rId5"/>
    <p:sldLayoutId id="2147488945" r:id="rId6"/>
    <p:sldLayoutId id="2147488946" r:id="rId7"/>
    <p:sldLayoutId id="2147488947" r:id="rId8"/>
    <p:sldLayoutId id="2147488948" r:id="rId9"/>
    <p:sldLayoutId id="2147488949" r:id="rId10"/>
    <p:sldLayoutId id="2147488950" r:id="rId11"/>
    <p:sldLayoutId id="2147488951" r:id="rId12"/>
    <p:sldLayoutId id="214748895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rgbClr val="482400"/>
                </a:solidFill>
                <a:latin typeface="Arial" panose="020B0604020202020204" pitchFamily="34" charset="0"/>
              </a:defRPr>
            </a:lvl1pPr>
          </a:lstStyle>
          <a:p>
            <a:pPr>
              <a:defRPr/>
            </a:pPr>
            <a:fld id="{D366A4A1-0A59-464E-B148-F9297EAADB0C}" type="slidenum">
              <a:rPr lang="en-US" smtClean="0"/>
              <a:pPr>
                <a:defRPr/>
              </a:pPr>
              <a:t>‹#›</a:t>
            </a:fld>
            <a:endParaRPr lang="en-US" dirty="0"/>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15384852"/>
      </p:ext>
    </p:extLst>
  </p:cSld>
  <p:clrMap bg1="lt1" tx1="dk1" bg2="lt2" tx2="dk2" accent1="accent1" accent2="accent2" accent3="accent3" accent4="accent4" accent5="accent5" accent6="accent6" hlink="hlink" folHlink="folHlink"/>
  <p:sldLayoutIdLst>
    <p:sldLayoutId id="2147488954" r:id="rId1"/>
    <p:sldLayoutId id="2147488955" r:id="rId2"/>
    <p:sldLayoutId id="2147488956" r:id="rId3"/>
    <p:sldLayoutId id="2147488957" r:id="rId4"/>
    <p:sldLayoutId id="2147488958" r:id="rId5"/>
    <p:sldLayoutId id="2147488959" r:id="rId6"/>
    <p:sldLayoutId id="2147488960" r:id="rId7"/>
    <p:sldLayoutId id="2147488961" r:id="rId8"/>
    <p:sldLayoutId id="2147488962" r:id="rId9"/>
    <p:sldLayoutId id="2147488963" r:id="rId10"/>
    <p:sldLayoutId id="2147488964"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spcBef>
                <a:spcPct val="0"/>
              </a:spcBef>
              <a:defRPr/>
            </a:pPr>
            <a:fld id="{C16A198B-9034-4749-8A8D-B90A5F5B90A3}" type="datetimeFigureOut">
              <a:rPr lang="en-US" smtClean="0"/>
              <a:pPr>
                <a:spcBef>
                  <a:spcPct val="0"/>
                </a:spcBef>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spcBef>
                <a:spcPct val="0"/>
              </a:spcBef>
              <a:defRPr/>
            </a:pPr>
            <a:fld id="{FA356419-7718-C74B-9C0F-E2D2C7D5AD85}" type="slidenum">
              <a:rPr lang="en-US" smtClean="0"/>
              <a:pPr>
                <a:spcBef>
                  <a:spcPct val="0"/>
                </a:spcBef>
                <a:defRPr/>
              </a:pPr>
              <a:t>‹#›</a:t>
            </a:fld>
            <a:endParaRPr lang="en-US" dirty="0"/>
          </a:p>
        </p:txBody>
      </p:sp>
    </p:spTree>
    <p:extLst>
      <p:ext uri="{BB962C8B-B14F-4D97-AF65-F5344CB8AC3E}">
        <p14:creationId xmlns:p14="http://schemas.microsoft.com/office/powerpoint/2010/main" val="2417559075"/>
      </p:ext>
    </p:extLst>
  </p:cSld>
  <p:clrMap bg1="lt1" tx1="dk1" bg2="lt2" tx2="dk2" accent1="accent1" accent2="accent2" accent3="accent3" accent4="accent4" accent5="accent5" accent6="accent6" hlink="hlink" folHlink="folHlink"/>
  <p:sldLayoutIdLst>
    <p:sldLayoutId id="2147488966" r:id="rId1"/>
    <p:sldLayoutId id="2147488967" r:id="rId2"/>
    <p:sldLayoutId id="2147488968" r:id="rId3"/>
    <p:sldLayoutId id="2147488969" r:id="rId4"/>
    <p:sldLayoutId id="2147488970" r:id="rId5"/>
    <p:sldLayoutId id="2147488971" r:id="rId6"/>
    <p:sldLayoutId id="2147488972" r:id="rId7"/>
    <p:sldLayoutId id="2147488973" r:id="rId8"/>
    <p:sldLayoutId id="2147488974" r:id="rId9"/>
    <p:sldLayoutId id="2147488975" r:id="rId10"/>
    <p:sldLayoutId id="214748897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spcBef>
                <a:spcPct val="0"/>
              </a:spcBef>
              <a:defRPr sz="1400" b="1" i="0">
                <a:solidFill>
                  <a:srgbClr val="FFFFFF"/>
                </a:solidFill>
                <a:latin typeface="Arial" panose="020B0604020202020204" pitchFamily="34" charset="0"/>
              </a:defRPr>
            </a:lvl1pPr>
          </a:lstStyle>
          <a:p>
            <a:pPr>
              <a:defRPr/>
            </a:pPr>
            <a:fld id="{9D7C13D9-C52A-1943-A370-4DC1239B485E}" type="slidenum">
              <a:rPr lang="en-US" smtClean="0"/>
              <a:pPr>
                <a:defRPr/>
              </a:pPr>
              <a:t>‹#›</a:t>
            </a:fld>
            <a:endParaRPr lang="en-US" dirty="0"/>
          </a:p>
        </p:txBody>
      </p:sp>
    </p:spTree>
    <p:extLst>
      <p:ext uri="{BB962C8B-B14F-4D97-AF65-F5344CB8AC3E}">
        <p14:creationId xmlns:p14="http://schemas.microsoft.com/office/powerpoint/2010/main" val="3346547954"/>
      </p:ext>
    </p:extLst>
  </p:cSld>
  <p:clrMap bg1="dk2" tx1="lt1" bg2="dk1" tx2="lt2" accent1="accent1" accent2="accent2" accent3="accent3" accent4="accent4" accent5="accent5" accent6="accent6" hlink="hlink" folHlink="folHlink"/>
  <p:sldLayoutIdLst>
    <p:sldLayoutId id="2147488978" r:id="rId1"/>
    <p:sldLayoutId id="2147488979" r:id="rId2"/>
    <p:sldLayoutId id="2147488980" r:id="rId3"/>
    <p:sldLayoutId id="2147488981" r:id="rId4"/>
    <p:sldLayoutId id="2147488982" r:id="rId5"/>
    <p:sldLayoutId id="2147488983" r:id="rId6"/>
    <p:sldLayoutId id="2147488984" r:id="rId7"/>
    <p:sldLayoutId id="2147488985" r:id="rId8"/>
    <p:sldLayoutId id="2147488986" r:id="rId9"/>
    <p:sldLayoutId id="2147488987" r:id="rId10"/>
    <p:sldLayoutId id="2147488988" r:id="rId11"/>
    <p:sldLayoutId id="2147488989"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8476085"/>
      </p:ext>
    </p:extLst>
  </p:cSld>
  <p:clrMap bg1="lt1" tx1="dk1" bg2="lt2" tx2="dk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CEAB827C-03B1-1843-A6EB-4857D0982098}" type="slidenum">
              <a:rPr lang="en-US" smtClean="0"/>
              <a:pPr>
                <a:defRPr/>
              </a:pPr>
              <a:t>‹#›</a:t>
            </a:fld>
            <a:endParaRPr lang="en-US" dirty="0"/>
          </a:p>
        </p:txBody>
      </p:sp>
    </p:spTree>
    <p:extLst>
      <p:ext uri="{BB962C8B-B14F-4D97-AF65-F5344CB8AC3E}">
        <p14:creationId xmlns:p14="http://schemas.microsoft.com/office/powerpoint/2010/main" val="3263818830"/>
      </p:ext>
    </p:extLst>
  </p:cSld>
  <p:clrMap bg1="lt1" tx1="dk1" bg2="lt2" tx2="dk2" accent1="accent1" accent2="accent2" accent3="accent3" accent4="accent4" accent5="accent5" accent6="accent6" hlink="hlink" folHlink="folHlink"/>
  <p:sldLayoutIdLst>
    <p:sldLayoutId id="21474889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7"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7"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0" y="609600"/>
            <a:ext cx="9067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67587" name="Rectangle 3"/>
          <p:cNvSpPr>
            <a:spLocks noGrp="1" noChangeArrowheads="1"/>
          </p:cNvSpPr>
          <p:nvPr>
            <p:ph type="body" idx="1"/>
          </p:nvPr>
        </p:nvSpPr>
        <p:spPr bwMode="auto">
          <a:xfrm>
            <a:off x="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cs typeface="Times New Roman" charset="0"/>
              </a:defRPr>
            </a:lvl1pPr>
          </a:lstStyle>
          <a:p>
            <a:pPr>
              <a:defRPr/>
            </a:pPr>
            <a:fld id="{9FD0894C-740D-E14A-89C2-58B521366A05}" type="slidenum">
              <a:rPr lang="en-GB"/>
              <a:pPr>
                <a:defRPr/>
              </a:pPr>
              <a:t>‹#›</a:t>
            </a:fld>
            <a:endParaRPr lang="en-GB"/>
          </a:p>
        </p:txBody>
      </p:sp>
    </p:spTree>
    <p:extLst>
      <p:ext uri="{BB962C8B-B14F-4D97-AF65-F5344CB8AC3E}">
        <p14:creationId xmlns:p14="http://schemas.microsoft.com/office/powerpoint/2010/main" val="564183015"/>
      </p:ext>
    </p:extLst>
  </p:cSld>
  <p:clrMap bg1="lt1" tx1="dk1" bg2="lt2" tx2="dk2" accent1="accent1" accent2="accent2" accent3="accent3" accent4="accent4" accent5="accent5" accent6="accent6" hlink="hlink" folHlink="folHlink"/>
  <p:sldLayoutIdLst>
    <p:sldLayoutId id="214748899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34817" name="Rectangle 1">
            <a:extLst>
              <a:ext uri="{FF2B5EF4-FFF2-40B4-BE49-F238E27FC236}">
                <a16:creationId xmlns:a16="http://schemas.microsoft.com/office/drawing/2014/main" id="{AB278C01-9ABD-BC4E-B910-25EB6DB28DAF}"/>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A3F49EB-DF34-8042-8D05-1DDCA0D3DB84}" type="slidenum">
              <a:rPr lang="en-US" altLang="en-US"/>
              <a:pPr/>
              <a:t>‹#›</a:t>
            </a:fld>
            <a:endParaRPr lang="en-US" altLang="en-US"/>
          </a:p>
        </p:txBody>
      </p:sp>
    </p:spTree>
    <p:extLst>
      <p:ext uri="{BB962C8B-B14F-4D97-AF65-F5344CB8AC3E}">
        <p14:creationId xmlns:p14="http://schemas.microsoft.com/office/powerpoint/2010/main" val="3204566629"/>
      </p:ext>
    </p:extLst>
  </p:cSld>
  <p:clrMap bg1="lt1" tx1="dk1" bg2="lt2" tx2="dk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bwMode="auto">
      <p:bgPr>
        <a:solidFill>
          <a:srgbClr val="E9E2B6"/>
        </a:solidFill>
        <a:effectLst/>
      </p:bgPr>
    </p:bg>
    <p:spTree>
      <p:nvGrpSpPr>
        <p:cNvPr id="1" name=""/>
        <p:cNvGrpSpPr/>
        <p:nvPr/>
      </p:nvGrpSpPr>
      <p:grpSpPr>
        <a:xfrm>
          <a:off x="0" y="0"/>
          <a:ext cx="0" cy="0"/>
          <a:chOff x="0" y="0"/>
          <a:chExt cx="0" cy="0"/>
        </a:xfrm>
      </p:grpSpPr>
      <p:pic>
        <p:nvPicPr>
          <p:cNvPr id="1025" name="Picture 1" descr="Picture 6">
            <a:extLst>
              <a:ext uri="{FF2B5EF4-FFF2-40B4-BE49-F238E27FC236}">
                <a16:creationId xmlns:a16="http://schemas.microsoft.com/office/drawing/2014/main" id="{7838EACA-A104-C34F-BCBD-74307CA3B193}"/>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26" name="Rectangle 2">
            <a:extLst>
              <a:ext uri="{FF2B5EF4-FFF2-40B4-BE49-F238E27FC236}">
                <a16:creationId xmlns:a16="http://schemas.microsoft.com/office/drawing/2014/main" id="{9463989D-6A71-7545-9D94-805385BDBA78}"/>
              </a:ext>
            </a:extLst>
          </p:cNvPr>
          <p:cNvSpPr>
            <a:spLocks noGrp="1"/>
          </p:cNvSpPr>
          <p:nvPr>
            <p:ph type="title"/>
          </p:nvPr>
        </p:nvSpPr>
        <p:spPr bwMode="auto">
          <a:xfrm>
            <a:off x="1371600" y="533400"/>
            <a:ext cx="75438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6038" tIns="46038" rIns="46038" bIns="46038"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7" name="Rectangle 3">
            <a:extLst>
              <a:ext uri="{FF2B5EF4-FFF2-40B4-BE49-F238E27FC236}">
                <a16:creationId xmlns:a16="http://schemas.microsoft.com/office/drawing/2014/main" id="{A4640F36-9ECC-344A-A535-6FA943D174F9}"/>
              </a:ext>
            </a:extLst>
          </p:cNvPr>
          <p:cNvSpPr>
            <a:spLocks noGrp="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8" name="Rectangle 4">
            <a:extLst>
              <a:ext uri="{FF2B5EF4-FFF2-40B4-BE49-F238E27FC236}">
                <a16:creationId xmlns:a16="http://schemas.microsoft.com/office/drawing/2014/main" id="{B6BE5B02-D5A9-D946-BE97-E38D315CF32B}"/>
              </a:ext>
            </a:extLst>
          </p:cNvPr>
          <p:cNvSpPr>
            <a:spLocks noGrp="1"/>
          </p:cNvSpPr>
          <p:nvPr>
            <p:ph type="sldNum" sz="quarter" idx="2"/>
          </p:nvPr>
        </p:nvSpPr>
        <p:spPr bwMode="auto">
          <a:xfrm>
            <a:off x="88614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spcBef>
                <a:spcPts val="800"/>
              </a:spcBef>
              <a:defRPr sz="1400"/>
            </a:lvl1pPr>
          </a:lstStyle>
          <a:p>
            <a:fld id="{BA659423-8F56-EA4D-8E63-700EECC5C8E2}" type="slidenum">
              <a:rPr lang="en-US" altLang="en-US"/>
              <a:pPr/>
              <a:t>‹#›</a:t>
            </a:fld>
            <a:endParaRPr lang="en-US" altLang="en-US"/>
          </a:p>
        </p:txBody>
      </p:sp>
    </p:spTree>
    <p:extLst>
      <p:ext uri="{BB962C8B-B14F-4D97-AF65-F5344CB8AC3E}">
        <p14:creationId xmlns:p14="http://schemas.microsoft.com/office/powerpoint/2010/main" val="3588090109"/>
      </p:ext>
    </p:extLst>
  </p:cSld>
  <p:clrMap bg1="lt1" tx1="dk1" bg2="lt2" tx2="dk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47105" name="Rectangle 1">
            <a:extLst>
              <a:ext uri="{FF2B5EF4-FFF2-40B4-BE49-F238E27FC236}">
                <a16:creationId xmlns:a16="http://schemas.microsoft.com/office/drawing/2014/main" id="{B4B013ED-4268-4D40-872F-B1707FEDF2A6}"/>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47106" name="Rectangle 2">
            <a:extLst>
              <a:ext uri="{FF2B5EF4-FFF2-40B4-BE49-F238E27FC236}">
                <a16:creationId xmlns:a16="http://schemas.microsoft.com/office/drawing/2014/main" id="{28FC0FDF-094D-5A46-A010-4FDD0FAFE35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47107" name="Rectangle 3">
            <a:extLst>
              <a:ext uri="{FF2B5EF4-FFF2-40B4-BE49-F238E27FC236}">
                <a16:creationId xmlns:a16="http://schemas.microsoft.com/office/drawing/2014/main" id="{8624C3B2-41C9-9B45-84FC-96759B862EBB}"/>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0BC2437-0DBC-3F40-B93B-0931B025253F}" type="slidenum">
              <a:rPr lang="en-US" altLang="en-US"/>
              <a:pPr/>
              <a:t>‹#›</a:t>
            </a:fld>
            <a:endParaRPr lang="en-US" altLang="en-US"/>
          </a:p>
        </p:txBody>
      </p:sp>
    </p:spTree>
    <p:extLst>
      <p:ext uri="{BB962C8B-B14F-4D97-AF65-F5344CB8AC3E}">
        <p14:creationId xmlns:p14="http://schemas.microsoft.com/office/powerpoint/2010/main" val="4110571522"/>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2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19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2A3D39C-FAE0-8546-895C-B41D5DDCC209}" type="slidenum">
              <a:rPr lang="en-US"/>
              <a:pPr>
                <a:defRPr/>
              </a:pPr>
              <a:t>‹#›</a:t>
            </a:fld>
            <a:endParaRPr lang="en-US"/>
          </a:p>
        </p:txBody>
      </p:sp>
    </p:spTree>
    <p:extLst>
      <p:ext uri="{BB962C8B-B14F-4D97-AF65-F5344CB8AC3E}">
        <p14:creationId xmlns:p14="http://schemas.microsoft.com/office/powerpoint/2010/main" val="1665309774"/>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 id="2147489042" r:id="rId12"/>
    <p:sldLayoutId id="2147489043" r:id="rId13"/>
    <p:sldLayoutId id="2147489044"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411404C1-C66E-7D47-8395-BF88DA267C8A}"/>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42" name="Rectangle 2">
            <a:extLst>
              <a:ext uri="{FF2B5EF4-FFF2-40B4-BE49-F238E27FC236}">
                <a16:creationId xmlns:a16="http://schemas.microsoft.com/office/drawing/2014/main" id="{3A0CBC48-FF7C-D348-BCFA-263588A87C1B}"/>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43" name="Rectangle 3">
            <a:extLst>
              <a:ext uri="{FF2B5EF4-FFF2-40B4-BE49-F238E27FC236}">
                <a16:creationId xmlns:a16="http://schemas.microsoft.com/office/drawing/2014/main" id="{75170B03-110F-024B-9A8C-3860FEED05BD}"/>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BB957846-41F5-A24B-825E-981AED8CA7CE}" type="slidenum">
              <a:rPr lang="en-US" altLang="en-US"/>
              <a:pPr/>
              <a:t>‹#›</a:t>
            </a:fld>
            <a:endParaRPr lang="en-US" altLang="en-US"/>
          </a:p>
        </p:txBody>
      </p:sp>
    </p:spTree>
    <p:extLst>
      <p:ext uri="{BB962C8B-B14F-4D97-AF65-F5344CB8AC3E}">
        <p14:creationId xmlns:p14="http://schemas.microsoft.com/office/powerpoint/2010/main" val="2595846246"/>
      </p:ext>
    </p:extLst>
  </p:cSld>
  <p:clrMap bg1="lt1" tx1="dk1" bg2="lt2" tx2="dk2" accent1="accent1" accent2="accent2" accent3="accent3" accent4="accent4" accent5="accent5" accent6="accent6" hlink="hlink" folHlink="folHlink"/>
  <p:sldLayoutIdLst>
    <p:sldLayoutId id="2147489046" r:id="rId1"/>
    <p:sldLayoutId id="2147489047" r:id="rId2"/>
    <p:sldLayoutId id="2147489048" r:id="rId3"/>
    <p:sldLayoutId id="2147489049" r:id="rId4"/>
    <p:sldLayoutId id="2147489050" r:id="rId5"/>
    <p:sldLayoutId id="2147489051" r:id="rId6"/>
    <p:sldLayoutId id="2147489052" r:id="rId7"/>
    <p:sldLayoutId id="2147489053" r:id="rId8"/>
    <p:sldLayoutId id="2147489054" r:id="rId9"/>
    <p:sldLayoutId id="2147489055" r:id="rId10"/>
    <p:sldLayoutId id="2147489056"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3313" name="Rectangle 1">
            <a:extLst>
              <a:ext uri="{FF2B5EF4-FFF2-40B4-BE49-F238E27FC236}">
                <a16:creationId xmlns:a16="http://schemas.microsoft.com/office/drawing/2014/main" id="{E1810B57-C066-FA4D-99D0-12894EB2DC63}"/>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3314" name="Rectangle 2">
            <a:extLst>
              <a:ext uri="{FF2B5EF4-FFF2-40B4-BE49-F238E27FC236}">
                <a16:creationId xmlns:a16="http://schemas.microsoft.com/office/drawing/2014/main" id="{870B5C4C-87C8-2845-8D40-EFD521EFA2F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3315" name="Rectangle 3">
            <a:extLst>
              <a:ext uri="{FF2B5EF4-FFF2-40B4-BE49-F238E27FC236}">
                <a16:creationId xmlns:a16="http://schemas.microsoft.com/office/drawing/2014/main" id="{12C70FD1-D3AC-B445-8BCC-F82440E0F1E7}"/>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7B1AB1AA-4739-154C-9BDF-581BD7DA4881}" type="slidenum">
              <a:rPr lang="en-US" altLang="en-US"/>
              <a:pPr/>
              <a:t>‹#›</a:t>
            </a:fld>
            <a:endParaRPr lang="en-US" altLang="en-US"/>
          </a:p>
        </p:txBody>
      </p:sp>
    </p:spTree>
    <p:extLst>
      <p:ext uri="{BB962C8B-B14F-4D97-AF65-F5344CB8AC3E}">
        <p14:creationId xmlns:p14="http://schemas.microsoft.com/office/powerpoint/2010/main" val="274430246"/>
      </p:ext>
    </p:extLst>
  </p:cSld>
  <p:clrMap bg1="lt1" tx1="dk1" bg2="lt2" tx2="dk2" accent1="accent1" accent2="accent2" accent3="accent3" accent4="accent4" accent5="accent5" accent6="accent6" hlink="hlink" folHlink="folHlink"/>
  <p:sldLayoutIdLst>
    <p:sldLayoutId id="2147489058" r:id="rId1"/>
    <p:sldLayoutId id="2147489059" r:id="rId2"/>
    <p:sldLayoutId id="2147489060" r:id="rId3"/>
    <p:sldLayoutId id="2147489061" r:id="rId4"/>
    <p:sldLayoutId id="2147489062" r:id="rId5"/>
    <p:sldLayoutId id="2147489063" r:id="rId6"/>
    <p:sldLayoutId id="2147489064" r:id="rId7"/>
    <p:sldLayoutId id="2147489065" r:id="rId8"/>
    <p:sldLayoutId id="2147489066" r:id="rId9"/>
    <p:sldLayoutId id="2147489067" r:id="rId10"/>
    <p:sldLayoutId id="2147489068"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065260335"/>
      </p:ext>
    </p:extLst>
  </p:cSld>
  <p:clrMap bg1="lt1" tx1="dk1" bg2="lt2" tx2="dk2" accent1="accent1" accent2="accent2" accent3="accent3" accent4="accent4" accent5="accent5" accent6="accent6" hlink="hlink" folHlink="folHlink"/>
  <p:sldLayoutIdLst>
    <p:sldLayoutId id="2147489073" r:id="rId1"/>
  </p:sldLayoutIdLst>
  <p:transition/>
  <p:hf sldNum="0" hdr="0" ftr="0" dt="0"/>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65753637"/>
      </p:ext>
    </p:extLst>
  </p:cSld>
  <p:clrMap bg1="lt1" tx1="dk1" bg2="lt2" tx2="dk2" accent1="accent1" accent2="accent2" accent3="accent3" accent4="accent4" accent5="accent5" accent6="accent6" hlink="hlink" folHlink="folHlink"/>
  <p:sldLayoutIdLst>
    <p:sldLayoutId id="2147489075" r:id="rId1"/>
    <p:sldLayoutId id="2147489076" r:id="rId2"/>
    <p:sldLayoutId id="2147489077" r:id="rId3"/>
    <p:sldLayoutId id="2147489078" r:id="rId4"/>
    <p:sldLayoutId id="2147489079" r:id="rId5"/>
    <p:sldLayoutId id="2147489080" r:id="rId6"/>
    <p:sldLayoutId id="2147489081" r:id="rId7"/>
    <p:sldLayoutId id="2147489082" r:id="rId8"/>
    <p:sldLayoutId id="2147489083" r:id="rId9"/>
    <p:sldLayoutId id="2147489084" r:id="rId10"/>
    <p:sldLayoutId id="2147489085" r:id="rId11"/>
    <p:sldLayoutId id="2147489086" r:id="rId12"/>
    <p:sldLayoutId id="2147489087"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7612287"/>
      </p:ext>
    </p:extLst>
  </p:cSld>
  <p:clrMap bg1="lt1" tx1="dk1" bg2="lt2" tx2="dk2" accent1="accent1" accent2="accent2" accent3="accent3" accent4="accent4" accent5="accent5" accent6="accent6" hlink="hlink" folHlink="folHlink"/>
  <p:sldLayoutIdLst>
    <p:sldLayoutId id="2147487022" r:id="rId1"/>
    <p:sldLayoutId id="214748702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934550297"/>
      </p:ext>
    </p:extLst>
  </p:cSld>
  <p:clrMap bg1="lt1" tx1="dk1" bg2="lt2" tx2="dk2" accent1="accent1" accent2="accent2" accent3="accent3" accent4="accent4" accent5="accent5" accent6="accent6" hlink="hlink" folHlink="folHlink"/>
  <p:sldLayoutIdLst>
    <p:sldLayoutId id="2147489089" r:id="rId1"/>
    <p:sldLayoutId id="2147489090" r:id="rId2"/>
    <p:sldLayoutId id="2147489091" r:id="rId3"/>
    <p:sldLayoutId id="2147489092" r:id="rId4"/>
    <p:sldLayoutId id="2147489093" r:id="rId5"/>
    <p:sldLayoutId id="2147489094" r:id="rId6"/>
    <p:sldLayoutId id="2147489095" r:id="rId7"/>
    <p:sldLayoutId id="2147489096" r:id="rId8"/>
    <p:sldLayoutId id="2147489097" r:id="rId9"/>
    <p:sldLayoutId id="2147489098" r:id="rId10"/>
    <p:sldLayoutId id="2147489099"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585769500"/>
      </p:ext>
    </p:extLst>
  </p:cSld>
  <p:clrMap bg1="dk2" tx1="lt1" bg2="dk1" tx2="lt2" accent1="accent1" accent2="accent2" accent3="accent3" accent4="accent4" accent5="accent5" accent6="accent6" hlink="hlink" folHlink="folHlink"/>
  <p:sldLayoutIdLst>
    <p:sldLayoutId id="2147489101" r:id="rId1"/>
    <p:sldLayoutId id="2147489102" r:id="rId2"/>
    <p:sldLayoutId id="2147489103" r:id="rId3"/>
    <p:sldLayoutId id="2147489104" r:id="rId4"/>
    <p:sldLayoutId id="2147489105" r:id="rId5"/>
    <p:sldLayoutId id="2147489106" r:id="rId6"/>
    <p:sldLayoutId id="2147489107" r:id="rId7"/>
    <p:sldLayoutId id="2147489108" r:id="rId8"/>
    <p:sldLayoutId id="2147489109" r:id="rId9"/>
    <p:sldLayoutId id="2147489110" r:id="rId10"/>
    <p:sldLayoutId id="2147489111"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4132430043"/>
      </p:ext>
    </p:extLst>
  </p:cSld>
  <p:clrMap bg1="lt1" tx1="dk1" bg2="lt2" tx2="dk2" accent1="accent1" accent2="accent2" accent3="accent3" accent4="accent4" accent5="accent5" accent6="accent6" hlink="hlink" folHlink="folHlink"/>
  <p:sldLayoutIdLst>
    <p:sldLayoutId id="214748911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3130626780"/>
      </p:ext>
    </p:extLst>
  </p:cSld>
  <p:clrMap bg1="lt1" tx1="dk1" bg2="lt2" tx2="dk2" accent1="accent1" accent2="accent2" accent3="accent3" accent4="accent4" accent5="accent5" accent6="accent6" hlink="hlink" folHlink="folHlink"/>
  <p:sldLayoutIdLst>
    <p:sldLayoutId id="2147489115" r:id="rId1"/>
    <p:sldLayoutId id="2147489116" r:id="rId2"/>
    <p:sldLayoutId id="2147489117" r:id="rId3"/>
    <p:sldLayoutId id="2147489118" r:id="rId4"/>
    <p:sldLayoutId id="2147489119" r:id="rId5"/>
    <p:sldLayoutId id="2147489120" r:id="rId6"/>
    <p:sldLayoutId id="2147489121" r:id="rId7"/>
    <p:sldLayoutId id="2147489122" r:id="rId8"/>
    <p:sldLayoutId id="2147489123" r:id="rId9"/>
    <p:sldLayoutId id="2147489124" r:id="rId10"/>
    <p:sldLayoutId id="214748912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2042691157"/>
      </p:ext>
    </p:extLst>
  </p:cSld>
  <p:clrMap bg1="dk2" tx1="lt1" bg2="dk1" tx2="lt2" accent1="accent1" accent2="accent2" accent3="accent3" accent4="accent4" accent5="accent5" accent6="accent6" hlink="hlink" folHlink="folHlink"/>
  <p:sldLayoutIdLst>
    <p:sldLayoutId id="2147487025" r:id="rId1"/>
    <p:sldLayoutId id="2147487026" r:id="rId2"/>
    <p:sldLayoutId id="2147487027" r:id="rId3"/>
    <p:sldLayoutId id="2147487028" r:id="rId4"/>
    <p:sldLayoutId id="2147487029" r:id="rId5"/>
    <p:sldLayoutId id="2147487030" r:id="rId6"/>
    <p:sldLayoutId id="2147487031" r:id="rId7"/>
    <p:sldLayoutId id="2147487032" r:id="rId8"/>
    <p:sldLayoutId id="2147487033" r:id="rId9"/>
    <p:sldLayoutId id="2147487034" r:id="rId10"/>
    <p:sldLayoutId id="214748703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9056C987-BD4C-0D48-8455-A2F1B4404BA3}" type="slidenum">
              <a:rPr lang="en-US" smtClean="0"/>
              <a:pPr>
                <a:defRPr/>
              </a:pPr>
              <a:t>‹#›</a:t>
            </a:fld>
            <a:endParaRPr lang="en-US" dirty="0"/>
          </a:p>
        </p:txBody>
      </p:sp>
    </p:spTree>
    <p:extLst>
      <p:ext uri="{BB962C8B-B14F-4D97-AF65-F5344CB8AC3E}">
        <p14:creationId xmlns:p14="http://schemas.microsoft.com/office/powerpoint/2010/main" val="2049954967"/>
      </p:ext>
    </p:extLst>
  </p:cSld>
  <p:clrMap bg1="lt1" tx1="dk1" bg2="lt2" tx2="dk2" accent1="accent1" accent2="accent2" accent3="accent3" accent4="accent4" accent5="accent5" accent6="accent6" hlink="hlink" folHlink="folHlink"/>
  <p:sldLayoutIdLst>
    <p:sldLayoutId id="2147487037" r:id="rId1"/>
    <p:sldLayoutId id="2147487038" r:id="rId2"/>
    <p:sldLayoutId id="2147487039" r:id="rId3"/>
    <p:sldLayoutId id="2147487040" r:id="rId4"/>
    <p:sldLayoutId id="2147487041" r:id="rId5"/>
    <p:sldLayoutId id="2147487042" r:id="rId6"/>
    <p:sldLayoutId id="2147487043" r:id="rId7"/>
    <p:sldLayoutId id="2147487044" r:id="rId8"/>
    <p:sldLayoutId id="2147487045" r:id="rId9"/>
    <p:sldLayoutId id="2147487046" r:id="rId10"/>
    <p:sldLayoutId id="21474870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1741131"/>
      </p:ext>
    </p:extLst>
  </p:cSld>
  <p:clrMap bg1="lt1" tx1="dk1" bg2="lt2" tx2="dk2" accent1="accent1" accent2="accent2" accent3="accent3" accent4="accent4" accent5="accent5" accent6="accent6" hlink="hlink" folHlink="folHlink"/>
  <p:sldLayoutIdLst>
    <p:sldLayoutId id="2147487049" r:id="rId1"/>
    <p:sldLayoutId id="2147487050" r:id="rId2"/>
    <p:sldLayoutId id="2147487051" r:id="rId3"/>
    <p:sldLayoutId id="2147487052" r:id="rId4"/>
    <p:sldLayoutId id="2147487053" r:id="rId5"/>
    <p:sldLayoutId id="2147487054" r:id="rId6"/>
    <p:sldLayoutId id="2147487055" r:id="rId7"/>
    <p:sldLayoutId id="2147487056" r:id="rId8"/>
    <p:sldLayoutId id="2147487057" r:id="rId9"/>
    <p:sldLayoutId id="2147487058" r:id="rId10"/>
    <p:sldLayoutId id="21474870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88975"/>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685800" y="2060575"/>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744249E-542E-2A40-919C-1EC682B39051}" type="slidenum">
              <a:rPr lang="en-GB"/>
              <a:pPr>
                <a:defRPr/>
              </a:pPr>
              <a:t>‹#›</a:t>
            </a:fld>
            <a:endParaRPr lang="en-GB"/>
          </a:p>
        </p:txBody>
      </p:sp>
    </p:spTree>
    <p:extLst>
      <p:ext uri="{BB962C8B-B14F-4D97-AF65-F5344CB8AC3E}">
        <p14:creationId xmlns:p14="http://schemas.microsoft.com/office/powerpoint/2010/main" val="3040379977"/>
      </p:ext>
    </p:extLst>
  </p:cSld>
  <p:clrMap bg1="lt1" tx1="dk1" bg2="lt2" tx2="dk2" accent1="accent1" accent2="accent2" accent3="accent3" accent4="accent4" accent5="accent5" accent6="accent6" hlink="hlink" folHlink="folHlink"/>
  <p:sldLayoutIdLst>
    <p:sldLayoutId id="2147487061" r:id="rId1"/>
    <p:sldLayoutId id="2147487062" r:id="rId2"/>
    <p:sldLayoutId id="2147487063" r:id="rId3"/>
    <p:sldLayoutId id="2147487064" r:id="rId4"/>
    <p:sldLayoutId id="2147487065" r:id="rId5"/>
    <p:sldLayoutId id="2147487066" r:id="rId6"/>
    <p:sldLayoutId id="2147487067" r:id="rId7"/>
    <p:sldLayoutId id="2147487068" r:id="rId8"/>
    <p:sldLayoutId id="2147487069" r:id="rId9"/>
    <p:sldLayoutId id="2147487070" r:id="rId10"/>
    <p:sldLayoutId id="214748707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105448038"/>
      </p:ext>
    </p:extLst>
  </p:cSld>
  <p:clrMap bg1="lt1" tx1="dk1" bg2="lt2" tx2="dk2" accent1="accent1" accent2="accent2" accent3="accent3" accent4="accent4" accent5="accent5" accent6="accent6" hlink="hlink" folHlink="folHlink"/>
  <p:sldLayoutIdLst>
    <p:sldLayoutId id="2147487073" r:id="rId1"/>
    <p:sldLayoutId id="2147487074" r:id="rId2"/>
    <p:sldLayoutId id="2147487075" r:id="rId3"/>
    <p:sldLayoutId id="2147487076" r:id="rId4"/>
    <p:sldLayoutId id="2147487077" r:id="rId5"/>
    <p:sldLayoutId id="2147487078" r:id="rId6"/>
    <p:sldLayoutId id="2147487079" r:id="rId7"/>
    <p:sldLayoutId id="2147487080" r:id="rId8"/>
    <p:sldLayoutId id="2147487081" r:id="rId9"/>
    <p:sldLayoutId id="2147487082" r:id="rId10"/>
    <p:sldLayoutId id="2147487083" r:id="rId11"/>
    <p:sldLayoutId id="2147487084" r:id="rId12"/>
    <p:sldLayoutId id="214748708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09107581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16827745"/>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 id="2147485048" r:id="rId12"/>
    <p:sldLayoutId id="21474850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5223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CD8109BA-233E-BF4F-8ACD-146520C2B059}" type="slidenum">
              <a:rPr lang="en-US"/>
              <a:pPr>
                <a:defRPr/>
              </a:pPr>
              <a:t>‹#›</a:t>
            </a:fld>
            <a:endParaRPr lang="en-US"/>
          </a:p>
        </p:txBody>
      </p:sp>
    </p:spTree>
    <p:extLst>
      <p:ext uri="{BB962C8B-B14F-4D97-AF65-F5344CB8AC3E}">
        <p14:creationId xmlns:p14="http://schemas.microsoft.com/office/powerpoint/2010/main" val="3620505773"/>
      </p:ext>
    </p:extLst>
  </p:cSld>
  <p:clrMap bg1="dk2" tx1="lt1" bg2="dk1" tx2="lt2" accent1="accent1" accent2="accent2" accent3="accent3" accent4="accent4" accent5="accent5" accent6="accent6" hlink="hlink" folHlink="folHlink"/>
  <p:sldLayoutIdLst>
    <p:sldLayoutId id="2147487099"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89F04783-8C4A-8C46-A3FC-3B8E1E75C637}"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9870733"/>
      </p:ext>
    </p:extLst>
  </p:cSld>
  <p:clrMap bg1="dk2" tx1="lt1" bg2="dk1" tx2="lt2" accent1="accent1" accent2="accent2" accent3="accent3" accent4="accent4" accent5="accent5" accent6="accent6" hlink="hlink" folHlink="folHlink"/>
  <p:sldLayoutIdLst>
    <p:sldLayoutId id="2147487101" r:id="rId1"/>
    <p:sldLayoutId id="2147487102" r:id="rId2"/>
    <p:sldLayoutId id="2147487103" r:id="rId3"/>
    <p:sldLayoutId id="2147487104" r:id="rId4"/>
    <p:sldLayoutId id="2147487105" r:id="rId5"/>
    <p:sldLayoutId id="2147487106" r:id="rId6"/>
    <p:sldLayoutId id="2147487107" r:id="rId7"/>
    <p:sldLayoutId id="2147487108" r:id="rId8"/>
    <p:sldLayoutId id="2147487109" r:id="rId9"/>
    <p:sldLayoutId id="2147487110" r:id="rId10"/>
    <p:sldLayoutId id="2147487111" r:id="rId11"/>
    <p:sldLayoutId id="2147487112"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3"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sp>
          <p:nvSpPr>
            <p:cNvPr id="1034"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cs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00"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1"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2"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defTabSz="914400" fontAlgn="base">
              <a:spcBef>
                <a:spcPct val="0"/>
              </a:spcBef>
              <a:spcAft>
                <a:spcPct val="0"/>
              </a:spcAft>
              <a:defRPr/>
            </a:pPr>
            <a:fld id="{9C7E0900-7EC4-5E44-8B2A-030586DC3E7A}"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112395238"/>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6pPr>
      <a:lvl7pPr marL="29718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7pPr>
      <a:lvl8pPr marL="34290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8pPr>
      <a:lvl9pPr marL="38862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2/15/24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732395170"/>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 id="2147487134" r:id="rId10"/>
    <p:sldLayoutId id="214748713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006693985"/>
      </p:ext>
    </p:extLst>
  </p:cSld>
  <p:clrMap bg1="lt1" tx1="dk1" bg2="lt2" tx2="dk2" accent1="accent1" accent2="accent2" accent3="accent3" accent4="accent4" accent5="accent5" accent6="accent6" hlink="hlink" folHlink="folHlink"/>
  <p:sldLayoutIdLst>
    <p:sldLayoutId id="2147486544" r:id="rId1"/>
    <p:sldLayoutId id="2147486545" r:id="rId2"/>
    <p:sldLayoutId id="2147486546" r:id="rId3"/>
    <p:sldLayoutId id="2147486547" r:id="rId4"/>
    <p:sldLayoutId id="2147486548" r:id="rId5"/>
    <p:sldLayoutId id="2147486549" r:id="rId6"/>
    <p:sldLayoutId id="2147486550" r:id="rId7"/>
    <p:sldLayoutId id="2147486551" r:id="rId8"/>
    <p:sldLayoutId id="2147486552" r:id="rId9"/>
    <p:sldLayoutId id="2147486553" r:id="rId10"/>
    <p:sldLayoutId id="2147486554" r:id="rId11"/>
    <p:sldLayoutId id="2147486555" r:id="rId12"/>
    <p:sldLayoutId id="21474865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defTabSz="914400" fontAlgn="base">
              <a:spcBef>
                <a:spcPct val="0"/>
              </a:spcBef>
              <a:spcAft>
                <a:spcPct val="0"/>
              </a:spcAft>
              <a:defRPr/>
            </a:pPr>
            <a:fld id="{9109EDEC-CA48-D448-B6E9-167DA10834BA}"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49381253"/>
      </p:ext>
    </p:extLst>
  </p:cSld>
  <p:clrMap bg1="lt1" tx1="dk1" bg2="lt2" tx2="dk2" accent1="accent1" accent2="accent2" accent3="accent3" accent4="accent4" accent5="accent5" accent6="accent6" hlink="hlink" folHlink="folHlink"/>
  <p:sldLayoutIdLst>
    <p:sldLayoutId id="2147487137" r:id="rId1"/>
    <p:sldLayoutId id="2147487138" r:id="rId2"/>
    <p:sldLayoutId id="2147487139" r:id="rId3"/>
    <p:sldLayoutId id="2147487140" r:id="rId4"/>
    <p:sldLayoutId id="2147487141" r:id="rId5"/>
    <p:sldLayoutId id="2147487142" r:id="rId6"/>
    <p:sldLayoutId id="2147487143" r:id="rId7"/>
    <p:sldLayoutId id="2147487144" r:id="rId8"/>
    <p:sldLayoutId id="2147487145" r:id="rId9"/>
    <p:sldLayoutId id="2147487146" r:id="rId10"/>
    <p:sldLayoutId id="214748714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2527660"/>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 id="2147487160"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73043211"/>
      </p:ext>
    </p:extLst>
  </p:cSld>
  <p:clrMap bg1="lt1" tx1="dk1" bg2="lt2" tx2="dk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 id="2147487173" r:id="rId12"/>
    <p:sldLayoutId id="214748717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ea typeface="ＭＳ Ｐゴシック" charset="0"/>
              </a:rPr>
              <a:pPr>
                <a:defRPr/>
              </a:pPr>
              <a:t>2/15/24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ea typeface="ＭＳ Ｐゴシック" charset="0"/>
              </a:rPr>
              <a:pPr>
                <a:defRPr/>
              </a:pPr>
              <a:t>‹#›</a:t>
            </a:fld>
            <a:endParaRPr lang="en-US" dirty="0">
              <a:ea typeface="ＭＳ Ｐゴシック" charset="0"/>
            </a:endParaRPr>
          </a:p>
        </p:txBody>
      </p:sp>
    </p:spTree>
    <p:extLst>
      <p:ext uri="{BB962C8B-B14F-4D97-AF65-F5344CB8AC3E}">
        <p14:creationId xmlns:p14="http://schemas.microsoft.com/office/powerpoint/2010/main" val="3926995543"/>
      </p:ext>
    </p:extLst>
  </p:cSld>
  <p:clrMap bg1="lt1" tx1="dk1" bg2="lt2" tx2="dk2" accent1="accent1" accent2="accent2" accent3="accent3" accent4="accent4" accent5="accent5" accent6="accent6" hlink="hlink" folHlink="folHlink"/>
  <p:sldLayoutIdLst>
    <p:sldLayoutId id="2147487176" r:id="rId1"/>
    <p:sldLayoutId id="2147487177" r:id="rId2"/>
    <p:sldLayoutId id="2147487178" r:id="rId3"/>
    <p:sldLayoutId id="2147487179" r:id="rId4"/>
    <p:sldLayoutId id="2147487180" r:id="rId5"/>
    <p:sldLayoutId id="2147487181" r:id="rId6"/>
    <p:sldLayoutId id="2147487182" r:id="rId7"/>
    <p:sldLayoutId id="2147487183" r:id="rId8"/>
    <p:sldLayoutId id="2147487184" r:id="rId9"/>
    <p:sldLayoutId id="2147487185" r:id="rId10"/>
    <p:sldLayoutId id="214748718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646812456"/>
      </p:ext>
    </p:extLst>
  </p:cSld>
  <p:clrMap bg1="lt1" tx1="dk1" bg2="lt2" tx2="dk2" accent1="accent1" accent2="accent2" accent3="accent3" accent4="accent4" accent5="accent5" accent6="accent6" hlink="hlink" folHlink="folHlink"/>
  <p:sldLayoutIdLst>
    <p:sldLayoutId id="2147487188" r:id="rId1"/>
    <p:sldLayoutId id="2147487189" r:id="rId2"/>
    <p:sldLayoutId id="2147487190" r:id="rId3"/>
    <p:sldLayoutId id="2147487191" r:id="rId4"/>
    <p:sldLayoutId id="2147487192" r:id="rId5"/>
    <p:sldLayoutId id="2147487193" r:id="rId6"/>
    <p:sldLayoutId id="2147487194" r:id="rId7"/>
    <p:sldLayoutId id="2147487195" r:id="rId8"/>
    <p:sldLayoutId id="2147487196" r:id="rId9"/>
    <p:sldLayoutId id="2147487197" r:id="rId10"/>
    <p:sldLayoutId id="2147487198"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767727841"/>
      </p:ext>
    </p:extLst>
  </p:cSld>
  <p:clrMap bg1="lt1" tx1="dk1" bg2="lt2" tx2="dk2" accent1="accent1" accent2="accent2" accent3="accent3" accent4="accent4" accent5="accent5" accent6="accent6" hlink="hlink" folHlink="folHlink"/>
  <p:sldLayoutIdLst>
    <p:sldLayoutId id="2147487200" r:id="rId1"/>
    <p:sldLayoutId id="2147487201" r:id="rId2"/>
    <p:sldLayoutId id="2147487202" r:id="rId3"/>
    <p:sldLayoutId id="2147487203" r:id="rId4"/>
    <p:sldLayoutId id="2147487204" r:id="rId5"/>
    <p:sldLayoutId id="2147487205" r:id="rId6"/>
    <p:sldLayoutId id="2147487206" r:id="rId7"/>
    <p:sldLayoutId id="2147487207" r:id="rId8"/>
    <p:sldLayoutId id="2147487208" r:id="rId9"/>
    <p:sldLayoutId id="2147487209" r:id="rId10"/>
    <p:sldLayoutId id="21474872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53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pPr>
              <a:defRPr/>
            </a:pPr>
            <a:fld id="{0F5BE17E-529B-9741-B837-5CEE87C4EA31}" type="slidenum">
              <a:rPr lang="en-US" smtClean="0"/>
              <a:pPr>
                <a:defRPr/>
              </a:pPr>
              <a:t>‹#›</a:t>
            </a:fld>
            <a:endParaRPr lang="en-US" dirty="0"/>
          </a:p>
        </p:txBody>
      </p:sp>
    </p:spTree>
    <p:extLst>
      <p:ext uri="{BB962C8B-B14F-4D97-AF65-F5344CB8AC3E}">
        <p14:creationId xmlns:p14="http://schemas.microsoft.com/office/powerpoint/2010/main" val="2960616639"/>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Lst>
  <p:txStyles>
    <p:titleStyle>
      <a:lvl1pPr algn="ctr" rtl="0" eaLnBrk="0" fontAlgn="base" hangingPunct="0">
        <a:spcBef>
          <a:spcPct val="0"/>
        </a:spcBef>
        <a:spcAft>
          <a:spcPct val="0"/>
        </a:spcAft>
        <a:defRPr sz="4000" b="1" i="0">
          <a:solidFill>
            <a:schemeClr val="tx2"/>
          </a:solidFill>
          <a:latin typeface="+mj-lt"/>
          <a:ea typeface="ＭＳ Ｐゴシック" charset="0"/>
          <a:cs typeface="Arial" panose="020B0604020202020204" pitchFamily="34" charset="0"/>
        </a:defRPr>
      </a:lvl1pPr>
      <a:lvl2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2pPr>
      <a:lvl3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3pPr>
      <a:lvl4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4pPr>
      <a:lvl5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5pPr>
      <a:lvl6pPr marL="457200" algn="ctr" rtl="0" fontAlgn="base">
        <a:spcBef>
          <a:spcPct val="0"/>
        </a:spcBef>
        <a:spcAft>
          <a:spcPct val="0"/>
        </a:spcAft>
        <a:defRPr sz="4000" b="1">
          <a:solidFill>
            <a:schemeClr val="tx2"/>
          </a:solidFill>
          <a:latin typeface="Verdana" charset="0"/>
          <a:ea typeface="Arial" charset="0"/>
          <a:cs typeface="Arial" charset="0"/>
        </a:defRPr>
      </a:lvl6pPr>
      <a:lvl7pPr marL="914400" algn="ctr" rtl="0" fontAlgn="base">
        <a:spcBef>
          <a:spcPct val="0"/>
        </a:spcBef>
        <a:spcAft>
          <a:spcPct val="0"/>
        </a:spcAft>
        <a:defRPr sz="4000" b="1">
          <a:solidFill>
            <a:schemeClr val="tx2"/>
          </a:solidFill>
          <a:latin typeface="Verdana" charset="0"/>
          <a:ea typeface="Arial" charset="0"/>
          <a:cs typeface="Arial" charset="0"/>
        </a:defRPr>
      </a:lvl7pPr>
      <a:lvl8pPr marL="1371600" algn="ctr" rtl="0" fontAlgn="base">
        <a:spcBef>
          <a:spcPct val="0"/>
        </a:spcBef>
        <a:spcAft>
          <a:spcPct val="0"/>
        </a:spcAft>
        <a:defRPr sz="4000" b="1">
          <a:solidFill>
            <a:schemeClr val="tx2"/>
          </a:solidFill>
          <a:latin typeface="Verdana" charset="0"/>
          <a:ea typeface="Arial" charset="0"/>
          <a:cs typeface="Arial" charset="0"/>
        </a:defRPr>
      </a:lvl8pPr>
      <a:lvl9pPr marL="1828800" algn="ctr" rtl="0" fontAlgn="base">
        <a:spcBef>
          <a:spcPct val="0"/>
        </a:spcBef>
        <a:spcAft>
          <a:spcPct val="0"/>
        </a:spcAft>
        <a:defRPr sz="4000" b="1">
          <a:solidFill>
            <a:schemeClr val="tx2"/>
          </a:solidFill>
          <a:latin typeface="Verdana"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dirty="0"/>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dirty="0"/>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976178396"/>
      </p:ext>
    </p:extLst>
  </p:cSld>
  <p:clrMap bg1="dk2" tx1="lt1" bg2="dk1" tx2="lt2" accent1="accent1" accent2="accent2" accent3="accent3" accent4="accent4" accent5="accent5" accent6="accent6" hlink="hlink" folHlink="folHlink"/>
  <p:sldLayoutIdLst>
    <p:sldLayoutId id="2147487214" r:id="rId1"/>
    <p:sldLayoutId id="2147487215" r:id="rId2"/>
    <p:sldLayoutId id="2147487216" r:id="rId3"/>
    <p:sldLayoutId id="2147487217" r:id="rId4"/>
    <p:sldLayoutId id="2147487218" r:id="rId5"/>
    <p:sldLayoutId id="2147487219" r:id="rId6"/>
    <p:sldLayoutId id="2147487220" r:id="rId7"/>
    <p:sldLayoutId id="2147487221" r:id="rId8"/>
    <p:sldLayoutId id="2147487222" r:id="rId9"/>
    <p:sldLayoutId id="2147487223" r:id="rId10"/>
    <p:sldLayoutId id="2147487224" r:id="rId11"/>
    <p:sldLayoutId id="2147487225"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extLst>
      <p:ext uri="{BB962C8B-B14F-4D97-AF65-F5344CB8AC3E}">
        <p14:creationId xmlns:p14="http://schemas.microsoft.com/office/powerpoint/2010/main" val="272308658"/>
      </p:ext>
    </p:extLst>
  </p:cSld>
  <p:clrMap bg1="lt1" tx1="dk1" bg2="lt2" tx2="dk2" accent1="accent1" accent2="accent2" accent3="accent3" accent4="accent4" accent5="accent5" accent6="accent6" hlink="hlink" folHlink="folHlink"/>
  <p:sldLayoutIdLst>
    <p:sldLayoutId id="2147487227" r:id="rId1"/>
    <p:sldLayoutId id="2147487228" r:id="rId2"/>
    <p:sldLayoutId id="2147487229" r:id="rId3"/>
    <p:sldLayoutId id="2147487230" r:id="rId4"/>
    <p:sldLayoutId id="2147487231" r:id="rId5"/>
    <p:sldLayoutId id="2147487232" r:id="rId6"/>
    <p:sldLayoutId id="2147487233" r:id="rId7"/>
    <p:sldLayoutId id="2147487234" r:id="rId8"/>
    <p:sldLayoutId id="2147487235" r:id="rId9"/>
    <p:sldLayoutId id="2147487236" r:id="rId10"/>
    <p:sldLayoutId id="2147487237" r:id="rId11"/>
    <p:sldLayoutId id="2147487238" r:id="rId12"/>
    <p:sldLayoutId id="214748723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2288003610"/>
      </p:ext>
    </p:extLst>
  </p:cSld>
  <p:clrMap bg1="lt1" tx1="dk1" bg2="lt2" tx2="dk2" accent1="accent1" accent2="accent2" accent3="accent3" accent4="accent4" accent5="accent5" accent6="accent6" hlink="hlink" folHlink="folHlink"/>
  <p:sldLayoutIdLst>
    <p:sldLayoutId id="2147487241" r:id="rId1"/>
    <p:sldLayoutId id="2147487242" r:id="rId2"/>
    <p:sldLayoutId id="2147487243" r:id="rId3"/>
    <p:sldLayoutId id="2147487244" r:id="rId4"/>
    <p:sldLayoutId id="2147487245" r:id="rId5"/>
    <p:sldLayoutId id="2147487246" r:id="rId6"/>
    <p:sldLayoutId id="2147487247" r:id="rId7"/>
    <p:sldLayoutId id="2147487248" r:id="rId8"/>
    <p:sldLayoutId id="2147487249" r:id="rId9"/>
    <p:sldLayoutId id="2147487250" r:id="rId10"/>
    <p:sldLayoutId id="2147487251" r:id="rId11"/>
    <p:sldLayoutId id="2147487252" r:id="rId12"/>
    <p:sldLayoutId id="214748725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05134819"/>
      </p:ext>
    </p:extLst>
  </p:cSld>
  <p:clrMap bg1="dk2" tx1="lt1" bg2="dk1" tx2="lt2" accent1="accent1" accent2="accent2" accent3="accent3" accent4="accent4" accent5="accent5" accent6="accent6" hlink="hlink" folHlink="folHlink"/>
  <p:sldLayoutIdLst>
    <p:sldLayoutId id="2147487255" r:id="rId1"/>
    <p:sldLayoutId id="2147487256" r:id="rId2"/>
    <p:sldLayoutId id="2147487257" r:id="rId3"/>
    <p:sldLayoutId id="2147487258" r:id="rId4"/>
    <p:sldLayoutId id="2147487259" r:id="rId5"/>
    <p:sldLayoutId id="2147487260" r:id="rId6"/>
    <p:sldLayoutId id="2147487261" r:id="rId7"/>
    <p:sldLayoutId id="2147487262" r:id="rId8"/>
    <p:sldLayoutId id="2147487263" r:id="rId9"/>
    <p:sldLayoutId id="2147487264" r:id="rId10"/>
    <p:sldLayoutId id="2147487265" r:id="rId11"/>
    <p:sldLayoutId id="214748726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136608628"/>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3170149603"/>
      </p:ext>
    </p:extLst>
  </p:cSld>
  <p:clrMap bg1="dk2" tx1="lt1" bg2="dk1" tx2="lt2" accent1="accent1" accent2="accent2" accent3="accent3" accent4="accent4" accent5="accent5" accent6="accent6" hlink="hlink" folHlink="folHlink"/>
  <p:sldLayoutIdLst>
    <p:sldLayoutId id="2147487280"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7676602"/>
      </p:ext>
    </p:extLst>
  </p:cSld>
  <p:clrMap bg1="lt1" tx1="dk1" bg2="lt2" tx2="dk2" accent1="accent1" accent2="accent2" accent3="accent3" accent4="accent4" accent5="accent5" accent6="accent6" hlink="hlink" folHlink="folHlink"/>
  <p:sldLayoutIdLst>
    <p:sldLayoutId id="2147487282" r:id="rId1"/>
    <p:sldLayoutId id="2147487283" r:id="rId2"/>
    <p:sldLayoutId id="2147487284" r:id="rId3"/>
    <p:sldLayoutId id="2147487285" r:id="rId4"/>
    <p:sldLayoutId id="2147487286" r:id="rId5"/>
    <p:sldLayoutId id="2147487287" r:id="rId6"/>
    <p:sldLayoutId id="2147487288" r:id="rId7"/>
    <p:sldLayoutId id="2147487289" r:id="rId8"/>
    <p:sldLayoutId id="2147487290" r:id="rId9"/>
    <p:sldLayoutId id="2147487291" r:id="rId10"/>
    <p:sldLayoutId id="21474872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389902764"/>
      </p:ext>
    </p:extLst>
  </p:cSld>
  <p:clrMap bg1="dk2" tx1="lt1" bg2="dk1" tx2="lt2" accent1="accent1" accent2="accent2" accent3="accent3" accent4="accent4" accent5="accent5" accent6="accent6" hlink="hlink" folHlink="folHlink"/>
  <p:sldLayoutIdLst>
    <p:sldLayoutId id="2147487294" r:id="rId1"/>
    <p:sldLayoutId id="2147487295" r:id="rId2"/>
    <p:sldLayoutId id="2147487296" r:id="rId3"/>
    <p:sldLayoutId id="2147487297" r:id="rId4"/>
    <p:sldLayoutId id="2147487298" r:id="rId5"/>
    <p:sldLayoutId id="2147487299" r:id="rId6"/>
    <p:sldLayoutId id="2147487300" r:id="rId7"/>
    <p:sldLayoutId id="2147487301" r:id="rId8"/>
    <p:sldLayoutId id="2147487302" r:id="rId9"/>
    <p:sldLayoutId id="2147487303" r:id="rId10"/>
    <p:sldLayoutId id="21474873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pPr>
                <a:defRPr/>
              </a:pPr>
              <a:t>‹#›</a:t>
            </a:fld>
            <a:endParaRPr lang="en-US" dirty="0"/>
          </a:p>
        </p:txBody>
      </p:sp>
    </p:spTree>
    <p:extLst>
      <p:ext uri="{BB962C8B-B14F-4D97-AF65-F5344CB8AC3E}">
        <p14:creationId xmlns:p14="http://schemas.microsoft.com/office/powerpoint/2010/main" val="1441853348"/>
      </p:ext>
    </p:extLst>
  </p:cSld>
  <p:clrMap bg1="lt1" tx1="dk1" bg2="lt2" tx2="dk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1032" name="Picture 5"/>
            <p:cNvPicPr>
              <a:picLocks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49799827"/>
      </p:ext>
    </p:extLst>
  </p:cSld>
  <p:clrMap bg1="dk2" tx1="lt1" bg2="dk1" tx2="lt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 id="2147487329"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rotWithShape="1">
          <a:blip r:embed="rId69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2"/>
              </a:buBlip>
            </a:lvl1pPr>
            <a:lvl2pPr>
              <a:buBlip>
                <a:blip r:embed="rId70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1269225"/>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 id="2147486230" r:id="rId12"/>
    <p:sldLayoutId id="2147486231" r:id="rId13"/>
    <p:sldLayoutId id="2147486232" r:id="rId14"/>
    <p:sldLayoutId id="2147486233" r:id="rId15"/>
    <p:sldLayoutId id="2147486234" r:id="rId16"/>
    <p:sldLayoutId id="2147486235" r:id="rId17"/>
    <p:sldLayoutId id="2147486236" r:id="rId18"/>
    <p:sldLayoutId id="2147486237" r:id="rId19"/>
    <p:sldLayoutId id="2147486238" r:id="rId20"/>
    <p:sldLayoutId id="2147486239" r:id="rId21"/>
    <p:sldLayoutId id="2147486240" r:id="rId22"/>
    <p:sldLayoutId id="2147486241" r:id="rId23"/>
    <p:sldLayoutId id="2147486242" r:id="rId24"/>
    <p:sldLayoutId id="2147486243" r:id="rId25"/>
    <p:sldLayoutId id="2147486244" r:id="rId26"/>
    <p:sldLayoutId id="2147486245" r:id="rId27"/>
    <p:sldLayoutId id="2147486246" r:id="rId28"/>
    <p:sldLayoutId id="2147486247" r:id="rId29"/>
    <p:sldLayoutId id="2147486248" r:id="rId30"/>
    <p:sldLayoutId id="2147486249" r:id="rId31"/>
    <p:sldLayoutId id="2147486250" r:id="rId32"/>
    <p:sldLayoutId id="2147486251" r:id="rId33"/>
    <p:sldLayoutId id="2147486252" r:id="rId34"/>
    <p:sldLayoutId id="2147486253" r:id="rId35"/>
    <p:sldLayoutId id="2147486254" r:id="rId36"/>
    <p:sldLayoutId id="2147486255" r:id="rId37"/>
    <p:sldLayoutId id="2147486256" r:id="rId38"/>
    <p:sldLayoutId id="2147486257" r:id="rId39"/>
    <p:sldLayoutId id="2147486258" r:id="rId40"/>
    <p:sldLayoutId id="2147486259" r:id="rId41"/>
    <p:sldLayoutId id="2147486260" r:id="rId42"/>
    <p:sldLayoutId id="2147486261" r:id="rId43"/>
    <p:sldLayoutId id="2147486262" r:id="rId44"/>
    <p:sldLayoutId id="2147486263" r:id="rId45"/>
    <p:sldLayoutId id="2147486264" r:id="rId46"/>
    <p:sldLayoutId id="2147486265" r:id="rId47"/>
    <p:sldLayoutId id="2147486266" r:id="rId48"/>
    <p:sldLayoutId id="2147486267" r:id="rId49"/>
    <p:sldLayoutId id="2147486268" r:id="rId50"/>
    <p:sldLayoutId id="2147486269" r:id="rId51"/>
    <p:sldLayoutId id="2147486270" r:id="rId52"/>
    <p:sldLayoutId id="2147486271" r:id="rId53"/>
    <p:sldLayoutId id="2147486272" r:id="rId54"/>
    <p:sldLayoutId id="2147486273" r:id="rId55"/>
    <p:sldLayoutId id="2147486274" r:id="rId56"/>
    <p:sldLayoutId id="2147486275" r:id="rId57"/>
    <p:sldLayoutId id="2147486276" r:id="rId58"/>
    <p:sldLayoutId id="2147486277" r:id="rId59"/>
    <p:sldLayoutId id="2147486278" r:id="rId60"/>
    <p:sldLayoutId id="2147486279" r:id="rId61"/>
    <p:sldLayoutId id="2147486280" r:id="rId62"/>
    <p:sldLayoutId id="2147486281" r:id="rId63"/>
    <p:sldLayoutId id="2147486282" r:id="rId64"/>
    <p:sldLayoutId id="2147486283" r:id="rId65"/>
    <p:sldLayoutId id="2147486284" r:id="rId66"/>
    <p:sldLayoutId id="2147486285" r:id="rId67"/>
    <p:sldLayoutId id="2147486286" r:id="rId68"/>
    <p:sldLayoutId id="2147486287" r:id="rId69"/>
    <p:sldLayoutId id="2147486288" r:id="rId70"/>
    <p:sldLayoutId id="2147486289" r:id="rId71"/>
    <p:sldLayoutId id="2147486290" r:id="rId72"/>
    <p:sldLayoutId id="2147486291" r:id="rId73"/>
    <p:sldLayoutId id="2147486292" r:id="rId74"/>
    <p:sldLayoutId id="2147486293" r:id="rId75"/>
    <p:sldLayoutId id="2147486294" r:id="rId76"/>
    <p:sldLayoutId id="2147486295" r:id="rId77"/>
    <p:sldLayoutId id="2147486296" r:id="rId78"/>
    <p:sldLayoutId id="2147486297" r:id="rId79"/>
    <p:sldLayoutId id="2147486298" r:id="rId80"/>
    <p:sldLayoutId id="2147486299" r:id="rId81"/>
    <p:sldLayoutId id="2147486300" r:id="rId82"/>
    <p:sldLayoutId id="2147486301" r:id="rId83"/>
    <p:sldLayoutId id="2147486302" r:id="rId84"/>
    <p:sldLayoutId id="2147486303" r:id="rId85"/>
    <p:sldLayoutId id="2147486304" r:id="rId86"/>
    <p:sldLayoutId id="2147486305" r:id="rId87"/>
    <p:sldLayoutId id="2147486306" r:id="rId88"/>
    <p:sldLayoutId id="2147486307" r:id="rId89"/>
    <p:sldLayoutId id="2147486308" r:id="rId90"/>
    <p:sldLayoutId id="2147486309" r:id="rId91"/>
    <p:sldLayoutId id="2147486310" r:id="rId92"/>
    <p:sldLayoutId id="2147486311" r:id="rId93"/>
    <p:sldLayoutId id="2147486312" r:id="rId94"/>
    <p:sldLayoutId id="2147486313" r:id="rId95"/>
    <p:sldLayoutId id="2147486314" r:id="rId96"/>
    <p:sldLayoutId id="2147486315" r:id="rId97"/>
    <p:sldLayoutId id="2147486316" r:id="rId98"/>
    <p:sldLayoutId id="2147486317" r:id="rId99"/>
    <p:sldLayoutId id="2147486318" r:id="rId100"/>
    <p:sldLayoutId id="2147486319" r:id="rId101"/>
    <p:sldLayoutId id="2147486320" r:id="rId102"/>
    <p:sldLayoutId id="2147486321" r:id="rId103"/>
    <p:sldLayoutId id="2147486322" r:id="rId104"/>
    <p:sldLayoutId id="2147486323" r:id="rId105"/>
    <p:sldLayoutId id="2147486324" r:id="rId106"/>
    <p:sldLayoutId id="2147486325" r:id="rId107"/>
    <p:sldLayoutId id="2147486326" r:id="rId108"/>
    <p:sldLayoutId id="2147486327" r:id="rId109"/>
    <p:sldLayoutId id="2147486328" r:id="rId110"/>
    <p:sldLayoutId id="2147486329" r:id="rId111"/>
    <p:sldLayoutId id="2147486330" r:id="rId112"/>
    <p:sldLayoutId id="2147486331" r:id="rId113"/>
    <p:sldLayoutId id="2147486332" r:id="rId114"/>
    <p:sldLayoutId id="2147486333" r:id="rId115"/>
    <p:sldLayoutId id="2147486334" r:id="rId116"/>
    <p:sldLayoutId id="2147486335" r:id="rId117"/>
    <p:sldLayoutId id="2147486336" r:id="rId118"/>
    <p:sldLayoutId id="2147486337" r:id="rId119"/>
    <p:sldLayoutId id="2147486338" r:id="rId120"/>
    <p:sldLayoutId id="2147486339" r:id="rId121"/>
    <p:sldLayoutId id="2147486340" r:id="rId122"/>
    <p:sldLayoutId id="2147486341" r:id="rId123"/>
    <p:sldLayoutId id="2147486342" r:id="rId124"/>
    <p:sldLayoutId id="2147486343" r:id="rId125"/>
    <p:sldLayoutId id="2147486344" r:id="rId126"/>
    <p:sldLayoutId id="2147486345" r:id="rId127"/>
    <p:sldLayoutId id="2147486346" r:id="rId128"/>
    <p:sldLayoutId id="2147486347" r:id="rId129"/>
    <p:sldLayoutId id="2147486348" r:id="rId130"/>
    <p:sldLayoutId id="2147486349" r:id="rId131"/>
    <p:sldLayoutId id="2147486350" r:id="rId132"/>
    <p:sldLayoutId id="2147486351" r:id="rId133"/>
    <p:sldLayoutId id="2147486352" r:id="rId134"/>
    <p:sldLayoutId id="2147486353" r:id="rId135"/>
    <p:sldLayoutId id="2147486354" r:id="rId136"/>
    <p:sldLayoutId id="2147486355" r:id="rId137"/>
    <p:sldLayoutId id="2147486356" r:id="rId138"/>
    <p:sldLayoutId id="2147486357" r:id="rId139"/>
    <p:sldLayoutId id="2147486358" r:id="rId140"/>
    <p:sldLayoutId id="2147486359" r:id="rId141"/>
    <p:sldLayoutId id="2147486360" r:id="rId142"/>
    <p:sldLayoutId id="2147486361" r:id="rId143"/>
    <p:sldLayoutId id="2147486362" r:id="rId144"/>
    <p:sldLayoutId id="2147486363" r:id="rId145"/>
    <p:sldLayoutId id="2147486364" r:id="rId146"/>
    <p:sldLayoutId id="2147486365" r:id="rId147"/>
    <p:sldLayoutId id="2147486366" r:id="rId148"/>
    <p:sldLayoutId id="2147486367" r:id="rId149"/>
    <p:sldLayoutId id="2147486368" r:id="rId150"/>
    <p:sldLayoutId id="2147486369" r:id="rId151"/>
    <p:sldLayoutId id="2147486370" r:id="rId152"/>
    <p:sldLayoutId id="2147486371" r:id="rId153"/>
    <p:sldLayoutId id="2147486372" r:id="rId154"/>
    <p:sldLayoutId id="2147486373" r:id="rId155"/>
    <p:sldLayoutId id="2147486374" r:id="rId156"/>
    <p:sldLayoutId id="2147486375" r:id="rId157"/>
    <p:sldLayoutId id="2147486376" r:id="rId158"/>
    <p:sldLayoutId id="2147486377" r:id="rId159"/>
    <p:sldLayoutId id="2147486378" r:id="rId160"/>
    <p:sldLayoutId id="2147486379" r:id="rId161"/>
    <p:sldLayoutId id="2147486380" r:id="rId162"/>
    <p:sldLayoutId id="2147486381" r:id="rId163"/>
    <p:sldLayoutId id="2147486382" r:id="rId164"/>
    <p:sldLayoutId id="2147486383" r:id="rId165"/>
    <p:sldLayoutId id="2147486384" r:id="rId166"/>
    <p:sldLayoutId id="2147486385" r:id="rId167"/>
    <p:sldLayoutId id="2147486386" r:id="rId168"/>
    <p:sldLayoutId id="2147486387" r:id="rId169"/>
    <p:sldLayoutId id="2147486388" r:id="rId170"/>
    <p:sldLayoutId id="2147486389" r:id="rId171"/>
    <p:sldLayoutId id="2147486390" r:id="rId172"/>
    <p:sldLayoutId id="2147486391" r:id="rId173"/>
    <p:sldLayoutId id="2147486392" r:id="rId174"/>
    <p:sldLayoutId id="2147486393" r:id="rId175"/>
    <p:sldLayoutId id="2147486394" r:id="rId176"/>
    <p:sldLayoutId id="2147486395" r:id="rId177"/>
    <p:sldLayoutId id="2147486396" r:id="rId178"/>
    <p:sldLayoutId id="2147486397" r:id="rId179"/>
    <p:sldLayoutId id="2147486398" r:id="rId180"/>
    <p:sldLayoutId id="2147486399" r:id="rId181"/>
    <p:sldLayoutId id="2147486400" r:id="rId182"/>
    <p:sldLayoutId id="2147486401" r:id="rId183"/>
    <p:sldLayoutId id="2147486402" r:id="rId184"/>
    <p:sldLayoutId id="2147486403" r:id="rId185"/>
    <p:sldLayoutId id="2147486404" r:id="rId186"/>
    <p:sldLayoutId id="2147486405" r:id="rId187"/>
    <p:sldLayoutId id="2147486406" r:id="rId188"/>
    <p:sldLayoutId id="2147486407" r:id="rId189"/>
    <p:sldLayoutId id="2147486408" r:id="rId190"/>
    <p:sldLayoutId id="2147486409" r:id="rId191"/>
    <p:sldLayoutId id="2147486410" r:id="rId192"/>
    <p:sldLayoutId id="2147486411" r:id="rId193"/>
    <p:sldLayoutId id="2147486412" r:id="rId194"/>
    <p:sldLayoutId id="2147486413" r:id="rId195"/>
    <p:sldLayoutId id="2147486414" r:id="rId196"/>
    <p:sldLayoutId id="2147486415" r:id="rId197"/>
    <p:sldLayoutId id="2147486416" r:id="rId198"/>
    <p:sldLayoutId id="2147486417" r:id="rId199"/>
    <p:sldLayoutId id="2147486418" r:id="rId200"/>
    <p:sldLayoutId id="2147486419" r:id="rId201"/>
    <p:sldLayoutId id="2147486420" r:id="rId202"/>
    <p:sldLayoutId id="2147486421" r:id="rId203"/>
    <p:sldLayoutId id="2147486422" r:id="rId204"/>
    <p:sldLayoutId id="2147486423" r:id="rId205"/>
    <p:sldLayoutId id="2147486424" r:id="rId206"/>
    <p:sldLayoutId id="2147486425" r:id="rId207"/>
    <p:sldLayoutId id="2147486426" r:id="rId208"/>
    <p:sldLayoutId id="2147486427" r:id="rId209"/>
    <p:sldLayoutId id="2147486428" r:id="rId210"/>
    <p:sldLayoutId id="2147486429" r:id="rId211"/>
    <p:sldLayoutId id="2147486430" r:id="rId212"/>
    <p:sldLayoutId id="2147486431" r:id="rId213"/>
    <p:sldLayoutId id="2147486432" r:id="rId214"/>
    <p:sldLayoutId id="2147486433" r:id="rId215"/>
    <p:sldLayoutId id="2147486434" r:id="rId216"/>
    <p:sldLayoutId id="2147486435" r:id="rId217"/>
    <p:sldLayoutId id="2147486436" r:id="rId218"/>
    <p:sldLayoutId id="2147486437" r:id="rId219"/>
    <p:sldLayoutId id="2147486438" r:id="rId220"/>
    <p:sldLayoutId id="2147486439" r:id="rId221"/>
    <p:sldLayoutId id="2147486440" r:id="rId222"/>
    <p:sldLayoutId id="2147486441" r:id="rId223"/>
    <p:sldLayoutId id="2147486442" r:id="rId224"/>
    <p:sldLayoutId id="2147486443" r:id="rId225"/>
    <p:sldLayoutId id="2147486444" r:id="rId226"/>
    <p:sldLayoutId id="2147486445" r:id="rId227"/>
    <p:sldLayoutId id="2147486446" r:id="rId228"/>
    <p:sldLayoutId id="2147486447" r:id="rId229"/>
    <p:sldLayoutId id="2147486448" r:id="rId230"/>
    <p:sldLayoutId id="2147486449" r:id="rId231"/>
    <p:sldLayoutId id="2147486450" r:id="rId232"/>
    <p:sldLayoutId id="2147486451" r:id="rId233"/>
    <p:sldLayoutId id="2147486452" r:id="rId234"/>
    <p:sldLayoutId id="2147486453" r:id="rId235"/>
    <p:sldLayoutId id="2147486454" r:id="rId236"/>
    <p:sldLayoutId id="2147486455" r:id="rId237"/>
    <p:sldLayoutId id="2147486456" r:id="rId238"/>
    <p:sldLayoutId id="2147486457" r:id="rId239"/>
    <p:sldLayoutId id="2147486458" r:id="rId240"/>
    <p:sldLayoutId id="2147486459" r:id="rId241"/>
    <p:sldLayoutId id="2147486460" r:id="rId242"/>
    <p:sldLayoutId id="2147486461" r:id="rId243"/>
    <p:sldLayoutId id="2147486462" r:id="rId244"/>
    <p:sldLayoutId id="2147486463" r:id="rId245"/>
    <p:sldLayoutId id="2147486464" r:id="rId246"/>
    <p:sldLayoutId id="2147486465" r:id="rId247"/>
    <p:sldLayoutId id="2147486466" r:id="rId248"/>
    <p:sldLayoutId id="2147486467" r:id="rId249"/>
    <p:sldLayoutId id="2147486468" r:id="rId250"/>
    <p:sldLayoutId id="2147486469" r:id="rId251"/>
    <p:sldLayoutId id="2147486470" r:id="rId252"/>
    <p:sldLayoutId id="2147486471" r:id="rId253"/>
    <p:sldLayoutId id="2147486472" r:id="rId254"/>
    <p:sldLayoutId id="2147486473" r:id="rId255"/>
    <p:sldLayoutId id="2147486474" r:id="rId256"/>
    <p:sldLayoutId id="2147486475" r:id="rId257"/>
    <p:sldLayoutId id="2147486476" r:id="rId258"/>
    <p:sldLayoutId id="2147486477" r:id="rId259"/>
    <p:sldLayoutId id="2147486478" r:id="rId260"/>
    <p:sldLayoutId id="2147486479" r:id="rId261"/>
    <p:sldLayoutId id="2147486480" r:id="rId262"/>
    <p:sldLayoutId id="2147486481" r:id="rId263"/>
    <p:sldLayoutId id="2147486482" r:id="rId264"/>
    <p:sldLayoutId id="2147486483" r:id="rId265"/>
    <p:sldLayoutId id="2147486484" r:id="rId266"/>
    <p:sldLayoutId id="2147486485" r:id="rId267"/>
    <p:sldLayoutId id="2147486486" r:id="rId268"/>
    <p:sldLayoutId id="2147486487" r:id="rId269"/>
    <p:sldLayoutId id="2147486488" r:id="rId270"/>
    <p:sldLayoutId id="2147486489" r:id="rId271"/>
    <p:sldLayoutId id="2147486490" r:id="rId272"/>
    <p:sldLayoutId id="2147486491" r:id="rId273"/>
    <p:sldLayoutId id="2147486492" r:id="rId274"/>
    <p:sldLayoutId id="2147486493" r:id="rId275"/>
    <p:sldLayoutId id="2147486494" r:id="rId276"/>
    <p:sldLayoutId id="2147486495" r:id="rId277"/>
    <p:sldLayoutId id="2147486496" r:id="rId278"/>
    <p:sldLayoutId id="2147486497" r:id="rId279"/>
    <p:sldLayoutId id="2147486498" r:id="rId280"/>
    <p:sldLayoutId id="2147486499" r:id="rId281"/>
    <p:sldLayoutId id="2147486500" r:id="rId282"/>
    <p:sldLayoutId id="2147486501" r:id="rId283"/>
    <p:sldLayoutId id="2147486502" r:id="rId284"/>
    <p:sldLayoutId id="2147486503" r:id="rId285"/>
    <p:sldLayoutId id="2147486504" r:id="rId286"/>
    <p:sldLayoutId id="2147486505" r:id="rId287"/>
    <p:sldLayoutId id="2147486506" r:id="rId288"/>
    <p:sldLayoutId id="2147486507" r:id="rId289"/>
    <p:sldLayoutId id="2147486508" r:id="rId290"/>
    <p:sldLayoutId id="2147486509" r:id="rId291"/>
    <p:sldLayoutId id="2147486510" r:id="rId292"/>
    <p:sldLayoutId id="2147486511" r:id="rId293"/>
    <p:sldLayoutId id="2147486512" r:id="rId294"/>
    <p:sldLayoutId id="2147486513" r:id="rId295"/>
    <p:sldLayoutId id="2147486514" r:id="rId296"/>
    <p:sldLayoutId id="2147486515" r:id="rId297"/>
    <p:sldLayoutId id="2147486516" r:id="rId298"/>
    <p:sldLayoutId id="2147486517" r:id="rId299"/>
    <p:sldLayoutId id="2147486518" r:id="rId300"/>
    <p:sldLayoutId id="2147486519" r:id="rId301"/>
    <p:sldLayoutId id="2147486520" r:id="rId302"/>
    <p:sldLayoutId id="2147486521" r:id="rId303"/>
    <p:sldLayoutId id="2147486522" r:id="rId304"/>
    <p:sldLayoutId id="2147486523" r:id="rId305"/>
    <p:sldLayoutId id="2147486524" r:id="rId306"/>
    <p:sldLayoutId id="2147486525" r:id="rId307"/>
    <p:sldLayoutId id="2147486526" r:id="rId308"/>
    <p:sldLayoutId id="2147486527" r:id="rId309"/>
    <p:sldLayoutId id="2147486528" r:id="rId310"/>
    <p:sldLayoutId id="2147486529" r:id="rId311"/>
    <p:sldLayoutId id="2147486530" r:id="rId312"/>
    <p:sldLayoutId id="2147486531" r:id="rId313"/>
    <p:sldLayoutId id="2147486532" r:id="rId314"/>
    <p:sldLayoutId id="2147486533" r:id="rId315"/>
    <p:sldLayoutId id="2147486534" r:id="rId316"/>
    <p:sldLayoutId id="2147486535" r:id="rId317"/>
    <p:sldLayoutId id="2147486536" r:id="rId318"/>
    <p:sldLayoutId id="2147486537" r:id="rId319"/>
    <p:sldLayoutId id="2147486538" r:id="rId320"/>
    <p:sldLayoutId id="2147486539" r:id="rId321"/>
    <p:sldLayoutId id="2147486540" r:id="rId322"/>
    <p:sldLayoutId id="2147486541" r:id="rId323"/>
    <p:sldLayoutId id="2147486542" r:id="rId324"/>
    <p:sldLayoutId id="2147486543" r:id="rId325"/>
    <p:sldLayoutId id="2147486544" r:id="rId326"/>
    <p:sldLayoutId id="2147486545" r:id="rId327"/>
    <p:sldLayoutId id="2147486546" r:id="rId328"/>
    <p:sldLayoutId id="2147486547" r:id="rId329"/>
    <p:sldLayoutId id="2147486548" r:id="rId330"/>
    <p:sldLayoutId id="2147486549" r:id="rId331"/>
    <p:sldLayoutId id="2147486550" r:id="rId332"/>
    <p:sldLayoutId id="2147486551" r:id="rId333"/>
    <p:sldLayoutId id="2147486552" r:id="rId334"/>
    <p:sldLayoutId id="2147486553" r:id="rId335"/>
    <p:sldLayoutId id="2147486554" r:id="rId336"/>
    <p:sldLayoutId id="2147486555" r:id="rId337"/>
    <p:sldLayoutId id="2147486556" r:id="rId338"/>
    <p:sldLayoutId id="2147486557" r:id="rId339"/>
    <p:sldLayoutId id="2147486558" r:id="rId340"/>
    <p:sldLayoutId id="2147486559" r:id="rId341"/>
    <p:sldLayoutId id="2147486560" r:id="rId342"/>
    <p:sldLayoutId id="2147486561" r:id="rId343"/>
    <p:sldLayoutId id="2147486562" r:id="rId344"/>
    <p:sldLayoutId id="2147486563" r:id="rId345"/>
    <p:sldLayoutId id="2147486564" r:id="rId346"/>
    <p:sldLayoutId id="2147486565" r:id="rId347"/>
    <p:sldLayoutId id="2147486566" r:id="rId348"/>
    <p:sldLayoutId id="2147486567" r:id="rId349"/>
    <p:sldLayoutId id="2147486568" r:id="rId350"/>
    <p:sldLayoutId id="2147486569" r:id="rId351"/>
    <p:sldLayoutId id="2147486570" r:id="rId352"/>
    <p:sldLayoutId id="2147486571" r:id="rId353"/>
    <p:sldLayoutId id="2147486572" r:id="rId354"/>
    <p:sldLayoutId id="2147486573" r:id="rId355"/>
    <p:sldLayoutId id="2147486574" r:id="rId356"/>
    <p:sldLayoutId id="2147486575" r:id="rId357"/>
    <p:sldLayoutId id="2147486576" r:id="rId358"/>
    <p:sldLayoutId id="2147486577" r:id="rId359"/>
    <p:sldLayoutId id="2147486578" r:id="rId360"/>
    <p:sldLayoutId id="2147486579" r:id="rId361"/>
    <p:sldLayoutId id="2147486580" r:id="rId362"/>
    <p:sldLayoutId id="2147486581" r:id="rId363"/>
    <p:sldLayoutId id="2147486582" r:id="rId364"/>
    <p:sldLayoutId id="2147486583" r:id="rId365"/>
    <p:sldLayoutId id="2147486584" r:id="rId366"/>
    <p:sldLayoutId id="2147486585" r:id="rId367"/>
    <p:sldLayoutId id="2147486586" r:id="rId368"/>
    <p:sldLayoutId id="2147486587" r:id="rId369"/>
    <p:sldLayoutId id="2147486588" r:id="rId370"/>
    <p:sldLayoutId id="2147486589" r:id="rId371"/>
    <p:sldLayoutId id="2147486590" r:id="rId372"/>
    <p:sldLayoutId id="2147486591" r:id="rId373"/>
    <p:sldLayoutId id="2147486592" r:id="rId374"/>
    <p:sldLayoutId id="2147486593" r:id="rId375"/>
    <p:sldLayoutId id="2147486594" r:id="rId376"/>
    <p:sldLayoutId id="2147486595" r:id="rId377"/>
    <p:sldLayoutId id="2147486596" r:id="rId378"/>
    <p:sldLayoutId id="2147486597" r:id="rId379"/>
    <p:sldLayoutId id="2147486598" r:id="rId380"/>
    <p:sldLayoutId id="2147486599" r:id="rId381"/>
    <p:sldLayoutId id="2147486600" r:id="rId382"/>
    <p:sldLayoutId id="2147486601" r:id="rId383"/>
    <p:sldLayoutId id="2147486602" r:id="rId384"/>
    <p:sldLayoutId id="2147486603" r:id="rId385"/>
    <p:sldLayoutId id="2147486604" r:id="rId386"/>
    <p:sldLayoutId id="2147486605" r:id="rId387"/>
    <p:sldLayoutId id="2147486606" r:id="rId388"/>
    <p:sldLayoutId id="2147486607" r:id="rId389"/>
    <p:sldLayoutId id="2147486608" r:id="rId390"/>
    <p:sldLayoutId id="2147486609" r:id="rId391"/>
    <p:sldLayoutId id="2147486610" r:id="rId392"/>
    <p:sldLayoutId id="2147486611" r:id="rId393"/>
    <p:sldLayoutId id="2147486612" r:id="rId394"/>
    <p:sldLayoutId id="2147486613" r:id="rId395"/>
    <p:sldLayoutId id="2147486614" r:id="rId396"/>
    <p:sldLayoutId id="2147486615" r:id="rId397"/>
    <p:sldLayoutId id="2147486616" r:id="rId398"/>
    <p:sldLayoutId id="2147486617" r:id="rId399"/>
    <p:sldLayoutId id="2147486618" r:id="rId400"/>
    <p:sldLayoutId id="2147486619" r:id="rId401"/>
    <p:sldLayoutId id="2147486620" r:id="rId402"/>
    <p:sldLayoutId id="2147486621" r:id="rId403"/>
    <p:sldLayoutId id="2147486622" r:id="rId404"/>
    <p:sldLayoutId id="2147486623" r:id="rId405"/>
    <p:sldLayoutId id="2147486624" r:id="rId406"/>
    <p:sldLayoutId id="2147486625" r:id="rId407"/>
    <p:sldLayoutId id="2147486626" r:id="rId408"/>
    <p:sldLayoutId id="2147486627" r:id="rId409"/>
    <p:sldLayoutId id="2147486628" r:id="rId410"/>
    <p:sldLayoutId id="2147486629" r:id="rId411"/>
    <p:sldLayoutId id="2147486630" r:id="rId412"/>
    <p:sldLayoutId id="2147486631" r:id="rId413"/>
    <p:sldLayoutId id="2147486632" r:id="rId414"/>
    <p:sldLayoutId id="2147486633" r:id="rId415"/>
    <p:sldLayoutId id="2147486634" r:id="rId416"/>
    <p:sldLayoutId id="2147486635" r:id="rId417"/>
    <p:sldLayoutId id="2147486636" r:id="rId418"/>
    <p:sldLayoutId id="2147486637" r:id="rId419"/>
    <p:sldLayoutId id="2147486638" r:id="rId420"/>
    <p:sldLayoutId id="2147486639" r:id="rId421"/>
    <p:sldLayoutId id="2147486640" r:id="rId422"/>
    <p:sldLayoutId id="2147486641" r:id="rId423"/>
    <p:sldLayoutId id="2147486642" r:id="rId424"/>
    <p:sldLayoutId id="2147486643" r:id="rId425"/>
    <p:sldLayoutId id="2147486644" r:id="rId426"/>
    <p:sldLayoutId id="2147486645" r:id="rId427"/>
    <p:sldLayoutId id="2147486646" r:id="rId428"/>
    <p:sldLayoutId id="2147486647" r:id="rId429"/>
    <p:sldLayoutId id="2147486648" r:id="rId430"/>
    <p:sldLayoutId id="2147486649" r:id="rId431"/>
    <p:sldLayoutId id="2147486650" r:id="rId432"/>
    <p:sldLayoutId id="2147486651" r:id="rId433"/>
    <p:sldLayoutId id="2147486652" r:id="rId434"/>
    <p:sldLayoutId id="2147486653" r:id="rId435"/>
    <p:sldLayoutId id="2147486654" r:id="rId436"/>
    <p:sldLayoutId id="2147486655" r:id="rId437"/>
    <p:sldLayoutId id="2147486656" r:id="rId438"/>
    <p:sldLayoutId id="2147486657" r:id="rId439"/>
    <p:sldLayoutId id="2147486658" r:id="rId440"/>
    <p:sldLayoutId id="2147486659" r:id="rId441"/>
    <p:sldLayoutId id="2147486660" r:id="rId442"/>
    <p:sldLayoutId id="2147486661" r:id="rId443"/>
    <p:sldLayoutId id="2147486662" r:id="rId444"/>
    <p:sldLayoutId id="2147486663" r:id="rId445"/>
    <p:sldLayoutId id="2147486664" r:id="rId446"/>
    <p:sldLayoutId id="2147486665" r:id="rId447"/>
    <p:sldLayoutId id="2147486666" r:id="rId448"/>
    <p:sldLayoutId id="2147486667" r:id="rId449"/>
    <p:sldLayoutId id="2147486668" r:id="rId450"/>
    <p:sldLayoutId id="2147486669" r:id="rId451"/>
    <p:sldLayoutId id="2147486670" r:id="rId452"/>
    <p:sldLayoutId id="2147486671" r:id="rId453"/>
    <p:sldLayoutId id="2147486672" r:id="rId454"/>
    <p:sldLayoutId id="2147486673" r:id="rId455"/>
    <p:sldLayoutId id="2147486674" r:id="rId456"/>
    <p:sldLayoutId id="2147486675" r:id="rId457"/>
    <p:sldLayoutId id="2147486676" r:id="rId458"/>
    <p:sldLayoutId id="2147486677" r:id="rId459"/>
    <p:sldLayoutId id="2147486678" r:id="rId460"/>
    <p:sldLayoutId id="2147486679" r:id="rId461"/>
    <p:sldLayoutId id="2147486680" r:id="rId462"/>
    <p:sldLayoutId id="2147486681" r:id="rId463"/>
    <p:sldLayoutId id="2147486682" r:id="rId464"/>
    <p:sldLayoutId id="2147486683" r:id="rId465"/>
    <p:sldLayoutId id="2147486684" r:id="rId466"/>
    <p:sldLayoutId id="2147486685" r:id="rId467"/>
    <p:sldLayoutId id="2147486686" r:id="rId468"/>
    <p:sldLayoutId id="2147486687" r:id="rId469"/>
    <p:sldLayoutId id="2147486688" r:id="rId470"/>
    <p:sldLayoutId id="2147486689" r:id="rId471"/>
    <p:sldLayoutId id="2147486690" r:id="rId472"/>
    <p:sldLayoutId id="2147486691" r:id="rId473"/>
    <p:sldLayoutId id="2147486692" r:id="rId474"/>
    <p:sldLayoutId id="2147486693" r:id="rId475"/>
    <p:sldLayoutId id="2147486694" r:id="rId476"/>
    <p:sldLayoutId id="2147486695" r:id="rId477"/>
    <p:sldLayoutId id="2147486696" r:id="rId478"/>
    <p:sldLayoutId id="2147486697" r:id="rId479"/>
    <p:sldLayoutId id="2147486698" r:id="rId480"/>
    <p:sldLayoutId id="2147486699" r:id="rId481"/>
    <p:sldLayoutId id="2147486700" r:id="rId482"/>
    <p:sldLayoutId id="2147486701" r:id="rId483"/>
    <p:sldLayoutId id="2147486702" r:id="rId484"/>
    <p:sldLayoutId id="2147486703" r:id="rId485"/>
    <p:sldLayoutId id="2147486704" r:id="rId486"/>
    <p:sldLayoutId id="2147486705" r:id="rId487"/>
    <p:sldLayoutId id="2147486706" r:id="rId488"/>
    <p:sldLayoutId id="2147486707" r:id="rId489"/>
    <p:sldLayoutId id="2147486708" r:id="rId490"/>
    <p:sldLayoutId id="2147486709" r:id="rId491"/>
    <p:sldLayoutId id="2147486710" r:id="rId492"/>
    <p:sldLayoutId id="2147486711" r:id="rId493"/>
    <p:sldLayoutId id="2147486712" r:id="rId494"/>
    <p:sldLayoutId id="2147486713" r:id="rId495"/>
    <p:sldLayoutId id="2147486714" r:id="rId496"/>
    <p:sldLayoutId id="2147486715" r:id="rId497"/>
    <p:sldLayoutId id="2147486716" r:id="rId498"/>
    <p:sldLayoutId id="2147486717" r:id="rId499"/>
    <p:sldLayoutId id="2147486718" r:id="rId500"/>
    <p:sldLayoutId id="2147486719" r:id="rId501"/>
    <p:sldLayoutId id="2147486720" r:id="rId502"/>
    <p:sldLayoutId id="2147486721" r:id="rId503"/>
    <p:sldLayoutId id="2147486722" r:id="rId504"/>
    <p:sldLayoutId id="2147486723" r:id="rId505"/>
    <p:sldLayoutId id="2147486724" r:id="rId506"/>
    <p:sldLayoutId id="2147486725" r:id="rId507"/>
    <p:sldLayoutId id="2147486726" r:id="rId508"/>
    <p:sldLayoutId id="2147486727" r:id="rId509"/>
    <p:sldLayoutId id="2147486728" r:id="rId510"/>
    <p:sldLayoutId id="2147486729" r:id="rId511"/>
    <p:sldLayoutId id="2147486730" r:id="rId512"/>
    <p:sldLayoutId id="2147486731" r:id="rId513"/>
    <p:sldLayoutId id="2147486732" r:id="rId514"/>
    <p:sldLayoutId id="2147486733" r:id="rId515"/>
    <p:sldLayoutId id="2147486734" r:id="rId516"/>
    <p:sldLayoutId id="2147486735" r:id="rId517"/>
    <p:sldLayoutId id="2147486736" r:id="rId518"/>
    <p:sldLayoutId id="2147486737" r:id="rId519"/>
    <p:sldLayoutId id="2147486738" r:id="rId520"/>
    <p:sldLayoutId id="2147486739" r:id="rId521"/>
    <p:sldLayoutId id="2147486740" r:id="rId522"/>
    <p:sldLayoutId id="2147486741" r:id="rId523"/>
    <p:sldLayoutId id="2147486742" r:id="rId524"/>
    <p:sldLayoutId id="2147486743" r:id="rId525"/>
    <p:sldLayoutId id="2147486744" r:id="rId526"/>
    <p:sldLayoutId id="2147486745" r:id="rId527"/>
    <p:sldLayoutId id="2147486746" r:id="rId528"/>
    <p:sldLayoutId id="2147486747" r:id="rId529"/>
    <p:sldLayoutId id="2147486748" r:id="rId530"/>
    <p:sldLayoutId id="2147486749" r:id="rId531"/>
    <p:sldLayoutId id="2147486750" r:id="rId532"/>
    <p:sldLayoutId id="2147486751" r:id="rId533"/>
    <p:sldLayoutId id="2147486752" r:id="rId534"/>
    <p:sldLayoutId id="2147486753" r:id="rId535"/>
    <p:sldLayoutId id="2147486754" r:id="rId536"/>
    <p:sldLayoutId id="2147486755" r:id="rId537"/>
    <p:sldLayoutId id="2147486756" r:id="rId538"/>
    <p:sldLayoutId id="2147486757" r:id="rId539"/>
    <p:sldLayoutId id="2147486758" r:id="rId540"/>
    <p:sldLayoutId id="2147486759" r:id="rId541"/>
    <p:sldLayoutId id="2147486760" r:id="rId542"/>
    <p:sldLayoutId id="2147486761" r:id="rId543"/>
    <p:sldLayoutId id="2147486762" r:id="rId544"/>
    <p:sldLayoutId id="2147486763" r:id="rId545"/>
    <p:sldLayoutId id="2147486764" r:id="rId546"/>
    <p:sldLayoutId id="2147486765" r:id="rId547"/>
    <p:sldLayoutId id="2147486766" r:id="rId548"/>
    <p:sldLayoutId id="2147486767" r:id="rId549"/>
    <p:sldLayoutId id="2147486768" r:id="rId550"/>
    <p:sldLayoutId id="2147486769" r:id="rId551"/>
    <p:sldLayoutId id="2147486770" r:id="rId552"/>
    <p:sldLayoutId id="2147486771" r:id="rId553"/>
    <p:sldLayoutId id="2147486772" r:id="rId554"/>
    <p:sldLayoutId id="2147486773" r:id="rId555"/>
    <p:sldLayoutId id="2147486774" r:id="rId556"/>
    <p:sldLayoutId id="2147486775" r:id="rId557"/>
    <p:sldLayoutId id="2147486776" r:id="rId558"/>
    <p:sldLayoutId id="2147486777" r:id="rId559"/>
    <p:sldLayoutId id="2147486778" r:id="rId560"/>
    <p:sldLayoutId id="2147486779" r:id="rId561"/>
    <p:sldLayoutId id="2147486780" r:id="rId562"/>
    <p:sldLayoutId id="2147486781" r:id="rId563"/>
    <p:sldLayoutId id="2147486782" r:id="rId564"/>
    <p:sldLayoutId id="2147486783" r:id="rId565"/>
    <p:sldLayoutId id="2147486784" r:id="rId566"/>
    <p:sldLayoutId id="2147486785" r:id="rId567"/>
    <p:sldLayoutId id="2147486786" r:id="rId568"/>
    <p:sldLayoutId id="2147486787" r:id="rId569"/>
    <p:sldLayoutId id="2147486788" r:id="rId570"/>
    <p:sldLayoutId id="2147486789" r:id="rId571"/>
    <p:sldLayoutId id="2147486790" r:id="rId572"/>
    <p:sldLayoutId id="2147486791" r:id="rId573"/>
    <p:sldLayoutId id="2147486792" r:id="rId574"/>
    <p:sldLayoutId id="2147486793" r:id="rId575"/>
    <p:sldLayoutId id="2147486794" r:id="rId576"/>
    <p:sldLayoutId id="2147486795" r:id="rId577"/>
    <p:sldLayoutId id="2147486796" r:id="rId578"/>
    <p:sldLayoutId id="2147486797" r:id="rId579"/>
    <p:sldLayoutId id="2147486798" r:id="rId580"/>
    <p:sldLayoutId id="2147486799" r:id="rId581"/>
    <p:sldLayoutId id="2147486800" r:id="rId582"/>
    <p:sldLayoutId id="2147486801" r:id="rId583"/>
    <p:sldLayoutId id="2147486802" r:id="rId584"/>
    <p:sldLayoutId id="2147486803" r:id="rId585"/>
    <p:sldLayoutId id="2147486804" r:id="rId586"/>
    <p:sldLayoutId id="2147486805" r:id="rId587"/>
    <p:sldLayoutId id="2147486806" r:id="rId588"/>
    <p:sldLayoutId id="2147486807" r:id="rId589"/>
    <p:sldLayoutId id="2147486808" r:id="rId590"/>
    <p:sldLayoutId id="2147486809" r:id="rId591"/>
    <p:sldLayoutId id="2147486810" r:id="rId592"/>
    <p:sldLayoutId id="2147486811" r:id="rId593"/>
    <p:sldLayoutId id="2147486812" r:id="rId594"/>
    <p:sldLayoutId id="2147486813" r:id="rId595"/>
    <p:sldLayoutId id="2147486814" r:id="rId596"/>
    <p:sldLayoutId id="2147486815" r:id="rId597"/>
    <p:sldLayoutId id="2147486816" r:id="rId598"/>
    <p:sldLayoutId id="2147486817" r:id="rId599"/>
    <p:sldLayoutId id="2147486818" r:id="rId600"/>
    <p:sldLayoutId id="2147486819" r:id="rId601"/>
    <p:sldLayoutId id="2147486820" r:id="rId602"/>
    <p:sldLayoutId id="2147486821" r:id="rId603"/>
    <p:sldLayoutId id="2147486822" r:id="rId604"/>
    <p:sldLayoutId id="2147486823" r:id="rId605"/>
    <p:sldLayoutId id="2147486824" r:id="rId606"/>
    <p:sldLayoutId id="2147486825" r:id="rId607"/>
    <p:sldLayoutId id="2147486826" r:id="rId608"/>
    <p:sldLayoutId id="2147486827" r:id="rId609"/>
    <p:sldLayoutId id="2147486828" r:id="rId610"/>
    <p:sldLayoutId id="2147486829" r:id="rId611"/>
    <p:sldLayoutId id="2147486830" r:id="rId612"/>
    <p:sldLayoutId id="2147486831" r:id="rId613"/>
    <p:sldLayoutId id="2147486832" r:id="rId614"/>
    <p:sldLayoutId id="2147486833" r:id="rId615"/>
    <p:sldLayoutId id="2147486834" r:id="rId616"/>
    <p:sldLayoutId id="2147486835" r:id="rId617"/>
    <p:sldLayoutId id="2147486836" r:id="rId618"/>
    <p:sldLayoutId id="2147486837" r:id="rId619"/>
    <p:sldLayoutId id="2147486838" r:id="rId620"/>
    <p:sldLayoutId id="2147486839" r:id="rId621"/>
    <p:sldLayoutId id="2147486840" r:id="rId622"/>
    <p:sldLayoutId id="2147486841" r:id="rId623"/>
    <p:sldLayoutId id="2147486842" r:id="rId624"/>
    <p:sldLayoutId id="2147486843" r:id="rId625"/>
    <p:sldLayoutId id="2147486844" r:id="rId626"/>
    <p:sldLayoutId id="2147486845" r:id="rId627"/>
    <p:sldLayoutId id="2147486846" r:id="rId628"/>
    <p:sldLayoutId id="2147486847" r:id="rId629"/>
    <p:sldLayoutId id="2147486848" r:id="rId630"/>
    <p:sldLayoutId id="2147486849" r:id="rId631"/>
    <p:sldLayoutId id="2147486850" r:id="rId632"/>
    <p:sldLayoutId id="2147486851" r:id="rId633"/>
    <p:sldLayoutId id="2147486852" r:id="rId634"/>
    <p:sldLayoutId id="2147486853" r:id="rId635"/>
    <p:sldLayoutId id="2147486854" r:id="rId636"/>
    <p:sldLayoutId id="2147486855" r:id="rId637"/>
    <p:sldLayoutId id="2147486856" r:id="rId638"/>
    <p:sldLayoutId id="2147486857" r:id="rId639"/>
    <p:sldLayoutId id="2147486858" r:id="rId640"/>
    <p:sldLayoutId id="2147486859" r:id="rId641"/>
    <p:sldLayoutId id="2147486860" r:id="rId642"/>
    <p:sldLayoutId id="2147486861" r:id="rId643"/>
    <p:sldLayoutId id="2147486862" r:id="rId644"/>
    <p:sldLayoutId id="2147486863" r:id="rId645"/>
    <p:sldLayoutId id="2147486864" r:id="rId646"/>
    <p:sldLayoutId id="2147486865" r:id="rId647"/>
    <p:sldLayoutId id="2147486866" r:id="rId648"/>
    <p:sldLayoutId id="2147486867" r:id="rId649"/>
    <p:sldLayoutId id="2147486868" r:id="rId650"/>
    <p:sldLayoutId id="2147486869" r:id="rId651"/>
    <p:sldLayoutId id="2147486870" r:id="rId652"/>
    <p:sldLayoutId id="2147486871" r:id="rId653"/>
    <p:sldLayoutId id="2147486872" r:id="rId654"/>
    <p:sldLayoutId id="2147486873" r:id="rId655"/>
    <p:sldLayoutId id="2147486874" r:id="rId656"/>
    <p:sldLayoutId id="2147486875" r:id="rId657"/>
    <p:sldLayoutId id="2147486876" r:id="rId658"/>
    <p:sldLayoutId id="2147486877" r:id="rId659"/>
    <p:sldLayoutId id="2147486878" r:id="rId660"/>
    <p:sldLayoutId id="2147486879" r:id="rId661"/>
    <p:sldLayoutId id="2147486880" r:id="rId662"/>
    <p:sldLayoutId id="2147486881" r:id="rId663"/>
    <p:sldLayoutId id="2147486882" r:id="rId664"/>
    <p:sldLayoutId id="2147486883" r:id="rId665"/>
    <p:sldLayoutId id="2147486884" r:id="rId666"/>
    <p:sldLayoutId id="2147486885" r:id="rId667"/>
    <p:sldLayoutId id="2147486886" r:id="rId668"/>
    <p:sldLayoutId id="2147486887" r:id="rId669"/>
    <p:sldLayoutId id="2147486888" r:id="rId670"/>
    <p:sldLayoutId id="2147486889" r:id="rId671"/>
    <p:sldLayoutId id="2147486890" r:id="rId672"/>
    <p:sldLayoutId id="2147486891" r:id="rId673"/>
    <p:sldLayoutId id="2147486892" r:id="rId674"/>
    <p:sldLayoutId id="2147486893" r:id="rId675"/>
    <p:sldLayoutId id="2147486894" r:id="rId676"/>
    <p:sldLayoutId id="2147486895" r:id="rId677"/>
    <p:sldLayoutId id="2147486896" r:id="rId678"/>
    <p:sldLayoutId id="2147486897" r:id="rId679"/>
    <p:sldLayoutId id="2147486898" r:id="rId680"/>
    <p:sldLayoutId id="2147486899" r:id="rId681"/>
    <p:sldLayoutId id="2147486900" r:id="rId682"/>
    <p:sldLayoutId id="2147486901" r:id="rId683"/>
    <p:sldLayoutId id="2147486902" r:id="rId684"/>
    <p:sldLayoutId id="2147486903" r:id="rId685"/>
    <p:sldLayoutId id="2147486904" r:id="rId686"/>
    <p:sldLayoutId id="2147486905" r:id="rId687"/>
    <p:sldLayoutId id="2147486906" r:id="rId688"/>
    <p:sldLayoutId id="2147486907" r:id="rId689"/>
    <p:sldLayoutId id="2147486908" r:id="rId690"/>
    <p:sldLayoutId id="2147486909" r:id="rId691"/>
    <p:sldLayoutId id="2147486910" r:id="rId692"/>
    <p:sldLayoutId id="2147486911" r:id="rId693"/>
    <p:sldLayoutId id="2147486912" r:id="rId694"/>
    <p:sldLayoutId id="2147486913" r:id="rId695"/>
    <p:sldLayoutId id="2147486914" r:id="rId696"/>
    <p:sldLayoutId id="2147486915" r:id="rId69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994838770"/>
      </p:ext>
    </p:extLst>
  </p:cSld>
  <p:clrMap bg1="dk2" tx1="lt1" bg2="dk1" tx2="lt2" accent1="accent1" accent2="accent2" accent3="accent3" accent4="accent4" accent5="accent5" accent6="accent6" hlink="hlink" folHlink="folHlink"/>
  <p:sldLayoutIdLst>
    <p:sldLayoutId id="2147487331" r:id="rId1"/>
    <p:sldLayoutId id="2147487332" r:id="rId2"/>
    <p:sldLayoutId id="2147487333" r:id="rId3"/>
    <p:sldLayoutId id="2147487334" r:id="rId4"/>
    <p:sldLayoutId id="2147487335" r:id="rId5"/>
    <p:sldLayoutId id="2147487336" r:id="rId6"/>
    <p:sldLayoutId id="2147487337" r:id="rId7"/>
    <p:sldLayoutId id="2147487338" r:id="rId8"/>
    <p:sldLayoutId id="2147487339" r:id="rId9"/>
    <p:sldLayoutId id="2147487340" r:id="rId10"/>
    <p:sldLayoutId id="214748734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308021"/>
      </p:ext>
    </p:extLst>
  </p:cSld>
  <p:clrMap bg1="dk2" tx1="lt1" bg2="dk1" tx2="lt2" accent1="accent1" accent2="accent2" accent3="accent3" accent4="accent4" accent5="accent5" accent6="accent6" hlink="hlink" folHlink="folHlink"/>
  <p:sldLayoutIdLst>
    <p:sldLayoutId id="2147487343" r:id="rId1"/>
    <p:sldLayoutId id="2147487344" r:id="rId2"/>
    <p:sldLayoutId id="2147487345" r:id="rId3"/>
    <p:sldLayoutId id="2147487346" r:id="rId4"/>
    <p:sldLayoutId id="2147487347" r:id="rId5"/>
    <p:sldLayoutId id="2147487348" r:id="rId6"/>
    <p:sldLayoutId id="2147487349" r:id="rId7"/>
    <p:sldLayoutId id="2147487350" r:id="rId8"/>
    <p:sldLayoutId id="2147487351" r:id="rId9"/>
    <p:sldLayoutId id="2147487352" r:id="rId10"/>
    <p:sldLayoutId id="2147487353" r:id="rId11"/>
    <p:sldLayoutId id="214748735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28675"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1462816419"/>
      </p:ext>
    </p:extLst>
  </p:cSld>
  <p:clrMap bg1="dk2" tx1="lt1" bg2="dk1" tx2="lt2" accent1="accent1" accent2="accent2" accent3="accent3" accent4="accent4" accent5="accent5" accent6="accent6" hlink="hlink" folHlink="folHlink"/>
  <p:sldLayoutIdLst>
    <p:sldLayoutId id="2147487356" r:id="rId1"/>
    <p:sldLayoutId id="2147487357" r:id="rId2"/>
    <p:sldLayoutId id="2147487358" r:id="rId3"/>
    <p:sldLayoutId id="2147487359" r:id="rId4"/>
    <p:sldLayoutId id="2147487360" r:id="rId5"/>
    <p:sldLayoutId id="2147487361" r:id="rId6"/>
    <p:sldLayoutId id="2147487362" r:id="rId7"/>
    <p:sldLayoutId id="2147487363" r:id="rId8"/>
    <p:sldLayoutId id="2147487364" r:id="rId9"/>
    <p:sldLayoutId id="2147487365" r:id="rId10"/>
    <p:sldLayoutId id="214748736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E5D7FF73-F49E-2248-AB4A-92609E495C62}" type="slidenum">
              <a:rPr lang="en-US"/>
              <a:pPr>
                <a:defRPr/>
              </a:pPr>
              <a:t>‹#›</a:t>
            </a:fld>
            <a:endParaRPr lang="en-US"/>
          </a:p>
        </p:txBody>
      </p:sp>
    </p:spTree>
    <p:extLst>
      <p:ext uri="{BB962C8B-B14F-4D97-AF65-F5344CB8AC3E}">
        <p14:creationId xmlns:p14="http://schemas.microsoft.com/office/powerpoint/2010/main" val="3550999311"/>
      </p:ext>
    </p:extLst>
  </p:cSld>
  <p:clrMap bg1="dk2" tx1="lt1" bg2="dk1" tx2="lt2" accent1="accent1" accent2="accent2" accent3="accent3" accent4="accent4" accent5="accent5" accent6="accent6" hlink="hlink" folHlink="folHlink"/>
  <p:sldLayoutIdLst>
    <p:sldLayoutId id="2147487368" r:id="rId1"/>
    <p:sldLayoutId id="2147487369" r:id="rId2"/>
    <p:sldLayoutId id="2147487370" r:id="rId3"/>
    <p:sldLayoutId id="2147487371" r:id="rId4"/>
    <p:sldLayoutId id="2147487372" r:id="rId5"/>
    <p:sldLayoutId id="2147487373" r:id="rId6"/>
    <p:sldLayoutId id="2147487374" r:id="rId7"/>
    <p:sldLayoutId id="2147487375" r:id="rId8"/>
    <p:sldLayoutId id="2147487376" r:id="rId9"/>
    <p:sldLayoutId id="2147487377" r:id="rId10"/>
    <p:sldLayoutId id="2147487378" r:id="rId11"/>
    <p:sldLayoutId id="2147487379"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288239"/>
      </p:ext>
    </p:extLst>
  </p:cSld>
  <p:clrMap bg1="lt1" tx1="dk1" bg2="lt2" tx2="dk2" accent1="accent1" accent2="accent2" accent3="accent3" accent4="accent4" accent5="accent5" accent6="accent6" hlink="hlink" folHlink="folHlink"/>
  <p:sldLayoutIdLst>
    <p:sldLayoutId id="2147487381" r:id="rId1"/>
    <p:sldLayoutId id="2147487382" r:id="rId2"/>
    <p:sldLayoutId id="2147487383" r:id="rId3"/>
    <p:sldLayoutId id="2147487384" r:id="rId4"/>
    <p:sldLayoutId id="2147487385" r:id="rId5"/>
    <p:sldLayoutId id="2147487386" r:id="rId6"/>
    <p:sldLayoutId id="2147487387" r:id="rId7"/>
    <p:sldLayoutId id="2147487388" r:id="rId8"/>
    <p:sldLayoutId id="2147487389" r:id="rId9"/>
    <p:sldLayoutId id="2147487390" r:id="rId10"/>
    <p:sldLayoutId id="214748739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5025154"/>
      </p:ext>
    </p:extLst>
  </p:cSld>
  <p:clrMap bg1="lt1" tx1="dk1" bg2="lt2" tx2="dk2" accent1="accent1" accent2="accent2" accent3="accent3" accent4="accent4" accent5="accent5" accent6="accent6" hlink="hlink" folHlink="folHlink"/>
  <p:sldLayoutIdLst>
    <p:sldLayoutId id="2147487393" r:id="rId1"/>
    <p:sldLayoutId id="2147487394" r:id="rId2"/>
    <p:sldLayoutId id="2147487395" r:id="rId3"/>
    <p:sldLayoutId id="2147487396" r:id="rId4"/>
    <p:sldLayoutId id="2147487397" r:id="rId5"/>
    <p:sldLayoutId id="2147487398" r:id="rId6"/>
    <p:sldLayoutId id="2147487399" r:id="rId7"/>
    <p:sldLayoutId id="2147487400" r:id="rId8"/>
    <p:sldLayoutId id="2147487401" r:id="rId9"/>
    <p:sldLayoutId id="2147487402" r:id="rId10"/>
    <p:sldLayoutId id="214748740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966582594"/>
      </p:ext>
    </p:extLst>
  </p:cSld>
  <p:clrMap bg1="lt1" tx1="dk1" bg2="lt2" tx2="dk2" accent1="accent1" accent2="accent2" accent3="accent3" accent4="accent4" accent5="accent5" accent6="accent6" hlink="hlink" folHlink="folHlink"/>
  <p:sldLayoutIdLst>
    <p:sldLayoutId id="2147487405" r:id="rId1"/>
    <p:sldLayoutId id="2147487406" r:id="rId2"/>
    <p:sldLayoutId id="2147487407" r:id="rId3"/>
    <p:sldLayoutId id="2147487408" r:id="rId4"/>
    <p:sldLayoutId id="2147487409" r:id="rId5"/>
    <p:sldLayoutId id="2147487410" r:id="rId6"/>
    <p:sldLayoutId id="2147487411" r:id="rId7"/>
    <p:sldLayoutId id="2147487412" r:id="rId8"/>
    <p:sldLayoutId id="2147487413" r:id="rId9"/>
    <p:sldLayoutId id="2147487414" r:id="rId10"/>
    <p:sldLayoutId id="2147487415" r:id="rId11"/>
    <p:sldLayoutId id="2147487416" r:id="rId12"/>
    <p:sldLayoutId id="2147487417" r:id="rId13"/>
    <p:sldLayoutId id="2147487418"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681957446"/>
      </p:ext>
    </p:extLst>
  </p:cSld>
  <p:clrMap bg1="lt1" tx1="dk1" bg2="lt2" tx2="dk2" accent1="accent1" accent2="accent2" accent3="accent3" accent4="accent4" accent5="accent5" accent6="accent6" hlink="hlink" folHlink="folHlink"/>
  <p:sldLayoutIdLst>
    <p:sldLayoutId id="2147487420" r:id="rId1"/>
    <p:sldLayoutId id="2147487421" r:id="rId2"/>
    <p:sldLayoutId id="2147487422" r:id="rId3"/>
    <p:sldLayoutId id="2147487423" r:id="rId4"/>
    <p:sldLayoutId id="2147487424" r:id="rId5"/>
    <p:sldLayoutId id="2147487425" r:id="rId6"/>
    <p:sldLayoutId id="2147487426" r:id="rId7"/>
    <p:sldLayoutId id="2147487427" r:id="rId8"/>
    <p:sldLayoutId id="2147487428" r:id="rId9"/>
    <p:sldLayoutId id="2147487429" r:id="rId10"/>
    <p:sldLayoutId id="21474874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7963BC3-933C-239D-DC73-1B7440EDCE74}"/>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43" name="Rectangle 3">
            <a:extLst>
              <a:ext uri="{FF2B5EF4-FFF2-40B4-BE49-F238E27FC236}">
                <a16:creationId xmlns:a16="http://schemas.microsoft.com/office/drawing/2014/main" id="{8857A605-809B-1F81-E401-6B3DB2470E4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3A158D1-F2E7-EAAA-EA31-9BF49CAF5E29}"/>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0A4CFBB-76B6-1438-ECB4-70F3FE59463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CC9D7E43-D1BE-6991-3344-FC4BEAE56DC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BF298C39-AC01-3F40-BF22-57675E0A2EEE}" type="slidenum">
              <a:rPr lang="en-US" altLang="en-US"/>
              <a:pPr/>
              <a:t>‹#›</a:t>
            </a:fld>
            <a:endParaRPr lang="en-US" altLang="en-US"/>
          </a:p>
        </p:txBody>
      </p:sp>
    </p:spTree>
    <p:extLst>
      <p:ext uri="{BB962C8B-B14F-4D97-AF65-F5344CB8AC3E}">
        <p14:creationId xmlns:p14="http://schemas.microsoft.com/office/powerpoint/2010/main" val="3511003681"/>
      </p:ext>
    </p:extLst>
  </p:cSld>
  <p:clrMap bg1="lt1" tx1="dk1" bg2="lt2" tx2="dk2" accent1="accent1" accent2="accent2" accent3="accent3" accent4="accent4" accent5="accent5" accent6="accent6" hlink="hlink" folHlink="folHlink"/>
  <p:sldLayoutIdLst>
    <p:sldLayoutId id="2147487432" r:id="rId1"/>
    <p:sldLayoutId id="2147487433" r:id="rId2"/>
    <p:sldLayoutId id="2147487434" r:id="rId3"/>
    <p:sldLayoutId id="2147487435" r:id="rId4"/>
    <p:sldLayoutId id="2147487436" r:id="rId5"/>
    <p:sldLayoutId id="2147487437" r:id="rId6"/>
    <p:sldLayoutId id="2147487438" r:id="rId7"/>
    <p:sldLayoutId id="2147487439" r:id="rId8"/>
    <p:sldLayoutId id="2147487440" r:id="rId9"/>
    <p:sldLayoutId id="2147487441" r:id="rId10"/>
    <p:sldLayoutId id="2147487442" r:id="rId11"/>
    <p:sldLayoutId id="2147487443" r:id="rId12"/>
    <p:sldLayoutId id="214748744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53519571"/>
      </p:ext>
    </p:extLst>
  </p:cSld>
  <p:clrMap bg1="lt1" tx1="dk1" bg2="lt2" tx2="dk2" accent1="accent1" accent2="accent2" accent3="accent3" accent4="accent4" accent5="accent5" accent6="accent6" hlink="hlink" folHlink="folHlink"/>
  <p:sldLayoutIdLst>
    <p:sldLayoutId id="2147487446" r:id="rId1"/>
    <p:sldLayoutId id="2147487447" r:id="rId2"/>
    <p:sldLayoutId id="2147487448" r:id="rId3"/>
    <p:sldLayoutId id="2147487449" r:id="rId4"/>
    <p:sldLayoutId id="2147487450" r:id="rId5"/>
    <p:sldLayoutId id="2147487451" r:id="rId6"/>
    <p:sldLayoutId id="2147487452" r:id="rId7"/>
    <p:sldLayoutId id="2147487453" r:id="rId8"/>
    <p:sldLayoutId id="2147487454" r:id="rId9"/>
    <p:sldLayoutId id="2147487455" r:id="rId10"/>
    <p:sldLayoutId id="2147487456" r:id="rId11"/>
    <p:sldLayoutId id="2147487457" r:id="rId12"/>
    <p:sldLayoutId id="2147487458"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432173087"/>
      </p:ext>
    </p:extLst>
  </p:cSld>
  <p:clrMap bg1="lt1" tx1="dk1" bg2="lt2" tx2="dk2" accent1="accent1" accent2="accent2" accent3="accent3" accent4="accent4" accent5="accent5" accent6="accent6" hlink="hlink" folHlink="folHlink"/>
  <p:sldLayoutIdLst>
    <p:sldLayoutId id="2147486917" r:id="rId1"/>
    <p:sldLayoutId id="2147486918" r:id="rId2"/>
    <p:sldLayoutId id="2147486919" r:id="rId3"/>
    <p:sldLayoutId id="2147486920" r:id="rId4"/>
    <p:sldLayoutId id="2147486921" r:id="rId5"/>
    <p:sldLayoutId id="2147486922" r:id="rId6"/>
    <p:sldLayoutId id="2147486923" r:id="rId7"/>
    <p:sldLayoutId id="2147486924" r:id="rId8"/>
    <p:sldLayoutId id="2147486925" r:id="rId9"/>
    <p:sldLayoutId id="2147486926" r:id="rId10"/>
    <p:sldLayoutId id="2147486927" r:id="rId11"/>
    <p:sldLayoutId id="2147486928" r:id="rId12"/>
    <p:sldLayoutId id="21474869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74457746"/>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 id="2147487471" r:id="rId12"/>
    <p:sldLayoutId id="2147487472"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002850"/>
            </a:gs>
          </a:gsLst>
          <a:lin ang="5400000" scaled="1"/>
        </a:gra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50DF2AA1-CE2D-058C-BBCE-D8BEC9E15E4D}"/>
              </a:ext>
            </a:extLst>
          </p:cNvPr>
          <p:cNvGrpSpPr>
            <a:grpSpLocks/>
          </p:cNvGrpSpPr>
          <p:nvPr/>
        </p:nvGrpSpPr>
        <p:grpSpPr bwMode="auto">
          <a:xfrm>
            <a:off x="1588" y="0"/>
            <a:ext cx="9148762" cy="6851650"/>
            <a:chOff x="1" y="0"/>
            <a:chExt cx="5763" cy="4316"/>
          </a:xfrm>
        </p:grpSpPr>
        <p:sp>
          <p:nvSpPr>
            <p:cNvPr id="3075" name="Freeform 3">
              <a:extLst>
                <a:ext uri="{FF2B5EF4-FFF2-40B4-BE49-F238E27FC236}">
                  <a16:creationId xmlns:a16="http://schemas.microsoft.com/office/drawing/2014/main" id="{70E6F40B-25B0-7884-B3F9-01847B5E700F}"/>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a:extLst>
                <a:ext uri="{FF2B5EF4-FFF2-40B4-BE49-F238E27FC236}">
                  <a16:creationId xmlns:a16="http://schemas.microsoft.com/office/drawing/2014/main" id="{C75B1510-431D-CA38-06BA-5A7052F755B0}"/>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a:extLst>
                <a:ext uri="{FF2B5EF4-FFF2-40B4-BE49-F238E27FC236}">
                  <a16:creationId xmlns:a16="http://schemas.microsoft.com/office/drawing/2014/main" id="{AAA1F55E-B728-3F51-1502-05DAE5D8898E}"/>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07" name="Group 6">
              <a:extLst>
                <a:ext uri="{FF2B5EF4-FFF2-40B4-BE49-F238E27FC236}">
                  <a16:creationId xmlns:a16="http://schemas.microsoft.com/office/drawing/2014/main" id="{94368887-28B6-677B-BFB8-6769EAD73FCF}"/>
                </a:ext>
              </a:extLst>
            </p:cNvPr>
            <p:cNvGrpSpPr>
              <a:grpSpLocks/>
            </p:cNvGrpSpPr>
            <p:nvPr/>
          </p:nvGrpSpPr>
          <p:grpSpPr bwMode="auto">
            <a:xfrm>
              <a:off x="288" y="0"/>
              <a:ext cx="5098" cy="4316"/>
              <a:chOff x="288" y="0"/>
              <a:chExt cx="5098" cy="4316"/>
            </a:xfrm>
          </p:grpSpPr>
          <p:sp>
            <p:nvSpPr>
              <p:cNvPr id="3079" name="Freeform 7">
                <a:extLst>
                  <a:ext uri="{FF2B5EF4-FFF2-40B4-BE49-F238E27FC236}">
                    <a16:creationId xmlns:a16="http://schemas.microsoft.com/office/drawing/2014/main" id="{86A1A67B-B1E3-45B0-728C-9DB2798B0E9B}"/>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a:extLst>
                  <a:ext uri="{FF2B5EF4-FFF2-40B4-BE49-F238E27FC236}">
                    <a16:creationId xmlns:a16="http://schemas.microsoft.com/office/drawing/2014/main" id="{6CCBF231-CC12-43A3-A4E0-CC159C2331D4}"/>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a:extLst>
                  <a:ext uri="{FF2B5EF4-FFF2-40B4-BE49-F238E27FC236}">
                    <a16:creationId xmlns:a16="http://schemas.microsoft.com/office/drawing/2014/main" id="{A843F08F-BC94-249E-A0F2-FFABC2C6E86B}"/>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a:extLst>
                  <a:ext uri="{FF2B5EF4-FFF2-40B4-BE49-F238E27FC236}">
                    <a16:creationId xmlns:a16="http://schemas.microsoft.com/office/drawing/2014/main" id="{D3FA8B7F-D629-3676-9FE1-D68EA8C4F8D3}"/>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3" name="Freeform 11">
                <a:extLst>
                  <a:ext uri="{FF2B5EF4-FFF2-40B4-BE49-F238E27FC236}">
                    <a16:creationId xmlns:a16="http://schemas.microsoft.com/office/drawing/2014/main" id="{ABC03E4D-382D-0B47-6D3A-E664E0D3893F}"/>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4" name="Freeform 12">
                <a:extLst>
                  <a:ext uri="{FF2B5EF4-FFF2-40B4-BE49-F238E27FC236}">
                    <a16:creationId xmlns:a16="http://schemas.microsoft.com/office/drawing/2014/main" id="{4111454B-33E3-17A2-4F30-D7773300E997}"/>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5" name="Freeform 13">
                <a:extLst>
                  <a:ext uri="{FF2B5EF4-FFF2-40B4-BE49-F238E27FC236}">
                    <a16:creationId xmlns:a16="http://schemas.microsoft.com/office/drawing/2014/main" id="{EF9026FE-BA79-A218-7B9D-4A88F4B08A97}"/>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6" name="Freeform 14">
                <a:extLst>
                  <a:ext uri="{FF2B5EF4-FFF2-40B4-BE49-F238E27FC236}">
                    <a16:creationId xmlns:a16="http://schemas.microsoft.com/office/drawing/2014/main" id="{9BB9DAC7-FCB7-8EDE-318E-CD7BD1D9BE4C}"/>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7" name="Freeform 15">
                <a:extLst>
                  <a:ext uri="{FF2B5EF4-FFF2-40B4-BE49-F238E27FC236}">
                    <a16:creationId xmlns:a16="http://schemas.microsoft.com/office/drawing/2014/main" id="{90FE00B8-7BF4-DCFF-5747-BC2D0996100B}"/>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8" name="Freeform 16">
                <a:extLst>
                  <a:ext uri="{FF2B5EF4-FFF2-40B4-BE49-F238E27FC236}">
                    <a16:creationId xmlns:a16="http://schemas.microsoft.com/office/drawing/2014/main" id="{484B16A7-D1BA-166B-FAFB-2973E0F80640}"/>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9" name="Freeform 17">
                <a:extLst>
                  <a:ext uri="{FF2B5EF4-FFF2-40B4-BE49-F238E27FC236}">
                    <a16:creationId xmlns:a16="http://schemas.microsoft.com/office/drawing/2014/main" id="{36341D25-534A-986D-60B5-710A9F1BA7FF}"/>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0" name="Freeform 18">
                <a:extLst>
                  <a:ext uri="{FF2B5EF4-FFF2-40B4-BE49-F238E27FC236}">
                    <a16:creationId xmlns:a16="http://schemas.microsoft.com/office/drawing/2014/main" id="{1F71DF97-17A1-5B84-89AB-22BE92227383}"/>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1" name="Freeform 19">
                <a:extLst>
                  <a:ext uri="{FF2B5EF4-FFF2-40B4-BE49-F238E27FC236}">
                    <a16:creationId xmlns:a16="http://schemas.microsoft.com/office/drawing/2014/main" id="{6FE3E02B-78B4-47E6-60F5-6440A7A44FB8}"/>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3092" name="Freeform 20">
              <a:extLst>
                <a:ext uri="{FF2B5EF4-FFF2-40B4-BE49-F238E27FC236}">
                  <a16:creationId xmlns:a16="http://schemas.microsoft.com/office/drawing/2014/main" id="{78686201-87DC-76E8-5881-2FB61E348CA5}"/>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3" name="Freeform 21">
              <a:extLst>
                <a:ext uri="{FF2B5EF4-FFF2-40B4-BE49-F238E27FC236}">
                  <a16:creationId xmlns:a16="http://schemas.microsoft.com/office/drawing/2014/main" id="{59771D59-CC96-691E-83D0-E01B00CF8984}"/>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4" name="Freeform 22">
              <a:extLst>
                <a:ext uri="{FF2B5EF4-FFF2-40B4-BE49-F238E27FC236}">
                  <a16:creationId xmlns:a16="http://schemas.microsoft.com/office/drawing/2014/main" id="{1D209509-86BD-0269-8B2C-D5270F1A3460}"/>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1" name="Freeform 23">
              <a:extLst>
                <a:ext uri="{FF2B5EF4-FFF2-40B4-BE49-F238E27FC236}">
                  <a16:creationId xmlns:a16="http://schemas.microsoft.com/office/drawing/2014/main" id="{FD628EFC-4E8A-D3F3-A1BD-4F6DC075839C}"/>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2" name="Freeform 24">
              <a:extLst>
                <a:ext uri="{FF2B5EF4-FFF2-40B4-BE49-F238E27FC236}">
                  <a16:creationId xmlns:a16="http://schemas.microsoft.com/office/drawing/2014/main" id="{9AF3EDD4-CC3B-91A8-4ABD-67661041029F}"/>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3097" name="Freeform 25">
              <a:extLst>
                <a:ext uri="{FF2B5EF4-FFF2-40B4-BE49-F238E27FC236}">
                  <a16:creationId xmlns:a16="http://schemas.microsoft.com/office/drawing/2014/main" id="{53B1B016-DD48-1C77-5926-2AD1A1C7FE55}"/>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4" name="Freeform 26">
              <a:extLst>
                <a:ext uri="{FF2B5EF4-FFF2-40B4-BE49-F238E27FC236}">
                  <a16:creationId xmlns:a16="http://schemas.microsoft.com/office/drawing/2014/main" id="{CCFBD88F-AB30-F412-195F-1CBB8D9E085C}"/>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5" name="Freeform 27">
              <a:extLst>
                <a:ext uri="{FF2B5EF4-FFF2-40B4-BE49-F238E27FC236}">
                  <a16:creationId xmlns:a16="http://schemas.microsoft.com/office/drawing/2014/main" id="{8A5156AA-DAA0-9CFD-262A-3F45B7640A30}"/>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6" name="Line 28">
              <a:extLst>
                <a:ext uri="{FF2B5EF4-FFF2-40B4-BE49-F238E27FC236}">
                  <a16:creationId xmlns:a16="http://schemas.microsoft.com/office/drawing/2014/main" id="{EC47FFA3-9AC3-1C68-3BBB-4805FE95FB75}"/>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7" name="Line 29">
              <a:extLst>
                <a:ext uri="{FF2B5EF4-FFF2-40B4-BE49-F238E27FC236}">
                  <a16:creationId xmlns:a16="http://schemas.microsoft.com/office/drawing/2014/main" id="{A23008B5-F454-67A7-2A40-542EF10355E9}"/>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8" name="Line 30">
              <a:extLst>
                <a:ext uri="{FF2B5EF4-FFF2-40B4-BE49-F238E27FC236}">
                  <a16:creationId xmlns:a16="http://schemas.microsoft.com/office/drawing/2014/main" id="{E4343620-85F7-16E7-5FE6-D8987B43CD7C}"/>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4119" name="Group 31">
              <a:extLst>
                <a:ext uri="{FF2B5EF4-FFF2-40B4-BE49-F238E27FC236}">
                  <a16:creationId xmlns:a16="http://schemas.microsoft.com/office/drawing/2014/main" id="{9D6ABAD9-DC07-CEEC-4D00-172C74EE751A}"/>
                </a:ext>
              </a:extLst>
            </p:cNvPr>
            <p:cNvGrpSpPr>
              <a:grpSpLocks/>
            </p:cNvGrpSpPr>
            <p:nvPr/>
          </p:nvGrpSpPr>
          <p:grpSpPr bwMode="auto">
            <a:xfrm>
              <a:off x="1" y="392"/>
              <a:ext cx="5758" cy="1571"/>
              <a:chOff x="1" y="392"/>
              <a:chExt cx="5758" cy="1571"/>
            </a:xfrm>
          </p:grpSpPr>
          <p:sp>
            <p:nvSpPr>
              <p:cNvPr id="4122" name="Line 32">
                <a:extLst>
                  <a:ext uri="{FF2B5EF4-FFF2-40B4-BE49-F238E27FC236}">
                    <a16:creationId xmlns:a16="http://schemas.microsoft.com/office/drawing/2014/main" id="{8009E62B-65CA-3FF4-2CB0-C1F38F9B7C1A}"/>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3" name="Line 33">
                <a:extLst>
                  <a:ext uri="{FF2B5EF4-FFF2-40B4-BE49-F238E27FC236}">
                    <a16:creationId xmlns:a16="http://schemas.microsoft.com/office/drawing/2014/main" id="{4B7F72A3-3F82-F372-8D10-23C488E65649}"/>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4" name="Line 34">
                <a:extLst>
                  <a:ext uri="{FF2B5EF4-FFF2-40B4-BE49-F238E27FC236}">
                    <a16:creationId xmlns:a16="http://schemas.microsoft.com/office/drawing/2014/main" id="{46E98E30-9451-D85A-654F-A5D42EA902EB}"/>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5" name="Line 35">
                <a:extLst>
                  <a:ext uri="{FF2B5EF4-FFF2-40B4-BE49-F238E27FC236}">
                    <a16:creationId xmlns:a16="http://schemas.microsoft.com/office/drawing/2014/main" id="{15FF5E8A-62E7-CBD4-ADBD-3EA1C9E62DF4}"/>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6" name="Line 36">
                <a:extLst>
                  <a:ext uri="{FF2B5EF4-FFF2-40B4-BE49-F238E27FC236}">
                    <a16:creationId xmlns:a16="http://schemas.microsoft.com/office/drawing/2014/main" id="{8E177689-CB9B-0BAD-59C0-8E108BDD838A}"/>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4120" name="Line 37">
              <a:extLst>
                <a:ext uri="{FF2B5EF4-FFF2-40B4-BE49-F238E27FC236}">
                  <a16:creationId xmlns:a16="http://schemas.microsoft.com/office/drawing/2014/main" id="{EB028261-0F6A-CEC8-89B3-88F63390BB4C}"/>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4121" name="Line 38">
              <a:extLst>
                <a:ext uri="{FF2B5EF4-FFF2-40B4-BE49-F238E27FC236}">
                  <a16:creationId xmlns:a16="http://schemas.microsoft.com/office/drawing/2014/main" id="{236DA2B2-2A07-D673-C8DC-C986F85E1DFD}"/>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3111" name="Rectangle 39">
            <a:extLst>
              <a:ext uri="{FF2B5EF4-FFF2-40B4-BE49-F238E27FC236}">
                <a16:creationId xmlns:a16="http://schemas.microsoft.com/office/drawing/2014/main" id="{2A24507F-929B-DF1A-D725-EFD77CA07BBB}"/>
              </a:ext>
            </a:extLst>
          </p:cNvPr>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12" name="Rectangle 40">
            <a:extLst>
              <a:ext uri="{FF2B5EF4-FFF2-40B4-BE49-F238E27FC236}">
                <a16:creationId xmlns:a16="http://schemas.microsoft.com/office/drawing/2014/main" id="{C76802EB-5FDB-BDFF-E559-2517F1427596}"/>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3" name="Rectangle 41">
            <a:extLst>
              <a:ext uri="{FF2B5EF4-FFF2-40B4-BE49-F238E27FC236}">
                <a16:creationId xmlns:a16="http://schemas.microsoft.com/office/drawing/2014/main" id="{4164AF7A-8431-CC92-6376-0C0AFE1D9E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4" name="Rectangle 42">
            <a:extLst>
              <a:ext uri="{FF2B5EF4-FFF2-40B4-BE49-F238E27FC236}">
                <a16:creationId xmlns:a16="http://schemas.microsoft.com/office/drawing/2014/main" id="{918C083B-3D9D-94C7-E637-688A3AB78E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panose="020B0604030504040204" pitchFamily="34" charset="0"/>
              </a:defRPr>
            </a:lvl1pPr>
          </a:lstStyle>
          <a:p>
            <a:fld id="{219919F9-E134-B245-89AA-32D6366F5646}" type="slidenum">
              <a:rPr lang="en-US" altLang="en-US"/>
              <a:pPr/>
              <a:t>‹#›</a:t>
            </a:fld>
            <a:endParaRPr lang="en-US" altLang="en-US"/>
          </a:p>
        </p:txBody>
      </p:sp>
      <p:sp>
        <p:nvSpPr>
          <p:cNvPr id="3115" name="Rectangle 43">
            <a:extLst>
              <a:ext uri="{FF2B5EF4-FFF2-40B4-BE49-F238E27FC236}">
                <a16:creationId xmlns:a16="http://schemas.microsoft.com/office/drawing/2014/main" id="{097B58AC-E4E1-873A-8261-E95450A73C68}"/>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0906614"/>
      </p:ext>
    </p:extLst>
  </p:cSld>
  <p:clrMap bg1="dk2" tx1="lt1" bg2="dk1" tx2="lt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 id="2147487485" r:id="rId12"/>
    <p:sldLayoutId id="2147487486"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0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le Placeholder 1">
            <a:extLst>
              <a:ext uri="{FF2B5EF4-FFF2-40B4-BE49-F238E27FC236}">
                <a16:creationId xmlns:a16="http://schemas.microsoft.com/office/drawing/2014/main" id="{4433FF94-7132-DCA3-32C8-0DD9C585D2A0}"/>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459" name="Text Placeholder 2">
            <a:extLst>
              <a:ext uri="{FF2B5EF4-FFF2-40B4-BE49-F238E27FC236}">
                <a16:creationId xmlns:a16="http://schemas.microsoft.com/office/drawing/2014/main" id="{13AB470D-EE59-C06B-2C28-21FC1CE0858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4F9700C-9F45-5707-CEE1-8E955C27E047}"/>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a:solidFill>
                  <a:srgbClr val="898989"/>
                </a:solidFill>
                <a:latin typeface="Calibri" charset="0"/>
                <a:ea typeface="ＭＳ Ｐゴシック" charset="0"/>
                <a:cs typeface="Arial" panose="020B0604020202020204" pitchFamily="34" charset="0"/>
              </a:defRPr>
            </a:lvl1pPr>
          </a:lstStyle>
          <a:p>
            <a:pPr>
              <a:defRPr/>
            </a:pPr>
            <a:fld id="{2C3FC936-1DC8-4845-980C-601E3ACB4134}"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51A88E9E-DD38-CE47-13F8-DBF2A7CA588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A4AE260E-BDD7-333C-ABA7-2579ACAB0735}"/>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Calibri" panose="020F0502020204030204" pitchFamily="34" charset="0"/>
                <a:cs typeface="Arial" panose="020B0604020202020204" pitchFamily="34" charset="0"/>
              </a:defRPr>
            </a:lvl1pPr>
          </a:lstStyle>
          <a:p>
            <a:fld id="{5074BA33-5BA9-C147-991D-978D3601FEBD}" type="slidenum">
              <a:rPr lang="en-US" altLang="en-US" smtClean="0"/>
              <a:pPr/>
              <a:t>‹#›</a:t>
            </a:fld>
            <a:endParaRPr lang="en-US" altLang="en-US" dirty="0"/>
          </a:p>
        </p:txBody>
      </p:sp>
    </p:spTree>
    <p:extLst>
      <p:ext uri="{BB962C8B-B14F-4D97-AF65-F5344CB8AC3E}">
        <p14:creationId xmlns:p14="http://schemas.microsoft.com/office/powerpoint/2010/main" val="2397979276"/>
      </p:ext>
    </p:extLst>
  </p:cSld>
  <p:clrMap bg1="lt1" tx1="dk1" bg2="lt2" tx2="dk2" accent1="accent1" accent2="accent2" accent3="accent3" accent4="accent4" accent5="accent5" accent6="accent6" hlink="hlink" folHlink="folHlink"/>
  <p:sldLayoutIdLst>
    <p:sldLayoutId id="2147487488" r:id="rId1"/>
    <p:sldLayoutId id="2147487489" r:id="rId2"/>
    <p:sldLayoutId id="2147487490" r:id="rId3"/>
    <p:sldLayoutId id="2147487491" r:id="rId4"/>
    <p:sldLayoutId id="2147487492" r:id="rId5"/>
    <p:sldLayoutId id="2147487493" r:id="rId6"/>
    <p:sldLayoutId id="2147487494" r:id="rId7"/>
    <p:sldLayoutId id="2147487495" r:id="rId8"/>
    <p:sldLayoutId id="2147487496" r:id="rId9"/>
    <p:sldLayoutId id="2147487497" r:id="rId10"/>
    <p:sldLayoutId id="2147487498" r:id="rId11"/>
  </p:sldLayoutIdLst>
  <p:txStyles>
    <p:titleStyle>
      <a:lvl1pPr algn="ctr"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375D6F91-43E1-E3C5-8402-589ED4EDCAE1}"/>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0483" name="Rectangle 3">
            <a:extLst>
              <a:ext uri="{FF2B5EF4-FFF2-40B4-BE49-F238E27FC236}">
                <a16:creationId xmlns:a16="http://schemas.microsoft.com/office/drawing/2014/main" id="{0DF0EC5C-3467-AC7D-8BA8-E28CC85EB8E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CFC95801-5A4C-39A2-7540-475C0CA4C9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BB05613-04CE-AF35-641B-F578DB410E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938917FD-B401-F52B-97D7-FEC1C1DF5C0A}"/>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FC298705-FC42-5043-BFDE-C96C70301307}" type="slidenum">
              <a:rPr lang="en-US" altLang="en-US"/>
              <a:pPr/>
              <a:t>‹#›</a:t>
            </a:fld>
            <a:endParaRPr lang="en-US" altLang="en-US"/>
          </a:p>
        </p:txBody>
      </p:sp>
    </p:spTree>
    <p:extLst>
      <p:ext uri="{BB962C8B-B14F-4D97-AF65-F5344CB8AC3E}">
        <p14:creationId xmlns:p14="http://schemas.microsoft.com/office/powerpoint/2010/main" val="1643651030"/>
      </p:ext>
    </p:extLst>
  </p:cSld>
  <p:clrMap bg1="lt1" tx1="dk1" bg2="lt2" tx2="dk2" accent1="accent1" accent2="accent2" accent3="accent3" accent4="accent4" accent5="accent5" accent6="accent6" hlink="hlink" folHlink="folHlink"/>
  <p:sldLayoutIdLst>
    <p:sldLayoutId id="2147487500" r:id="rId1"/>
    <p:sldLayoutId id="2147487501" r:id="rId2"/>
    <p:sldLayoutId id="2147487502" r:id="rId3"/>
    <p:sldLayoutId id="2147487503" r:id="rId4"/>
    <p:sldLayoutId id="2147487504" r:id="rId5"/>
    <p:sldLayoutId id="2147487505" r:id="rId6"/>
    <p:sldLayoutId id="2147487506" r:id="rId7"/>
    <p:sldLayoutId id="2147487507" r:id="rId8"/>
    <p:sldLayoutId id="2147487508" r:id="rId9"/>
    <p:sldLayoutId id="2147487509" r:id="rId10"/>
    <p:sldLayoutId id="2147487510" r:id="rId11"/>
    <p:sldLayoutId id="2147487511" r:id="rId12"/>
    <p:sldLayoutId id="214748751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1553FDE6-3352-73B7-DCFA-6E7ECA0A0F17}"/>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3555" name="Rectangle 3">
            <a:extLst>
              <a:ext uri="{FF2B5EF4-FFF2-40B4-BE49-F238E27FC236}">
                <a16:creationId xmlns:a16="http://schemas.microsoft.com/office/drawing/2014/main" id="{61A7E9F8-514B-C4CE-066D-BA066097C32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A115B711-7BD5-48D2-AB70-B5F1BCBAD6B6}"/>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996B8768-8CEA-A80B-7A83-654C9232244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345032A5-BF87-05CE-0DAD-E92597BCFE2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74E1D6C6-210A-BD4A-8F28-1A2AD5323E13}" type="slidenum">
              <a:rPr lang="en-US" altLang="en-US"/>
              <a:pPr/>
              <a:t>‹#›</a:t>
            </a:fld>
            <a:endParaRPr lang="en-US" altLang="en-US"/>
          </a:p>
        </p:txBody>
      </p:sp>
    </p:spTree>
    <p:extLst>
      <p:ext uri="{BB962C8B-B14F-4D97-AF65-F5344CB8AC3E}">
        <p14:creationId xmlns:p14="http://schemas.microsoft.com/office/powerpoint/2010/main" val="2500707428"/>
      </p:ext>
    </p:extLst>
  </p:cSld>
  <p:clrMap bg1="lt1" tx1="dk1" bg2="lt2" tx2="dk2" accent1="accent1" accent2="accent2" accent3="accent3" accent4="accent4" accent5="accent5" accent6="accent6" hlink="hlink" folHlink="folHlink"/>
  <p:sldLayoutIdLst>
    <p:sldLayoutId id="2147487516" r:id="rId1"/>
    <p:sldLayoutId id="2147487517" r:id="rId2"/>
    <p:sldLayoutId id="2147487518" r:id="rId3"/>
    <p:sldLayoutId id="2147487519" r:id="rId4"/>
    <p:sldLayoutId id="2147487520" r:id="rId5"/>
    <p:sldLayoutId id="2147487521" r:id="rId6"/>
    <p:sldLayoutId id="2147487522" r:id="rId7"/>
    <p:sldLayoutId id="2147487523" r:id="rId8"/>
    <p:sldLayoutId id="2147487524" r:id="rId9"/>
    <p:sldLayoutId id="2147487525" r:id="rId10"/>
    <p:sldLayoutId id="2147487526" r:id="rId11"/>
    <p:sldLayoutId id="2147487527" r:id="rId12"/>
    <p:sldLayoutId id="2147487528" r:id="rId13"/>
    <p:sldLayoutId id="2147487529"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solidFill>
                  <a:srgbClr val="000000"/>
                </a:solidFill>
              </a:rPr>
              <a:pPr>
                <a:defRPr/>
              </a:pPr>
              <a:t>‹#›</a:t>
            </a:fld>
            <a:endParaRPr lang="en-US" dirty="0">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03254018"/>
      </p:ext>
    </p:extLst>
  </p:cSld>
  <p:clrMap bg1="lt1" tx1="dk1" bg2="lt2" tx2="dk2" accent1="accent1" accent2="accent2" accent3="accent3" accent4="accent4" accent5="accent5" accent6="accent6" hlink="hlink" folHlink="folHlink"/>
  <p:sldLayoutIdLst>
    <p:sldLayoutId id="2147487531" r:id="rId1"/>
    <p:sldLayoutId id="2147487532" r:id="rId2"/>
    <p:sldLayoutId id="2147487533" r:id="rId3"/>
    <p:sldLayoutId id="2147487534" r:id="rId4"/>
    <p:sldLayoutId id="2147487535" r:id="rId5"/>
    <p:sldLayoutId id="2147487536" r:id="rId6"/>
    <p:sldLayoutId id="2147487537" r:id="rId7"/>
    <p:sldLayoutId id="2147487538" r:id="rId8"/>
    <p:sldLayoutId id="2147487539" r:id="rId9"/>
    <p:sldLayoutId id="2147487540" r:id="rId10"/>
    <p:sldLayoutId id="214748754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408713883"/>
      </p:ext>
    </p:extLst>
  </p:cSld>
  <p:clrMap bg1="lt1" tx1="dk1" bg2="lt2" tx2="dk2" accent1="accent1" accent2="accent2" accent3="accent3" accent4="accent4" accent5="accent5" accent6="accent6" hlink="hlink" folHlink="folHlink"/>
  <p:sldLayoutIdLst>
    <p:sldLayoutId id="2147487543" r:id="rId1"/>
    <p:sldLayoutId id="2147487544" r:id="rId2"/>
    <p:sldLayoutId id="2147487545" r:id="rId3"/>
    <p:sldLayoutId id="2147487546" r:id="rId4"/>
    <p:sldLayoutId id="2147487547" r:id="rId5"/>
    <p:sldLayoutId id="2147487548" r:id="rId6"/>
    <p:sldLayoutId id="2147487549" r:id="rId7"/>
    <p:sldLayoutId id="2147487550" r:id="rId8"/>
    <p:sldLayoutId id="2147487551" r:id="rId9"/>
    <p:sldLayoutId id="2147487552" r:id="rId10"/>
    <p:sldLayoutId id="2147487553" r:id="rId11"/>
    <p:sldLayoutId id="2147487554" r:id="rId12"/>
    <p:sldLayoutId id="214748755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pPr>
                <a:defRPr/>
              </a:pPr>
              <a:t>‹#›</a:t>
            </a:fld>
            <a:endParaRPr lang="en-US" dirty="0"/>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24631219"/>
      </p:ext>
    </p:extLst>
  </p:cSld>
  <p:clrMap bg1="lt1" tx1="dk1" bg2="lt2" tx2="dk2" accent1="accent1" accent2="accent2" accent3="accent3" accent4="accent4" accent5="accent5" accent6="accent6" hlink="hlink" folHlink="folHlink"/>
  <p:sldLayoutIdLst>
    <p:sldLayoutId id="2147487557" r:id="rId1"/>
    <p:sldLayoutId id="2147487558" r:id="rId2"/>
    <p:sldLayoutId id="2147487559" r:id="rId3"/>
    <p:sldLayoutId id="2147487560" r:id="rId4"/>
    <p:sldLayoutId id="2147487561" r:id="rId5"/>
    <p:sldLayoutId id="2147487562" r:id="rId6"/>
    <p:sldLayoutId id="2147487563" r:id="rId7"/>
    <p:sldLayoutId id="2147487564" r:id="rId8"/>
    <p:sldLayoutId id="2147487565" r:id="rId9"/>
    <p:sldLayoutId id="2147487566" r:id="rId10"/>
    <p:sldLayoutId id="214748756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b="1" i="0">
                <a:latin typeface="Arial" panose="020B0604020202020204" pitchFamily="34" charset="0"/>
              </a:defRPr>
            </a:lvl1pPr>
          </a:lstStyle>
          <a:p>
            <a:pPr>
              <a:defRPr/>
            </a:pPr>
            <a:fld id="{F57BFD79-AA9E-E944-A6ED-E8B1F4497215}" type="slidenum">
              <a:rPr lang="en-US" smtClean="0"/>
              <a:pPr>
                <a:defRPr/>
              </a:pPr>
              <a:t>‹#›</a:t>
            </a:fld>
            <a:endParaRPr lang="en-US" dirty="0"/>
          </a:p>
        </p:txBody>
      </p:sp>
    </p:spTree>
    <p:extLst>
      <p:ext uri="{BB962C8B-B14F-4D97-AF65-F5344CB8AC3E}">
        <p14:creationId xmlns:p14="http://schemas.microsoft.com/office/powerpoint/2010/main" val="1649731609"/>
      </p:ext>
    </p:extLst>
  </p:cSld>
  <p:clrMap bg1="lt1" tx1="dk1" bg2="lt2" tx2="dk2" accent1="accent1" accent2="accent2" accent3="accent3" accent4="accent4" accent5="accent5" accent6="accent6" hlink="hlink" folHlink="folHlink"/>
  <p:sldLayoutIdLst>
    <p:sldLayoutId id="2147487569" r:id="rId1"/>
    <p:sldLayoutId id="2147487570" r:id="rId2"/>
    <p:sldLayoutId id="2147487571" r:id="rId3"/>
    <p:sldLayoutId id="2147487572" r:id="rId4"/>
    <p:sldLayoutId id="2147487573" r:id="rId5"/>
    <p:sldLayoutId id="2147487574" r:id="rId6"/>
    <p:sldLayoutId id="2147487575" r:id="rId7"/>
    <p:sldLayoutId id="2147487576" r:id="rId8"/>
    <p:sldLayoutId id="2147487577" r:id="rId9"/>
    <p:sldLayoutId id="2147487578" r:id="rId10"/>
    <p:sldLayoutId id="214748757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44C0598C-A58F-E448-B4CF-D3D59A859C8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40721205"/>
      </p:ext>
    </p:extLst>
  </p:cSld>
  <p:clrMap bg1="lt1" tx1="dk1" bg2="lt2" tx2="dk2" accent1="accent1" accent2="accent2" accent3="accent3" accent4="accent4" accent5="accent5" accent6="accent6" hlink="hlink" folHlink="folHlink"/>
  <p:sldLayoutIdLst>
    <p:sldLayoutId id="2147487581" r:id="rId1"/>
    <p:sldLayoutId id="2147487582" r:id="rId2"/>
    <p:sldLayoutId id="2147487583" r:id="rId3"/>
    <p:sldLayoutId id="2147487584" r:id="rId4"/>
    <p:sldLayoutId id="2147487585" r:id="rId5"/>
    <p:sldLayoutId id="2147487586" r:id="rId6"/>
    <p:sldLayoutId id="2147487587" r:id="rId7"/>
    <p:sldLayoutId id="2147487588" r:id="rId8"/>
    <p:sldLayoutId id="2147487589" r:id="rId9"/>
    <p:sldLayoutId id="2147487590" r:id="rId10"/>
    <p:sldLayoutId id="2147487591"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7924882"/>
      </p:ext>
    </p:extLst>
  </p:cSld>
  <p:clrMap bg1="lt1" tx1="dk1" bg2="lt2" tx2="dk2" accent1="accent1" accent2="accent2" accent3="accent3" accent4="accent4" accent5="accent5" accent6="accent6" hlink="hlink" folHlink="folHlink"/>
  <p:sldLayoutIdLst>
    <p:sldLayoutId id="2147486931" r:id="rId1"/>
    <p:sldLayoutId id="2147486932" r:id="rId2"/>
    <p:sldLayoutId id="2147486933" r:id="rId3"/>
    <p:sldLayoutId id="2147486934" r:id="rId4"/>
    <p:sldLayoutId id="2147486935" r:id="rId5"/>
    <p:sldLayoutId id="2147486936" r:id="rId6"/>
    <p:sldLayoutId id="2147486937" r:id="rId7"/>
    <p:sldLayoutId id="2147486938" r:id="rId8"/>
    <p:sldLayoutId id="2147486939" r:id="rId9"/>
    <p:sldLayoutId id="2147486940" r:id="rId10"/>
    <p:sldLayoutId id="2147486941" r:id="rId11"/>
    <p:sldLayoutId id="2147486942" r:id="rId12"/>
    <p:sldLayoutId id="2147486943" r:id="rId13"/>
    <p:sldLayoutId id="2147486944" r:id="rId14"/>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8398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AF57BF51-710C-E141-9D73-46A7A6850033}" type="slidenum">
              <a:rPr lang="en-US" smtClean="0"/>
              <a:pPr>
                <a:defRPr/>
              </a:pPr>
              <a:t>‹#›</a:t>
            </a:fld>
            <a:endParaRPr lang="en-US" dirty="0"/>
          </a:p>
        </p:txBody>
      </p:sp>
    </p:spTree>
    <p:extLst>
      <p:ext uri="{BB962C8B-B14F-4D97-AF65-F5344CB8AC3E}">
        <p14:creationId xmlns:p14="http://schemas.microsoft.com/office/powerpoint/2010/main" val="3185525722"/>
      </p:ext>
    </p:extLst>
  </p:cSld>
  <p:clrMap bg1="dk2" tx1="lt1" bg2="dk1" tx2="lt2" accent1="accent1" accent2="accent2" accent3="accent3" accent4="accent4" accent5="accent5" accent6="accent6" hlink="hlink" folHlink="folHlink"/>
  <p:sldLayoutIdLst>
    <p:sldLayoutId id="2147487593" r:id="rId1"/>
    <p:sldLayoutId id="2147487594" r:id="rId2"/>
    <p:sldLayoutId id="2147487595" r:id="rId3"/>
    <p:sldLayoutId id="2147487596" r:id="rId4"/>
    <p:sldLayoutId id="2147487597" r:id="rId5"/>
    <p:sldLayoutId id="2147487598" r:id="rId6"/>
    <p:sldLayoutId id="2147487599" r:id="rId7"/>
    <p:sldLayoutId id="2147487600" r:id="rId8"/>
    <p:sldLayoutId id="2147487601" r:id="rId9"/>
    <p:sldLayoutId id="2147487602" r:id="rId10"/>
    <p:sldLayoutId id="214748760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061407161"/>
      </p:ext>
    </p:extLst>
  </p:cSld>
  <p:clrMap bg1="dk2" tx1="lt1" bg2="dk1" tx2="lt2" accent1="accent1" accent2="accent2" accent3="accent3" accent4="accent4" accent5="accent5" accent6="accent6" hlink="hlink" folHlink="folHlink"/>
  <p:sldLayoutIdLst>
    <p:sldLayoutId id="2147487605" r:id="rId1"/>
    <p:sldLayoutId id="2147487606" r:id="rId2"/>
    <p:sldLayoutId id="2147487607" r:id="rId3"/>
    <p:sldLayoutId id="2147487608" r:id="rId4"/>
    <p:sldLayoutId id="2147487609" r:id="rId5"/>
    <p:sldLayoutId id="2147487610" r:id="rId6"/>
    <p:sldLayoutId id="2147487611" r:id="rId7"/>
    <p:sldLayoutId id="2147487612" r:id="rId8"/>
    <p:sldLayoutId id="2147487613" r:id="rId9"/>
    <p:sldLayoutId id="2147487614" r:id="rId10"/>
    <p:sldLayoutId id="214748761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1573732680"/>
      </p:ext>
    </p:extLst>
  </p:cSld>
  <p:clrMap bg1="lt1" tx1="dk1" bg2="lt2" tx2="dk2" accent1="accent1" accent2="accent2" accent3="accent3" accent4="accent4" accent5="accent5" accent6="accent6" hlink="hlink" folHlink="folHlink"/>
  <p:sldLayoutIdLst>
    <p:sldLayoutId id="2147487617" r:id="rId1"/>
    <p:sldLayoutId id="2147487618" r:id="rId2"/>
    <p:sldLayoutId id="2147487619" r:id="rId3"/>
    <p:sldLayoutId id="2147487620" r:id="rId4"/>
    <p:sldLayoutId id="2147487621" r:id="rId5"/>
    <p:sldLayoutId id="2147487622" r:id="rId6"/>
    <p:sldLayoutId id="2147487623" r:id="rId7"/>
    <p:sldLayoutId id="2147487624" r:id="rId8"/>
    <p:sldLayoutId id="2147487625" r:id="rId9"/>
    <p:sldLayoutId id="2147487626" r:id="rId10"/>
    <p:sldLayoutId id="2147487627" r:id="rId11"/>
    <p:sldLayoutId id="2147487628"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687661403"/>
      </p:ext>
    </p:extLst>
  </p:cSld>
  <p:clrMap bg1="lt1" tx1="dk1" bg2="lt2" tx2="dk2" accent1="accent1" accent2="accent2" accent3="accent3" accent4="accent4" accent5="accent5" accent6="accent6" hlink="hlink" folHlink="folHlink"/>
  <p:sldLayoutIdLst>
    <p:sldLayoutId id="2147487630" r:id="rId1"/>
    <p:sldLayoutId id="2147487631" r:id="rId2"/>
    <p:sldLayoutId id="2147487632" r:id="rId3"/>
    <p:sldLayoutId id="2147487633" r:id="rId4"/>
    <p:sldLayoutId id="2147487634" r:id="rId5"/>
    <p:sldLayoutId id="2147487635" r:id="rId6"/>
    <p:sldLayoutId id="2147487636" r:id="rId7"/>
    <p:sldLayoutId id="2147487637" r:id="rId8"/>
    <p:sldLayoutId id="2147487638" r:id="rId9"/>
    <p:sldLayoutId id="2147487639" r:id="rId10"/>
    <p:sldLayoutId id="2147487640" r:id="rId11"/>
    <p:sldLayoutId id="2147487641" r:id="rId12"/>
    <p:sldLayoutId id="214748764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61986516"/>
      </p:ext>
    </p:extLst>
  </p:cSld>
  <p:clrMap bg1="lt1" tx1="dk1" bg2="lt2" tx2="dk2" accent1="accent1" accent2="accent2" accent3="accent3" accent4="accent4" accent5="accent5" accent6="accent6" hlink="hlink" folHlink="folHlink"/>
  <p:sldLayoutIdLst>
    <p:sldLayoutId id="2147487644" r:id="rId1"/>
    <p:sldLayoutId id="2147487645" r:id="rId2"/>
    <p:sldLayoutId id="2147487646" r:id="rId3"/>
    <p:sldLayoutId id="2147487647" r:id="rId4"/>
    <p:sldLayoutId id="2147487648" r:id="rId5"/>
    <p:sldLayoutId id="2147487649" r:id="rId6"/>
    <p:sldLayoutId id="2147487650" r:id="rId7"/>
    <p:sldLayoutId id="2147487651" r:id="rId8"/>
    <p:sldLayoutId id="2147487652" r:id="rId9"/>
    <p:sldLayoutId id="2147487653" r:id="rId10"/>
    <p:sldLayoutId id="2147487654" r:id="rId11"/>
    <p:sldLayoutId id="2147487655" r:id="rId12"/>
    <p:sldLayoutId id="214748765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41" tIns="45671" rIns="91341" bIns="45671"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41" tIns="45671" rIns="91341" bIns="45671"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41" tIns="45671" rIns="91341" bIns="45671"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993389383"/>
      </p:ext>
    </p:extLst>
  </p:cSld>
  <p:clrMap bg1="lt1" tx1="dk1" bg2="lt2" tx2="dk2" accent1="accent1" accent2="accent2" accent3="accent3" accent4="accent4" accent5="accent5" accent6="accent6" hlink="hlink" folHlink="folHlink"/>
  <p:sldLayoutIdLst>
    <p:sldLayoutId id="2147487658" r:id="rId1"/>
    <p:sldLayoutId id="2147487659" r:id="rId2"/>
    <p:sldLayoutId id="2147487660" r:id="rId3"/>
    <p:sldLayoutId id="2147487661" r:id="rId4"/>
    <p:sldLayoutId id="2147487662" r:id="rId5"/>
    <p:sldLayoutId id="2147487663" r:id="rId6"/>
    <p:sldLayoutId id="2147487664" r:id="rId7"/>
    <p:sldLayoutId id="2147487665" r:id="rId8"/>
    <p:sldLayoutId id="2147487666" r:id="rId9"/>
    <p:sldLayoutId id="2147487667" r:id="rId10"/>
    <p:sldLayoutId id="2147487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726" algn="ctr" rtl="0" fontAlgn="base">
        <a:spcBef>
          <a:spcPct val="0"/>
        </a:spcBef>
        <a:spcAft>
          <a:spcPct val="0"/>
        </a:spcAft>
        <a:defRPr sz="4400">
          <a:solidFill>
            <a:schemeClr val="tx1"/>
          </a:solidFill>
          <a:latin typeface="Calibri" charset="0"/>
          <a:ea typeface="ＭＳ Ｐゴシック" charset="0"/>
        </a:defRPr>
      </a:lvl6pPr>
      <a:lvl7pPr marL="913455" algn="ctr" rtl="0" fontAlgn="base">
        <a:spcBef>
          <a:spcPct val="0"/>
        </a:spcBef>
        <a:spcAft>
          <a:spcPct val="0"/>
        </a:spcAft>
        <a:defRPr sz="4400">
          <a:solidFill>
            <a:schemeClr val="tx1"/>
          </a:solidFill>
          <a:latin typeface="Calibri" charset="0"/>
          <a:ea typeface="ＭＳ Ｐゴシック" charset="0"/>
        </a:defRPr>
      </a:lvl7pPr>
      <a:lvl8pPr marL="1370172" algn="ctr" rtl="0" fontAlgn="base">
        <a:spcBef>
          <a:spcPct val="0"/>
        </a:spcBef>
        <a:spcAft>
          <a:spcPct val="0"/>
        </a:spcAft>
        <a:defRPr sz="4400">
          <a:solidFill>
            <a:schemeClr val="tx1"/>
          </a:solidFill>
          <a:latin typeface="Calibri" charset="0"/>
          <a:ea typeface="ＭＳ Ｐゴシック" charset="0"/>
        </a:defRPr>
      </a:lvl8pPr>
      <a:lvl9pPr marL="1826907" algn="ctr" rtl="0" fontAlgn="base">
        <a:spcBef>
          <a:spcPct val="0"/>
        </a:spcBef>
        <a:spcAft>
          <a:spcPct val="0"/>
        </a:spcAft>
        <a:defRPr sz="4400">
          <a:solidFill>
            <a:schemeClr val="tx1"/>
          </a:solidFill>
          <a:latin typeface="Calibri" charset="0"/>
          <a:ea typeface="ＭＳ Ｐゴシック" charset="0"/>
        </a:defRPr>
      </a:lvl9pPr>
    </p:titleStyle>
    <p:bodyStyle>
      <a:lvl1pPr marL="342543" indent="-34254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174" indent="-28545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806" indent="-2283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537"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258"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1982"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711"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543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16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3721395128"/>
      </p:ext>
    </p:extLst>
  </p:cSld>
  <p:clrMap bg1="lt1" tx1="dk1" bg2="lt2" tx2="dk2" accent1="accent1" accent2="accent2" accent3="accent3" accent4="accent4" accent5="accent5" accent6="accent6" hlink="hlink" folHlink="folHlink"/>
  <p:sldLayoutIdLst>
    <p:sldLayoutId id="2147487670"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158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i="0" dirty="0">
                <a:solidFill>
                  <a:srgbClr val="FFFFFF"/>
                </a:solidFill>
                <a:latin typeface="Arial" panose="020B0604020202020204" pitchFamily="34" charset="0"/>
              </a:rPr>
              <a:t>© </a:t>
            </a:r>
            <a:r>
              <a:rPr lang="en-GB" sz="882" b="1" i="0" dirty="0">
                <a:solidFill>
                  <a:srgbClr val="FFFFFF"/>
                </a:solidFill>
                <a:latin typeface="Arial" panose="020B0604020202020204" pitchFamily="34" charset="0"/>
              </a:rPr>
              <a:t>2006</a:t>
            </a:r>
            <a:r>
              <a:rPr lang="en-GB" sz="794" b="1" i="0" dirty="0">
                <a:solidFill>
                  <a:srgbClr val="FFFFFF"/>
                </a:solidFill>
                <a:latin typeface="Arial" panose="020B0604020202020204" pitchFamily="34"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6711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1588" b="1" i="0" dirty="0">
                <a:solidFill>
                  <a:srgbClr val="FFFF00"/>
                </a:solidFill>
                <a:latin typeface="Arial" panose="020B0604020202020204" pitchFamily="34" charset="0"/>
                <a:cs typeface="Arial" panose="020B0604020202020204" pitchFamily="34" charset="0"/>
              </a:rPr>
              <a:t>العهد الجديد</a:t>
            </a:r>
            <a:br>
              <a:rPr lang="en-US" sz="1588" b="1" i="0" dirty="0">
                <a:solidFill>
                  <a:srgbClr val="FFFF00"/>
                </a:solidFill>
                <a:latin typeface="Arial" panose="020B0604020202020204" pitchFamily="34" charset="0"/>
                <a:cs typeface="Arial" panose="020B0604020202020204" pitchFamily="34" charset="0"/>
              </a:rPr>
            </a:br>
            <a:r>
              <a:rPr lang="ar-JO" sz="1588" b="1" i="0" dirty="0">
                <a:solidFill>
                  <a:srgbClr val="FFFF00"/>
                </a:solidFill>
                <a:latin typeface="Arial" panose="020B0604020202020204" pitchFamily="34" charset="0"/>
                <a:cs typeface="Arial" panose="020B0604020202020204" pitchFamily="34" charset="0"/>
              </a:rPr>
              <a:t>يجتمع معًا</a:t>
            </a:r>
            <a:endParaRPr lang="en-GB" sz="1588" b="1" i="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803216"/>
      </p:ext>
    </p:extLst>
  </p:cSld>
  <p:clrMap bg1="lt1" tx1="dk1" bg2="lt2" tx2="dk2" accent1="accent1" accent2="accent2" accent3="accent3" accent4="accent4" accent5="accent5" accent6="accent6" hlink="hlink" folHlink="folHlink"/>
  <p:sldLayoutIdLst>
    <p:sldLayoutId id="2147487672" r:id="rId1"/>
    <p:sldLayoutId id="2147487673" r:id="rId2"/>
    <p:sldLayoutId id="2147487674" r:id="rId3"/>
    <p:sldLayoutId id="2147487675" r:id="rId4"/>
    <p:sldLayoutId id="2147487676" r:id="rId5"/>
    <p:sldLayoutId id="2147487677" r:id="rId6"/>
    <p:sldLayoutId id="2147487678" r:id="rId7"/>
    <p:sldLayoutId id="2147487679" r:id="rId8"/>
    <p:sldLayoutId id="2147487680" r:id="rId9"/>
    <p:sldLayoutId id="2147487681" r:id="rId10"/>
    <p:sldLayoutId id="2147487682"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2865729954"/>
      </p:ext>
    </p:extLst>
  </p:cSld>
  <p:clrMap bg1="lt1" tx1="dk1" bg2="lt2" tx2="dk2" accent1="accent1" accent2="accent2" accent3="accent3" accent4="accent4" accent5="accent5" accent6="accent6" hlink="hlink" folHlink="folHlink"/>
  <p:sldLayoutIdLst>
    <p:sldLayoutId id="2147487684" r:id="rId1"/>
    <p:sldLayoutId id="2147487685" r:id="rId2"/>
    <p:sldLayoutId id="2147487686" r:id="rId3"/>
    <p:sldLayoutId id="2147487687" r:id="rId4"/>
    <p:sldLayoutId id="2147487688" r:id="rId5"/>
    <p:sldLayoutId id="2147487689" r:id="rId6"/>
    <p:sldLayoutId id="2147487690" r:id="rId7"/>
    <p:sldLayoutId id="2147487691" r:id="rId8"/>
    <p:sldLayoutId id="2147487692" r:id="rId9"/>
    <p:sldLayoutId id="2147487693" r:id="rId10"/>
    <p:sldLayoutId id="2147487694"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5443372"/>
      </p:ext>
    </p:extLst>
  </p:cSld>
  <p:clrMap bg1="lt1" tx1="dk1" bg2="lt2" tx2="dk2" accent1="accent1" accent2="accent2" accent3="accent3" accent4="accent4" accent5="accent5" accent6="accent6" hlink="hlink" folHlink="folHlink"/>
  <p:sldLayoutIdLst>
    <p:sldLayoutId id="2147487696" r:id="rId1"/>
    <p:sldLayoutId id="2147487697" r:id="rId2"/>
    <p:sldLayoutId id="2147487698" r:id="rId3"/>
    <p:sldLayoutId id="2147487699" r:id="rId4"/>
    <p:sldLayoutId id="2147487700" r:id="rId5"/>
    <p:sldLayoutId id="2147487701" r:id="rId6"/>
    <p:sldLayoutId id="2147487702" r:id="rId7"/>
    <p:sldLayoutId id="2147487703" r:id="rId8"/>
    <p:sldLayoutId id="2147487704" r:id="rId9"/>
    <p:sldLayoutId id="2147487705" r:id="rId10"/>
    <p:sldLayoutId id="2147487706" r:id="rId11"/>
    <p:sldLayoutId id="2147487707" r:id="rId12"/>
    <p:sldLayoutId id="21474877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2/15/24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409287"/>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69"/>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1073528"/>
      </p:ext>
    </p:extLst>
  </p:cSld>
  <p:clrMap bg1="dk1" tx1="lt1" bg2="dk2" tx2="lt2" accent1="accent1" accent2="accent2" accent3="accent3" accent4="accent4" accent5="accent5" accent6="accent6" hlink="hlink" folHlink="folHlink"/>
  <p:sldLayoutIdLst>
    <p:sldLayoutId id="2147487710" r:id="rId1"/>
    <p:sldLayoutId id="2147487711" r:id="rId2"/>
    <p:sldLayoutId id="2147487712" r:id="rId3"/>
    <p:sldLayoutId id="2147487713" r:id="rId4"/>
    <p:sldLayoutId id="2147487714" r:id="rId5"/>
    <p:sldLayoutId id="2147487715" r:id="rId6"/>
    <p:sldLayoutId id="2147487716" r:id="rId7"/>
    <p:sldLayoutId id="2147487717" r:id="rId8"/>
    <p:sldLayoutId id="2147487718" r:id="rId9"/>
    <p:sldLayoutId id="2147487719" r:id="rId10"/>
    <p:sldLayoutId id="2147487720" r:id="rId11"/>
    <p:sldLayoutId id="2147487721" r:id="rId12"/>
    <p:sldLayoutId id="2147487722" r:id="rId13"/>
    <p:sldLayoutId id="2147487723" r:id="rId14"/>
    <p:sldLayoutId id="2147487724" r:id="rId15"/>
    <p:sldLayoutId id="2147487725" r:id="rId16"/>
    <p:sldLayoutId id="2147487726" r:id="rId17"/>
    <p:sldLayoutId id="2147487727" r:id="rId18"/>
    <p:sldLayoutId id="2147487728" r:id="rId19"/>
    <p:sldLayoutId id="2147487729" r:id="rId20"/>
    <p:sldLayoutId id="2147487730" r:id="rId21"/>
    <p:sldLayoutId id="2147487731" r:id="rId22"/>
    <p:sldLayoutId id="2147487732" r:id="rId23"/>
    <p:sldLayoutId id="2147487733" r:id="rId24"/>
    <p:sldLayoutId id="2147487734" r:id="rId25"/>
    <p:sldLayoutId id="2147487735" r:id="rId26"/>
    <p:sldLayoutId id="2147487736" r:id="rId27"/>
    <p:sldLayoutId id="2147487737" r:id="rId28"/>
    <p:sldLayoutId id="2147487738" r:id="rId29"/>
    <p:sldLayoutId id="2147487739" r:id="rId30"/>
    <p:sldLayoutId id="2147487740" r:id="rId31"/>
    <p:sldLayoutId id="2147487741" r:id="rId32"/>
    <p:sldLayoutId id="2147487742" r:id="rId33"/>
    <p:sldLayoutId id="2147487743" r:id="rId34"/>
    <p:sldLayoutId id="2147487744" r:id="rId35"/>
    <p:sldLayoutId id="2147487745" r:id="rId36"/>
    <p:sldLayoutId id="2147487746" r:id="rId37"/>
    <p:sldLayoutId id="2147487747" r:id="rId38"/>
    <p:sldLayoutId id="2147487748" r:id="rId39"/>
    <p:sldLayoutId id="2147487749" r:id="rId40"/>
    <p:sldLayoutId id="2147487750" r:id="rId41"/>
    <p:sldLayoutId id="2147487751" r:id="rId42"/>
    <p:sldLayoutId id="2147487752" r:id="rId43"/>
    <p:sldLayoutId id="2147487753" r:id="rId44"/>
    <p:sldLayoutId id="2147487754" r:id="rId45"/>
    <p:sldLayoutId id="2147487755" r:id="rId46"/>
    <p:sldLayoutId id="2147487756" r:id="rId47"/>
    <p:sldLayoutId id="2147487757" r:id="rId48"/>
    <p:sldLayoutId id="2147487758" r:id="rId49"/>
    <p:sldLayoutId id="2147487759" r:id="rId50"/>
    <p:sldLayoutId id="2147487760" r:id="rId51"/>
    <p:sldLayoutId id="2147487761" r:id="rId52"/>
    <p:sldLayoutId id="2147487762" r:id="rId53"/>
    <p:sldLayoutId id="2147487763" r:id="rId54"/>
    <p:sldLayoutId id="2147487764" r:id="rId55"/>
    <p:sldLayoutId id="2147487765" r:id="rId56"/>
    <p:sldLayoutId id="2147487766" r:id="rId57"/>
    <p:sldLayoutId id="2147487767" r:id="rId58"/>
    <p:sldLayoutId id="2147487768" r:id="rId59"/>
    <p:sldLayoutId id="2147487769" r:id="rId60"/>
    <p:sldLayoutId id="2147487770" r:id="rId61"/>
    <p:sldLayoutId id="2147487771" r:id="rId62"/>
    <p:sldLayoutId id="2147487772" r:id="rId63"/>
    <p:sldLayoutId id="2147487773" r:id="rId64"/>
    <p:sldLayoutId id="2147487774" r:id="rId65"/>
    <p:sldLayoutId id="2147487775" r:id="rId66"/>
    <p:sldLayoutId id="2147487776" r:id="rId67"/>
    <p:sldLayoutId id="2147487777" r:id="rId68"/>
    <p:sldLayoutId id="2147487778" r:id="rId69"/>
    <p:sldLayoutId id="2147487779" r:id="rId70"/>
    <p:sldLayoutId id="2147487780" r:id="rId71"/>
    <p:sldLayoutId id="2147487781" r:id="rId72"/>
    <p:sldLayoutId id="2147487782" r:id="rId73"/>
    <p:sldLayoutId id="2147487783" r:id="rId74"/>
    <p:sldLayoutId id="2147487784" r:id="rId75"/>
    <p:sldLayoutId id="2147487785" r:id="rId76"/>
    <p:sldLayoutId id="2147487786" r:id="rId77"/>
    <p:sldLayoutId id="2147487787" r:id="rId78"/>
    <p:sldLayoutId id="2147487788" r:id="rId79"/>
    <p:sldLayoutId id="2147487789" r:id="rId80"/>
    <p:sldLayoutId id="2147487790" r:id="rId81"/>
    <p:sldLayoutId id="2147487791" r:id="rId82"/>
    <p:sldLayoutId id="2147487792" r:id="rId83"/>
    <p:sldLayoutId id="2147487793" r:id="rId84"/>
    <p:sldLayoutId id="2147487794" r:id="rId85"/>
    <p:sldLayoutId id="2147487795" r:id="rId86"/>
    <p:sldLayoutId id="2147487796" r:id="rId87"/>
    <p:sldLayoutId id="2147487797" r:id="rId88"/>
    <p:sldLayoutId id="2147487798" r:id="rId89"/>
    <p:sldLayoutId id="2147487799" r:id="rId90"/>
    <p:sldLayoutId id="2147487800" r:id="rId91"/>
    <p:sldLayoutId id="2147487801" r:id="rId92"/>
    <p:sldLayoutId id="2147487802" r:id="rId93"/>
    <p:sldLayoutId id="2147487803" r:id="rId94"/>
    <p:sldLayoutId id="2147487804" r:id="rId95"/>
    <p:sldLayoutId id="2147487805" r:id="rId96"/>
    <p:sldLayoutId id="2147487806" r:id="rId97"/>
    <p:sldLayoutId id="2147487807" r:id="rId98"/>
    <p:sldLayoutId id="2147487808" r:id="rId99"/>
    <p:sldLayoutId id="2147487809" r:id="rId100"/>
    <p:sldLayoutId id="2147487810" r:id="rId101"/>
    <p:sldLayoutId id="2147487811" r:id="rId102"/>
    <p:sldLayoutId id="2147487812" r:id="rId103"/>
    <p:sldLayoutId id="2147487813" r:id="rId104"/>
    <p:sldLayoutId id="2147487814" r:id="rId105"/>
    <p:sldLayoutId id="2147487815" r:id="rId106"/>
    <p:sldLayoutId id="2147487816" r:id="rId107"/>
    <p:sldLayoutId id="2147487817" r:id="rId108"/>
    <p:sldLayoutId id="2147487818" r:id="rId109"/>
    <p:sldLayoutId id="2147487819" r:id="rId110"/>
    <p:sldLayoutId id="2147487820" r:id="rId111"/>
    <p:sldLayoutId id="2147487821" r:id="rId112"/>
    <p:sldLayoutId id="2147487822" r:id="rId113"/>
    <p:sldLayoutId id="2147487823" r:id="rId114"/>
    <p:sldLayoutId id="2147487824" r:id="rId115"/>
    <p:sldLayoutId id="2147487825" r:id="rId116"/>
    <p:sldLayoutId id="2147487826" r:id="rId117"/>
    <p:sldLayoutId id="2147487827" r:id="rId118"/>
    <p:sldLayoutId id="2147487828" r:id="rId119"/>
    <p:sldLayoutId id="2147487829" r:id="rId120"/>
    <p:sldLayoutId id="2147487830" r:id="rId121"/>
    <p:sldLayoutId id="2147487831" r:id="rId122"/>
    <p:sldLayoutId id="2147487832" r:id="rId123"/>
    <p:sldLayoutId id="2147487833" r:id="rId124"/>
    <p:sldLayoutId id="2147487834" r:id="rId125"/>
    <p:sldLayoutId id="2147487835" r:id="rId126"/>
    <p:sldLayoutId id="2147487836" r:id="rId127"/>
    <p:sldLayoutId id="2147487837" r:id="rId128"/>
    <p:sldLayoutId id="2147487838" r:id="rId129"/>
    <p:sldLayoutId id="2147487839" r:id="rId130"/>
    <p:sldLayoutId id="2147487840" r:id="rId131"/>
    <p:sldLayoutId id="2147487841" r:id="rId132"/>
    <p:sldLayoutId id="2147487842" r:id="rId133"/>
    <p:sldLayoutId id="2147487843" r:id="rId134"/>
    <p:sldLayoutId id="2147487844" r:id="rId135"/>
    <p:sldLayoutId id="2147487845" r:id="rId136"/>
    <p:sldLayoutId id="2147487846" r:id="rId137"/>
    <p:sldLayoutId id="2147487847" r:id="rId138"/>
    <p:sldLayoutId id="2147487848" r:id="rId139"/>
    <p:sldLayoutId id="2147487849" r:id="rId140"/>
    <p:sldLayoutId id="2147487850" r:id="rId141"/>
    <p:sldLayoutId id="2147487851" r:id="rId142"/>
    <p:sldLayoutId id="2147487852" r:id="rId143"/>
    <p:sldLayoutId id="2147487853" r:id="rId144"/>
    <p:sldLayoutId id="2147487854" r:id="rId145"/>
    <p:sldLayoutId id="2147487855" r:id="rId146"/>
    <p:sldLayoutId id="2147487856" r:id="rId147"/>
    <p:sldLayoutId id="2147487857" r:id="rId148"/>
    <p:sldLayoutId id="2147487858" r:id="rId149"/>
    <p:sldLayoutId id="2147487859" r:id="rId150"/>
    <p:sldLayoutId id="2147487860" r:id="rId151"/>
    <p:sldLayoutId id="2147487861" r:id="rId152"/>
    <p:sldLayoutId id="2147487862" r:id="rId153"/>
    <p:sldLayoutId id="2147487863" r:id="rId154"/>
    <p:sldLayoutId id="2147487864" r:id="rId155"/>
    <p:sldLayoutId id="2147487865" r:id="rId156"/>
    <p:sldLayoutId id="2147487866" r:id="rId157"/>
    <p:sldLayoutId id="2147487867" r:id="rId158"/>
    <p:sldLayoutId id="2147487868" r:id="rId159"/>
    <p:sldLayoutId id="2147487869" r:id="rId160"/>
    <p:sldLayoutId id="2147487870" r:id="rId161"/>
    <p:sldLayoutId id="2147487871" r:id="rId162"/>
    <p:sldLayoutId id="2147487872" r:id="rId163"/>
    <p:sldLayoutId id="2147487873" r:id="rId164"/>
    <p:sldLayoutId id="2147487874" r:id="rId165"/>
    <p:sldLayoutId id="2147487875" r:id="rId166"/>
    <p:sldLayoutId id="2147487876" r:id="rId167"/>
    <p:sldLayoutId id="2147487877" r:id="rId168"/>
    <p:sldLayoutId id="2147487878" r:id="rId169"/>
    <p:sldLayoutId id="2147487879" r:id="rId170"/>
    <p:sldLayoutId id="2147487880" r:id="rId171"/>
    <p:sldLayoutId id="2147487881" r:id="rId172"/>
    <p:sldLayoutId id="2147487882" r:id="rId173"/>
    <p:sldLayoutId id="2147487883" r:id="rId174"/>
    <p:sldLayoutId id="2147487884" r:id="rId175"/>
    <p:sldLayoutId id="2147487885" r:id="rId176"/>
    <p:sldLayoutId id="2147487886" r:id="rId177"/>
    <p:sldLayoutId id="2147487887" r:id="rId178"/>
    <p:sldLayoutId id="2147487888" r:id="rId179"/>
    <p:sldLayoutId id="2147487889" r:id="rId180"/>
    <p:sldLayoutId id="2147487890" r:id="rId181"/>
    <p:sldLayoutId id="2147487891" r:id="rId182"/>
    <p:sldLayoutId id="2147487892" r:id="rId183"/>
    <p:sldLayoutId id="2147487893" r:id="rId184"/>
    <p:sldLayoutId id="2147487894" r:id="rId185"/>
    <p:sldLayoutId id="2147487895" r:id="rId186"/>
    <p:sldLayoutId id="2147487896" r:id="rId187"/>
    <p:sldLayoutId id="2147487897" r:id="rId188"/>
    <p:sldLayoutId id="2147487898" r:id="rId189"/>
    <p:sldLayoutId id="2147487899" r:id="rId190"/>
    <p:sldLayoutId id="2147487900" r:id="rId191"/>
    <p:sldLayoutId id="2147487901" r:id="rId192"/>
    <p:sldLayoutId id="2147487902" r:id="rId193"/>
    <p:sldLayoutId id="2147487903" r:id="rId194"/>
    <p:sldLayoutId id="2147487904" r:id="rId195"/>
    <p:sldLayoutId id="2147487905" r:id="rId196"/>
    <p:sldLayoutId id="2147487906" r:id="rId197"/>
    <p:sldLayoutId id="2147487907" r:id="rId198"/>
    <p:sldLayoutId id="2147487908" r:id="rId199"/>
    <p:sldLayoutId id="2147487909" r:id="rId200"/>
    <p:sldLayoutId id="2147487910" r:id="rId201"/>
    <p:sldLayoutId id="2147487911" r:id="rId202"/>
    <p:sldLayoutId id="2147487912" r:id="rId203"/>
    <p:sldLayoutId id="2147487913" r:id="rId204"/>
    <p:sldLayoutId id="2147487914" r:id="rId205"/>
    <p:sldLayoutId id="2147487915" r:id="rId206"/>
    <p:sldLayoutId id="2147487916" r:id="rId207"/>
    <p:sldLayoutId id="2147487917" r:id="rId208"/>
    <p:sldLayoutId id="2147487918" r:id="rId209"/>
    <p:sldLayoutId id="2147487919" r:id="rId210"/>
    <p:sldLayoutId id="2147487920" r:id="rId211"/>
    <p:sldLayoutId id="2147487921" r:id="rId212"/>
    <p:sldLayoutId id="2147487922" r:id="rId213"/>
    <p:sldLayoutId id="2147487923" r:id="rId214"/>
    <p:sldLayoutId id="2147487924" r:id="rId215"/>
    <p:sldLayoutId id="2147487925" r:id="rId216"/>
    <p:sldLayoutId id="2147487926" r:id="rId217"/>
    <p:sldLayoutId id="2147487927" r:id="rId218"/>
    <p:sldLayoutId id="2147487928" r:id="rId219"/>
    <p:sldLayoutId id="2147487929" r:id="rId220"/>
    <p:sldLayoutId id="2147487930" r:id="rId221"/>
    <p:sldLayoutId id="2147487931" r:id="rId222"/>
    <p:sldLayoutId id="2147487932" r:id="rId223"/>
    <p:sldLayoutId id="2147487933" r:id="rId224"/>
    <p:sldLayoutId id="2147487934" r:id="rId225"/>
    <p:sldLayoutId id="2147487935" r:id="rId226"/>
    <p:sldLayoutId id="2147487936" r:id="rId227"/>
    <p:sldLayoutId id="2147487937" r:id="rId228"/>
    <p:sldLayoutId id="2147487938" r:id="rId229"/>
    <p:sldLayoutId id="2147487939" r:id="rId230"/>
    <p:sldLayoutId id="2147487940" r:id="rId231"/>
    <p:sldLayoutId id="2147487941" r:id="rId232"/>
    <p:sldLayoutId id="2147487942" r:id="rId233"/>
    <p:sldLayoutId id="2147487943" r:id="rId234"/>
    <p:sldLayoutId id="2147487944" r:id="rId235"/>
    <p:sldLayoutId id="2147487945" r:id="rId236"/>
    <p:sldLayoutId id="2147487946" r:id="rId237"/>
    <p:sldLayoutId id="2147487947" r:id="rId238"/>
    <p:sldLayoutId id="2147487948" r:id="rId239"/>
    <p:sldLayoutId id="2147487949" r:id="rId240"/>
    <p:sldLayoutId id="2147487950" r:id="rId241"/>
    <p:sldLayoutId id="2147487951" r:id="rId242"/>
    <p:sldLayoutId id="2147487952" r:id="rId243"/>
    <p:sldLayoutId id="2147487953" r:id="rId244"/>
    <p:sldLayoutId id="2147487954" r:id="rId245"/>
    <p:sldLayoutId id="2147487955" r:id="rId246"/>
    <p:sldLayoutId id="2147487956" r:id="rId247"/>
    <p:sldLayoutId id="2147487957" r:id="rId248"/>
    <p:sldLayoutId id="2147487958" r:id="rId249"/>
    <p:sldLayoutId id="2147487959" r:id="rId250"/>
    <p:sldLayoutId id="2147487960" r:id="rId251"/>
    <p:sldLayoutId id="2147487961" r:id="rId252"/>
    <p:sldLayoutId id="2147487962" r:id="rId253"/>
    <p:sldLayoutId id="2147487963" r:id="rId254"/>
    <p:sldLayoutId id="2147487964" r:id="rId255"/>
    <p:sldLayoutId id="2147487965" r:id="rId256"/>
    <p:sldLayoutId id="2147487966" r:id="rId257"/>
    <p:sldLayoutId id="2147487967" r:id="rId258"/>
    <p:sldLayoutId id="2147487968" r:id="rId259"/>
    <p:sldLayoutId id="2147487969" r:id="rId260"/>
    <p:sldLayoutId id="2147487970" r:id="rId261"/>
    <p:sldLayoutId id="2147487971" r:id="rId262"/>
    <p:sldLayoutId id="2147487972" r:id="rId263"/>
    <p:sldLayoutId id="2147487973" r:id="rId264"/>
    <p:sldLayoutId id="2147487974" r:id="rId265"/>
    <p:sldLayoutId id="2147487975" r:id="rId266"/>
    <p:sldLayoutId id="2147487976" r:id="rId267"/>
    <p:sldLayoutId id="2147487977" r:id="rId268"/>
    <p:sldLayoutId id="2147487978" r:id="rId269"/>
    <p:sldLayoutId id="2147487979" r:id="rId270"/>
    <p:sldLayoutId id="2147487980" r:id="rId271"/>
    <p:sldLayoutId id="2147487981" r:id="rId272"/>
    <p:sldLayoutId id="2147487982" r:id="rId273"/>
    <p:sldLayoutId id="2147487983" r:id="rId274"/>
    <p:sldLayoutId id="2147487984" r:id="rId275"/>
    <p:sldLayoutId id="2147487985" r:id="rId276"/>
    <p:sldLayoutId id="2147487986" r:id="rId277"/>
    <p:sldLayoutId id="2147487987" r:id="rId278"/>
    <p:sldLayoutId id="2147487988" r:id="rId279"/>
    <p:sldLayoutId id="2147487989" r:id="rId280"/>
    <p:sldLayoutId id="2147487990" r:id="rId281"/>
    <p:sldLayoutId id="2147487991" r:id="rId282"/>
    <p:sldLayoutId id="2147487992" r:id="rId283"/>
    <p:sldLayoutId id="2147487993" r:id="rId284"/>
    <p:sldLayoutId id="2147487994" r:id="rId285"/>
    <p:sldLayoutId id="2147487995" r:id="rId286"/>
    <p:sldLayoutId id="2147487996" r:id="rId287"/>
    <p:sldLayoutId id="2147487997" r:id="rId288"/>
    <p:sldLayoutId id="2147487998" r:id="rId289"/>
    <p:sldLayoutId id="2147487999" r:id="rId290"/>
    <p:sldLayoutId id="2147488000" r:id="rId291"/>
    <p:sldLayoutId id="2147488001" r:id="rId292"/>
    <p:sldLayoutId id="2147488002" r:id="rId293"/>
    <p:sldLayoutId id="2147488003" r:id="rId294"/>
    <p:sldLayoutId id="2147488004" r:id="rId295"/>
    <p:sldLayoutId id="2147488005" r:id="rId296"/>
    <p:sldLayoutId id="2147488006" r:id="rId297"/>
    <p:sldLayoutId id="2147488007" r:id="rId298"/>
    <p:sldLayoutId id="2147488008" r:id="rId299"/>
    <p:sldLayoutId id="2147488009" r:id="rId300"/>
    <p:sldLayoutId id="2147488010" r:id="rId301"/>
    <p:sldLayoutId id="2147488011" r:id="rId302"/>
    <p:sldLayoutId id="2147488012" r:id="rId303"/>
    <p:sldLayoutId id="2147488013" r:id="rId304"/>
    <p:sldLayoutId id="2147488014" r:id="rId305"/>
    <p:sldLayoutId id="2147488015" r:id="rId306"/>
    <p:sldLayoutId id="2147488016" r:id="rId307"/>
    <p:sldLayoutId id="2147488017" r:id="rId308"/>
    <p:sldLayoutId id="2147488018" r:id="rId309"/>
    <p:sldLayoutId id="2147488019" r:id="rId310"/>
    <p:sldLayoutId id="2147488020" r:id="rId311"/>
    <p:sldLayoutId id="2147488021" r:id="rId312"/>
    <p:sldLayoutId id="2147488022" r:id="rId313"/>
    <p:sldLayoutId id="2147488023" r:id="rId314"/>
    <p:sldLayoutId id="2147488024" r:id="rId315"/>
    <p:sldLayoutId id="2147488025" r:id="rId316"/>
    <p:sldLayoutId id="2147488026" r:id="rId317"/>
    <p:sldLayoutId id="2147488027" r:id="rId318"/>
    <p:sldLayoutId id="2147488028" r:id="rId319"/>
    <p:sldLayoutId id="2147488029" r:id="rId320"/>
    <p:sldLayoutId id="2147488030" r:id="rId321"/>
    <p:sldLayoutId id="2147488031" r:id="rId322"/>
    <p:sldLayoutId id="2147488032" r:id="rId323"/>
    <p:sldLayoutId id="2147488033" r:id="rId324"/>
    <p:sldLayoutId id="2147488034" r:id="rId325"/>
    <p:sldLayoutId id="2147488035" r:id="rId326"/>
    <p:sldLayoutId id="2147488036" r:id="rId327"/>
    <p:sldLayoutId id="2147488037" r:id="rId328"/>
    <p:sldLayoutId id="2147488038" r:id="rId329"/>
    <p:sldLayoutId id="2147488039" r:id="rId330"/>
    <p:sldLayoutId id="2147488040" r:id="rId331"/>
    <p:sldLayoutId id="2147488041" r:id="rId332"/>
    <p:sldLayoutId id="2147488042" r:id="rId333"/>
    <p:sldLayoutId id="2147488043" r:id="rId334"/>
    <p:sldLayoutId id="2147488044" r:id="rId335"/>
    <p:sldLayoutId id="2147488045" r:id="rId336"/>
    <p:sldLayoutId id="2147488046" r:id="rId337"/>
    <p:sldLayoutId id="2147488047" r:id="rId338"/>
    <p:sldLayoutId id="2147488048" r:id="rId339"/>
    <p:sldLayoutId id="2147488049" r:id="rId340"/>
    <p:sldLayoutId id="2147488050" r:id="rId341"/>
    <p:sldLayoutId id="2147488051" r:id="rId342"/>
    <p:sldLayoutId id="2147488052" r:id="rId343"/>
    <p:sldLayoutId id="2147488053" r:id="rId344"/>
    <p:sldLayoutId id="2147488054" r:id="rId345"/>
    <p:sldLayoutId id="2147488055" r:id="rId346"/>
    <p:sldLayoutId id="2147488056" r:id="rId347"/>
    <p:sldLayoutId id="2147488057" r:id="rId348"/>
    <p:sldLayoutId id="2147488058" r:id="rId349"/>
    <p:sldLayoutId id="2147488059" r:id="rId350"/>
    <p:sldLayoutId id="2147488060" r:id="rId351"/>
    <p:sldLayoutId id="2147488061" r:id="rId352"/>
    <p:sldLayoutId id="2147488062" r:id="rId353"/>
    <p:sldLayoutId id="2147488063" r:id="rId354"/>
    <p:sldLayoutId id="2147488064" r:id="rId355"/>
    <p:sldLayoutId id="2147488065" r:id="rId356"/>
    <p:sldLayoutId id="2147488066" r:id="rId357"/>
    <p:sldLayoutId id="2147488067" r:id="rId358"/>
    <p:sldLayoutId id="2147488068" r:id="rId359"/>
    <p:sldLayoutId id="2147488069" r:id="rId360"/>
    <p:sldLayoutId id="2147488070" r:id="rId361"/>
    <p:sldLayoutId id="2147488071" r:id="rId362"/>
    <p:sldLayoutId id="2147488072" r:id="rId363"/>
    <p:sldLayoutId id="2147488073" r:id="rId364"/>
    <p:sldLayoutId id="2147488074" r:id="rId365"/>
    <p:sldLayoutId id="2147488075" r:id="rId366"/>
    <p:sldLayoutId id="2147488076" r:id="rId367"/>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69"/>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7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435532534"/>
      </p:ext>
    </p:extLst>
  </p:cSld>
  <p:clrMap bg1="dk1" tx1="lt1" bg2="dk2" tx2="lt2" accent1="accent1" accent2="accent2" accent3="accent3" accent4="accent4" accent5="accent5" accent6="accent6" hlink="hlink" folHlink="folHlink"/>
  <p:sldLayoutIdLst>
    <p:sldLayoutId id="2147488078" r:id="rId1"/>
    <p:sldLayoutId id="2147488079" r:id="rId2"/>
    <p:sldLayoutId id="2147488080" r:id="rId3"/>
    <p:sldLayoutId id="2147488081" r:id="rId4"/>
    <p:sldLayoutId id="2147488082" r:id="rId5"/>
    <p:sldLayoutId id="2147488083" r:id="rId6"/>
    <p:sldLayoutId id="2147488084" r:id="rId7"/>
    <p:sldLayoutId id="2147488085" r:id="rId8"/>
    <p:sldLayoutId id="2147488086" r:id="rId9"/>
    <p:sldLayoutId id="2147488087" r:id="rId10"/>
    <p:sldLayoutId id="2147488088" r:id="rId11"/>
    <p:sldLayoutId id="2147488089" r:id="rId12"/>
    <p:sldLayoutId id="2147488090" r:id="rId13"/>
    <p:sldLayoutId id="2147488091" r:id="rId14"/>
    <p:sldLayoutId id="2147488092" r:id="rId15"/>
    <p:sldLayoutId id="2147488093" r:id="rId16"/>
    <p:sldLayoutId id="2147488094" r:id="rId17"/>
    <p:sldLayoutId id="2147488095" r:id="rId18"/>
    <p:sldLayoutId id="2147488096" r:id="rId19"/>
    <p:sldLayoutId id="2147488097" r:id="rId20"/>
    <p:sldLayoutId id="2147488098" r:id="rId21"/>
    <p:sldLayoutId id="2147488099" r:id="rId22"/>
    <p:sldLayoutId id="2147488100" r:id="rId23"/>
    <p:sldLayoutId id="2147488101" r:id="rId24"/>
    <p:sldLayoutId id="2147488102" r:id="rId25"/>
    <p:sldLayoutId id="2147488103" r:id="rId26"/>
    <p:sldLayoutId id="2147488104" r:id="rId27"/>
    <p:sldLayoutId id="2147488105" r:id="rId28"/>
    <p:sldLayoutId id="2147488106" r:id="rId29"/>
    <p:sldLayoutId id="2147488107" r:id="rId30"/>
    <p:sldLayoutId id="2147488108" r:id="rId31"/>
    <p:sldLayoutId id="2147488109" r:id="rId32"/>
    <p:sldLayoutId id="2147488110" r:id="rId33"/>
    <p:sldLayoutId id="2147488111" r:id="rId34"/>
    <p:sldLayoutId id="2147488112" r:id="rId35"/>
    <p:sldLayoutId id="2147488113" r:id="rId36"/>
    <p:sldLayoutId id="2147488114" r:id="rId37"/>
    <p:sldLayoutId id="2147488115" r:id="rId38"/>
    <p:sldLayoutId id="2147488116" r:id="rId39"/>
    <p:sldLayoutId id="2147488117" r:id="rId40"/>
    <p:sldLayoutId id="2147488118" r:id="rId41"/>
    <p:sldLayoutId id="2147488119" r:id="rId42"/>
    <p:sldLayoutId id="2147488120" r:id="rId43"/>
    <p:sldLayoutId id="2147488121" r:id="rId44"/>
    <p:sldLayoutId id="2147488122" r:id="rId45"/>
    <p:sldLayoutId id="2147488123" r:id="rId46"/>
    <p:sldLayoutId id="2147488124" r:id="rId47"/>
    <p:sldLayoutId id="2147488125" r:id="rId48"/>
    <p:sldLayoutId id="2147488126" r:id="rId49"/>
    <p:sldLayoutId id="2147488127" r:id="rId50"/>
    <p:sldLayoutId id="2147488128" r:id="rId51"/>
    <p:sldLayoutId id="2147488129" r:id="rId52"/>
    <p:sldLayoutId id="2147488130" r:id="rId53"/>
    <p:sldLayoutId id="2147488131" r:id="rId54"/>
    <p:sldLayoutId id="2147488132" r:id="rId55"/>
    <p:sldLayoutId id="2147488133" r:id="rId56"/>
    <p:sldLayoutId id="2147488134" r:id="rId57"/>
    <p:sldLayoutId id="2147488135" r:id="rId58"/>
    <p:sldLayoutId id="2147488136" r:id="rId59"/>
    <p:sldLayoutId id="2147488137" r:id="rId60"/>
    <p:sldLayoutId id="2147488138" r:id="rId61"/>
    <p:sldLayoutId id="2147488139" r:id="rId62"/>
    <p:sldLayoutId id="2147488140" r:id="rId63"/>
    <p:sldLayoutId id="2147488141" r:id="rId64"/>
    <p:sldLayoutId id="2147488142" r:id="rId65"/>
    <p:sldLayoutId id="2147488143" r:id="rId66"/>
    <p:sldLayoutId id="2147488144" r:id="rId67"/>
    <p:sldLayoutId id="2147488145" r:id="rId68"/>
    <p:sldLayoutId id="2147488146" r:id="rId69"/>
    <p:sldLayoutId id="2147488147" r:id="rId70"/>
    <p:sldLayoutId id="2147488148" r:id="rId71"/>
    <p:sldLayoutId id="2147488149" r:id="rId72"/>
    <p:sldLayoutId id="2147488150" r:id="rId73"/>
    <p:sldLayoutId id="2147488151" r:id="rId74"/>
    <p:sldLayoutId id="2147488152" r:id="rId75"/>
    <p:sldLayoutId id="2147488153" r:id="rId76"/>
    <p:sldLayoutId id="2147488154" r:id="rId77"/>
    <p:sldLayoutId id="2147488155" r:id="rId78"/>
    <p:sldLayoutId id="2147488156" r:id="rId79"/>
    <p:sldLayoutId id="2147488157" r:id="rId80"/>
    <p:sldLayoutId id="2147488158" r:id="rId81"/>
    <p:sldLayoutId id="2147488159" r:id="rId82"/>
    <p:sldLayoutId id="2147488160" r:id="rId83"/>
    <p:sldLayoutId id="2147488161" r:id="rId84"/>
    <p:sldLayoutId id="2147488162" r:id="rId85"/>
    <p:sldLayoutId id="2147488163" r:id="rId86"/>
    <p:sldLayoutId id="2147488164" r:id="rId87"/>
    <p:sldLayoutId id="2147488165" r:id="rId88"/>
    <p:sldLayoutId id="2147488166" r:id="rId89"/>
    <p:sldLayoutId id="2147488167" r:id="rId90"/>
    <p:sldLayoutId id="2147488168" r:id="rId91"/>
    <p:sldLayoutId id="2147488169" r:id="rId92"/>
    <p:sldLayoutId id="2147488170" r:id="rId93"/>
    <p:sldLayoutId id="2147488171" r:id="rId94"/>
    <p:sldLayoutId id="2147488172" r:id="rId95"/>
    <p:sldLayoutId id="2147488173" r:id="rId96"/>
    <p:sldLayoutId id="2147488174" r:id="rId97"/>
    <p:sldLayoutId id="2147488175" r:id="rId98"/>
    <p:sldLayoutId id="2147488176" r:id="rId99"/>
    <p:sldLayoutId id="2147488177" r:id="rId100"/>
    <p:sldLayoutId id="2147488178" r:id="rId101"/>
    <p:sldLayoutId id="2147488179" r:id="rId102"/>
    <p:sldLayoutId id="2147488180" r:id="rId103"/>
    <p:sldLayoutId id="2147488181" r:id="rId104"/>
    <p:sldLayoutId id="2147488182" r:id="rId105"/>
    <p:sldLayoutId id="2147488183" r:id="rId106"/>
    <p:sldLayoutId id="2147488184" r:id="rId107"/>
    <p:sldLayoutId id="2147488185" r:id="rId108"/>
    <p:sldLayoutId id="2147488186" r:id="rId109"/>
    <p:sldLayoutId id="2147488187" r:id="rId110"/>
    <p:sldLayoutId id="2147488188" r:id="rId111"/>
    <p:sldLayoutId id="2147488189" r:id="rId112"/>
    <p:sldLayoutId id="2147488190" r:id="rId113"/>
    <p:sldLayoutId id="2147488191" r:id="rId114"/>
    <p:sldLayoutId id="2147488192" r:id="rId115"/>
    <p:sldLayoutId id="2147488193" r:id="rId116"/>
    <p:sldLayoutId id="2147488194" r:id="rId117"/>
    <p:sldLayoutId id="2147488195" r:id="rId118"/>
    <p:sldLayoutId id="2147488196" r:id="rId119"/>
    <p:sldLayoutId id="2147488197" r:id="rId120"/>
    <p:sldLayoutId id="2147488198" r:id="rId121"/>
    <p:sldLayoutId id="2147488199" r:id="rId122"/>
    <p:sldLayoutId id="2147488200" r:id="rId123"/>
    <p:sldLayoutId id="2147488201" r:id="rId124"/>
    <p:sldLayoutId id="2147488202" r:id="rId125"/>
    <p:sldLayoutId id="2147488203" r:id="rId126"/>
    <p:sldLayoutId id="2147488204" r:id="rId127"/>
    <p:sldLayoutId id="2147488205" r:id="rId128"/>
    <p:sldLayoutId id="2147488206" r:id="rId129"/>
    <p:sldLayoutId id="2147488207" r:id="rId130"/>
    <p:sldLayoutId id="2147488208" r:id="rId131"/>
    <p:sldLayoutId id="2147488209" r:id="rId132"/>
    <p:sldLayoutId id="2147488210" r:id="rId133"/>
    <p:sldLayoutId id="2147488211" r:id="rId134"/>
    <p:sldLayoutId id="2147488212" r:id="rId135"/>
    <p:sldLayoutId id="2147488213" r:id="rId136"/>
    <p:sldLayoutId id="2147488214" r:id="rId137"/>
    <p:sldLayoutId id="2147488215" r:id="rId138"/>
    <p:sldLayoutId id="2147488216" r:id="rId139"/>
    <p:sldLayoutId id="2147488217" r:id="rId140"/>
    <p:sldLayoutId id="2147488218" r:id="rId141"/>
    <p:sldLayoutId id="2147488219" r:id="rId142"/>
    <p:sldLayoutId id="2147488220" r:id="rId143"/>
    <p:sldLayoutId id="2147488221" r:id="rId144"/>
    <p:sldLayoutId id="2147488222" r:id="rId145"/>
    <p:sldLayoutId id="2147488223" r:id="rId146"/>
    <p:sldLayoutId id="2147488224" r:id="rId147"/>
    <p:sldLayoutId id="2147488225" r:id="rId148"/>
    <p:sldLayoutId id="2147488226" r:id="rId149"/>
    <p:sldLayoutId id="2147488227" r:id="rId150"/>
    <p:sldLayoutId id="2147488228" r:id="rId151"/>
    <p:sldLayoutId id="2147488229" r:id="rId152"/>
    <p:sldLayoutId id="2147488230" r:id="rId153"/>
    <p:sldLayoutId id="2147488231" r:id="rId154"/>
    <p:sldLayoutId id="2147488232" r:id="rId155"/>
    <p:sldLayoutId id="2147488233" r:id="rId156"/>
    <p:sldLayoutId id="2147488234" r:id="rId157"/>
    <p:sldLayoutId id="2147488235" r:id="rId158"/>
    <p:sldLayoutId id="2147488236" r:id="rId159"/>
    <p:sldLayoutId id="2147488237" r:id="rId160"/>
    <p:sldLayoutId id="2147488238" r:id="rId161"/>
    <p:sldLayoutId id="2147488239" r:id="rId162"/>
    <p:sldLayoutId id="2147488240" r:id="rId163"/>
    <p:sldLayoutId id="2147488241" r:id="rId164"/>
    <p:sldLayoutId id="2147488242" r:id="rId165"/>
    <p:sldLayoutId id="2147488243" r:id="rId166"/>
    <p:sldLayoutId id="2147488244" r:id="rId167"/>
    <p:sldLayoutId id="2147488245" r:id="rId168"/>
    <p:sldLayoutId id="2147488246" r:id="rId169"/>
    <p:sldLayoutId id="2147488247" r:id="rId170"/>
    <p:sldLayoutId id="2147488248" r:id="rId171"/>
    <p:sldLayoutId id="2147488249" r:id="rId172"/>
    <p:sldLayoutId id="2147488250" r:id="rId173"/>
    <p:sldLayoutId id="2147488251" r:id="rId174"/>
    <p:sldLayoutId id="2147488252" r:id="rId175"/>
    <p:sldLayoutId id="2147488253" r:id="rId176"/>
    <p:sldLayoutId id="2147488254" r:id="rId177"/>
    <p:sldLayoutId id="2147488255" r:id="rId178"/>
    <p:sldLayoutId id="2147488256" r:id="rId179"/>
    <p:sldLayoutId id="2147488257" r:id="rId180"/>
    <p:sldLayoutId id="2147488258" r:id="rId181"/>
    <p:sldLayoutId id="2147488259" r:id="rId182"/>
    <p:sldLayoutId id="2147488260" r:id="rId183"/>
    <p:sldLayoutId id="2147488261" r:id="rId184"/>
    <p:sldLayoutId id="2147488262" r:id="rId185"/>
    <p:sldLayoutId id="2147488263" r:id="rId186"/>
    <p:sldLayoutId id="2147488264" r:id="rId187"/>
    <p:sldLayoutId id="2147488265" r:id="rId188"/>
    <p:sldLayoutId id="2147488266" r:id="rId189"/>
    <p:sldLayoutId id="2147488267" r:id="rId190"/>
    <p:sldLayoutId id="2147488268" r:id="rId191"/>
    <p:sldLayoutId id="2147488269" r:id="rId192"/>
    <p:sldLayoutId id="2147488270" r:id="rId193"/>
    <p:sldLayoutId id="2147488271" r:id="rId194"/>
    <p:sldLayoutId id="2147488272" r:id="rId195"/>
    <p:sldLayoutId id="2147488273" r:id="rId196"/>
    <p:sldLayoutId id="2147488274" r:id="rId197"/>
    <p:sldLayoutId id="2147488275" r:id="rId198"/>
    <p:sldLayoutId id="2147488276" r:id="rId199"/>
    <p:sldLayoutId id="2147488277" r:id="rId200"/>
    <p:sldLayoutId id="2147488278" r:id="rId201"/>
    <p:sldLayoutId id="2147488279" r:id="rId202"/>
    <p:sldLayoutId id="2147488280" r:id="rId203"/>
    <p:sldLayoutId id="2147488281" r:id="rId204"/>
    <p:sldLayoutId id="2147488282" r:id="rId205"/>
    <p:sldLayoutId id="2147488283" r:id="rId206"/>
    <p:sldLayoutId id="2147488284" r:id="rId207"/>
    <p:sldLayoutId id="2147488285" r:id="rId208"/>
    <p:sldLayoutId id="2147488286" r:id="rId209"/>
    <p:sldLayoutId id="2147488287" r:id="rId210"/>
    <p:sldLayoutId id="2147488288" r:id="rId211"/>
    <p:sldLayoutId id="2147488289" r:id="rId212"/>
    <p:sldLayoutId id="2147488290" r:id="rId213"/>
    <p:sldLayoutId id="2147488291" r:id="rId214"/>
    <p:sldLayoutId id="2147488292" r:id="rId215"/>
    <p:sldLayoutId id="2147488293" r:id="rId216"/>
    <p:sldLayoutId id="2147488294" r:id="rId217"/>
    <p:sldLayoutId id="2147488295" r:id="rId218"/>
    <p:sldLayoutId id="2147488296" r:id="rId219"/>
    <p:sldLayoutId id="2147488297" r:id="rId220"/>
    <p:sldLayoutId id="2147488298" r:id="rId221"/>
    <p:sldLayoutId id="2147488299" r:id="rId222"/>
    <p:sldLayoutId id="2147488300" r:id="rId223"/>
    <p:sldLayoutId id="2147488301" r:id="rId224"/>
    <p:sldLayoutId id="2147488302" r:id="rId225"/>
    <p:sldLayoutId id="2147488303" r:id="rId226"/>
    <p:sldLayoutId id="2147488304" r:id="rId227"/>
    <p:sldLayoutId id="2147488305" r:id="rId228"/>
    <p:sldLayoutId id="2147488306" r:id="rId229"/>
    <p:sldLayoutId id="2147488307" r:id="rId230"/>
    <p:sldLayoutId id="2147488308" r:id="rId231"/>
    <p:sldLayoutId id="2147488309" r:id="rId232"/>
    <p:sldLayoutId id="2147488310" r:id="rId233"/>
    <p:sldLayoutId id="2147488311" r:id="rId234"/>
    <p:sldLayoutId id="2147488312" r:id="rId235"/>
    <p:sldLayoutId id="2147488313" r:id="rId236"/>
    <p:sldLayoutId id="2147488314" r:id="rId237"/>
    <p:sldLayoutId id="2147488315" r:id="rId238"/>
    <p:sldLayoutId id="2147488316" r:id="rId239"/>
    <p:sldLayoutId id="2147488317" r:id="rId240"/>
    <p:sldLayoutId id="2147488318" r:id="rId241"/>
    <p:sldLayoutId id="2147488319" r:id="rId242"/>
    <p:sldLayoutId id="2147488320" r:id="rId243"/>
    <p:sldLayoutId id="2147488321" r:id="rId244"/>
    <p:sldLayoutId id="2147488322" r:id="rId245"/>
    <p:sldLayoutId id="2147488323" r:id="rId246"/>
    <p:sldLayoutId id="2147488324" r:id="rId247"/>
    <p:sldLayoutId id="2147488325" r:id="rId248"/>
    <p:sldLayoutId id="2147488326" r:id="rId249"/>
    <p:sldLayoutId id="2147488327" r:id="rId250"/>
    <p:sldLayoutId id="2147488328" r:id="rId251"/>
    <p:sldLayoutId id="2147488329" r:id="rId252"/>
    <p:sldLayoutId id="2147488330" r:id="rId253"/>
    <p:sldLayoutId id="2147488331" r:id="rId254"/>
    <p:sldLayoutId id="2147488332" r:id="rId255"/>
    <p:sldLayoutId id="2147488333" r:id="rId256"/>
    <p:sldLayoutId id="2147488334" r:id="rId257"/>
    <p:sldLayoutId id="2147488335" r:id="rId258"/>
    <p:sldLayoutId id="2147488336" r:id="rId259"/>
    <p:sldLayoutId id="2147488337" r:id="rId260"/>
    <p:sldLayoutId id="2147488338" r:id="rId261"/>
    <p:sldLayoutId id="2147488339" r:id="rId262"/>
    <p:sldLayoutId id="2147488340" r:id="rId263"/>
    <p:sldLayoutId id="2147488341" r:id="rId264"/>
    <p:sldLayoutId id="2147488342" r:id="rId265"/>
    <p:sldLayoutId id="2147488343" r:id="rId266"/>
    <p:sldLayoutId id="2147488344" r:id="rId267"/>
    <p:sldLayoutId id="2147488345" r:id="rId268"/>
    <p:sldLayoutId id="2147488346" r:id="rId269"/>
    <p:sldLayoutId id="2147488347" r:id="rId270"/>
    <p:sldLayoutId id="2147488348" r:id="rId271"/>
    <p:sldLayoutId id="2147488349" r:id="rId272"/>
    <p:sldLayoutId id="2147488350" r:id="rId273"/>
    <p:sldLayoutId id="2147488351" r:id="rId274"/>
    <p:sldLayoutId id="2147488352" r:id="rId275"/>
    <p:sldLayoutId id="2147488353" r:id="rId276"/>
    <p:sldLayoutId id="2147488354" r:id="rId277"/>
    <p:sldLayoutId id="2147488355" r:id="rId278"/>
    <p:sldLayoutId id="2147488356" r:id="rId279"/>
    <p:sldLayoutId id="2147488357" r:id="rId280"/>
    <p:sldLayoutId id="2147488358" r:id="rId281"/>
    <p:sldLayoutId id="2147488359" r:id="rId282"/>
    <p:sldLayoutId id="2147488360" r:id="rId283"/>
    <p:sldLayoutId id="2147488361" r:id="rId284"/>
    <p:sldLayoutId id="2147488362" r:id="rId285"/>
    <p:sldLayoutId id="2147488363" r:id="rId286"/>
    <p:sldLayoutId id="2147488364" r:id="rId287"/>
    <p:sldLayoutId id="2147488365" r:id="rId288"/>
    <p:sldLayoutId id="2147488366" r:id="rId289"/>
    <p:sldLayoutId id="2147488367" r:id="rId290"/>
    <p:sldLayoutId id="2147488368" r:id="rId291"/>
    <p:sldLayoutId id="2147488369" r:id="rId292"/>
    <p:sldLayoutId id="2147488370" r:id="rId293"/>
    <p:sldLayoutId id="2147488371" r:id="rId294"/>
    <p:sldLayoutId id="2147488372" r:id="rId295"/>
    <p:sldLayoutId id="2147488373" r:id="rId296"/>
    <p:sldLayoutId id="2147488374" r:id="rId297"/>
    <p:sldLayoutId id="2147488375" r:id="rId298"/>
    <p:sldLayoutId id="2147488376" r:id="rId299"/>
    <p:sldLayoutId id="2147488377" r:id="rId300"/>
    <p:sldLayoutId id="2147488378" r:id="rId301"/>
    <p:sldLayoutId id="2147488379" r:id="rId302"/>
    <p:sldLayoutId id="2147488380" r:id="rId303"/>
    <p:sldLayoutId id="2147488381" r:id="rId304"/>
    <p:sldLayoutId id="2147488382" r:id="rId305"/>
    <p:sldLayoutId id="2147488383" r:id="rId306"/>
    <p:sldLayoutId id="2147488384" r:id="rId307"/>
    <p:sldLayoutId id="2147488385" r:id="rId308"/>
    <p:sldLayoutId id="2147488386" r:id="rId309"/>
    <p:sldLayoutId id="2147488387" r:id="rId310"/>
    <p:sldLayoutId id="2147488388" r:id="rId311"/>
    <p:sldLayoutId id="2147488389" r:id="rId312"/>
    <p:sldLayoutId id="2147488390" r:id="rId313"/>
    <p:sldLayoutId id="2147488391" r:id="rId314"/>
    <p:sldLayoutId id="2147488392" r:id="rId315"/>
    <p:sldLayoutId id="2147488393" r:id="rId316"/>
    <p:sldLayoutId id="2147488394" r:id="rId317"/>
    <p:sldLayoutId id="2147488395" r:id="rId318"/>
    <p:sldLayoutId id="2147488396" r:id="rId319"/>
    <p:sldLayoutId id="2147488397" r:id="rId320"/>
    <p:sldLayoutId id="2147488398" r:id="rId321"/>
    <p:sldLayoutId id="2147488399" r:id="rId322"/>
    <p:sldLayoutId id="2147488400" r:id="rId323"/>
    <p:sldLayoutId id="2147488401" r:id="rId324"/>
    <p:sldLayoutId id="2147488402" r:id="rId325"/>
    <p:sldLayoutId id="2147488403" r:id="rId326"/>
    <p:sldLayoutId id="2147488404" r:id="rId327"/>
    <p:sldLayoutId id="2147488405" r:id="rId328"/>
    <p:sldLayoutId id="2147488406" r:id="rId329"/>
    <p:sldLayoutId id="2147488407" r:id="rId330"/>
    <p:sldLayoutId id="2147488408" r:id="rId331"/>
    <p:sldLayoutId id="2147488409" r:id="rId332"/>
    <p:sldLayoutId id="2147488410" r:id="rId333"/>
    <p:sldLayoutId id="2147488411" r:id="rId334"/>
    <p:sldLayoutId id="2147488412" r:id="rId335"/>
    <p:sldLayoutId id="2147488413" r:id="rId336"/>
    <p:sldLayoutId id="2147488414" r:id="rId337"/>
    <p:sldLayoutId id="2147488415" r:id="rId338"/>
    <p:sldLayoutId id="2147488416" r:id="rId339"/>
    <p:sldLayoutId id="2147488417" r:id="rId340"/>
    <p:sldLayoutId id="2147488418" r:id="rId341"/>
    <p:sldLayoutId id="2147488419" r:id="rId342"/>
    <p:sldLayoutId id="2147488420" r:id="rId343"/>
    <p:sldLayoutId id="2147488421" r:id="rId344"/>
    <p:sldLayoutId id="2147488422" r:id="rId345"/>
    <p:sldLayoutId id="2147488423" r:id="rId346"/>
    <p:sldLayoutId id="2147488424" r:id="rId347"/>
    <p:sldLayoutId id="2147488425" r:id="rId348"/>
    <p:sldLayoutId id="2147488426" r:id="rId349"/>
    <p:sldLayoutId id="2147488427" r:id="rId350"/>
    <p:sldLayoutId id="2147488428" r:id="rId351"/>
    <p:sldLayoutId id="2147488429" r:id="rId352"/>
    <p:sldLayoutId id="2147488430" r:id="rId353"/>
    <p:sldLayoutId id="2147488431" r:id="rId354"/>
    <p:sldLayoutId id="2147488432" r:id="rId355"/>
    <p:sldLayoutId id="2147488433" r:id="rId356"/>
    <p:sldLayoutId id="2147488434" r:id="rId357"/>
    <p:sldLayoutId id="2147488435" r:id="rId358"/>
    <p:sldLayoutId id="2147488436" r:id="rId359"/>
    <p:sldLayoutId id="2147488437" r:id="rId360"/>
    <p:sldLayoutId id="2147488438" r:id="rId361"/>
    <p:sldLayoutId id="2147488439" r:id="rId362"/>
    <p:sldLayoutId id="2147488440" r:id="rId363"/>
    <p:sldLayoutId id="2147488441" r:id="rId364"/>
    <p:sldLayoutId id="2147488442" r:id="rId365"/>
    <p:sldLayoutId id="2147488443" r:id="rId366"/>
    <p:sldLayoutId id="2147488444" r:id="rId367"/>
    <p:sldLayoutId id="2147488445" r:id="rId368"/>
    <p:sldLayoutId id="2147488446" r:id="rId369"/>
    <p:sldLayoutId id="2147488447" r:id="rId37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7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1722266"/>
      </p:ext>
    </p:extLst>
  </p:cSld>
  <p:clrMap bg1="lt1" tx1="dk1" bg2="lt2" tx2="dk2" accent1="accent1" accent2="accent2" accent3="accent3" accent4="accent4" accent5="accent5" accent6="accent6" hlink="hlink" folHlink="folHlink"/>
  <p:sldLayoutIdLst>
    <p:sldLayoutId id="2147488449" r:id="rId1"/>
    <p:sldLayoutId id="2147488450" r:id="rId2"/>
    <p:sldLayoutId id="2147488451" r:id="rId3"/>
    <p:sldLayoutId id="2147488452" r:id="rId4"/>
    <p:sldLayoutId id="2147488453" r:id="rId5"/>
    <p:sldLayoutId id="2147488454" r:id="rId6"/>
    <p:sldLayoutId id="2147488455" r:id="rId7"/>
    <p:sldLayoutId id="2147488456" r:id="rId8"/>
    <p:sldLayoutId id="2147488457" r:id="rId9"/>
    <p:sldLayoutId id="2147488458" r:id="rId10"/>
    <p:sldLayoutId id="214748845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236418039"/>
      </p:ext>
    </p:extLst>
  </p:cSld>
  <p:clrMap bg1="lt1" tx1="dk1" bg2="lt2" tx2="dk2" accent1="accent1" accent2="accent2" accent3="accent3" accent4="accent4" accent5="accent5" accent6="accent6" hlink="hlink" folHlink="folHlink"/>
  <p:sldLayoutIdLst>
    <p:sldLayoutId id="2147488461" r:id="rId1"/>
    <p:sldLayoutId id="2147488462" r:id="rId2"/>
    <p:sldLayoutId id="2147488463" r:id="rId3"/>
    <p:sldLayoutId id="2147488464" r:id="rId4"/>
    <p:sldLayoutId id="2147488465" r:id="rId5"/>
    <p:sldLayoutId id="2147488466" r:id="rId6"/>
    <p:sldLayoutId id="2147488467" r:id="rId7"/>
    <p:sldLayoutId id="2147488468" r:id="rId8"/>
    <p:sldLayoutId id="2147488469" r:id="rId9"/>
    <p:sldLayoutId id="2147488470" r:id="rId10"/>
    <p:sldLayoutId id="2147488471" r:id="rId11"/>
    <p:sldLayoutId id="2147488472" r:id="rId12"/>
    <p:sldLayoutId id="21474884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91711015"/>
      </p:ext>
    </p:extLst>
  </p:cSld>
  <p:clrMap bg1="dk2" tx1="lt1" bg2="dk1" tx2="lt2" accent1="accent1" accent2="accent2" accent3="accent3" accent4="accent4" accent5="accent5" accent6="accent6" hlink="hlink" folHlink="folHlink"/>
  <p:sldLayoutIdLst>
    <p:sldLayoutId id="2147488475" r:id="rId1"/>
    <p:sldLayoutId id="2147488476" r:id="rId2"/>
    <p:sldLayoutId id="2147488477" r:id="rId3"/>
    <p:sldLayoutId id="2147488478" r:id="rId4"/>
    <p:sldLayoutId id="2147488479" r:id="rId5"/>
    <p:sldLayoutId id="2147488480" r:id="rId6"/>
    <p:sldLayoutId id="2147488481" r:id="rId7"/>
    <p:sldLayoutId id="2147488482" r:id="rId8"/>
    <p:sldLayoutId id="2147488483" r:id="rId9"/>
    <p:sldLayoutId id="2147488484" r:id="rId10"/>
    <p:sldLayoutId id="2147488485" r:id="rId11"/>
    <p:sldLayoutId id="2147488486" r:id="rId12"/>
    <p:sldLayoutId id="2147488487"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629588547"/>
      </p:ext>
    </p:extLst>
  </p:cSld>
  <p:clrMap bg1="lt1" tx1="dk1" bg2="lt2" tx2="dk2" accent1="accent1" accent2="accent2" accent3="accent3" accent4="accent4" accent5="accent5" accent6="accent6" hlink="hlink" folHlink="folHlink"/>
  <p:sldLayoutIdLst>
    <p:sldLayoutId id="2147488489" r:id="rId1"/>
    <p:sldLayoutId id="2147488490" r:id="rId2"/>
    <p:sldLayoutId id="2147488491" r:id="rId3"/>
    <p:sldLayoutId id="2147488492" r:id="rId4"/>
    <p:sldLayoutId id="2147488493" r:id="rId5"/>
    <p:sldLayoutId id="2147488494" r:id="rId6"/>
    <p:sldLayoutId id="2147488495" r:id="rId7"/>
    <p:sldLayoutId id="2147488496" r:id="rId8"/>
    <p:sldLayoutId id="2147488497" r:id="rId9"/>
    <p:sldLayoutId id="2147488498" r:id="rId10"/>
    <p:sldLayoutId id="2147488499" r:id="rId11"/>
    <p:sldLayoutId id="2147488500" r:id="rId12"/>
    <p:sldLayoutId id="214748850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508311049"/>
      </p:ext>
    </p:extLst>
  </p:cSld>
  <p:clrMap bg1="lt1" tx1="dk1" bg2="lt2" tx2="dk2" accent1="accent1" accent2="accent2" accent3="accent3" accent4="accent4" accent5="accent5" accent6="accent6" hlink="hlink" folHlink="folHlink"/>
  <p:sldLayoutIdLst>
    <p:sldLayoutId id="2147488503" r:id="rId1"/>
    <p:sldLayoutId id="2147488504" r:id="rId2"/>
    <p:sldLayoutId id="2147488505" r:id="rId3"/>
    <p:sldLayoutId id="2147488506" r:id="rId4"/>
    <p:sldLayoutId id="2147488507" r:id="rId5"/>
    <p:sldLayoutId id="2147488508" r:id="rId6"/>
    <p:sldLayoutId id="2147488509" r:id="rId7"/>
    <p:sldLayoutId id="2147488510" r:id="rId8"/>
    <p:sldLayoutId id="2147488511" r:id="rId9"/>
    <p:sldLayoutId id="2147488512" r:id="rId10"/>
    <p:sldLayoutId id="2147488513" r:id="rId11"/>
    <p:sldLayoutId id="2147488514" r:id="rId12"/>
    <p:sldLayoutId id="214748851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509566822"/>
      </p:ext>
    </p:extLst>
  </p:cSld>
  <p:clrMap bg1="lt1" tx1="dk1" bg2="lt2" tx2="dk2" accent1="accent1" accent2="accent2" accent3="accent3" accent4="accent4" accent5="accent5" accent6="accent6" hlink="hlink" folHlink="folHlink"/>
  <p:sldLayoutIdLst>
    <p:sldLayoutId id="2147488517" r:id="rId1"/>
    <p:sldLayoutId id="2147488518" r:id="rId2"/>
    <p:sldLayoutId id="2147488519" r:id="rId3"/>
    <p:sldLayoutId id="2147488520" r:id="rId4"/>
    <p:sldLayoutId id="2147488521" r:id="rId5"/>
    <p:sldLayoutId id="2147488522" r:id="rId6"/>
    <p:sldLayoutId id="2147488523" r:id="rId7"/>
    <p:sldLayoutId id="2147488524" r:id="rId8"/>
    <p:sldLayoutId id="2147488525" r:id="rId9"/>
    <p:sldLayoutId id="2147488526" r:id="rId10"/>
    <p:sldLayoutId id="214748852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602672"/>
      </p:ext>
    </p:extLst>
  </p:cSld>
  <p:clrMap bg1="dk2" tx1="lt1" bg2="dk1" tx2="lt2" accent1="accent1" accent2="accent2" accent3="accent3" accent4="accent4" accent5="accent5" accent6="accent6" hlink="hlink" folHlink="folHlink"/>
  <p:sldLayoutIdLst>
    <p:sldLayoutId id="2147488529" r:id="rId1"/>
    <p:sldLayoutId id="2147488530"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extLst>
      <p:ext uri="{BB962C8B-B14F-4D97-AF65-F5344CB8AC3E}">
        <p14:creationId xmlns:p14="http://schemas.microsoft.com/office/powerpoint/2010/main" val="3725002756"/>
      </p:ext>
    </p:extLst>
  </p:cSld>
  <p:clrMap bg1="lt1" tx1="dk1" bg2="lt2" tx2="dk2" accent1="accent1" accent2="accent2" accent3="accent3" accent4="accent4" accent5="accent5" accent6="accent6" hlink="hlink" folHlink="folHlink"/>
  <p:sldLayoutIdLst>
    <p:sldLayoutId id="2147488532" r:id="rId1"/>
    <p:sldLayoutId id="2147488533"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428611268"/>
      </p:ext>
    </p:extLst>
  </p:cSld>
  <p:clrMap bg1="lt1" tx1="dk1" bg2="lt2" tx2="dk2" accent1="accent1" accent2="accent2" accent3="accent3" accent4="accent4" accent5="accent5" accent6="accent6" hlink="hlink" folHlink="folHlink"/>
  <p:sldLayoutIdLst>
    <p:sldLayoutId id="2147486958" r:id="rId1"/>
    <p:sldLayoutId id="2147486959" r:id="rId2"/>
    <p:sldLayoutId id="2147486960" r:id="rId3"/>
    <p:sldLayoutId id="2147486961" r:id="rId4"/>
    <p:sldLayoutId id="2147486962" r:id="rId5"/>
    <p:sldLayoutId id="2147486963" r:id="rId6"/>
    <p:sldLayoutId id="2147486964" r:id="rId7"/>
    <p:sldLayoutId id="2147486965" r:id="rId8"/>
    <p:sldLayoutId id="2147486966" r:id="rId9"/>
    <p:sldLayoutId id="2147486967" r:id="rId10"/>
    <p:sldLayoutId id="2147486968" r:id="rId11"/>
    <p:sldLayoutId id="2147486969" r:id="rId12"/>
    <p:sldLayoutId id="21474869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3470949"/>
      </p:ext>
    </p:extLst>
  </p:cSld>
  <p:clrMap bg1="dk2" tx1="lt1" bg2="dk1" tx2="lt2" accent1="accent1" accent2="accent2" accent3="accent3" accent4="accent4" accent5="accent5" accent6="accent6" hlink="hlink" folHlink="folHlink"/>
  <p:sldLayoutIdLst>
    <p:sldLayoutId id="2147488535" r:id="rId1"/>
    <p:sldLayoutId id="2147488536" r:id="rId2"/>
    <p:sldLayoutId id="2147488537" r:id="rId3"/>
    <p:sldLayoutId id="2147488538" r:id="rId4"/>
    <p:sldLayoutId id="2147488539" r:id="rId5"/>
    <p:sldLayoutId id="2147488540" r:id="rId6"/>
    <p:sldLayoutId id="2147488541" r:id="rId7"/>
    <p:sldLayoutId id="2147488542" r:id="rId8"/>
    <p:sldLayoutId id="2147488543" r:id="rId9"/>
    <p:sldLayoutId id="2147488544" r:id="rId10"/>
    <p:sldLayoutId id="2147488545" r:id="rId11"/>
    <p:sldLayoutId id="2147488546"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extLst>
      <p:ext uri="{BB962C8B-B14F-4D97-AF65-F5344CB8AC3E}">
        <p14:creationId xmlns:p14="http://schemas.microsoft.com/office/powerpoint/2010/main" val="1647603370"/>
      </p:ext>
    </p:extLst>
  </p:cSld>
  <p:clrMap bg1="lt1" tx1="dk1" bg2="lt2" tx2="dk2" accent1="accent1" accent2="accent2" accent3="accent3" accent4="accent4" accent5="accent5" accent6="accent6" hlink="hlink" folHlink="folHlink"/>
  <p:sldLayoutIdLst>
    <p:sldLayoutId id="2147488548" r:id="rId1"/>
    <p:sldLayoutId id="2147488549" r:id="rId2"/>
    <p:sldLayoutId id="2147488550" r:id="rId3"/>
    <p:sldLayoutId id="2147488551" r:id="rId4"/>
    <p:sldLayoutId id="2147488552" r:id="rId5"/>
    <p:sldLayoutId id="2147488553" r:id="rId6"/>
    <p:sldLayoutId id="2147488554" r:id="rId7"/>
    <p:sldLayoutId id="2147488555" r:id="rId8"/>
    <p:sldLayoutId id="2147488556" r:id="rId9"/>
    <p:sldLayoutId id="2147488557" r:id="rId10"/>
    <p:sldLayoutId id="2147488558" r:id="rId11"/>
    <p:sldLayoutId id="2147488559" r:id="rId12"/>
    <p:sldLayoutId id="214748856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37471" indent="-22750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2476"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47459"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73097243"/>
      </p:ext>
    </p:extLst>
  </p:cSld>
  <p:clrMap bg1="dk2" tx1="lt1" bg2="dk1" tx2="lt2" accent1="accent1" accent2="accent2" accent3="accent3" accent4="accent4" accent5="accent5" accent6="accent6" hlink="hlink" folHlink="folHlink"/>
  <p:sldLayoutIdLst>
    <p:sldLayoutId id="2147488562"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2158498089"/>
      </p:ext>
    </p:extLst>
  </p:cSld>
  <p:clrMap bg1="lt1" tx1="dk1" bg2="lt2" tx2="dk2" accent1="accent1" accent2="accent2" accent3="accent3" accent4="accent4" accent5="accent5" accent6="accent6" hlink="hlink" folHlink="folHlink"/>
  <p:sldLayoutIdLst>
    <p:sldLayoutId id="2147488564" r:id="rId1"/>
    <p:sldLayoutId id="2147488565" r:id="rId2"/>
    <p:sldLayoutId id="2147488566" r:id="rId3"/>
    <p:sldLayoutId id="2147488567" r:id="rId4"/>
    <p:sldLayoutId id="2147488568" r:id="rId5"/>
    <p:sldLayoutId id="2147488569" r:id="rId6"/>
    <p:sldLayoutId id="2147488570" r:id="rId7"/>
    <p:sldLayoutId id="2147488571" r:id="rId8"/>
    <p:sldLayoutId id="2147488572" r:id="rId9"/>
    <p:sldLayoutId id="2147488573" r:id="rId10"/>
    <p:sldLayoutId id="214748857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78340330"/>
      </p:ext>
    </p:extLst>
  </p:cSld>
  <p:clrMap bg1="dk2" tx1="lt1" bg2="dk1" tx2="lt2" accent1="accent1" accent2="accent2" accent3="accent3" accent4="accent4" accent5="accent5" accent6="accent6" hlink="hlink" folHlink="folHlink"/>
  <p:sldLayoutIdLst>
    <p:sldLayoutId id="2147488576"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196697495"/>
      </p:ext>
    </p:extLst>
  </p:cSld>
  <p:clrMap bg1="dk2" tx1="lt1" bg2="dk1" tx2="lt2" accent1="accent1" accent2="accent2" accent3="accent3" accent4="accent4" accent5="accent5" accent6="accent6" hlink="hlink" folHlink="folHlink"/>
  <p:sldLayoutIdLst>
    <p:sldLayoutId id="2147488578" r:id="rId1"/>
    <p:sldLayoutId id="2147488579"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79145076"/>
      </p:ext>
    </p:extLst>
  </p:cSld>
  <p:clrMap bg1="dk2" tx1="lt1" bg2="dk1" tx2="lt2" accent1="accent1" accent2="accent2" accent3="accent3" accent4="accent4" accent5="accent5" accent6="accent6" hlink="hlink" folHlink="folHlink"/>
  <p:sldLayoutIdLst>
    <p:sldLayoutId id="2147488581" r:id="rId1"/>
    <p:sldLayoutId id="2147488582" r:id="rId2"/>
    <p:sldLayoutId id="2147488583" r:id="rId3"/>
    <p:sldLayoutId id="2147488584" r:id="rId4"/>
    <p:sldLayoutId id="2147488585" r:id="rId5"/>
    <p:sldLayoutId id="2147488586" r:id="rId6"/>
    <p:sldLayoutId id="2147488587" r:id="rId7"/>
    <p:sldLayoutId id="2147488588" r:id="rId8"/>
    <p:sldLayoutId id="2147488589" r:id="rId9"/>
    <p:sldLayoutId id="2147488590" r:id="rId10"/>
    <p:sldLayoutId id="2147488591" r:id="rId11"/>
    <p:sldLayoutId id="2147488592"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374" indent="-228477"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329" indent="-228477"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278" indent="-228477"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6211922"/>
      </p:ext>
    </p:extLst>
  </p:cSld>
  <p:clrMap bg1="lt1" tx1="dk1" bg2="lt2" tx2="dk2" accent1="accent1" accent2="accent2" accent3="accent3" accent4="accent4" accent5="accent5" accent6="accent6" hlink="hlink" folHlink="folHlink"/>
  <p:sldLayoutIdLst>
    <p:sldLayoutId id="2147488594" r:id="rId1"/>
    <p:sldLayoutId id="2147488595" r:id="rId2"/>
    <p:sldLayoutId id="2147488596" r:id="rId3"/>
    <p:sldLayoutId id="2147488597" r:id="rId4"/>
    <p:sldLayoutId id="2147488598" r:id="rId5"/>
    <p:sldLayoutId id="2147488599" r:id="rId6"/>
    <p:sldLayoutId id="2147488600" r:id="rId7"/>
    <p:sldLayoutId id="2147488601" r:id="rId8"/>
    <p:sldLayoutId id="2147488602" r:id="rId9"/>
    <p:sldLayoutId id="2147488603" r:id="rId10"/>
    <p:sldLayoutId id="21474886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2117236009"/>
      </p:ext>
    </p:extLst>
  </p:cSld>
  <p:clrMap bg1="lt1" tx1="dk1" bg2="lt2" tx2="dk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56965900"/>
      </p:ext>
    </p:extLst>
  </p:cSld>
  <p:clrMap bg1="lt1" tx1="dk1" bg2="lt2" tx2="dk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6427871"/>
      </p:ext>
    </p:extLst>
  </p:cSld>
  <p:clrMap bg1="lt1" tx1="dk1" bg2="lt2" tx2="dk2" accent1="accent1" accent2="accent2" accent3="accent3" accent4="accent4" accent5="accent5" accent6="accent6" hlink="hlink" folHlink="folHlink"/>
  <p:sldLayoutIdLst>
    <p:sldLayoutId id="2147486972" r:id="rId1"/>
    <p:sldLayoutId id="2147486973" r:id="rId2"/>
    <p:sldLayoutId id="2147486974" r:id="rId3"/>
    <p:sldLayoutId id="2147486975" r:id="rId4"/>
    <p:sldLayoutId id="2147486976" r:id="rId5"/>
    <p:sldLayoutId id="2147486977" r:id="rId6"/>
    <p:sldLayoutId id="2147486978" r:id="rId7"/>
    <p:sldLayoutId id="2147486979" r:id="rId8"/>
    <p:sldLayoutId id="2147486980" r:id="rId9"/>
    <p:sldLayoutId id="2147486981" r:id="rId10"/>
    <p:sldLayoutId id="214748698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8638340"/>
      </p:ext>
    </p:extLst>
  </p:cSld>
  <p:clrMap bg1="lt1" tx1="dk1" bg2="lt2" tx2="dk2" accent1="accent1" accent2="accent2" accent3="accent3" accent4="accent4" accent5="accent5" accent6="accent6" hlink="hlink" folHlink="folHlink"/>
  <p:sldLayoutIdLst>
    <p:sldLayoutId id="2147488630" r:id="rId1"/>
    <p:sldLayoutId id="2147488631" r:id="rId2"/>
    <p:sldLayoutId id="2147488632" r:id="rId3"/>
    <p:sldLayoutId id="2147488633" r:id="rId4"/>
    <p:sldLayoutId id="2147488634" r:id="rId5"/>
    <p:sldLayoutId id="2147488635" r:id="rId6"/>
    <p:sldLayoutId id="2147488636" r:id="rId7"/>
    <p:sldLayoutId id="2147488637" r:id="rId8"/>
    <p:sldLayoutId id="2147488638" r:id="rId9"/>
    <p:sldLayoutId id="2147488639" r:id="rId10"/>
    <p:sldLayoutId id="214748864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1809758973"/>
      </p:ext>
    </p:extLst>
  </p:cSld>
  <p:clrMap bg1="lt1" tx1="dk1" bg2="lt2" tx2="dk2" accent1="accent1" accent2="accent2" accent3="accent3" accent4="accent4" accent5="accent5" accent6="accent6" hlink="hlink" folHlink="folHlink"/>
  <p:sldLayoutIdLst>
    <p:sldLayoutId id="2147488642" r:id="rId1"/>
    <p:sldLayoutId id="2147488643" r:id="rId2"/>
    <p:sldLayoutId id="2147488644" r:id="rId3"/>
    <p:sldLayoutId id="2147488645" r:id="rId4"/>
    <p:sldLayoutId id="2147488646" r:id="rId5"/>
    <p:sldLayoutId id="2147488647" r:id="rId6"/>
    <p:sldLayoutId id="2147488648" r:id="rId7"/>
    <p:sldLayoutId id="2147488649" r:id="rId8"/>
    <p:sldLayoutId id="2147488650" r:id="rId9"/>
    <p:sldLayoutId id="2147488651" r:id="rId10"/>
    <p:sldLayoutId id="214748865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lvl1pPr>
          </a:lstStyle>
          <a:p>
            <a:fld id="{E298D5E9-7021-BD46-94F8-8A53CA04E4B1}" type="slidenum">
              <a:rPr lang="en-US"/>
              <a:pPr/>
              <a:t>‹#›</a:t>
            </a:fld>
            <a:endParaRPr lang="en-US"/>
          </a:p>
        </p:txBody>
      </p:sp>
      <p:grpSp>
        <p:nvGrpSpPr>
          <p:cNvPr id="142340" name="Group 4"/>
          <p:cNvGrpSpPr>
            <a:grpSpLocks/>
          </p:cNvGrpSpPr>
          <p:nvPr/>
        </p:nvGrpSpPr>
        <p:grpSpPr bwMode="auto">
          <a:xfrm>
            <a:off x="1" y="1"/>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07672598"/>
      </p:ext>
    </p:extLst>
  </p:cSld>
  <p:clrMap bg1="dk2" tx1="lt1" bg2="dk1" tx2="lt2" accent1="accent1" accent2="accent2" accent3="accent3" accent4="accent4" accent5="accent5" accent6="accent6" hlink="hlink" folHlink="folHlink"/>
  <p:sldLayoutIdLst>
    <p:sldLayoutId id="2147488654" r:id="rId1"/>
    <p:sldLayoutId id="2147488655" r:id="rId2"/>
    <p:sldLayoutId id="2147488656" r:id="rId3"/>
    <p:sldLayoutId id="2147488657" r:id="rId4"/>
    <p:sldLayoutId id="2147488658" r:id="rId5"/>
    <p:sldLayoutId id="2147488659" r:id="rId6"/>
    <p:sldLayoutId id="2147488660" r:id="rId7"/>
    <p:sldLayoutId id="2147488661" r:id="rId8"/>
    <p:sldLayoutId id="2147488662" r:id="rId9"/>
    <p:sldLayoutId id="2147488663" r:id="rId10"/>
    <p:sldLayoutId id="214748866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marL="742912" indent="-285736"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2pPr>
      <a:lvl3pPr marL="1142942" indent="-228588"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3pPr>
      <a:lvl4pPr marL="1600118" indent="-228588"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4pPr>
      <a:lvl5pPr marL="2057295" indent="-228588"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08341045"/>
      </p:ext>
    </p:extLst>
  </p:cSld>
  <p:clrMap bg1="dk2" tx1="lt1" bg2="dk1" tx2="lt2" accent1="accent1" accent2="accent2" accent3="accent3" accent4="accent4" accent5="accent5" accent6="accent6" hlink="hlink" folHlink="folHlink"/>
  <p:sldLayoutIdLst>
    <p:sldLayoutId id="2147488666" r:id="rId1"/>
    <p:sldLayoutId id="2147488667" r:id="rId2"/>
    <p:sldLayoutId id="2147488668" r:id="rId3"/>
    <p:sldLayoutId id="2147488669" r:id="rId4"/>
    <p:sldLayoutId id="2147488670" r:id="rId5"/>
    <p:sldLayoutId id="2147488671" r:id="rId6"/>
    <p:sldLayoutId id="2147488672" r:id="rId7"/>
    <p:sldLayoutId id="2147488673" r:id="rId8"/>
    <p:sldLayoutId id="2147488674" r:id="rId9"/>
    <p:sldLayoutId id="2147488675" r:id="rId10"/>
    <p:sldLayoutId id="2147488676" r:id="rId11"/>
    <p:sldLayoutId id="2147488677" r:id="rId12"/>
    <p:sldLayoutId id="2147488678" r:id="rId13"/>
    <p:sldLayoutId id="2147488679" r:id="rId14"/>
    <p:sldLayoutId id="2147488680" r:id="rId1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8"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a:defRPr sz="1400" b="1" i="0">
                <a:latin typeface="Arial" panose="020B0604020202020204" pitchFamily="34" charset="0"/>
              </a:defRPr>
            </a:lvl1pPr>
          </a:lstStyle>
          <a:p>
            <a:fld id="{4FBB96F5-118D-714A-A26C-C436BD735C63}" type="slidenum">
              <a:rPr lang="en-US" smtClean="0"/>
              <a:pPr/>
              <a:t>‹#›</a:t>
            </a:fld>
            <a:endParaRPr lang="en-US" dirty="0"/>
          </a:p>
        </p:txBody>
      </p:sp>
    </p:spTree>
    <p:extLst>
      <p:ext uri="{BB962C8B-B14F-4D97-AF65-F5344CB8AC3E}">
        <p14:creationId xmlns:p14="http://schemas.microsoft.com/office/powerpoint/2010/main" val="2008463892"/>
      </p:ext>
    </p:extLst>
  </p:cSld>
  <p:clrMap bg1="dk2" tx1="lt1" bg2="dk1" tx2="lt2" accent1="accent1" accent2="accent2" accent3="accent3" accent4="accent4" accent5="accent5" accent6="accent6" hlink="hlink" folHlink="folHlink"/>
  <p:sldLayoutIdLst>
    <p:sldLayoutId id="2147488682" r:id="rId1"/>
    <p:sldLayoutId id="2147488683" r:id="rId2"/>
    <p:sldLayoutId id="2147488684" r:id="rId3"/>
    <p:sldLayoutId id="2147488685" r:id="rId4"/>
    <p:sldLayoutId id="2147488686" r:id="rId5"/>
    <p:sldLayoutId id="2147488687" r:id="rId6"/>
    <p:sldLayoutId id="2147488688" r:id="rId7"/>
    <p:sldLayoutId id="2147488689" r:id="rId8"/>
    <p:sldLayoutId id="2147488690" r:id="rId9"/>
    <p:sldLayoutId id="2147488691" r:id="rId10"/>
    <p:sldLayoutId id="2147488692"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p:titleStyle>
    <p:bodyStyle>
      <a:lvl1pPr marL="342882" indent="-342882"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128"/>
          <a:cs typeface="ＭＳ Ｐゴシック" charset="-128"/>
        </a:defRPr>
      </a:lvl1pPr>
      <a:lvl2pPr marL="742912" indent="-285736"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11" charset="-128"/>
        </a:defRPr>
      </a:lvl2pPr>
      <a:lvl3pPr marL="1142942" indent="-228588"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11" charset="-128"/>
        </a:defRPr>
      </a:lvl3pPr>
      <a:lvl4pPr marL="1600118" indent="-228588"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11" charset="-128"/>
        </a:defRPr>
      </a:lvl4pPr>
      <a:lvl5pPr marL="2057295" indent="-228588"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11" charset="-128"/>
        </a:defRPr>
      </a:lvl5pPr>
      <a:lvl6pPr marL="251447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648"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8825"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00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9074" name="Group 2"/>
          <p:cNvGrpSpPr>
            <a:grpSpLocks/>
          </p:cNvGrpSpPr>
          <p:nvPr/>
        </p:nvGrpSpPr>
        <p:grpSpPr bwMode="auto">
          <a:xfrm>
            <a:off x="457200" y="992188"/>
            <a:ext cx="8153400" cy="1600200"/>
            <a:chOff x="288" y="625"/>
            <a:chExt cx="5136" cy="1008"/>
          </a:xfrm>
        </p:grpSpPr>
        <p:sp>
          <p:nvSpPr>
            <p:cNvPr id="25908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2590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2590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3305"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6"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7"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6237997F-B353-0840-B04C-04297AA5B173}" type="slidenum">
              <a:rPr lang="en-US" smtClean="0">
                <a:solidFill>
                  <a:srgbClr val="FFFFCC"/>
                </a:solidFill>
                <a:ea typeface="ＭＳ Ｐゴシック" charset="0"/>
                <a:cs typeface="ＭＳ Ｐゴシック" charset="0"/>
              </a:rPr>
              <a:pPr defTabSz="914400" fontAlgn="base">
                <a:spcBef>
                  <a:spcPct val="0"/>
                </a:spcBef>
                <a:spcAft>
                  <a:spcPct val="0"/>
                </a:spcAft>
                <a:defRPr/>
              </a:pPr>
              <a:t>‹#›</a:t>
            </a:fld>
            <a:endParaRPr lang="en-US" dirty="0">
              <a:solidFill>
                <a:srgbClr val="FFFFCC"/>
              </a:solidFill>
              <a:ea typeface="ＭＳ Ｐゴシック" charset="0"/>
              <a:cs typeface="ＭＳ Ｐゴシック" charset="0"/>
            </a:endParaRPr>
          </a:p>
        </p:txBody>
      </p:sp>
    </p:spTree>
    <p:extLst>
      <p:ext uri="{BB962C8B-B14F-4D97-AF65-F5344CB8AC3E}">
        <p14:creationId xmlns:p14="http://schemas.microsoft.com/office/powerpoint/2010/main" val="1962441712"/>
      </p:ext>
    </p:extLst>
  </p:cSld>
  <p:clrMap bg1="dk2" tx1="lt1" bg2="dk1" tx2="lt2" accent1="accent1" accent2="accent2" accent3="accent3" accent4="accent4" accent5="accent5" accent6="accent6" hlink="hlink" folHlink="folHlink"/>
  <p:sldLayoutIdLst>
    <p:sldLayoutId id="2147488694" r:id="rId1"/>
    <p:sldLayoutId id="2147488695" r:id="rId2"/>
    <p:sldLayoutId id="2147488696" r:id="rId3"/>
    <p:sldLayoutId id="2147488697" r:id="rId4"/>
    <p:sldLayoutId id="2147488698" r:id="rId5"/>
    <p:sldLayoutId id="2147488699" r:id="rId6"/>
    <p:sldLayoutId id="2147488700" r:id="rId7"/>
    <p:sldLayoutId id="2147488701" r:id="rId8"/>
    <p:sldLayoutId id="2147488702" r:id="rId9"/>
    <p:sldLayoutId id="2147488703" r:id="rId10"/>
    <p:sldLayoutId id="2147488704"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95938" name="Group 1026"/>
          <p:cNvGrpSpPr>
            <a:grpSpLocks/>
          </p:cNvGrpSpPr>
          <p:nvPr/>
        </p:nvGrpSpPr>
        <p:grpSpPr bwMode="auto">
          <a:xfrm>
            <a:off x="-496888" y="1308100"/>
            <a:ext cx="10429876" cy="5908675"/>
            <a:chOff x="-313" y="824"/>
            <a:chExt cx="6570" cy="3722"/>
          </a:xfrm>
        </p:grpSpPr>
        <p:sp>
          <p:nvSpPr>
            <p:cNvPr id="65539" name="Rectangle 1027"/>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0" name="Rectangle 1028"/>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1" name="Rectangle 1029"/>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2" name="Rectangle 1030"/>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3" name="Rectangle 1031"/>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4" name="Rectangle 1032"/>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5" name="Rectangle 1033"/>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6" name="Rectangle 1034"/>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7" name="Rectangle 1035"/>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8" name="Rectangle 1036"/>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9" name="Rectangle 1037"/>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0" name="Rectangle 1038"/>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1" name="Rectangle 1039"/>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2" name="Rectangle 1040"/>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3" name="Rectangle 1041"/>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4" name="Rectangle 1042"/>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5" name="Rectangle 1043"/>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6" name="Rectangle 1044"/>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7" name="Rectangle 1045"/>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8" name="Rectangle 1046"/>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9" name="Rectangle 1047"/>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0" name="Rectangle 1048"/>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1" name="Rectangle 1049"/>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2" name="Rectangle 1050"/>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3" name="Rectangle 1051"/>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4" name="Rectangle 1052"/>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5" name="Rectangle 1053"/>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6" name="Rectangle 1054"/>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7" name="Rectangle 1055"/>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8" name="Rectangle 1056"/>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9" name="Rectangle 1057"/>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0" name="Rectangle 1058"/>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1" name="Oval 1059"/>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2" name="Oval 1060"/>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3" name="Oval 1061"/>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4" name="Oval 1062"/>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5" name="Oval 1063"/>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6" name="Oval 1064"/>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7" name="Oval 1065"/>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8" name="Oval 1066"/>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9" name="Oval 1067"/>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0" name="Oval 1068"/>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1" name="Oval 1069"/>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2" name="Oval 1070"/>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3" name="Oval 1071"/>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4" name="Oval 1072"/>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5" name="Oval 1073"/>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6" name="Oval 1074"/>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7" name="Oval 1075"/>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8" name="Oval 1076"/>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9" name="Oval 1077"/>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0" name="Oval 1078"/>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1" name="Oval 1079"/>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2" name="Oval 1080"/>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3" name="Oval 1081"/>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4" name="Oval 1082"/>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5" name="Oval 1083"/>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6" name="Oval 1084"/>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7" name="Oval 1085"/>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8" name="Oval 1086"/>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9" name="Oval 1087"/>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0" name="Oval 1088"/>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1" name="Oval 1089"/>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2" name="Oval 1090"/>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3" name="Oval 1091"/>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4" name="Oval 1092"/>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5" name="Oval 1093"/>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6" name="Oval 1094"/>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7" name="Oval 1095"/>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8" name="Oval 1096"/>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9" name="Oval 1097"/>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0" name="Oval 1098"/>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1" name="Oval 1099"/>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2" name="Oval 1100"/>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3" name="Oval 1101"/>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4" name="Oval 1102"/>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5" name="Oval 1103"/>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6" name="Oval 1104"/>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7" name="Oval 1105"/>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8" name="Oval 1106"/>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9" name="Oval 1107"/>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0" name="Oval 1108"/>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1" name="Oval 1109"/>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2" name="Oval 1110"/>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3" name="Oval 1111"/>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4" name="Oval 1112"/>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5" name="Oval 1113"/>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6" name="Oval 1114"/>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7" name="Oval 1115"/>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8" name="Oval 1116"/>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9" name="Oval 1117"/>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0" name="Oval 1118"/>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1" name="Oval 1119"/>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2" name="Oval 1120"/>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3" name="Oval 1121"/>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4" name="Oval 1122"/>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5" name="Oval 1123"/>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6" name="Oval 1124"/>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7" name="Oval 1125"/>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8" name="Oval 1126"/>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9" name="Oval 1127"/>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0" name="Oval 1128"/>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1" name="Oval 1129"/>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2" name="Oval 1130"/>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3" name="Oval 1131"/>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4" name="Oval 1132"/>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5" name="Oval 1133"/>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6" name="Oval 1134"/>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7" name="Oval 1135"/>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8" name="Oval 1136"/>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9" name="Oval 1137"/>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0" name="Oval 1138"/>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1" name="Oval 1139"/>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2" name="Oval 1140"/>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3" name="Oval 1141"/>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4" name="Oval 1142"/>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5" name="Oval 1143"/>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6" name="Oval 1144"/>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7" name="Oval 1145"/>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8" name="Oval 1146"/>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9" name="Oval 1147"/>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0" name="Oval 1148"/>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1" name="Oval 1149"/>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2" name="Oval 1150"/>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3" name="Oval 1151"/>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4" name="Oval 1152"/>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5" name="Oval 1153"/>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6" name="Oval 1154"/>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7" name="Oval 1155"/>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8" name="Oval 1156"/>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9" name="Oval 1157"/>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0" name="Oval 1158"/>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1" name="Oval 1159"/>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2" name="Oval 1160"/>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3" name="Oval 1161"/>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4" name="Oval 1162"/>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5" name="Oval 1163"/>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6" name="Oval 1164"/>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7" name="Oval 1165"/>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8" name="Oval 1166"/>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9" name="Oval 1167"/>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0" name="Oval 1168"/>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1" name="Oval 1169"/>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2" name="Oval 1170"/>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3" name="Oval 1171"/>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4" name="Oval 1172"/>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5" name="Oval 1173"/>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6" name="Oval 1174"/>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7" name="Oval 1175"/>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8" name="Oval 1176"/>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9" name="Oval 1177"/>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0" name="Oval 1178"/>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1" name="Oval 1179"/>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2" name="Oval 1180"/>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3" name="Oval 1181"/>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4" name="Oval 1182"/>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5" name="Oval 1183"/>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6" name="Oval 1184"/>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7" name="Oval 1185"/>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8" name="Oval 1186"/>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9" name="Oval 1187"/>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0" name="Oval 1188"/>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1" name="Oval 1189"/>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2" name="Oval 1190"/>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3" name="Oval 1191"/>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4" name="Oval 1192"/>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5" name="Oval 1193"/>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6" name="Oval 1194"/>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7" name="Oval 1195"/>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8" name="Oval 1196"/>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9" name="Oval 1197"/>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0" name="Oval 1198"/>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1" name="Oval 1199"/>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2" name="Oval 1200"/>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3" name="Oval 1201"/>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4" name="Oval 1202"/>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5" name="Oval 1203"/>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6" name="Oval 1204"/>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7" name="Oval 1205"/>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8" name="Oval 1206"/>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9" name="Oval 1207"/>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0" name="Oval 1208"/>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1" name="Oval 1209"/>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2" name="Oval 1210"/>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3" name="Oval 1211"/>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4" name="Oval 1212"/>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5" name="Oval 1213"/>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6" name="Oval 1214"/>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7" name="Oval 1215"/>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8" name="Oval 1216"/>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9" name="Oval 1217"/>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0" name="Oval 1218"/>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1" name="Oval 1219"/>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2" name="Oval 1220"/>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3" name="Oval 1221"/>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4" name="Oval 1222"/>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5" name="Oval 1223"/>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6" name="Oval 1224"/>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7" name="Oval 1225"/>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8" name="Oval 1226"/>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9" name="Oval 1227"/>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0" name="Oval 1228"/>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1" name="Oval 1229"/>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2" name="Oval 1230"/>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3" name="Oval 1231"/>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4" name="Oval 1232"/>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5" name="Oval 1233"/>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6" name="Oval 1234"/>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7" name="Oval 1235"/>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8" name="Oval 1236"/>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9" name="Oval 1237"/>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0" name="Oval 1238"/>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1" name="Oval 1239"/>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2" name="Oval 1240"/>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3" name="Oval 1241"/>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5754" name="Rectangle 12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1CFCB85F-495F-E146-8680-614D8D6466C2}"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65755" name="Rectangle 12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6" name="Rectangle 1244"/>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7" name="Rectangle 1245"/>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5758" name="Rectangle 1246"/>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615125935"/>
      </p:ext>
    </p:extLst>
  </p:cSld>
  <p:clrMap bg1="dk2" tx1="lt1" bg2="dk1" tx2="lt2" accent1="accent1" accent2="accent2" accent3="accent3" accent4="accent4" accent5="accent5" accent6="accent6" hlink="hlink" folHlink="folHlink"/>
  <p:sldLayoutIdLst>
    <p:sldLayoutId id="2147488706" r:id="rId1"/>
    <p:sldLayoutId id="2147488707" r:id="rId2"/>
    <p:sldLayoutId id="2147488708" r:id="rId3"/>
    <p:sldLayoutId id="2147488709" r:id="rId4"/>
    <p:sldLayoutId id="2147488710" r:id="rId5"/>
    <p:sldLayoutId id="2147488711" r:id="rId6"/>
    <p:sldLayoutId id="2147488712" r:id="rId7"/>
    <p:sldLayoutId id="2147488713" r:id="rId8"/>
    <p:sldLayoutId id="2147488714" r:id="rId9"/>
    <p:sldLayoutId id="2147488715" r:id="rId10"/>
    <p:sldLayoutId id="2147488716"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5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hlink"/>
        </a:buClr>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folHlink"/>
        </a:buClr>
        <a:buSzPct val="5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Blip>
          <a:blip r:embed="rId13"/>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174988308"/>
      </p:ext>
    </p:extLst>
  </p:cSld>
  <p:clrMap bg1="lt1" tx1="dk1" bg2="lt2" tx2="dk2" accent1="accent1" accent2="accent2" accent3="accent3" accent4="accent4" accent5="accent5" accent6="accent6" hlink="hlink" folHlink="folHlink"/>
  <p:sldLayoutIdLst>
    <p:sldLayoutId id="2147488718" r:id="rId1"/>
    <p:sldLayoutId id="2147488719" r:id="rId2"/>
    <p:sldLayoutId id="2147488720"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3650" name="Group 2"/>
          <p:cNvGrpSpPr>
            <a:grpSpLocks/>
          </p:cNvGrpSpPr>
          <p:nvPr/>
        </p:nvGrpSpPr>
        <p:grpSpPr bwMode="auto">
          <a:xfrm>
            <a:off x="0" y="0"/>
            <a:ext cx="9159875" cy="6870700"/>
            <a:chOff x="0" y="0"/>
            <a:chExt cx="5770" cy="4328"/>
          </a:xfrm>
        </p:grpSpPr>
        <p:sp>
          <p:nvSpPr>
            <p:cNvPr id="283656"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283657"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283659" name="Group 6"/>
            <p:cNvGrpSpPr>
              <a:grpSpLocks/>
            </p:cNvGrpSpPr>
            <p:nvPr/>
          </p:nvGrpSpPr>
          <p:grpSpPr bwMode="auto">
            <a:xfrm>
              <a:off x="4944" y="1"/>
              <a:ext cx="816" cy="3974"/>
              <a:chOff x="4944" y="1"/>
              <a:chExt cx="816" cy="3974"/>
            </a:xfrm>
          </p:grpSpPr>
          <p:grpSp>
            <p:nvGrpSpPr>
              <p:cNvPr id="283671" name="Group 7"/>
              <p:cNvGrpSpPr>
                <a:grpSpLocks/>
              </p:cNvGrpSpPr>
              <p:nvPr userDrawn="1"/>
            </p:nvGrpSpPr>
            <p:grpSpPr bwMode="auto">
              <a:xfrm>
                <a:off x="5280" y="1"/>
                <a:ext cx="480" cy="1430"/>
                <a:chOff x="5280" y="1"/>
                <a:chExt cx="480" cy="1430"/>
              </a:xfrm>
            </p:grpSpPr>
            <p:grpSp>
              <p:nvGrpSpPr>
                <p:cNvPr id="283692" name="Group 8"/>
                <p:cNvGrpSpPr>
                  <a:grpSpLocks/>
                </p:cNvGrpSpPr>
                <p:nvPr userDrawn="1"/>
              </p:nvGrpSpPr>
              <p:grpSpPr bwMode="auto">
                <a:xfrm rot="-5400000">
                  <a:off x="5484" y="0"/>
                  <a:ext cx="174" cy="176"/>
                  <a:chOff x="1657" y="323"/>
                  <a:chExt cx="1691" cy="2560"/>
                </a:xfrm>
              </p:grpSpPr>
              <p:grpSp>
                <p:nvGrpSpPr>
                  <p:cNvPr id="283701" name="Group 9"/>
                  <p:cNvGrpSpPr>
                    <a:grpSpLocks/>
                  </p:cNvGrpSpPr>
                  <p:nvPr/>
                </p:nvGrpSpPr>
                <p:grpSpPr bwMode="auto">
                  <a:xfrm>
                    <a:off x="1657" y="323"/>
                    <a:ext cx="1691" cy="2560"/>
                    <a:chOff x="1657" y="323"/>
                    <a:chExt cx="1691" cy="2560"/>
                  </a:xfrm>
                </p:grpSpPr>
                <p:sp>
                  <p:nvSpPr>
                    <p:cNvPr id="283708" name="Freeform 10"/>
                    <p:cNvSpPr>
                      <a:spLocks/>
                    </p:cNvSpPr>
                    <p:nvPr/>
                  </p:nvSpPr>
                  <p:spPr bwMode="auto">
                    <a:xfrm>
                      <a:off x="2192"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9" name="Freeform 11"/>
                    <p:cNvSpPr>
                      <a:spLocks/>
                    </p:cNvSpPr>
                    <p:nvPr/>
                  </p:nvSpPr>
                  <p:spPr bwMode="auto">
                    <a:xfrm>
                      <a:off x="1696" y="323"/>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702"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3" name="Freeform 13"/>
                  <p:cNvSpPr>
                    <a:spLocks/>
                  </p:cNvSpPr>
                  <p:nvPr/>
                </p:nvSpPr>
                <p:spPr bwMode="auto">
                  <a:xfrm>
                    <a:off x="2677" y="68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4" name="Freeform 14"/>
                  <p:cNvSpPr>
                    <a:spLocks/>
                  </p:cNvSpPr>
                  <p:nvPr/>
                </p:nvSpPr>
                <p:spPr bwMode="auto">
                  <a:xfrm>
                    <a:off x="274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5" name="Freeform 15"/>
                  <p:cNvSpPr>
                    <a:spLocks/>
                  </p:cNvSpPr>
                  <p:nvPr/>
                </p:nvSpPr>
                <p:spPr bwMode="auto">
                  <a:xfrm>
                    <a:off x="245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6"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7" name="Freeform 17"/>
                  <p:cNvSpPr>
                    <a:spLocks/>
                  </p:cNvSpPr>
                  <p:nvPr/>
                </p:nvSpPr>
                <p:spPr bwMode="auto">
                  <a:xfrm>
                    <a:off x="2094" y="87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283693"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4"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5"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6"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7"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8"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9"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700"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83672" name="Group 26"/>
              <p:cNvGrpSpPr>
                <a:grpSpLocks/>
              </p:cNvGrpSpPr>
              <p:nvPr userDrawn="1"/>
            </p:nvGrpSpPr>
            <p:grpSpPr bwMode="auto">
              <a:xfrm>
                <a:off x="4944" y="1008"/>
                <a:ext cx="522" cy="2967"/>
                <a:chOff x="4944" y="1008"/>
                <a:chExt cx="522" cy="2967"/>
              </a:xfrm>
            </p:grpSpPr>
            <p:pic>
              <p:nvPicPr>
                <p:cNvPr id="283673"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4"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5"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6"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7"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8"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9"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0"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1"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2"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3"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4"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5"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6"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7"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8"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9"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0"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1"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83660"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3"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4"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5"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6"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8"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70"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651"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83652"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28A70E2E-49E3-9E40-9E63-D5B8A809148B}" type="slidenum">
              <a:rPr lang="en-US" smtClean="0">
                <a:solidFill>
                  <a:srgbClr val="2F1311"/>
                </a:solidFill>
                <a:ea typeface="ＭＳ Ｐゴシック" charset="0"/>
                <a:cs typeface="ＭＳ Ｐゴシック" charset="0"/>
              </a:rPr>
              <a:pPr defTabSz="914400" fontAlgn="base">
                <a:spcBef>
                  <a:spcPct val="0"/>
                </a:spcBef>
                <a:spcAft>
                  <a:spcPct val="0"/>
                </a:spcAft>
                <a:defRPr/>
              </a:pPr>
              <a:t>‹#›</a:t>
            </a:fld>
            <a:endParaRPr lang="en-US" dirty="0">
              <a:solidFill>
                <a:srgbClr val="2F1311"/>
              </a:solidFill>
              <a:ea typeface="ＭＳ Ｐゴシック" charset="0"/>
              <a:cs typeface="ＭＳ Ｐゴシック" charset="0"/>
            </a:endParaRPr>
          </a:p>
        </p:txBody>
      </p:sp>
    </p:spTree>
    <p:extLst>
      <p:ext uri="{BB962C8B-B14F-4D97-AF65-F5344CB8AC3E}">
        <p14:creationId xmlns:p14="http://schemas.microsoft.com/office/powerpoint/2010/main" val="3449641575"/>
      </p:ext>
    </p:extLst>
  </p:cSld>
  <p:clrMap bg1="lt1" tx1="dk1" bg2="lt2" tx2="dk2" accent1="accent1" accent2="accent2" accent3="accent3" accent4="accent4" accent5="accent5" accent6="accent6" hlink="hlink" folHlink="folHlink"/>
  <p:sldLayoutIdLst>
    <p:sldLayoutId id="2147488722" r:id="rId1"/>
    <p:sldLayoutId id="2147488723" r:id="rId2"/>
    <p:sldLayoutId id="2147488724" r:id="rId3"/>
    <p:sldLayoutId id="2147488725" r:id="rId4"/>
    <p:sldLayoutId id="2147488726" r:id="rId5"/>
    <p:sldLayoutId id="2147488727" r:id="rId6"/>
    <p:sldLayoutId id="2147488728" r:id="rId7"/>
    <p:sldLayoutId id="2147488729" r:id="rId8"/>
    <p:sldLayoutId id="2147488730" r:id="rId9"/>
    <p:sldLayoutId id="2147488731" r:id="rId10"/>
    <p:sldLayoutId id="2147488732"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1422400"/>
            <a:ext cx="9147175" cy="5435600"/>
            <a:chOff x="0" y="896"/>
            <a:chExt cx="5762" cy="3424"/>
          </a:xfrm>
        </p:grpSpPr>
        <p:grpSp>
          <p:nvGrpSpPr>
            <p:cNvPr id="332808" name="Group 3"/>
            <p:cNvGrpSpPr>
              <a:grpSpLocks/>
            </p:cNvGrpSpPr>
            <p:nvPr userDrawn="1"/>
          </p:nvGrpSpPr>
          <p:grpSpPr bwMode="auto">
            <a:xfrm>
              <a:off x="20" y="896"/>
              <a:ext cx="5742" cy="3424"/>
              <a:chOff x="20" y="896"/>
              <a:chExt cx="5742" cy="3424"/>
            </a:xfrm>
          </p:grpSpPr>
          <p:sp>
            <p:nvSpPr>
              <p:cNvPr id="3329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332809" name="Group 17"/>
            <p:cNvGrpSpPr>
              <a:grpSpLocks/>
            </p:cNvGrpSpPr>
            <p:nvPr userDrawn="1"/>
          </p:nvGrpSpPr>
          <p:grpSpPr bwMode="auto">
            <a:xfrm>
              <a:off x="0" y="2291"/>
              <a:ext cx="1385" cy="1702"/>
              <a:chOff x="0" y="2291"/>
              <a:chExt cx="1385" cy="1702"/>
            </a:xfrm>
          </p:grpSpPr>
          <p:sp>
            <p:nvSpPr>
              <p:cNvPr id="3328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2"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09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09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309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09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09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10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BCD8D4E8-AD1D-2844-BA75-51819F7C4F08}"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8310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1789027"/>
      </p:ext>
    </p:extLst>
  </p:cSld>
  <p:clrMap bg1="dk2" tx1="lt1" bg2="dk1" tx2="lt2" accent1="accent1" accent2="accent2" accent3="accent3" accent4="accent4" accent5="accent5" accent6="accent6" hlink="hlink" folHlink="folHlink"/>
  <p:sldLayoutIdLst>
    <p:sldLayoutId id="2147488734" r:id="rId1"/>
    <p:sldLayoutId id="2147488735" r:id="rId2"/>
    <p:sldLayoutId id="2147488736" r:id="rId3"/>
    <p:sldLayoutId id="2147488737" r:id="rId4"/>
    <p:sldLayoutId id="2147488738" r:id="rId5"/>
    <p:sldLayoutId id="2147488739" r:id="rId6"/>
    <p:sldLayoutId id="2147488740" r:id="rId7"/>
    <p:sldLayoutId id="2147488741" r:id="rId8"/>
    <p:sldLayoutId id="2147488742" r:id="rId9"/>
    <p:sldLayoutId id="2147488743" r:id="rId10"/>
    <p:sldLayoutId id="214748874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xml"/><Relationship Id="rId1" Type="http://schemas.openxmlformats.org/officeDocument/2006/relationships/slideLayout" Target="../slideLayouts/slideLayout1365.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8.xml"/><Relationship Id="rId1" Type="http://schemas.openxmlformats.org/officeDocument/2006/relationships/slideLayout" Target="../slideLayouts/slideLayout1192.xml"/><Relationship Id="rId4" Type="http://schemas.openxmlformats.org/officeDocument/2006/relationships/image" Target="../media/image60.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6.xml"/></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2642.xml"/><Relationship Id="rId1" Type="http://schemas.openxmlformats.org/officeDocument/2006/relationships/themeOverride" Target="../theme/themeOverride27.xml"/></Relationships>
</file>

<file path=ppt/slides/_rels/slide102.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2702.xml"/></Relationships>
</file>

<file path=ppt/slides/_rels/slide10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713.xml"/></Relationships>
</file>

<file path=ppt/slides/_rels/slide104.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713.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2713.xml"/></Relationships>
</file>

<file path=ppt/slides/_rels/slide10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713.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729.xml"/><Relationship Id="rId1" Type="http://schemas.openxmlformats.org/officeDocument/2006/relationships/themeOverride" Target="../theme/themeOverride28.xml"/><Relationship Id="rId4" Type="http://schemas.openxmlformats.org/officeDocument/2006/relationships/image" Target="../media/image116.jpeg"/></Relationships>
</file>

<file path=ppt/slides/_rels/slide108.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2702.xml"/></Relationships>
</file>

<file path=ppt/slides/_rels/slide109.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2738.xml"/></Relationships>
</file>

<file path=ppt/slides/_rels/slide1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xml"/><Relationship Id="rId1" Type="http://schemas.openxmlformats.org/officeDocument/2006/relationships/slideLayout" Target="../slideLayouts/slideLayout797.xml"/></Relationships>
</file>

<file path=ppt/slides/_rels/slide11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image" Target="../media/image119.jpeg"/><Relationship Id="rId1" Type="http://schemas.openxmlformats.org/officeDocument/2006/relationships/slideLayout" Target="../slideLayouts/slideLayout2778.xml"/></Relationships>
</file>

<file path=ppt/slides/_rels/slide11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0.xml"/><Relationship Id="rId1" Type="http://schemas.openxmlformats.org/officeDocument/2006/relationships/slideLayout" Target="../slideLayouts/slideLayout2749.xml"/></Relationships>
</file>

<file path=ppt/slides/_rels/slide11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71.xml"/><Relationship Id="rId1" Type="http://schemas.openxmlformats.org/officeDocument/2006/relationships/slideLayout" Target="../slideLayouts/slideLayout2749.xml"/></Relationships>
</file>

<file path=ppt/slides/_rels/slide11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2.xml"/><Relationship Id="rId1" Type="http://schemas.openxmlformats.org/officeDocument/2006/relationships/slideLayout" Target="../slideLayouts/slideLayout2749.xml"/><Relationship Id="rId4" Type="http://schemas.openxmlformats.org/officeDocument/2006/relationships/image" Target="../media/image124.png"/></Relationships>
</file>

<file path=ppt/slides/_rels/slide11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3.xml"/><Relationship Id="rId1" Type="http://schemas.openxmlformats.org/officeDocument/2006/relationships/slideLayout" Target="../slideLayouts/slideLayout2749.xml"/></Relationships>
</file>

<file path=ppt/slides/_rels/slide11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74.xml"/><Relationship Id="rId1" Type="http://schemas.openxmlformats.org/officeDocument/2006/relationships/slideLayout" Target="../slideLayouts/slideLayout274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43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76.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35.xml"/></Relationships>
</file>

<file path=ppt/slides/_rels/slide11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78.xml"/><Relationship Id="rId1" Type="http://schemas.openxmlformats.org/officeDocument/2006/relationships/slideLayout" Target="../slideLayouts/slideLayout274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76.xml"/></Relationships>
</file>

<file path=ppt/slides/_rels/slide12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702.xml"/></Relationships>
</file>

<file path=ppt/slides/_rels/slide12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79.xml"/><Relationship Id="rId1" Type="http://schemas.openxmlformats.org/officeDocument/2006/relationships/slideLayout" Target="../slideLayouts/slideLayout2759.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9.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81.xml"/><Relationship Id="rId1" Type="http://schemas.openxmlformats.org/officeDocument/2006/relationships/slideLayout" Target="../slideLayouts/slideLayout2761.xml"/></Relationships>
</file>

<file path=ppt/slides/_rels/slide12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923.xml"/></Relationships>
</file>

<file path=ppt/slides/_rels/slide12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923.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1350.xml"/><Relationship Id="rId1" Type="http://schemas.openxmlformats.org/officeDocument/2006/relationships/themeOverride" Target="../theme/themeOverride30.xml"/><Relationship Id="rId4" Type="http://schemas.openxmlformats.org/officeDocument/2006/relationships/image" Target="../media/image131.png"/></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923.xml"/></Relationships>
</file>

<file path=ppt/slides/_rels/slide1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92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761.xml"/></Relationships>
</file>

<file path=ppt/slides/_rels/slide132.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2761.xml"/></Relationships>
</file>

<file path=ppt/slides/_rels/slide13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86.xml"/><Relationship Id="rId1" Type="http://schemas.openxmlformats.org/officeDocument/2006/relationships/slideLayout" Target="../slideLayouts/slideLayout2790.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028.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73.xml"/></Relationships>
</file>

<file path=ppt/slides/_rels/slide1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89.xml"/><Relationship Id="rId1" Type="http://schemas.openxmlformats.org/officeDocument/2006/relationships/slideLayout" Target="../slideLayouts/slideLayout1053.xml"/></Relationships>
</file>

<file path=ppt/slides/_rels/slide13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0.xml"/><Relationship Id="rId1" Type="http://schemas.openxmlformats.org/officeDocument/2006/relationships/slideLayout" Target="../slideLayouts/slideLayout1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91.xml"/><Relationship Id="rId1" Type="http://schemas.openxmlformats.org/officeDocument/2006/relationships/slideLayout" Target="../slideLayouts/slideLayout2277.xml"/></Relationships>
</file>

<file path=ppt/slides/_rels/slide1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284.xml"/></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1397.xml"/><Relationship Id="rId1" Type="http://schemas.openxmlformats.org/officeDocument/2006/relationships/themeOverride" Target="../theme/themeOverride3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284.xml"/></Relationships>
</file>

<file path=ppt/slides/_rels/slide14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94.xml"/><Relationship Id="rId1" Type="http://schemas.openxmlformats.org/officeDocument/2006/relationships/slideLayout" Target="../slideLayouts/slideLayout2297.xml"/></Relationships>
</file>

<file path=ppt/slides/_rels/slide1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2.xml"/></Relationships>
</file>

<file path=ppt/slides/_rels/slide14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6.xml"/><Relationship Id="rId1" Type="http://schemas.openxmlformats.org/officeDocument/2006/relationships/slideLayout" Target="../slideLayouts/slideLayout79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00.xml"/></Relationships>
</file>

<file path=ppt/slides/_rels/slide148.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99.xml"/><Relationship Id="rId1" Type="http://schemas.openxmlformats.org/officeDocument/2006/relationships/slideLayout" Target="../slideLayouts/slideLayout2416.xml"/></Relationships>
</file>

<file path=ppt/slides/_rels/slide1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slideLayout" Target="../slideLayouts/slideLayout889.xml"/><Relationship Id="rId1" Type="http://schemas.openxmlformats.org/officeDocument/2006/relationships/themeOverride" Target="../theme/themeOverride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xml"/><Relationship Id="rId1" Type="http://schemas.openxmlformats.org/officeDocument/2006/relationships/themeOverride" Target="../theme/themeOverride33.xml"/></Relationships>
</file>

<file path=ppt/slides/_rels/slide1510.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1110.xml"/><Relationship Id="rId1" Type="http://schemas.openxmlformats.org/officeDocument/2006/relationships/slideLayout" Target="../slideLayouts/slideLayout22400.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1280.pn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427.xml"/></Relationships>
</file>

<file path=ppt/slides/_rels/slide15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04.xml"/><Relationship Id="rId1" Type="http://schemas.openxmlformats.org/officeDocument/2006/relationships/slideLayout" Target="../slideLayouts/slideLayout923.xml"/></Relationships>
</file>

<file path=ppt/slides/_rels/slide15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05.xml"/><Relationship Id="rId1" Type="http://schemas.openxmlformats.org/officeDocument/2006/relationships/slideLayout" Target="../slideLayouts/slideLayout923.xml"/><Relationship Id="rId5" Type="http://schemas.microsoft.com/office/2007/relationships/hdphoto" Target="../media/hdphoto2.wdp"/><Relationship Id="rId4" Type="http://schemas.openxmlformats.org/officeDocument/2006/relationships/image" Target="../media/image83.jpeg"/></Relationships>
</file>

<file path=ppt/slides/_rels/slide15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06.xml"/><Relationship Id="rId1" Type="http://schemas.openxmlformats.org/officeDocument/2006/relationships/slideLayout" Target="../slideLayouts/slideLayout923.xml"/><Relationship Id="rId4" Type="http://schemas.openxmlformats.org/officeDocument/2006/relationships/image" Target="../media/image76.jpeg"/></Relationships>
</file>

<file path=ppt/slides/_rels/slide15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07.xml"/><Relationship Id="rId1" Type="http://schemas.openxmlformats.org/officeDocument/2006/relationships/slideLayout" Target="../slideLayouts/slideLayout923.xml"/><Relationship Id="rId4" Type="http://schemas.openxmlformats.org/officeDocument/2006/relationships/image" Target="../media/image60.jpe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440.xml"/></Relationships>
</file>

<file path=ppt/slides/_rels/slide159.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09.xml"/><Relationship Id="rId1" Type="http://schemas.openxmlformats.org/officeDocument/2006/relationships/slideLayout" Target="../slideLayouts/slideLayout929.xml"/></Relationships>
</file>

<file path=ppt/slides/_rels/slide1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1.xml"/><Relationship Id="rId1" Type="http://schemas.openxmlformats.org/officeDocument/2006/relationships/themeOverride" Target="../theme/themeOverride34.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4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458.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458.xml"/></Relationships>
</file>

<file path=ppt/slides/_rels/slide168.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464.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876.xml"/></Relationships>
</file>

<file path=ppt/slides/_rels/slide1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slideLayout" Target="../slideLayouts/slideLayout843.xml"/><Relationship Id="rId1" Type="http://schemas.openxmlformats.org/officeDocument/2006/relationships/themeOverride" Target="../theme/themeOverride3.xml"/></Relationships>
</file>

<file path=ppt/slides/_rels/slide17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5.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35.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1216.xml"/><Relationship Id="rId1" Type="http://schemas.openxmlformats.org/officeDocument/2006/relationships/themeOverride" Target="../theme/themeOverride36.xml"/></Relationships>
</file>

<file path=ppt/slides/_rels/slide173.xml.rels><?xml version="1.0" encoding="UTF-8" standalone="yes"?>
<Relationships xmlns="http://schemas.openxmlformats.org/package/2006/relationships"><Relationship Id="rId2" Type="http://schemas.openxmlformats.org/officeDocument/2006/relationships/slideLayout" Target="../slideLayouts/slideLayout761.xml"/><Relationship Id="rId1" Type="http://schemas.openxmlformats.org/officeDocument/2006/relationships/themeOverride" Target="../theme/themeOverride37.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8.xml"/></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1.xml"/><Relationship Id="rId1" Type="http://schemas.openxmlformats.org/officeDocument/2006/relationships/themeOverride" Target="../theme/themeOverride39.xml"/></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1304.xml"/><Relationship Id="rId1" Type="http://schemas.openxmlformats.org/officeDocument/2006/relationships/themeOverride" Target="../theme/themeOverride40.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1.xml"/><Relationship Id="rId1" Type="http://schemas.openxmlformats.org/officeDocument/2006/relationships/themeOverride" Target="../theme/themeOverride41.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1.xml"/><Relationship Id="rId1" Type="http://schemas.openxmlformats.org/officeDocument/2006/relationships/themeOverride" Target="../theme/themeOverride42.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1.xml"/><Relationship Id="rId1" Type="http://schemas.openxmlformats.org/officeDocument/2006/relationships/themeOverride" Target="../theme/themeOverride43.xml"/></Relationships>
</file>

<file path=ppt/slides/_rels/slide1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4.xml"/><Relationship Id="rId1" Type="http://schemas.openxmlformats.org/officeDocument/2006/relationships/slideLayout" Target="../slideLayouts/slideLayout797.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4.xml"/></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5.xml"/></Relationships>
</file>

<file path=ppt/slides/_rels/slide18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6.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1.xml"/><Relationship Id="rId1" Type="http://schemas.openxmlformats.org/officeDocument/2006/relationships/themeOverride" Target="../theme/themeOverride47.xml"/></Relationships>
</file>

<file path=ppt/slides/_rels/slide1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8.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1.xml"/><Relationship Id="rId1" Type="http://schemas.openxmlformats.org/officeDocument/2006/relationships/themeOverride" Target="../theme/themeOverride49.xml"/></Relationships>
</file>

<file path=ppt/slides/_rels/slide186.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29.xml"/><Relationship Id="rId1" Type="http://schemas.openxmlformats.org/officeDocument/2006/relationships/slideLayout" Target="../slideLayouts/slideLayout130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0.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73.xml"/></Relationships>
</file>

<file path=ppt/slides/_rels/slide192.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73.xml"/></Relationships>
</file>

<file path=ppt/slides/_rels/slide194.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Layout" Target="../slideLayouts/slideLayout877.xml"/></Relationships>
</file>

<file path=ppt/slides/_rels/slide19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3.xml"/><Relationship Id="rId1" Type="http://schemas.openxmlformats.org/officeDocument/2006/relationships/slideLayout" Target="../slideLayouts/slideLayout876.xml"/></Relationships>
</file>

<file path=ppt/slides/_rels/slide19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35.xml"/><Relationship Id="rId1" Type="http://schemas.openxmlformats.org/officeDocument/2006/relationships/slideLayout" Target="../slideLayouts/slideLayout1.xml"/><Relationship Id="rId4" Type="http://schemas.openxmlformats.org/officeDocument/2006/relationships/image" Target="../media/image154.png"/></Relationships>
</file>

<file path=ppt/slides/_rels/slide19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37.xml"/><Relationship Id="rId1" Type="http://schemas.openxmlformats.org/officeDocument/2006/relationships/slideLayout" Target="../slideLayouts/slideLayout130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7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200.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8.xml"/><Relationship Id="rId1" Type="http://schemas.openxmlformats.org/officeDocument/2006/relationships/slideLayout" Target="../slideLayouts/slideLayout1304.xml"/><Relationship Id="rId6" Type="http://schemas.openxmlformats.org/officeDocument/2006/relationships/image" Target="../media/image160.jpeg"/><Relationship Id="rId5" Type="http://schemas.openxmlformats.org/officeDocument/2006/relationships/image" Target="../media/image159.jpeg"/><Relationship Id="rId4" Type="http://schemas.openxmlformats.org/officeDocument/2006/relationships/image" Target="../media/image158.jpeg"/></Relationships>
</file>

<file path=ppt/slides/_rels/slide201.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9.xml"/><Relationship Id="rId1" Type="http://schemas.openxmlformats.org/officeDocument/2006/relationships/slideLayout" Target="../slideLayouts/slideLayout819.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35.xml"/></Relationships>
</file>

<file path=ppt/slides/_rels/slide20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41.xml"/><Relationship Id="rId1" Type="http://schemas.openxmlformats.org/officeDocument/2006/relationships/slideLayout" Target="../slideLayouts/slideLayout79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093.xml"/></Relationships>
</file>

<file path=ppt/slides/_rels/slide20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45.xml"/><Relationship Id="rId1" Type="http://schemas.openxmlformats.org/officeDocument/2006/relationships/slideLayout" Target="../slideLayouts/slideLayout1128.xml"/></Relationships>
</file>

<file path=ppt/slides/_rels/slide20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923.xml"/></Relationships>
</file>

<file path=ppt/slides/_rels/slide2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7.xml"/><Relationship Id="rId1" Type="http://schemas.openxmlformats.org/officeDocument/2006/relationships/slideLayout" Target="../slideLayouts/slideLayout986.xml"/></Relationships>
</file>

<file path=ppt/slides/_rels/slide21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47.xml"/><Relationship Id="rId1" Type="http://schemas.openxmlformats.org/officeDocument/2006/relationships/slideLayout" Target="../slideLayouts/slideLayout1.xml"/><Relationship Id="rId4" Type="http://schemas.openxmlformats.org/officeDocument/2006/relationships/image" Target="../media/image167.svg"/></Relationships>
</file>

<file path=ppt/slides/_rels/slide211.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8.xml"/><Relationship Id="rId1" Type="http://schemas.openxmlformats.org/officeDocument/2006/relationships/slideLayout" Target="../slideLayouts/slideLayout1266.xml"/></Relationships>
</file>

<file path=ppt/slides/_rels/slide212.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1203.xml"/><Relationship Id="rId1" Type="http://schemas.openxmlformats.org/officeDocument/2006/relationships/themeOverride" Target="../theme/themeOverride51.xml"/><Relationship Id="rId4" Type="http://schemas.openxmlformats.org/officeDocument/2006/relationships/image" Target="../media/image169.png"/></Relationships>
</file>

<file path=ppt/slides/_rels/slide21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73.xml"/></Relationships>
</file>

<file path=ppt/slides/_rels/slide21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2.xml"/><Relationship Id="rId1" Type="http://schemas.openxmlformats.org/officeDocument/2006/relationships/slideLayout" Target="../slideLayouts/slideLayout970.xml"/><Relationship Id="rId5" Type="http://schemas.microsoft.com/office/2007/relationships/hdphoto" Target="../media/hdphoto2.wdp"/><Relationship Id="rId4" Type="http://schemas.openxmlformats.org/officeDocument/2006/relationships/image" Target="../media/image83.jpeg"/></Relationships>
</file>

<file path=ppt/slides/_rels/slide216.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3.xml"/><Relationship Id="rId1" Type="http://schemas.openxmlformats.org/officeDocument/2006/relationships/slideLayout" Target="../slideLayouts/slideLayout1.xml"/><Relationship Id="rId4" Type="http://schemas.openxmlformats.org/officeDocument/2006/relationships/image" Target="../media/image154.png"/></Relationships>
</file>

<file path=ppt/slides/_rels/slide21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54.xml"/><Relationship Id="rId1" Type="http://schemas.openxmlformats.org/officeDocument/2006/relationships/slideLayout" Target="../slideLayouts/slideLayout830.xml"/></Relationships>
</file>

<file path=ppt/slides/_rels/slide218.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5.xml"/><Relationship Id="rId1" Type="http://schemas.openxmlformats.org/officeDocument/2006/relationships/slideLayout" Target="../slideLayouts/slideLayout907.xml"/></Relationships>
</file>

<file path=ppt/slides/_rels/slide219.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hyperlink" Target="http://www.hankinsphotography.com/detail/45/index.php?PHPSESSID=83d5186105535c3c971e44b1951fe87e" TargetMode="External"/><Relationship Id="rId2" Type="http://schemas.openxmlformats.org/officeDocument/2006/relationships/slideLayout" Target="../slideLayouts/slideLayout28.xml"/><Relationship Id="rId1" Type="http://schemas.openxmlformats.org/officeDocument/2006/relationships/themeOverride" Target="../theme/themeOverride5.xml"/><Relationship Id="rId4" Type="http://schemas.openxmlformats.org/officeDocument/2006/relationships/image" Target="../media/image66.jpeg"/></Relationships>
</file>

<file path=ppt/slides/_rels/slide22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221.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7.xml"/><Relationship Id="rId1" Type="http://schemas.openxmlformats.org/officeDocument/2006/relationships/slideLayout" Target="../slideLayouts/slideLayout1116.xml"/></Relationships>
</file>

<file path=ppt/slides/_rels/slide22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95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09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1013.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179.xml"/></Relationships>
</file>

<file path=ppt/slides/_rels/slide22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59.jpeg"/><Relationship Id="rId1" Type="http://schemas.openxmlformats.org/officeDocument/2006/relationships/slideLayout" Target="../slideLayouts/slideLayout1255.xml"/></Relationships>
</file>

<file path=ppt/slides/_rels/slide22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62.xml"/><Relationship Id="rId1" Type="http://schemas.openxmlformats.org/officeDocument/2006/relationships/slideLayout" Target="../slideLayouts/slideLayout797.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xml"/></Relationships>
</file>

<file path=ppt/slides/_rels/slide23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64.xml"/><Relationship Id="rId1" Type="http://schemas.openxmlformats.org/officeDocument/2006/relationships/slideLayout" Target="../slideLayouts/slideLayout895.xml"/></Relationships>
</file>

<file path=ppt/slides/_rels/slide23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1255.xml"/></Relationships>
</file>

<file path=ppt/slides/_rels/slide23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6.xml"/><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7.xml"/><Relationship Id="rId1" Type="http://schemas.openxmlformats.org/officeDocument/2006/relationships/slideLayout" Target="../slideLayouts/slideLayout1266.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093.xml"/></Relationships>
</file>

<file path=ppt/slides/_rels/slide237.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1216.xml"/><Relationship Id="rId1" Type="http://schemas.openxmlformats.org/officeDocument/2006/relationships/themeOverride" Target="../theme/themeOverride52.xml"/></Relationships>
</file>

<file path=ppt/slides/_rels/slide238.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23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70.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themeOverride" Target="../theme/themeOverride7.xml"/><Relationship Id="rId4" Type="http://schemas.openxmlformats.org/officeDocument/2006/relationships/image" Target="../media/image67.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876.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95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87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048.xml"/></Relationships>
</file>

<file path=ppt/slides/_rels/slide24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1192.xml"/></Relationships>
</file>

<file path=ppt/slides/_rels/slide24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918.xml"/></Relationships>
</file>

<file path=ppt/slides/_rels/slide248.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860.xml"/></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761.xml"/><Relationship Id="rId1" Type="http://schemas.openxmlformats.org/officeDocument/2006/relationships/themeOverride" Target="../theme/themeOverride53.xml"/></Relationships>
</file>

<file path=ppt/slides/_rels/slide2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9.xml"/><Relationship Id="rId1" Type="http://schemas.openxmlformats.org/officeDocument/2006/relationships/slideLayout" Target="../slideLayouts/slideLayout762.xml"/></Relationships>
</file>

<file path=ppt/slides/_rels/slide25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8.xml"/><Relationship Id="rId1" Type="http://schemas.openxmlformats.org/officeDocument/2006/relationships/slideLayout" Target="../slideLayouts/slideLayout38.xml"/><Relationship Id="rId5" Type="http://schemas.openxmlformats.org/officeDocument/2006/relationships/image" Target="../media/image189.png"/><Relationship Id="rId4" Type="http://schemas.openxmlformats.org/officeDocument/2006/relationships/image" Target="../media/image188.jpeg"/></Relationships>
</file>

<file path=ppt/slides/_rels/slide251.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59.jpeg"/><Relationship Id="rId1" Type="http://schemas.openxmlformats.org/officeDocument/2006/relationships/slideLayout" Target="../slideLayouts/slideLayout889.xml"/></Relationships>
</file>

<file path=ppt/slides/_rels/slide25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797.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73.xml"/></Relationships>
</file>

<file path=ppt/slides/_rels/slide25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2665.xml"/></Relationships>
</file>

<file path=ppt/slides/_rels/slide256.xml.rels><?xml version="1.0" encoding="UTF-8" standalone="yes"?>
<Relationships xmlns="http://schemas.openxmlformats.org/package/2006/relationships"><Relationship Id="rId8" Type="http://schemas.openxmlformats.org/officeDocument/2006/relationships/image" Target="../media/image196.jpeg"/><Relationship Id="rId13" Type="http://schemas.openxmlformats.org/officeDocument/2006/relationships/image" Target="../media/image201.jpeg"/><Relationship Id="rId3" Type="http://schemas.openxmlformats.org/officeDocument/2006/relationships/image" Target="../media/image191.png"/><Relationship Id="rId7" Type="http://schemas.openxmlformats.org/officeDocument/2006/relationships/image" Target="../media/image195.jpeg"/><Relationship Id="rId12" Type="http://schemas.openxmlformats.org/officeDocument/2006/relationships/image" Target="../media/image200.jpeg"/><Relationship Id="rId2" Type="http://schemas.openxmlformats.org/officeDocument/2006/relationships/notesSlide" Target="../notesSlides/notesSlide181.xml"/><Relationship Id="rId1" Type="http://schemas.openxmlformats.org/officeDocument/2006/relationships/slideLayout" Target="../slideLayouts/slideLayout1105.xml"/><Relationship Id="rId6" Type="http://schemas.openxmlformats.org/officeDocument/2006/relationships/image" Target="../media/image194.jpeg"/><Relationship Id="rId11" Type="http://schemas.openxmlformats.org/officeDocument/2006/relationships/image" Target="../media/image199.jpeg"/><Relationship Id="rId5" Type="http://schemas.openxmlformats.org/officeDocument/2006/relationships/image" Target="../media/image193.jpeg"/><Relationship Id="rId15" Type="http://schemas.openxmlformats.org/officeDocument/2006/relationships/image" Target="../media/image203.gif"/><Relationship Id="rId10" Type="http://schemas.openxmlformats.org/officeDocument/2006/relationships/image" Target="../media/image198.jpeg"/><Relationship Id="rId4" Type="http://schemas.openxmlformats.org/officeDocument/2006/relationships/image" Target="../media/image192.emf"/><Relationship Id="rId9" Type="http://schemas.openxmlformats.org/officeDocument/2006/relationships/image" Target="../media/image197.jpeg"/><Relationship Id="rId14" Type="http://schemas.openxmlformats.org/officeDocument/2006/relationships/image" Target="../media/image202.jpeg"/></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173.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92.xml"/></Relationships>
</file>

<file path=ppt/slides/_rels/slide259.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4.xml"/><Relationship Id="rId1" Type="http://schemas.openxmlformats.org/officeDocument/2006/relationships/slideLayout" Target="../slideLayouts/slideLayout1304.xml"/></Relationships>
</file>

<file path=ppt/slides/_rels/slide2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5.xml"/><Relationship Id="rId1" Type="http://schemas.openxmlformats.org/officeDocument/2006/relationships/slideLayout" Target="../slideLayouts/slideLayout1203.xml"/></Relationships>
</file>

<file path=ppt/slides/_rels/slide261.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87.xml"/><Relationship Id="rId1" Type="http://schemas.openxmlformats.org/officeDocument/2006/relationships/slideLayout" Target="../slideLayouts/slideLayout1299.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35.xml"/></Relationships>
</file>

<file path=ppt/slides/_rels/slide264.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90.xml"/><Relationship Id="rId1" Type="http://schemas.openxmlformats.org/officeDocument/2006/relationships/slideLayout" Target="../slideLayouts/slideLayout1304.xml"/></Relationships>
</file>

<file path=ppt/slides/_rels/slide26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91.xml"/><Relationship Id="rId1" Type="http://schemas.openxmlformats.org/officeDocument/2006/relationships/slideLayout" Target="../slideLayouts/slideLayout797.xml"/><Relationship Id="rId4" Type="http://schemas.microsoft.com/office/2007/relationships/hdphoto" Target="../media/hdphoto2.wdp"/></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323.xml"/></Relationships>
</file>

<file path=ppt/slides/_rels/slide268.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39.xml"/></Relationships>
</file>

<file path=ppt/slides/_rels/slide269.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193.xml"/><Relationship Id="rId1" Type="http://schemas.openxmlformats.org/officeDocument/2006/relationships/slideLayout" Target="../slideLayouts/slideLayout107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76.xml"/></Relationships>
</file>

<file path=ppt/slides/_rels/slide270.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194.xml"/><Relationship Id="rId1" Type="http://schemas.openxmlformats.org/officeDocument/2006/relationships/slideLayout" Target="../slideLayouts/slideLayout876.xml"/></Relationships>
</file>

<file path=ppt/slides/_rels/slide271.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195.xml"/><Relationship Id="rId1" Type="http://schemas.openxmlformats.org/officeDocument/2006/relationships/slideLayout" Target="../slideLayouts/slideLayout14.xml"/></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838.xml"/><Relationship Id="rId1" Type="http://schemas.openxmlformats.org/officeDocument/2006/relationships/themeOverride" Target="../theme/themeOverride54.xml"/></Relationships>
</file>

<file path=ppt/slides/_rels/slide273.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99.xml"/><Relationship Id="rId1" Type="http://schemas.openxmlformats.org/officeDocument/2006/relationships/slideLayout" Target="../slideLayouts/slideLayout814.xml"/></Relationships>
</file>

<file path=ppt/slides/_rels/slide27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1261.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45.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2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304.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73.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2" Type="http://schemas.openxmlformats.org/officeDocument/2006/relationships/slideLayout" Target="../slideLayouts/slideLayout1229.xml"/><Relationship Id="rId1" Type="http://schemas.openxmlformats.org/officeDocument/2006/relationships/themeOverride" Target="../theme/themeOverride55.xml"/></Relationships>
</file>

<file path=ppt/slides/_rels/slide28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89.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73.xml"/></Relationships>
</file>

<file path=ppt/slides/_rels/slide287.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06.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064.xml"/></Relationships>
</file>

<file path=ppt/slides/_rels/slide289.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8.xml"/></Relationships>
</file>

<file path=ppt/slides/_rels/slide29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09.xml"/><Relationship Id="rId1" Type="http://schemas.openxmlformats.org/officeDocument/2006/relationships/slideLayout" Target="../slideLayouts/slideLayout1192.xml"/></Relationships>
</file>

<file path=ppt/slides/_rels/slide29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889.xml"/></Relationships>
</file>

<file path=ppt/slides/_rels/slide29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10.xml"/><Relationship Id="rId1" Type="http://schemas.openxmlformats.org/officeDocument/2006/relationships/slideLayout" Target="../slideLayouts/slideLayout970.xml"/><Relationship Id="rId4" Type="http://schemas.openxmlformats.org/officeDocument/2006/relationships/image" Target="../media/image76.jpeg"/></Relationships>
</file>

<file path=ppt/slides/_rels/slide294.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11.xml"/><Relationship Id="rId1" Type="http://schemas.openxmlformats.org/officeDocument/2006/relationships/slideLayout" Target="../slideLayouts/slideLayout130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30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92.xml"/></Relationships>
</file>

<file path=ppt/slides/_rels/slide29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6.xml"/></Relationships>
</file>

<file path=ppt/slides/_rels/slide298.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299.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795.xml"/></Relationships>
</file>

<file path=ppt/slides/_rels/slide3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89.xml"/></Relationships>
</file>

<file path=ppt/slides/_rels/slide30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14.xml"/><Relationship Id="rId1" Type="http://schemas.openxmlformats.org/officeDocument/2006/relationships/slideLayout" Target="../slideLayouts/slideLayout735.xml"/></Relationships>
</file>

<file path=ppt/slides/_rels/slide301.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15.xml"/><Relationship Id="rId1" Type="http://schemas.openxmlformats.org/officeDocument/2006/relationships/slideLayout" Target="../slideLayouts/slideLayout14.xml"/></Relationships>
</file>

<file path=ppt/slides/_rels/slide302.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16.xml"/><Relationship Id="rId1" Type="http://schemas.openxmlformats.org/officeDocument/2006/relationships/slideLayout" Target="../slideLayouts/slideLayout1299.xml"/></Relationships>
</file>

<file path=ppt/slides/_rels/slide303.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17.xml"/><Relationship Id="rId1" Type="http://schemas.openxmlformats.org/officeDocument/2006/relationships/slideLayout" Target="../slideLayouts/slideLayout1372.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1384.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1397.xml"/><Relationship Id="rId1" Type="http://schemas.openxmlformats.org/officeDocument/2006/relationships/themeOverride" Target="../theme/themeOverride5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1384.xml"/></Relationships>
</file>

<file path=ppt/slides/_rels/slide307.xml.rels><?xml version="1.0" encoding="UTF-8" standalone="yes"?>
<Relationships xmlns="http://schemas.openxmlformats.org/package/2006/relationships"><Relationship Id="rId3" Type="http://schemas.openxmlformats.org/officeDocument/2006/relationships/image" Target="../media/image226.emf"/><Relationship Id="rId2" Type="http://schemas.openxmlformats.org/officeDocument/2006/relationships/notesSlide" Target="../notesSlides/notesSlide221.xml"/><Relationship Id="rId1" Type="http://schemas.openxmlformats.org/officeDocument/2006/relationships/slideLayout" Target="../slideLayouts/slideLayout1373.xml"/></Relationships>
</file>

<file path=ppt/slides/_rels/slide30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2.xml"/><Relationship Id="rId1" Type="http://schemas.openxmlformats.org/officeDocument/2006/relationships/slideLayout" Target="../slideLayouts/slideLayout1410.xml"/></Relationships>
</file>

<file path=ppt/slides/_rels/slide30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3.xml"/><Relationship Id="rId1" Type="http://schemas.openxmlformats.org/officeDocument/2006/relationships/slideLayout" Target="../slideLayouts/slideLayout1410.xml"/><Relationship Id="rId5" Type="http://schemas.microsoft.com/office/2007/relationships/hdphoto" Target="../media/hdphoto4.wdp"/><Relationship Id="rId4" Type="http://schemas.openxmlformats.org/officeDocument/2006/relationships/image" Target="../media/image83.jpeg"/></Relationships>
</file>

<file path=ppt/slides/_rels/slide3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4.xml"/><Relationship Id="rId1" Type="http://schemas.openxmlformats.org/officeDocument/2006/relationships/slideLayout" Target="../slideLayouts/slideLayout1410.xml"/><Relationship Id="rId4" Type="http://schemas.openxmlformats.org/officeDocument/2006/relationships/image" Target="../media/image76.jpeg"/></Relationships>
</file>

<file path=ppt/slides/_rels/slide31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5.xml"/><Relationship Id="rId1" Type="http://schemas.openxmlformats.org/officeDocument/2006/relationships/slideLayout" Target="../slideLayouts/slideLayout1410.xml"/><Relationship Id="rId4" Type="http://schemas.openxmlformats.org/officeDocument/2006/relationships/image" Target="../media/image89.jpe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14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27.xml"/><Relationship Id="rId1" Type="http://schemas.openxmlformats.org/officeDocument/2006/relationships/slideLayout" Target="../slideLayouts/slideLayout1378.xml"/></Relationships>
</file>

<file path=ppt/slides/_rels/slide314.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28.xml"/><Relationship Id="rId1" Type="http://schemas.openxmlformats.org/officeDocument/2006/relationships/slideLayout" Target="../slideLayouts/slideLayout1397.xml"/></Relationships>
</file>

<file path=ppt/slides/_rels/slide315.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29.xml"/><Relationship Id="rId1" Type="http://schemas.openxmlformats.org/officeDocument/2006/relationships/slideLayout" Target="../slideLayouts/slideLayout2309.xml"/></Relationships>
</file>

<file path=ppt/slides/_rels/slide31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0.xml"/><Relationship Id="rId1" Type="http://schemas.openxmlformats.org/officeDocument/2006/relationships/slideLayout" Target="../slideLayouts/slideLayout2310.xml"/></Relationships>
</file>

<file path=ppt/slides/_rels/slide31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1.xml"/><Relationship Id="rId1" Type="http://schemas.openxmlformats.org/officeDocument/2006/relationships/slideLayout" Target="../slideLayouts/slideLayout2318.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231.xml"/></Relationships>
</file>

<file path=ppt/slides/_rels/slide319.xml.rels><?xml version="1.0" encoding="UTF-8" standalone="yes"?>
<Relationships xmlns="http://schemas.openxmlformats.org/package/2006/relationships"><Relationship Id="rId2" Type="http://schemas.openxmlformats.org/officeDocument/2006/relationships/slideLayout" Target="../slideLayouts/slideLayout1397.xml"/><Relationship Id="rId1" Type="http://schemas.openxmlformats.org/officeDocument/2006/relationships/themeOverride" Target="../theme/themeOverride58.xml"/></Relationships>
</file>

<file path=ppt/slides/_rels/slide3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231.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330.xml"/></Relationships>
</file>

<file path=ppt/slides/_rels/slide32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335.xml"/></Relationships>
</file>

<file path=ppt/slides/_rels/slide32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2335.xml"/><Relationship Id="rId4" Type="http://schemas.microsoft.com/office/2007/relationships/hdphoto" Target="../media/hdphoto2.wdp"/></Relationships>
</file>

<file path=ppt/slides/_rels/slide32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2335.xml"/></Relationships>
</file>

<file path=ppt/slides/_rels/slide32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59.jpeg"/><Relationship Id="rId1" Type="http://schemas.openxmlformats.org/officeDocument/2006/relationships/slideLayout" Target="../slideLayouts/slideLayout2335.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2352.xml"/></Relationships>
</file>

<file path=ppt/slides/_rels/slide327.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36.xml"/><Relationship Id="rId1" Type="http://schemas.openxmlformats.org/officeDocument/2006/relationships/slideLayout" Target="../slideLayouts/slideLayout2363.xml"/><Relationship Id="rId4" Type="http://schemas.openxmlformats.org/officeDocument/2006/relationships/image" Target="../media/image233.jpeg"/></Relationships>
</file>

<file path=ppt/slides/_rels/slide328.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37.xml"/><Relationship Id="rId1" Type="http://schemas.openxmlformats.org/officeDocument/2006/relationships/slideLayout" Target="../slideLayouts/slideLayout1397.xml"/></Relationships>
</file>

<file path=ppt/slides/_rels/slide32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38.xml"/><Relationship Id="rId1" Type="http://schemas.openxmlformats.org/officeDocument/2006/relationships/slideLayout" Target="../slideLayouts/slideLayout139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39.xml"/><Relationship Id="rId1" Type="http://schemas.openxmlformats.org/officeDocument/2006/relationships/slideLayout" Target="../slideLayouts/slideLayout1397.xml"/></Relationships>
</file>

<file path=ppt/slides/_rels/slide33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40.xml"/><Relationship Id="rId1" Type="http://schemas.openxmlformats.org/officeDocument/2006/relationships/slideLayout" Target="../slideLayouts/slideLayout1397.xml"/><Relationship Id="rId5" Type="http://schemas.openxmlformats.org/officeDocument/2006/relationships/image" Target="../media/image239.jpeg"/><Relationship Id="rId4" Type="http://schemas.openxmlformats.org/officeDocument/2006/relationships/image" Target="../media/image238.jpeg"/></Relationships>
</file>

<file path=ppt/slides/_rels/slide332.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1.xml"/><Relationship Id="rId1" Type="http://schemas.openxmlformats.org/officeDocument/2006/relationships/slideLayout" Target="../slideLayouts/slideLayout1397.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397.xml"/></Relationships>
</file>

<file path=ppt/slides/_rels/slide33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3.xml"/><Relationship Id="rId1" Type="http://schemas.openxmlformats.org/officeDocument/2006/relationships/slideLayout" Target="../slideLayouts/slideLayout2368.xml"/></Relationships>
</file>

<file path=ppt/slides/_rels/slide335.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4.xml"/><Relationship Id="rId1" Type="http://schemas.openxmlformats.org/officeDocument/2006/relationships/slideLayout" Target="../slideLayouts/slideLayout2384.xml"/></Relationships>
</file>

<file path=ppt/slides/_rels/slide33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45.xml"/><Relationship Id="rId1" Type="http://schemas.openxmlformats.org/officeDocument/2006/relationships/slideLayout" Target="../slideLayouts/slideLayout1334.xml"/></Relationships>
</file>

<file path=ppt/slides/_rels/slide33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889.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149.xml"/></Relationships>
</file>

<file path=ppt/slides/_rels/slide33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247.xml"/><Relationship Id="rId1" Type="http://schemas.openxmlformats.org/officeDocument/2006/relationships/slideLayout" Target="../slideLayouts/slideLayout79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876.xml"/><Relationship Id="rId1" Type="http://schemas.openxmlformats.org/officeDocument/2006/relationships/themeOverride" Target="../theme/themeOverride8.xml"/><Relationship Id="rId4" Type="http://schemas.openxmlformats.org/officeDocument/2006/relationships/image" Target="../media/image75.png"/></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9.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992.xml"/></Relationships>
</file>

<file path=ppt/slides/_rels/slide343.xml.rels><?xml version="1.0" encoding="UTF-8" standalone="yes"?>
<Relationships xmlns="http://schemas.openxmlformats.org/package/2006/relationships"><Relationship Id="rId2" Type="http://schemas.openxmlformats.org/officeDocument/2006/relationships/slideLayout" Target="../slideLayouts/slideLayout1229.xml"/><Relationship Id="rId1" Type="http://schemas.openxmlformats.org/officeDocument/2006/relationships/themeOverride" Target="../theme/themeOverride59.xml"/></Relationships>
</file>

<file path=ppt/slides/_rels/slide344.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51.xml"/><Relationship Id="rId1" Type="http://schemas.openxmlformats.org/officeDocument/2006/relationships/slideLayout" Target="../slideLayouts/slideLayout1105.xml"/></Relationships>
</file>

<file path=ppt/slides/_rels/slide34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298.xml"/></Relationships>
</file>

<file path=ppt/slides/_rels/slide34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2298.xml"/><Relationship Id="rId4" Type="http://schemas.microsoft.com/office/2007/relationships/hdphoto" Target="../media/hdphoto2.wdp"/></Relationships>
</file>

<file path=ppt/slides/_rels/slide34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2298.xml"/></Relationships>
</file>

<file path=ppt/slides/_rels/slide34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59.jpeg"/><Relationship Id="rId1" Type="http://schemas.openxmlformats.org/officeDocument/2006/relationships/slideLayout" Target="../slideLayouts/slideLayout2298.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278.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304.xml"/><Relationship Id="rId1" Type="http://schemas.openxmlformats.org/officeDocument/2006/relationships/themeOverride" Target="../theme/themeOverride9.xml"/></Relationships>
</file>

<file path=ppt/slides/_rels/slide350.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53.xml"/><Relationship Id="rId1" Type="http://schemas.openxmlformats.org/officeDocument/2006/relationships/slideLayout" Target="../slideLayouts/slideLayout2278.xml"/></Relationships>
</file>

<file path=ppt/slides/_rels/slide35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4.xml"/><Relationship Id="rId1" Type="http://schemas.openxmlformats.org/officeDocument/2006/relationships/slideLayout" Target="../slideLayouts/slideLayout1397.xml"/></Relationships>
</file>

<file path=ppt/slides/_rels/slide35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5.xml"/><Relationship Id="rId1" Type="http://schemas.openxmlformats.org/officeDocument/2006/relationships/slideLayout" Target="../slideLayouts/slideLayout1397.xml"/></Relationships>
</file>

<file path=ppt/slides/_rels/slide35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56.xml"/><Relationship Id="rId1" Type="http://schemas.openxmlformats.org/officeDocument/2006/relationships/slideLayout" Target="../slideLayouts/slideLayout1397.xml"/></Relationships>
</file>

<file path=ppt/slides/_rels/slide35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57.xml"/><Relationship Id="rId1" Type="http://schemas.openxmlformats.org/officeDocument/2006/relationships/slideLayout" Target="../slideLayouts/slideLayout1397.xml"/></Relationships>
</file>

<file path=ppt/slides/_rels/slide35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8.xml"/><Relationship Id="rId1" Type="http://schemas.openxmlformats.org/officeDocument/2006/relationships/slideLayout" Target="../slideLayouts/slideLayout1397.xml"/></Relationships>
</file>

<file path=ppt/slides/_rels/slide35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9.xml"/><Relationship Id="rId1" Type="http://schemas.openxmlformats.org/officeDocument/2006/relationships/slideLayout" Target="../slideLayouts/slideLayout1397.xml"/></Relationships>
</file>

<file path=ppt/slides/_rels/slide35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889.xml"/></Relationships>
</file>

<file path=ppt/slides/_rels/slide358.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0.xml"/><Relationship Id="rId1" Type="http://schemas.openxmlformats.org/officeDocument/2006/relationships/slideLayout" Target="../slideLayouts/slideLayout895.xml"/></Relationships>
</file>

<file path=ppt/slides/_rels/slide35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89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62.xml"/></Relationships>
</file>

<file path=ppt/slides/_rels/slide360.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61.xml"/><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89.xml"/></Relationships>
</file>

<file path=ppt/slides/_rels/slide36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62.xml"/><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63.xml"/><Relationship Id="rId1" Type="http://schemas.openxmlformats.org/officeDocument/2006/relationships/slideLayout" Target="../slideLayouts/slideLayout2580.xml"/></Relationships>
</file>

<file path=ppt/slides/_rels/slide36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64.xml"/><Relationship Id="rId1" Type="http://schemas.openxmlformats.org/officeDocument/2006/relationships/slideLayout" Target="../slideLayouts/slideLayout1.xml"/><Relationship Id="rId4" Type="http://schemas.openxmlformats.org/officeDocument/2006/relationships/image" Target="../media/image258.png"/></Relationships>
</file>

<file path=ppt/slides/_rels/slide365.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5.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3" Type="http://schemas.openxmlformats.org/officeDocument/2006/relationships/notesSlide" Target="../notesSlides/notesSlide266.xml"/><Relationship Id="rId2" Type="http://schemas.openxmlformats.org/officeDocument/2006/relationships/slideLayout" Target="../slideLayouts/slideLayout2390.xml"/><Relationship Id="rId1" Type="http://schemas.openxmlformats.org/officeDocument/2006/relationships/themeOverride" Target="../theme/themeOverride60.xml"/><Relationship Id="rId4" Type="http://schemas.openxmlformats.org/officeDocument/2006/relationships/image" Target="../media/image260.png"/></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876.xml"/></Relationships>
</file>

<file path=ppt/slides/_rels/slide3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1.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876.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370.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9.xml"/><Relationship Id="rId1" Type="http://schemas.openxmlformats.org/officeDocument/2006/relationships/slideLayout" Target="../slideLayouts/slideLayout895.xml"/></Relationships>
</file>

<file path=ppt/slides/_rels/slide37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89.xml"/></Relationships>
</file>

<file path=ppt/slides/_rels/slide37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70.xml"/><Relationship Id="rId1" Type="http://schemas.openxmlformats.org/officeDocument/2006/relationships/slideLayout" Target="../slideLayouts/slideLayout889.xml"/><Relationship Id="rId5" Type="http://schemas.microsoft.com/office/2007/relationships/hdphoto" Target="../media/hdphoto2.wdp"/><Relationship Id="rId4" Type="http://schemas.openxmlformats.org/officeDocument/2006/relationships/image" Target="../media/image83.jpeg"/></Relationships>
</file>

<file path=ppt/slides/_rels/slide37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71.xml"/><Relationship Id="rId1" Type="http://schemas.openxmlformats.org/officeDocument/2006/relationships/slideLayout" Target="../slideLayouts/slideLayout1373.xml"/></Relationships>
</file>

<file path=ppt/slides/_rels/slide374.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72.xml"/><Relationship Id="rId1" Type="http://schemas.openxmlformats.org/officeDocument/2006/relationships/slideLayout" Target="../slideLayouts/slideLayout1428.xml"/><Relationship Id="rId4" Type="http://schemas.openxmlformats.org/officeDocument/2006/relationships/image" Target="../media/image263.png"/></Relationships>
</file>

<file path=ppt/slides/_rels/slide375.xml.rels><?xml version="1.0" encoding="UTF-8" standalone="yes"?>
<Relationships xmlns="http://schemas.openxmlformats.org/package/2006/relationships"><Relationship Id="rId3" Type="http://schemas.openxmlformats.org/officeDocument/2006/relationships/notesSlide" Target="../notesSlides/notesSlide273.xml"/><Relationship Id="rId2" Type="http://schemas.openxmlformats.org/officeDocument/2006/relationships/slideLayout" Target="../slideLayouts/slideLayout1397.xml"/><Relationship Id="rId1" Type="http://schemas.openxmlformats.org/officeDocument/2006/relationships/themeOverride" Target="../theme/themeOverride62.xml"/></Relationships>
</file>

<file path=ppt/slides/_rels/slide376.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1397.xml"/><Relationship Id="rId1" Type="http://schemas.openxmlformats.org/officeDocument/2006/relationships/themeOverride" Target="../theme/themeOverride63.xml"/></Relationships>
</file>

<file path=ppt/slides/_rels/slide377.xml.rels><?xml version="1.0" encoding="UTF-8" standalone="yes"?>
<Relationships xmlns="http://schemas.openxmlformats.org/package/2006/relationships"><Relationship Id="rId3" Type="http://schemas.openxmlformats.org/officeDocument/2006/relationships/notesSlide" Target="../notesSlides/notesSlide275.xml"/><Relationship Id="rId2" Type="http://schemas.openxmlformats.org/officeDocument/2006/relationships/slideLayout" Target="../slideLayouts/slideLayout1397.xml"/><Relationship Id="rId1" Type="http://schemas.openxmlformats.org/officeDocument/2006/relationships/themeOverride" Target="../theme/themeOverride64.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876.xml"/></Relationships>
</file>

<file path=ppt/slides/_rels/slide37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7.xml"/><Relationship Id="rId1" Type="http://schemas.openxmlformats.org/officeDocument/2006/relationships/slideLayout" Target="../slideLayouts/slideLayout248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73.xml"/></Relationships>
</file>

<file path=ppt/slides/_rels/slide38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78.xml"/><Relationship Id="rId1" Type="http://schemas.openxmlformats.org/officeDocument/2006/relationships/slideLayout" Target="../slideLayouts/slideLayout889.xml"/></Relationships>
</file>

<file path=ppt/slides/_rels/slide38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279.xml"/><Relationship Id="rId1" Type="http://schemas.openxmlformats.org/officeDocument/2006/relationships/slideLayout" Target="../slideLayouts/slideLayout889.xml"/><Relationship Id="rId4" Type="http://schemas.microsoft.com/office/2007/relationships/hdphoto" Target="../media/hdphoto2.wdp"/></Relationships>
</file>

<file path=ppt/slides/_rels/slide382.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280.xml"/><Relationship Id="rId1" Type="http://schemas.openxmlformats.org/officeDocument/2006/relationships/slideLayout" Target="../slideLayouts/slideLayout889.xml"/></Relationships>
</file>

<file path=ppt/slides/_rels/slide38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81.xml"/><Relationship Id="rId1" Type="http://schemas.openxmlformats.org/officeDocument/2006/relationships/slideLayout" Target="../slideLayouts/slideLayout889.xml"/></Relationships>
</file>

<file path=ppt/slides/_rels/slide38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2.xml"/><Relationship Id="rId1" Type="http://schemas.openxmlformats.org/officeDocument/2006/relationships/slideLayout" Target="../slideLayouts/slideLayout2488.xml"/></Relationships>
</file>

<file path=ppt/slides/_rels/slide385.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283.xml"/><Relationship Id="rId1" Type="http://schemas.openxmlformats.org/officeDocument/2006/relationships/slideLayout" Target="../slideLayouts/slideLayout895.xml"/></Relationships>
</file>

<file path=ppt/slides/_rels/slide386.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84.xml"/><Relationship Id="rId1" Type="http://schemas.openxmlformats.org/officeDocument/2006/relationships/slideLayout" Target="../slideLayouts/slideLayout2475.xml"/></Relationships>
</file>

<file path=ppt/slides/_rels/slide387.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5.xml"/><Relationship Id="rId1" Type="http://schemas.openxmlformats.org/officeDocument/2006/relationships/slideLayout" Target="../slideLayouts/slideLayout2485.xml"/><Relationship Id="rId4" Type="http://schemas.openxmlformats.org/officeDocument/2006/relationships/image" Target="../media/image267.png"/></Relationships>
</file>

<file path=ppt/slides/_rels/slide388.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86.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8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923.xml"/></Relationships>
</file>

<file path=ppt/slides/_rels/slide390.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88.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290.xml"/><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91.xml"/><Relationship Id="rId1" Type="http://schemas.openxmlformats.org/officeDocument/2006/relationships/slideLayout" Target="../slideLayouts/slideLayout2489.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773.xml"/></Relationships>
</file>

<file path=ppt/slides/_rels/slide395.xml.rels><?xml version="1.0" encoding="UTF-8" standalone="yes"?>
<Relationships xmlns="http://schemas.openxmlformats.org/package/2006/relationships"><Relationship Id="rId3" Type="http://schemas.openxmlformats.org/officeDocument/2006/relationships/notesSlide" Target="../notesSlides/notesSlide293.xml"/><Relationship Id="rId2" Type="http://schemas.openxmlformats.org/officeDocument/2006/relationships/slideLayout" Target="../slideLayouts/slideLayout1.xml"/><Relationship Id="rId1" Type="http://schemas.openxmlformats.org/officeDocument/2006/relationships/themeOverride" Target="../theme/themeOverride65.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773.xml"/></Relationships>
</file>

<file path=ppt/slides/_rels/slide397.xml.rels><?xml version="1.0" encoding="UTF-8" standalone="yes"?>
<Relationships xmlns="http://schemas.openxmlformats.org/package/2006/relationships"><Relationship Id="rId3" Type="http://schemas.openxmlformats.org/officeDocument/2006/relationships/image" Target="../media/image272.emf"/><Relationship Id="rId2" Type="http://schemas.openxmlformats.org/officeDocument/2006/relationships/notesSlide" Target="../notesSlides/notesSlide295.xml"/><Relationship Id="rId1" Type="http://schemas.openxmlformats.org/officeDocument/2006/relationships/slideLayout" Target="../slideLayouts/slideLayout2510.xml"/><Relationship Id="rId4" Type="http://schemas.openxmlformats.org/officeDocument/2006/relationships/image" Target="../media/image273.emf"/></Relationships>
</file>

<file path=ppt/slides/_rels/slide39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96.xml"/><Relationship Id="rId1" Type="http://schemas.openxmlformats.org/officeDocument/2006/relationships/slideLayout" Target="../slideLayouts/slideLayout797.xml"/></Relationships>
</file>

<file path=ppt/slides/_rels/slide39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297.xml"/><Relationship Id="rId1" Type="http://schemas.openxmlformats.org/officeDocument/2006/relationships/slideLayout" Target="../slideLayouts/slideLayout797.xml"/><Relationship Id="rId4" Type="http://schemas.microsoft.com/office/2007/relationships/hdphoto" Target="../media/hdphoto2.wdp"/></Relationships>
</file>

<file path=ppt/slides/_rels/slide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33.xml"/></Relationships>
</file>

<file path=ppt/slides/_rels/slide40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298.xml"/><Relationship Id="rId1" Type="http://schemas.openxmlformats.org/officeDocument/2006/relationships/slideLayout" Target="../slideLayouts/slideLayout797.xml"/></Relationships>
</file>

<file path=ppt/slides/_rels/slide40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99.xml"/><Relationship Id="rId1" Type="http://schemas.openxmlformats.org/officeDocument/2006/relationships/slideLayout" Target="../slideLayouts/slideLayout797.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301.xml"/><Relationship Id="rId1" Type="http://schemas.openxmlformats.org/officeDocument/2006/relationships/slideLayout" Target="../slideLayouts/slideLayout2510.xml"/></Relationships>
</file>

<file path=ppt/slides/_rels/slide40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02.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03.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2516.xml"/></Relationships>
</file>

<file path=ppt/slides/_rels/slide40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05.xml"/><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06.xml"/><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2526.xml"/></Relationships>
</file>

<file path=ppt/slides/_rels/slide4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32.xml"/><Relationship Id="rId1" Type="http://schemas.openxmlformats.org/officeDocument/2006/relationships/slideLayout" Target="../slideLayouts/slideLayout958.xml"/></Relationships>
</file>

<file path=ppt/slides/_rels/slide410.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08.xml"/><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548.xml"/></Relationships>
</file>

<file path=ppt/slides/_rels/slide412.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10.xml"/><Relationship Id="rId1" Type="http://schemas.openxmlformats.org/officeDocument/2006/relationships/slideLayout" Target="../slideLayouts/slideLayout918.xml"/></Relationships>
</file>

<file path=ppt/slides/_rels/slide413.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11.xml"/><Relationship Id="rId1" Type="http://schemas.openxmlformats.org/officeDocument/2006/relationships/slideLayout" Target="../slideLayouts/slideLayout1304.xml"/></Relationships>
</file>

<file path=ppt/slides/_rels/slide41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59.jpeg"/><Relationship Id="rId1" Type="http://schemas.openxmlformats.org/officeDocument/2006/relationships/slideLayout" Target="../slideLayouts/slideLayout831.xml"/></Relationships>
</file>

<file path=ppt/slides/_rels/slide415.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871.xml"/></Relationships>
</file>

<file path=ppt/slides/_rels/slide416.xml.rels><?xml version="1.0" encoding="UTF-8" standalone="yes"?>
<Relationships xmlns="http://schemas.openxmlformats.org/package/2006/relationships"><Relationship Id="rId2" Type="http://schemas.openxmlformats.org/officeDocument/2006/relationships/slideLayout" Target="../slideLayouts/slideLayout773.xml"/><Relationship Id="rId1" Type="http://schemas.openxmlformats.org/officeDocument/2006/relationships/themeOverride" Target="../theme/themeOverride66.xml"/></Relationships>
</file>

<file path=ppt/slides/_rels/slide41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831.xml"/><Relationship Id="rId4" Type="http://schemas.microsoft.com/office/2007/relationships/hdphoto" Target="../media/hdphoto2.wdp"/></Relationships>
</file>

<file path=ppt/slides/_rels/slide418.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12.xml"/><Relationship Id="rId1" Type="http://schemas.openxmlformats.org/officeDocument/2006/relationships/slideLayout" Target="../slideLayouts/slideLayout1397.xml"/></Relationships>
</file>

<file path=ppt/slides/_rels/slide419.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13.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image" Target="../media/image285.png"/><Relationship Id="rId1" Type="http://schemas.openxmlformats.org/officeDocument/2006/relationships/slideLayout" Target="../slideLayouts/slideLayout2543.xml"/></Relationships>
</file>

<file path=ppt/slides/_rels/slide421.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14.xml"/><Relationship Id="rId1" Type="http://schemas.openxmlformats.org/officeDocument/2006/relationships/slideLayout" Target="../slideLayouts/slideLayout1.xml"/></Relationships>
</file>

<file path=ppt/slides/_rels/slide4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15.xml"/><Relationship Id="rId1" Type="http://schemas.openxmlformats.org/officeDocument/2006/relationships/slideLayout" Target="../slideLayouts/slideLayout2688.xml"/></Relationships>
</file>

<file path=ppt/slides/_rels/slide423.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16.xml"/><Relationship Id="rId1" Type="http://schemas.openxmlformats.org/officeDocument/2006/relationships/slideLayout" Target="../slideLayouts/slideLayout773.xml"/></Relationships>
</file>

<file path=ppt/slides/_rels/slide424.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17.xml"/><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882.xml"/></Relationships>
</file>

<file path=ppt/slides/_rels/slide426.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949.xml"/></Relationships>
</file>

<file path=ppt/slides/_rels/slide42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1192.xml"/><Relationship Id="rId4" Type="http://schemas.microsoft.com/office/2007/relationships/hdphoto" Target="../media/hdphoto2.wdp"/></Relationships>
</file>

<file path=ppt/slides/_rels/slide42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19.xml"/><Relationship Id="rId1" Type="http://schemas.openxmlformats.org/officeDocument/2006/relationships/slideLayout" Target="../slideLayouts/slideLayout1053.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735.xml"/></Relationships>
</file>

<file path=ppt/slides/_rels/slide4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4.xml"/><Relationship Id="rId1" Type="http://schemas.openxmlformats.org/officeDocument/2006/relationships/slideLayout" Target="../slideLayouts/slideLayout1334.xml"/></Relationships>
</file>

<file path=ppt/slides/_rels/slide430.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21.xml"/><Relationship Id="rId1" Type="http://schemas.openxmlformats.org/officeDocument/2006/relationships/slideLayout" Target="../slideLayouts/slideLayout1.xml"/></Relationships>
</file>

<file path=ppt/slides/_rels/slide431.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22.xml"/><Relationship Id="rId1" Type="http://schemas.openxmlformats.org/officeDocument/2006/relationships/slideLayout" Target="../slideLayouts/slideLayout1.xml"/><Relationship Id="rId4" Type="http://schemas.openxmlformats.org/officeDocument/2006/relationships/image" Target="../media/image292.jpeg"/></Relationships>
</file>

<file path=ppt/slides/_rels/slide432.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23.xml"/><Relationship Id="rId1" Type="http://schemas.openxmlformats.org/officeDocument/2006/relationships/slideLayout" Target="../slideLayouts/slideLayout1.xml"/></Relationships>
</file>

<file path=ppt/slides/_rels/slide43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24.xml"/><Relationship Id="rId1" Type="http://schemas.openxmlformats.org/officeDocument/2006/relationships/slideLayout" Target="../slideLayouts/slideLayout970.xml"/><Relationship Id="rId4" Type="http://schemas.openxmlformats.org/officeDocument/2006/relationships/image" Target="../media/image60.jpeg"/></Relationships>
</file>

<file path=ppt/slides/_rels/slide43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25.xml"/><Relationship Id="rId1" Type="http://schemas.openxmlformats.org/officeDocument/2006/relationships/slideLayout" Target="../slideLayouts/slideLayout14.xml"/></Relationships>
</file>

<file path=ppt/slides/_rels/slide43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26.xml"/><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27.xml"/><Relationship Id="rId1" Type="http://schemas.openxmlformats.org/officeDocument/2006/relationships/slideLayout" Target="../slideLayouts/slideLayout949.xml"/></Relationships>
</file>

<file path=ppt/slides/_rels/slide43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28.xml"/><Relationship Id="rId1" Type="http://schemas.openxmlformats.org/officeDocument/2006/relationships/slideLayout" Target="../slideLayouts/slideLayout797.xml"/></Relationships>
</file>

<file path=ppt/slides/_rels/slide438.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29.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89.xml"/></Relationships>
</file>

<file path=ppt/slides/_rels/slide4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5.xml"/><Relationship Id="rId1" Type="http://schemas.openxmlformats.org/officeDocument/2006/relationships/slideLayout" Target="../slideLayouts/slideLayout1053.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1242.xml"/></Relationships>
</file>

<file path=ppt/slides/_rels/slide44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923.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1304.xml"/></Relationships>
</file>

<file path=ppt/slides/_rels/slide443.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32.xml"/><Relationship Id="rId1" Type="http://schemas.openxmlformats.org/officeDocument/2006/relationships/slideLayout" Target="../slideLayouts/slideLayout14.xml"/></Relationships>
</file>

<file path=ppt/slides/_rels/slide444.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333.xml"/><Relationship Id="rId1" Type="http://schemas.openxmlformats.org/officeDocument/2006/relationships/slideLayout" Target="../slideLayouts/slideLayout1079.xml"/><Relationship Id="rId4" Type="http://schemas.openxmlformats.org/officeDocument/2006/relationships/image" Target="../media/image300.jpeg"/></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773.xml"/></Relationships>
</file>

<file path=ppt/slides/_rels/slide44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8.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73.xml"/></Relationships>
</file>

<file path=ppt/slides/_rels/slide448.xml.rels><?xml version="1.0" encoding="UTF-8" standalone="yes"?>
<Relationships xmlns="http://schemas.openxmlformats.org/package/2006/relationships"><Relationship Id="rId3" Type="http://schemas.openxmlformats.org/officeDocument/2006/relationships/notesSlide" Target="../notesSlides/notesSlide336.xml"/><Relationship Id="rId2" Type="http://schemas.openxmlformats.org/officeDocument/2006/relationships/slideLayout" Target="../slideLayouts/slideLayout2602.xml"/><Relationship Id="rId1" Type="http://schemas.openxmlformats.org/officeDocument/2006/relationships/themeOverride" Target="../theme/themeOverride69.xml"/><Relationship Id="rId4" Type="http://schemas.openxmlformats.org/officeDocument/2006/relationships/image" Target="../media/image301.jpeg"/></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117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40.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773.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2641.xml"/></Relationships>
</file>

<file path=ppt/slides/_rels/slide45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70.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641.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660.xml"/></Relationships>
</file>

<file path=ppt/slides/_rels/slide45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665.xml"/></Relationships>
</file>

<file path=ppt/slides/_rels/slide45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2665.xml"/></Relationships>
</file>

<file path=ppt/slides/_rels/slide45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2665.xml"/></Relationships>
</file>

<file path=ppt/slides/_rels/slide45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41.xml"/><Relationship Id="rId1" Type="http://schemas.openxmlformats.org/officeDocument/2006/relationships/slideLayout" Target="../slideLayouts/slideLayout2660.xml"/></Relationships>
</file>

<file path=ppt/slides/_rels/slide459.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42.xml"/><Relationship Id="rId1" Type="http://schemas.openxmlformats.org/officeDocument/2006/relationships/slideLayout" Target="../slideLayouts/slideLayout2660.xml"/></Relationships>
</file>

<file path=ppt/slides/_rels/slide4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1015.xml"/></Relationships>
</file>

<file path=ppt/slides/_rels/slide460.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43.xml"/><Relationship Id="rId1" Type="http://schemas.openxmlformats.org/officeDocument/2006/relationships/slideLayout" Target="../slideLayouts/slideLayout2681.xml"/></Relationships>
</file>

<file path=ppt/slides/_rels/slide461.xml.rels><?xml version="1.0" encoding="UTF-8" standalone="yes"?>
<Relationships xmlns="http://schemas.openxmlformats.org/package/2006/relationships"><Relationship Id="rId3" Type="http://schemas.openxmlformats.org/officeDocument/2006/relationships/notesSlide" Target="../notesSlides/notesSlide344.xml"/><Relationship Id="rId2" Type="http://schemas.openxmlformats.org/officeDocument/2006/relationships/slideLayout" Target="../slideLayouts/slideLayout2681.xml"/><Relationship Id="rId1" Type="http://schemas.openxmlformats.org/officeDocument/2006/relationships/themeOverride" Target="../theme/themeOverride71.xml"/><Relationship Id="rId4" Type="http://schemas.openxmlformats.org/officeDocument/2006/relationships/image" Target="../media/image305.png"/></Relationships>
</file>

<file path=ppt/slides/_rels/slide462.xml.rels><?xml version="1.0" encoding="UTF-8" standalone="yes"?>
<Relationships xmlns="http://schemas.openxmlformats.org/package/2006/relationships"><Relationship Id="rId3" Type="http://schemas.openxmlformats.org/officeDocument/2006/relationships/notesSlide" Target="../notesSlides/notesSlide345.xml"/><Relationship Id="rId2" Type="http://schemas.openxmlformats.org/officeDocument/2006/relationships/slideLayout" Target="../slideLayouts/slideLayout1.xml"/><Relationship Id="rId1" Type="http://schemas.openxmlformats.org/officeDocument/2006/relationships/themeOverride" Target="../theme/themeOverride7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1028.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1064.xml"/></Relationships>
</file>

<file path=ppt/slides/_rels/slide46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8.xml"/></Relationships>
</file>

<file path=ppt/slides/_rels/slide466.xml.rels><?xml version="1.0" encoding="UTF-8" standalone="yes"?>
<Relationships xmlns="http://schemas.openxmlformats.org/package/2006/relationships"><Relationship Id="rId3" Type="http://schemas.openxmlformats.org/officeDocument/2006/relationships/notesSlide" Target="../notesSlides/notesSlide348.xml"/><Relationship Id="rId2" Type="http://schemas.openxmlformats.org/officeDocument/2006/relationships/slideLayout" Target="../slideLayouts/slideLayout1279.xml"/><Relationship Id="rId1" Type="http://schemas.openxmlformats.org/officeDocument/2006/relationships/themeOverride" Target="../theme/themeOverride73.xml"/><Relationship Id="rId4" Type="http://schemas.openxmlformats.org/officeDocument/2006/relationships/image" Target="../media/image306.jpeg"/></Relationships>
</file>

<file path=ppt/slides/_rels/slide467.xml.rels><?xml version="1.0" encoding="UTF-8" standalone="yes"?>
<Relationships xmlns="http://schemas.openxmlformats.org/package/2006/relationships"><Relationship Id="rId3" Type="http://schemas.openxmlformats.org/officeDocument/2006/relationships/notesSlide" Target="../notesSlides/notesSlide349.xml"/><Relationship Id="rId2" Type="http://schemas.openxmlformats.org/officeDocument/2006/relationships/slideLayout" Target="../slideLayouts/slideLayout1216.xml"/><Relationship Id="rId1" Type="http://schemas.openxmlformats.org/officeDocument/2006/relationships/themeOverride" Target="../theme/themeOverride74.xml"/></Relationships>
</file>

<file path=ppt/slides/_rels/slide468.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50.xml"/><Relationship Id="rId1" Type="http://schemas.openxmlformats.org/officeDocument/2006/relationships/slideLayout" Target="../slideLayouts/slideLayout819.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957.xml"/></Relationships>
</file>

<file path=ppt/slides/_rels/slide47.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28.xml"/></Relationships>
</file>

<file path=ppt/slides/_rels/slide47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1255.xml"/></Relationships>
</file>

<file path=ppt/slides/_rels/slide471.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52.xml"/><Relationship Id="rId1" Type="http://schemas.openxmlformats.org/officeDocument/2006/relationships/slideLayout" Target="../slideLayouts/slideLayout1266.xml"/></Relationships>
</file>

<file path=ppt/slides/_rels/slide47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53.xml"/><Relationship Id="rId1" Type="http://schemas.openxmlformats.org/officeDocument/2006/relationships/slideLayout" Target="../slideLayouts/slideLayout970.xml"/></Relationships>
</file>

<file path=ppt/slides/_rels/slide47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8.xml"/></Relationships>
</file>

<file path=ppt/slides/_rels/slide47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54.xml"/><Relationship Id="rId1" Type="http://schemas.openxmlformats.org/officeDocument/2006/relationships/slideLayout" Target="../slideLayouts/slideLayout831.xml"/><Relationship Id="rId4" Type="http://schemas.openxmlformats.org/officeDocument/2006/relationships/image" Target="../media/image76.jpeg"/></Relationships>
</file>

<file path=ppt/slides/_rels/slide475.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55.xml"/><Relationship Id="rId1" Type="http://schemas.openxmlformats.org/officeDocument/2006/relationships/slideLayout" Target="../slideLayouts/slideLayout14.xml"/></Relationships>
</file>

<file path=ppt/slides/_rels/slide47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89.xml"/></Relationships>
</file>

<file path=ppt/slides/_rels/slide477.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356.xml"/><Relationship Id="rId1" Type="http://schemas.openxmlformats.org/officeDocument/2006/relationships/slideLayout" Target="../slideLayouts/slideLayout1105.xml"/></Relationships>
</file>

<file path=ppt/slides/_rels/slide47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57.xml"/><Relationship Id="rId1" Type="http://schemas.openxmlformats.org/officeDocument/2006/relationships/slideLayout" Target="../slideLayouts/slideLayout1053.xml"/><Relationship Id="rId4" Type="http://schemas.microsoft.com/office/2007/relationships/hdphoto" Target="../media/hdphoto2.wdp"/></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1304.xml"/></Relationships>
</file>

<file path=ppt/slides/_rels/slide4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8.xml"/><Relationship Id="rId1" Type="http://schemas.openxmlformats.org/officeDocument/2006/relationships/slideLayout" Target="../slideLayouts/slideLayout39.xml"/></Relationships>
</file>

<file path=ppt/slides/_rels/slide48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59.xml"/><Relationship Id="rId1" Type="http://schemas.openxmlformats.org/officeDocument/2006/relationships/slideLayout" Target="../slideLayouts/slideLayout797.xml"/></Relationships>
</file>

<file path=ppt/slides/_rels/slide48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360.xml"/><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61.xml"/><Relationship Id="rId1" Type="http://schemas.openxmlformats.org/officeDocument/2006/relationships/slideLayout" Target="../slideLayouts/slideLayout1162.xml"/></Relationships>
</file>

<file path=ppt/slides/_rels/slide483.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62.xml"/><Relationship Id="rId1" Type="http://schemas.openxmlformats.org/officeDocument/2006/relationships/slideLayout" Target="../slideLayouts/slideLayout1339.xml"/></Relationships>
</file>

<file path=ppt/slides/_rels/slide484.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63.xm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2405.xml"/></Relationships>
</file>

<file path=ppt/slides/_rels/slide486.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65.xml"/><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876.xml"/><Relationship Id="rId1" Type="http://schemas.openxmlformats.org/officeDocument/2006/relationships/themeOverride" Target="../theme/themeOverride75.xml"/><Relationship Id="rId4" Type="http://schemas.openxmlformats.org/officeDocument/2006/relationships/image" Target="../media/image314.GIF"/></Relationships>
</file>

<file path=ppt/slides/_rels/slide48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367.xml"/><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73.xml"/></Relationships>
</file>

<file path=ppt/slides/_rels/slide49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797.xml"/></Relationships>
</file>

<file path=ppt/slides/_rels/slide49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7.xml"/></Relationships>
</file>

<file path=ppt/slides/_rels/slide492.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97.xml"/></Relationships>
</file>

<file path=ppt/slides/_rels/slide493.xml.rels><?xml version="1.0" encoding="UTF-8" standalone="yes"?>
<Relationships xmlns="http://schemas.openxmlformats.org/package/2006/relationships"><Relationship Id="rId3" Type="http://schemas.openxmlformats.org/officeDocument/2006/relationships/notesSlide" Target="../notesSlides/notesSlide368.xml"/><Relationship Id="rId2" Type="http://schemas.openxmlformats.org/officeDocument/2006/relationships/slideLayout" Target="../slideLayouts/slideLayout2602.xml"/><Relationship Id="rId1" Type="http://schemas.openxmlformats.org/officeDocument/2006/relationships/themeOverride" Target="../theme/themeOverride76.xml"/></Relationships>
</file>

<file path=ppt/slides/_rels/slide494.xml.rels><?xml version="1.0" encoding="UTF-8" standalone="yes"?>
<Relationships xmlns="http://schemas.openxmlformats.org/package/2006/relationships"><Relationship Id="rId3" Type="http://schemas.openxmlformats.org/officeDocument/2006/relationships/notesSlide" Target="../notesSlides/notesSlide369.xml"/><Relationship Id="rId2" Type="http://schemas.openxmlformats.org/officeDocument/2006/relationships/slideLayout" Target="../slideLayouts/slideLayout2602.xml"/><Relationship Id="rId1" Type="http://schemas.openxmlformats.org/officeDocument/2006/relationships/themeOverride" Target="../theme/themeOverride77.xml"/><Relationship Id="rId4" Type="http://schemas.openxmlformats.org/officeDocument/2006/relationships/image" Target="../media/image315.png"/></Relationships>
</file>

<file path=ppt/slides/_rels/slide495.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70.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71.xml"/><Relationship Id="rId1" Type="http://schemas.openxmlformats.org/officeDocument/2006/relationships/slideLayout" Target="../slideLayouts/slideLayout2608.xml"/></Relationships>
</file>

<file path=ppt/slides/_rels/slide497.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372.xml"/><Relationship Id="rId1" Type="http://schemas.openxmlformats.org/officeDocument/2006/relationships/slideLayout" Target="../slideLayouts/slideLayout2623.xml"/></Relationships>
</file>

<file path=ppt/slides/_rels/slide498.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73.xml"/><Relationship Id="rId1" Type="http://schemas.openxmlformats.org/officeDocument/2006/relationships/slideLayout" Target="../slideLayouts/slideLayout773.xml"/></Relationships>
</file>

<file path=ppt/slides/_rels/slide499.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74.xml"/><Relationship Id="rId1" Type="http://schemas.openxmlformats.org/officeDocument/2006/relationships/slideLayout" Target="../slideLayouts/slideLayout773.xml"/></Relationships>
</file>

<file path=ppt/slides/_rels/slide5.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801.xml"/></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500.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75.xml"/><Relationship Id="rId1" Type="http://schemas.openxmlformats.org/officeDocument/2006/relationships/slideLayout" Target="../slideLayouts/slideLayout773.xml"/></Relationships>
</file>

<file path=ppt/slides/_rels/slide501.xml.rels><?xml version="1.0" encoding="UTF-8" standalone="yes"?>
<Relationships xmlns="http://schemas.openxmlformats.org/package/2006/relationships"><Relationship Id="rId3" Type="http://schemas.openxmlformats.org/officeDocument/2006/relationships/image" Target="../media/image322.gif"/><Relationship Id="rId2" Type="http://schemas.openxmlformats.org/officeDocument/2006/relationships/notesSlide" Target="../notesSlides/notesSlide376.xml"/><Relationship Id="rId1" Type="http://schemas.openxmlformats.org/officeDocument/2006/relationships/slideLayout" Target="../slideLayouts/slideLayout2597.xml"/></Relationships>
</file>

<file path=ppt/slides/_rels/slide502.xml.rels><?xml version="1.0" encoding="UTF-8" standalone="yes"?>
<Relationships xmlns="http://schemas.openxmlformats.org/package/2006/relationships"><Relationship Id="rId3" Type="http://schemas.openxmlformats.org/officeDocument/2006/relationships/notesSlide" Target="../notesSlides/notesSlide377.xml"/><Relationship Id="rId2" Type="http://schemas.openxmlformats.org/officeDocument/2006/relationships/slideLayout" Target="../slideLayouts/slideLayout2635.xml"/><Relationship Id="rId1" Type="http://schemas.openxmlformats.org/officeDocument/2006/relationships/themeOverride" Target="../theme/themeOverride78.xml"/><Relationship Id="rId4" Type="http://schemas.openxmlformats.org/officeDocument/2006/relationships/image" Target="../media/image323.png"/></Relationships>
</file>

<file path=ppt/slides/_rels/slide50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79.xml"/></Relationships>
</file>

<file path=ppt/slides/_rels/slide504.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2548.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562.xml"/></Relationships>
</file>

<file path=ppt/slides/_rels/slide50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97.xml"/></Relationships>
</file>

<file path=ppt/slides/_rels/slide50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797.xml"/></Relationships>
</file>

<file path=ppt/slides/_rels/slide508.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7.xml"/></Relationships>
</file>

<file path=ppt/slides/_rels/slide509.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797.xml"/></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0.xml"/><Relationship Id="rId1" Type="http://schemas.openxmlformats.org/officeDocument/2006/relationships/slideLayout" Target="../slideLayouts/slideLayout797.xml"/><Relationship Id="rId4" Type="http://schemas.microsoft.com/office/2007/relationships/hdphoto" Target="../media/hdphoto2.wdp"/></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2580.xml"/></Relationships>
</file>

<file path=ppt/slides/_rels/slide51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80.xml"/><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81.xml"/><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82.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83.xml"/><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84.xml"/><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3" Type="http://schemas.openxmlformats.org/officeDocument/2006/relationships/image" Target="../media/image329.jpg"/><Relationship Id="rId2" Type="http://schemas.openxmlformats.org/officeDocument/2006/relationships/notesSlide" Target="../notesSlides/notesSlide385.xml"/><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386.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3" Type="http://schemas.openxmlformats.org/officeDocument/2006/relationships/image" Target="../media/image330.emf"/><Relationship Id="rId2" Type="http://schemas.openxmlformats.org/officeDocument/2006/relationships/notesSlide" Target="../notesSlides/notesSlide387.xml"/><Relationship Id="rId1" Type="http://schemas.openxmlformats.org/officeDocument/2006/relationships/slideLayout" Target="../slideLayouts/slideLayout2580.xml"/><Relationship Id="rId4" Type="http://schemas.openxmlformats.org/officeDocument/2006/relationships/image" Target="../media/image331.png"/></Relationships>
</file>

<file path=ppt/slides/_rels/slide519.xml.rels><?xml version="1.0" encoding="UTF-8" standalone="yes"?>
<Relationships xmlns="http://schemas.openxmlformats.org/package/2006/relationships"><Relationship Id="rId2" Type="http://schemas.openxmlformats.org/officeDocument/2006/relationships/image" Target="../media/image332.png"/><Relationship Id="rId1" Type="http://schemas.openxmlformats.org/officeDocument/2006/relationships/slideLayout" Target="../slideLayouts/slideLayout2591.xml"/></Relationships>
</file>

<file path=ppt/slides/_rels/slide5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88.xml"/><Relationship Id="rId1" Type="http://schemas.openxmlformats.org/officeDocument/2006/relationships/slideLayout" Target="../slideLayouts/slideLayout876.xml"/></Relationships>
</file>

<file path=ppt/slides/_rels/slide521.xml.rels><?xml version="1.0" encoding="UTF-8" standalone="yes"?>
<Relationships xmlns="http://schemas.openxmlformats.org/package/2006/relationships"><Relationship Id="rId3" Type="http://schemas.openxmlformats.org/officeDocument/2006/relationships/notesSlide" Target="../notesSlides/notesSlide389.xml"/><Relationship Id="rId2" Type="http://schemas.openxmlformats.org/officeDocument/2006/relationships/slideLayout" Target="../slideLayouts/slideLayout876.xml"/><Relationship Id="rId1" Type="http://schemas.openxmlformats.org/officeDocument/2006/relationships/themeOverride" Target="../theme/themeOverride80.xml"/></Relationships>
</file>

<file path=ppt/slides/_rels/slide522.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90.xml"/><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391.xml"/><Relationship Id="rId1" Type="http://schemas.openxmlformats.org/officeDocument/2006/relationships/slideLayout" Target="../slideLayouts/slideLayout1299.xml"/></Relationships>
</file>

<file path=ppt/slides/_rels/slide5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3.jpeg"/><Relationship Id="rId1" Type="http://schemas.openxmlformats.org/officeDocument/2006/relationships/slideLayout" Target="../slideLayouts/slideLayout923.xml"/></Relationships>
</file>

<file path=ppt/slides/_rels/slide52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92.xml"/><Relationship Id="rId1" Type="http://schemas.openxmlformats.org/officeDocument/2006/relationships/slideLayout" Target="../slideLayouts/slideLayout1304.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337.png"/></Relationships>
</file>

<file path=ppt/slides/_rels/slide526.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93.xml"/><Relationship Id="rId1" Type="http://schemas.openxmlformats.org/officeDocument/2006/relationships/slideLayout" Target="../slideLayouts/slideLayout1266.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95.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3" Type="http://schemas.openxmlformats.org/officeDocument/2006/relationships/notesSlide" Target="../notesSlides/notesSlide396.xml"/><Relationship Id="rId2" Type="http://schemas.openxmlformats.org/officeDocument/2006/relationships/slideLayout" Target="../slideLayouts/slideLayout838.xml"/><Relationship Id="rId1" Type="http://schemas.openxmlformats.org/officeDocument/2006/relationships/themeOverride" Target="../theme/themeOverride81.xml"/></Relationships>
</file>

<file path=ppt/slides/_rels/slide5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2.xml"/><Relationship Id="rId1" Type="http://schemas.openxmlformats.org/officeDocument/2006/relationships/slideLayout" Target="../slideLayouts/slideLayout14.xml"/><Relationship Id="rId4" Type="http://schemas.openxmlformats.org/officeDocument/2006/relationships/image" Target="../media/image86.jpeg"/></Relationships>
</file>

<file path=ppt/slides/_rels/slide530.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397.xml"/><Relationship Id="rId1" Type="http://schemas.openxmlformats.org/officeDocument/2006/relationships/slideLayout" Target="../slideLayouts/slideLayout1.xml"/></Relationships>
</file>

<file path=ppt/slides/_rels/slide531.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889.xml"/></Relationships>
</file>

<file path=ppt/slides/_rels/slide53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1255.xml"/></Relationships>
</file>

<file path=ppt/slides/_rels/slide533.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98.xml"/><Relationship Id="rId1" Type="http://schemas.openxmlformats.org/officeDocument/2006/relationships/slideLayout" Target="../slideLayouts/slideLayout1266.xml"/></Relationships>
</file>

<file path=ppt/slides/_rels/slide53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797.xml"/><Relationship Id="rId4" Type="http://schemas.microsoft.com/office/2007/relationships/hdphoto" Target="../media/hdphoto2.wdp"/></Relationships>
</file>

<file path=ppt/slides/_rels/slide535.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399.xml"/><Relationship Id="rId1" Type="http://schemas.openxmlformats.org/officeDocument/2006/relationships/slideLayout" Target="../slideLayouts/slideLayout1184.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1242.xml"/></Relationships>
</file>

<file path=ppt/slides/_rels/slide537.xml.rels><?xml version="1.0" encoding="UTF-8" standalone="yes"?>
<Relationships xmlns="http://schemas.openxmlformats.org/package/2006/relationships"><Relationship Id="rId3" Type="http://schemas.openxmlformats.org/officeDocument/2006/relationships/notesSlide" Target="../notesSlides/notesSlide401.xml"/><Relationship Id="rId2" Type="http://schemas.openxmlformats.org/officeDocument/2006/relationships/slideLayout" Target="../slideLayouts/slideLayout1.xml"/><Relationship Id="rId1" Type="http://schemas.openxmlformats.org/officeDocument/2006/relationships/themeOverride" Target="../theme/themeOverride82.xml"/></Relationships>
</file>

<file path=ppt/slides/_rels/slide538.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402.xml"/><Relationship Id="rId1" Type="http://schemas.openxmlformats.org/officeDocument/2006/relationships/slideLayout" Target="../slideLayouts/slideLayout1.xml"/><Relationship Id="rId5" Type="http://schemas.openxmlformats.org/officeDocument/2006/relationships/image" Target="../media/image154.png"/><Relationship Id="rId4" Type="http://schemas.openxmlformats.org/officeDocument/2006/relationships/image" Target="../media/image344.jpeg"/></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2766.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11.xml"/></Relationships>
</file>

<file path=ppt/slides/_rels/slide540.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403.xml"/><Relationship Id="rId1" Type="http://schemas.openxmlformats.org/officeDocument/2006/relationships/slideLayout" Target="../slideLayouts/slideLayout2760.xml"/><Relationship Id="rId4" Type="http://schemas.openxmlformats.org/officeDocument/2006/relationships/image" Target="../media/image34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2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73.xml"/></Relationships>
</file>

<file path=ppt/slides/_rels/slide57.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634.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1457.xml"/><Relationship Id="rId1" Type="http://schemas.openxmlformats.org/officeDocument/2006/relationships/themeOverride" Target="../theme/themeOverride1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00.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1457.xml"/><Relationship Id="rId1" Type="http://schemas.openxmlformats.org/officeDocument/2006/relationships/themeOverride" Target="../theme/themeOverride13.xml"/></Relationships>
</file>

<file path=ppt/slides/_rels/slide6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slideLayout" Target="../slideLayouts/slideLayout1472.xml"/><Relationship Id="rId1" Type="http://schemas.openxmlformats.org/officeDocument/2006/relationships/themeOverride" Target="../theme/themeOverride14.xml"/></Relationships>
</file>

<file path=ppt/slides/_rels/slide6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slideLayout" Target="../slideLayouts/slideLayout2194.xml"/><Relationship Id="rId1" Type="http://schemas.openxmlformats.org/officeDocument/2006/relationships/themeOverride" Target="../theme/themeOverride15.xml"/></Relationships>
</file>

<file path=ppt/slides/_rels/slide6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59.jpeg"/><Relationship Id="rId1" Type="http://schemas.openxmlformats.org/officeDocument/2006/relationships/slideLayout" Target="../slideLayouts/slideLayout1824.xml"/></Relationships>
</file>

<file path=ppt/slides/_rels/slide6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59.jpeg"/><Relationship Id="rId1" Type="http://schemas.openxmlformats.org/officeDocument/2006/relationships/slideLayout" Target="../slideLayouts/slideLayout1824.xml"/></Relationships>
</file>

<file path=ppt/slides/_rels/slide6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59.jpeg"/><Relationship Id="rId1" Type="http://schemas.openxmlformats.org/officeDocument/2006/relationships/slideLayout" Target="../slideLayouts/slideLayout182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830.xml"/></Relationships>
</file>

<file path=ppt/slides/_rels/slide6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slideLayout" Target="../slideLayouts/slideLayout1830.xml"/><Relationship Id="rId1" Type="http://schemas.openxmlformats.org/officeDocument/2006/relationships/themeOverride" Target="../theme/themeOverride16.xml"/></Relationships>
</file>

<file path=ppt/slides/_rels/slide6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slideLayout" Target="../slideLayouts/slideLayout1824.xml"/><Relationship Id="rId1" Type="http://schemas.openxmlformats.org/officeDocument/2006/relationships/themeOverride" Target="../theme/themeOverride17.xml"/></Relationships>
</file>

<file path=ppt/slides/_rels/slide6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slideLayout" Target="../slideLayouts/slideLayout1457.xml"/><Relationship Id="rId1" Type="http://schemas.openxmlformats.org/officeDocument/2006/relationships/themeOverride" Target="../theme/themeOverride18.xml"/></Relationships>
</file>

<file path=ppt/slides/_rels/slide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xml"/><Relationship Id="rId1" Type="http://schemas.openxmlformats.org/officeDocument/2006/relationships/slideLayout" Target="../slideLayouts/slideLayout2760.xml"/></Relationships>
</file>

<file path=ppt/slides/_rels/slide7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6.xml"/><Relationship Id="rId1" Type="http://schemas.openxmlformats.org/officeDocument/2006/relationships/slideLayout" Target="../slideLayouts/slideLayout1824.xml"/></Relationships>
</file>

<file path=ppt/slides/_rels/slide7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slideLayout" Target="../slideLayouts/slideLayout1457.xml"/><Relationship Id="rId1" Type="http://schemas.openxmlformats.org/officeDocument/2006/relationships/themeOverride" Target="../theme/themeOverride19.xml"/></Relationships>
</file>

<file path=ppt/slides/_rels/slide72.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824.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206.xml"/><Relationship Id="rId1" Type="http://schemas.openxmlformats.org/officeDocument/2006/relationships/themeOverride" Target="../theme/themeOverride20.xml"/></Relationships>
</file>

<file path=ppt/slides/_rels/slide7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slideLayout" Target="../slideLayouts/slideLayout1397.xml"/><Relationship Id="rId1" Type="http://schemas.openxmlformats.org/officeDocument/2006/relationships/themeOverride" Target="../theme/themeOverride21.xml"/></Relationships>
</file>

<file path=ppt/slides/_rels/slide7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slideLayout" Target="../slideLayouts/slideLayout1397.xml"/><Relationship Id="rId1" Type="http://schemas.openxmlformats.org/officeDocument/2006/relationships/themeOverride" Target="../theme/themeOverride22.xml"/></Relationships>
</file>

<file path=ppt/slides/_rels/slide7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8.xml"/><Relationship Id="rId1" Type="http://schemas.openxmlformats.org/officeDocument/2006/relationships/slideLayout" Target="../slideLayouts/slideLayout2223.xml"/><Relationship Id="rId5" Type="http://schemas.openxmlformats.org/officeDocument/2006/relationships/image" Target="../media/image100.png"/><Relationship Id="rId4" Type="http://schemas.openxmlformats.org/officeDocument/2006/relationships/image" Target="../media/image99.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23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397.xml"/><Relationship Id="rId1" Type="http://schemas.openxmlformats.org/officeDocument/2006/relationships/themeOverride" Target="../theme/themeOverride2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244.xml"/></Relationships>
</file>

<file path=ppt/slides/_rels/slide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xml"/><Relationship Id="rId1" Type="http://schemas.openxmlformats.org/officeDocument/2006/relationships/slideLayout" Target="../slideLayouts/slideLayout1449.xml"/><Relationship Id="rId4" Type="http://schemas.openxmlformats.org/officeDocument/2006/relationships/image" Target="../media/image56.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224.xml"/></Relationships>
</file>

<file path=ppt/slides/_rels/slide8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3.xml"/><Relationship Id="rId1" Type="http://schemas.openxmlformats.org/officeDocument/2006/relationships/slideLayout" Target="../slideLayouts/slideLayout2257.xml"/></Relationships>
</file>

<file path=ppt/slides/_rels/slide8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4.xml"/><Relationship Id="rId1" Type="http://schemas.openxmlformats.org/officeDocument/2006/relationships/slideLayout" Target="../slideLayouts/slideLayout2257.xml"/><Relationship Id="rId5" Type="http://schemas.microsoft.com/office/2007/relationships/hdphoto" Target="../media/hdphoto3.wdp"/><Relationship Id="rId4" Type="http://schemas.openxmlformats.org/officeDocument/2006/relationships/image" Target="../media/image83.jpeg"/></Relationships>
</file>

<file path=ppt/slides/_rels/slide8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5.xml"/><Relationship Id="rId1" Type="http://schemas.openxmlformats.org/officeDocument/2006/relationships/slideLayout" Target="../slideLayouts/slideLayout2257.xml"/><Relationship Id="rId4" Type="http://schemas.openxmlformats.org/officeDocument/2006/relationships/image" Target="../media/image76.jpeg"/></Relationships>
</file>

<file path=ppt/slides/_rels/slide8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6.xml"/><Relationship Id="rId1" Type="http://schemas.openxmlformats.org/officeDocument/2006/relationships/slideLayout" Target="../slideLayouts/slideLayout2257.xml"/><Relationship Id="rId4" Type="http://schemas.openxmlformats.org/officeDocument/2006/relationships/image" Target="../media/image89.jpe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224.xml"/></Relationships>
</file>

<file path=ppt/slides/_rels/slide8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8.xml"/><Relationship Id="rId1" Type="http://schemas.openxmlformats.org/officeDocument/2006/relationships/slideLayout" Target="../slideLayouts/slideLayout2224.xml"/></Relationships>
</file>

<file path=ppt/slides/_rels/slide8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59.xml"/><Relationship Id="rId1" Type="http://schemas.openxmlformats.org/officeDocument/2006/relationships/slideLayout" Target="../slideLayouts/slideLayout1397.xml"/></Relationships>
</file>

<file path=ppt/slides/_rels/slide88.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0.xml"/><Relationship Id="rId1" Type="http://schemas.openxmlformats.org/officeDocument/2006/relationships/slideLayout" Target="../slideLayouts/slideLayout1397.xml"/></Relationships>
</file>

<file path=ppt/slides/_rels/slide8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61.xml"/><Relationship Id="rId1" Type="http://schemas.openxmlformats.org/officeDocument/2006/relationships/slideLayout" Target="../slideLayouts/slideLayout1397.xml"/></Relationships>
</file>

<file path=ppt/slides/_rels/slide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58.jpeg"/></Relationships>
</file>

<file path=ppt/slides/_rels/slide90.xml.rels><?xml version="1.0" encoding="UTF-8" standalone="yes"?>
<Relationships xmlns="http://schemas.openxmlformats.org/package/2006/relationships"><Relationship Id="rId3" Type="http://schemas.openxmlformats.org/officeDocument/2006/relationships/image" Target="../media/image105.gif"/><Relationship Id="rId2" Type="http://schemas.openxmlformats.org/officeDocument/2006/relationships/notesSlide" Target="../notesSlides/notesSlide62.xml"/><Relationship Id="rId1" Type="http://schemas.openxmlformats.org/officeDocument/2006/relationships/slideLayout" Target="../slideLayouts/slideLayout1397.xml"/></Relationships>
</file>

<file path=ppt/slides/_rels/slide9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3.xml"/><Relationship Id="rId1" Type="http://schemas.openxmlformats.org/officeDocument/2006/relationships/slideLayout" Target="../slideLayouts/slideLayout2269.xml"/></Relationships>
</file>

<file path=ppt/slides/_rels/slide92.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271.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397.xml"/><Relationship Id="rId1" Type="http://schemas.openxmlformats.org/officeDocument/2006/relationships/themeOverride" Target="../theme/themeOverride24.xml"/><Relationship Id="rId4" Type="http://schemas.openxmlformats.org/officeDocument/2006/relationships/image" Target="../media/image108.png"/></Relationships>
</file>

<file path=ppt/slides/_rels/slide94.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5.xml"/><Relationship Id="rId1" Type="http://schemas.openxmlformats.org/officeDocument/2006/relationships/slideLayout" Target="../slideLayouts/slideLayout2681.xml"/></Relationships>
</file>

<file path=ppt/slides/_rels/slide9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6.xml"/><Relationship Id="rId1" Type="http://schemas.openxmlformats.org/officeDocument/2006/relationships/slideLayout" Target="../slideLayouts/slideLayout2660.xml"/></Relationships>
</file>

<file path=ppt/slides/_rels/slide9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7.xml"/><Relationship Id="rId1" Type="http://schemas.openxmlformats.org/officeDocument/2006/relationships/slideLayout" Target="../slideLayouts/slideLayout2689.xml"/></Relationships>
</file>

<file path=ppt/slides/_rels/slide97.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notesSlide" Target="../notesSlides/notesSlide68.xml"/><Relationship Id="rId1" Type="http://schemas.openxmlformats.org/officeDocument/2006/relationships/slideLayout" Target="../slideLayouts/slideLayout2660.xml"/><Relationship Id="rId4" Type="http://schemas.openxmlformats.org/officeDocument/2006/relationships/image" Target="../media/image113.jpeg"/></Relationships>
</file>

<file path=ppt/slides/_rels/slide9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2691.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2642.xml"/><Relationship Id="rId1" Type="http://schemas.openxmlformats.org/officeDocument/2006/relationships/themeOverride" Target="../theme/themeOverride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F3495C-2DA0-4D3B-93EE-5A91A07AE87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18660" y="584200"/>
            <a:ext cx="8620539" cy="5747026"/>
          </a:xfrm>
          <a:prstGeom prst="rect">
            <a:avLst/>
          </a:prstGeom>
        </p:spPr>
      </p:pic>
      <p:sp>
        <p:nvSpPr>
          <p:cNvPr id="2" name="Title 1">
            <a:extLst>
              <a:ext uri="{FF2B5EF4-FFF2-40B4-BE49-F238E27FC236}">
                <a16:creationId xmlns:a16="http://schemas.microsoft.com/office/drawing/2014/main" id="{89BCFD81-195A-C7AD-440C-8F2331E5D9DE}"/>
              </a:ext>
            </a:extLst>
          </p:cNvPr>
          <p:cNvSpPr>
            <a:spLocks noGrp="1"/>
          </p:cNvSpPr>
          <p:nvPr>
            <p:ph type="title"/>
          </p:nvPr>
        </p:nvSpPr>
        <p:spPr>
          <a:xfrm>
            <a:off x="-1" y="1470992"/>
            <a:ext cx="9143999" cy="2934754"/>
          </a:xfrm>
        </p:spPr>
        <p:txBody>
          <a:bodyPr/>
          <a:lstStyle/>
          <a:p>
            <a:r>
              <a:rPr lang="ar-SA" sz="8000" dirty="0">
                <a:effectLst>
                  <a:glow rad="228600">
                    <a:schemeClr val="bg2">
                      <a:alpha val="88001"/>
                    </a:schemeClr>
                  </a:glow>
                  <a:outerShdw blurRad="38100" dist="38100" dir="2700000" algn="tl">
                    <a:srgbClr val="000000"/>
                  </a:outerShdw>
                </a:effectLst>
                <a:cs typeface="Arial" panose="020B0604020202020204" pitchFamily="34" charset="0"/>
              </a:rPr>
              <a:t>-نظرة عامة على اسفار العهد الجديد</a:t>
            </a:r>
            <a:endParaRPr lang="en-US" sz="8000" dirty="0">
              <a:effectLst>
                <a:glow rad="228600">
                  <a:schemeClr val="bg2">
                    <a:alpha val="88001"/>
                  </a:schemeClr>
                </a:glow>
                <a:outerShdw blurRad="38100" dist="38100" dir="2700000" algn="tl">
                  <a:srgbClr val="000000"/>
                </a:outerShdw>
              </a:effectLst>
              <a:cs typeface="Arial" panose="020B0604020202020204" pitchFamily="34" charset="0"/>
            </a:endParaRPr>
          </a:p>
        </p:txBody>
      </p:sp>
      <p:sp>
        <p:nvSpPr>
          <p:cNvPr id="3" name="Rectangle 2">
            <a:extLst>
              <a:ext uri="{FF2B5EF4-FFF2-40B4-BE49-F238E27FC236}">
                <a16:creationId xmlns:a16="http://schemas.microsoft.com/office/drawing/2014/main" id="{2FA1B31C-C800-603A-A64D-5B8840C66A94}"/>
              </a:ext>
            </a:extLst>
          </p:cNvPr>
          <p:cNvSpPr>
            <a:spLocks noChangeArrowheads="1"/>
          </p:cNvSpPr>
          <p:nvPr/>
        </p:nvSpPr>
        <p:spPr bwMode="auto">
          <a:xfrm>
            <a:off x="0" y="6206786"/>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7" name="Title 1">
            <a:extLst>
              <a:ext uri="{FF2B5EF4-FFF2-40B4-BE49-F238E27FC236}">
                <a16:creationId xmlns:a16="http://schemas.microsoft.com/office/drawing/2014/main" id="{4A4504B7-3929-2271-94E3-6C0B8A9A21FE}"/>
              </a:ext>
            </a:extLst>
          </p:cNvPr>
          <p:cNvSpPr txBox="1">
            <a:spLocks/>
          </p:cNvSpPr>
          <p:nvPr/>
        </p:nvSpPr>
        <p:spPr bwMode="auto">
          <a:xfrm>
            <a:off x="-13855" y="4502730"/>
            <a:ext cx="9143999" cy="1039093"/>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eaLnBrk="0" fontAlgn="base" hangingPunct="0">
              <a:spcBef>
                <a:spcPct val="0"/>
              </a:spcBef>
              <a:spcAft>
                <a:spcPct val="0"/>
              </a:spcAft>
              <a:defRPr sz="8000" b="1">
                <a:solidFill>
                  <a:schemeClr val="tx2"/>
                </a:solidFill>
                <a:effectLst>
                  <a:glow rad="228600">
                    <a:schemeClr val="bg2">
                      <a:alpha val="88001"/>
                    </a:schemeClr>
                  </a:glow>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r>
              <a:rPr lang="ar-SA" dirty="0"/>
              <a:t>الاختبار </a:t>
            </a:r>
            <a:endParaRPr lang="en-US" dirty="0"/>
          </a:p>
        </p:txBody>
      </p:sp>
    </p:spTree>
    <p:extLst>
      <p:ext uri="{BB962C8B-B14F-4D97-AF65-F5344CB8AC3E}">
        <p14:creationId xmlns:p14="http://schemas.microsoft.com/office/powerpoint/2010/main" val="2553135961"/>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غالباً ما يدعى يسوع الرب (١: ٢ ، ١٢ ، ١٤ ؛ ٦: ٣) وحتى "رب الأرباب" (٦: ١٤-١٥).
</a:t>
            </a:r>
            <a:endPar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D0F78E-0C8D-8542-95FC-94F2B886D6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3561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1201" name="Rectangle 1" descr="Title 1">
            <a:extLst>
              <a:ext uri="{FF2B5EF4-FFF2-40B4-BE49-F238E27FC236}">
                <a16:creationId xmlns:a16="http://schemas.microsoft.com/office/drawing/2014/main" id="{B6BBBF3B-7C12-3744-BCAE-BF5460B22ACD}"/>
              </a:ext>
            </a:extLst>
          </p:cNvPr>
          <p:cNvSpPr>
            <a:spLocks noGrp="1" noChangeArrowheads="1"/>
          </p:cNvSpPr>
          <p:nvPr>
            <p:ph type="title"/>
          </p:nvPr>
        </p:nvSpPr>
        <p:spPr>
          <a:xfrm>
            <a:off x="-17463" y="-6350"/>
            <a:ext cx="9159876" cy="1011238"/>
          </a:xfrm>
        </p:spPr>
        <p:txBody>
          <a:bodyPr/>
          <a:lstStyle/>
          <a:p>
            <a:r>
              <a:rPr lang="en-US" altLang="en-US" sz="4800" dirty="0">
                <a:solidFill>
                  <a:srgbClr val="FFFFFF"/>
                </a:solidFill>
                <a:sym typeface="Arial" panose="020B0604020202020204" pitchFamily="34" charset="0"/>
              </a:rPr>
              <a:t>الموضوع الرئيسي</a:t>
            </a:r>
          </a:p>
        </p:txBody>
      </p:sp>
      <p:sp>
        <p:nvSpPr>
          <p:cNvPr id="51202" name="Text Box 2" descr="Rectangle 2">
            <a:extLst>
              <a:ext uri="{FF2B5EF4-FFF2-40B4-BE49-F238E27FC236}">
                <a16:creationId xmlns:a16="http://schemas.microsoft.com/office/drawing/2014/main" id="{F182962B-DDCC-3D48-8F05-A301E6AAA4EF}"/>
              </a:ext>
            </a:extLst>
          </p:cNvPr>
          <p:cNvSpPr txBox="1">
            <a:spLocks/>
          </p:cNvSpPr>
          <p:nvPr/>
        </p:nvSpPr>
        <p:spPr bwMode="auto">
          <a:xfrm>
            <a:off x="539750" y="2833321"/>
            <a:ext cx="8062913" cy="830997"/>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صراع ضد المدعون</a:t>
            </a:r>
          </a:p>
        </p:txBody>
      </p:sp>
      <p:sp>
        <p:nvSpPr>
          <p:cNvPr id="51203" name="Text Box 3" descr="Text Box 3">
            <a:extLst>
              <a:ext uri="{FF2B5EF4-FFF2-40B4-BE49-F238E27FC236}">
                <a16:creationId xmlns:a16="http://schemas.microsoft.com/office/drawing/2014/main" id="{379C9D1C-4BBC-604E-8732-6AF53A41ECB3}"/>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rPr>
              <a:t>٢٣</a:t>
            </a:r>
          </a:p>
        </p:txBody>
      </p:sp>
      <p:sp>
        <p:nvSpPr>
          <p:cNvPr id="51204" name="Text Box 4" descr="Rectangle 2">
            <a:extLst>
              <a:ext uri="{FF2B5EF4-FFF2-40B4-BE49-F238E27FC236}">
                <a16:creationId xmlns:a16="http://schemas.microsoft.com/office/drawing/2014/main" id="{675BAB50-0F7C-A444-810F-C9D632E7ED4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1204"/>
                                        </p:tgtEl>
                                        <p:attrNameLst>
                                          <p:attrName>style.visibility</p:attrName>
                                        </p:attrNameLst>
                                      </p:cBhvr>
                                      <p:to>
                                        <p:strVal val="visible"/>
                                      </p:to>
                                    </p:set>
                                    <p:anim calcmode="lin" valueType="num">
                                      <p:cBhvr additive="base">
                                        <p:cTn id="7" dur="500" fill="hold"/>
                                        <p:tgtEl>
                                          <p:spTgt spid="51204"/>
                                        </p:tgtEl>
                                        <p:attrNameLst>
                                          <p:attrName>ppt_x</p:attrName>
                                        </p:attrNameLst>
                                      </p:cBhvr>
                                      <p:tavLst>
                                        <p:tav tm="0">
                                          <p:val>
                                            <p:strVal val="#ppt_x"/>
                                          </p:val>
                                        </p:tav>
                                        <p:tav tm="100000">
                                          <p:val>
                                            <p:strVal val="#ppt_x"/>
                                          </p:val>
                                        </p:tav>
                                      </p:tavLst>
                                    </p:anim>
                                    <p:anim calcmode="lin" valueType="num">
                                      <p:cBhvr additive="base">
                                        <p:cTn id="8" dur="500" fill="hold"/>
                                        <p:tgtEl>
                                          <p:spTgt spid="51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2225" name="Rectangle 1" descr="Rectangle 2">
            <a:extLst>
              <a:ext uri="{FF2B5EF4-FFF2-40B4-BE49-F238E27FC236}">
                <a16:creationId xmlns:a16="http://schemas.microsoft.com/office/drawing/2014/main" id="{D38D1493-D8CF-B346-99F4-81485EA12803}"/>
              </a:ext>
            </a:extLst>
          </p:cNvPr>
          <p:cNvSpPr>
            <a:spLocks noGrp="1" noChangeArrowheads="1"/>
          </p:cNvSpPr>
          <p:nvPr>
            <p:ph type="title"/>
          </p:nvPr>
        </p:nvSpPr>
        <p:spPr>
          <a:xfrm>
            <a:off x="0" y="0"/>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الآية المفتاحية</a:t>
            </a:r>
          </a:p>
        </p:txBody>
      </p:sp>
      <p:sp>
        <p:nvSpPr>
          <p:cNvPr id="52226" name="Text Box 2" descr="Rectangle 2">
            <a:extLst>
              <a:ext uri="{FF2B5EF4-FFF2-40B4-BE49-F238E27FC236}">
                <a16:creationId xmlns:a16="http://schemas.microsoft.com/office/drawing/2014/main" id="{A5FC08C2-9018-744C-8234-9BCD2D886CD3}"/>
              </a:ext>
            </a:extLst>
          </p:cNvPr>
          <p:cNvSpPr txBox="1">
            <a:spLocks/>
          </p:cNvSpPr>
          <p:nvPr/>
        </p:nvSpPr>
        <p:spPr bwMode="auto">
          <a:xfrm>
            <a:off x="44450" y="1601788"/>
            <a:ext cx="9053513" cy="2708434"/>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rPr>
              <a:t>إذْ كُنْتُ أَصْنَعُ كُلَّ ٱلْجَهْدِ لِأَكْتُبَ إِلَيْكُمْ عَنِ ٱلْخَلَاصِ ٱلْمُشْتَرَكِ، ٱضْطُرِرْتُ أَنْ أَكْتُبَ إِلَيْكُمْ وَاعِظًا أَنْ تَجْتَهِدُوا لِأَجْلِ ٱلْإِيمَانِ ٱلْمُسَلَّمِ مَرَّةً لِلْقِدِّيسِينَ.</a:t>
            </a:r>
            <a:r>
              <a:rPr kumimoji="0" lang="en-US" altLang="en-US" sz="2500" b="1" i="0" u="none" strike="noStrike" kern="1200" cap="none" spc="0" normalizeH="0" baseline="3200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rPr>
              <a:t> 4 </a:t>
            </a:r>
            <a:r>
              <a:rPr kumimoji="0" lang="en-US" altLang="en-US" sz="3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rPr>
              <a:t>لِأَنَّهُ دَخَلَ خُلْسَةً نَاسٌ قَدْ كُتِبُوا مُنْذُ ٱلْقَدِيمِ لِهَذِهِ ٱلدَّيْنُونَةِ، فُجَّارٌ، يُحَوِّلُونَ نِعْمَةَ إِلَهِنَا إِلَى ٱلدَّعَارَةِ، وَيُنْكِرُونَ: ٱلسَّيِّدَ ٱلْوَحِيدَ ٱللهَ وَرَبَّنَا يَسُوعَ ٱلْمَسِيحَ ( ٣ب - ٤).</a:t>
            </a:r>
            <a:r>
              <a:rPr kumimoji="0" lang="en-US" altLang="en-US" sz="2500" b="1" i="0" u="none" strike="noStrike" kern="1200" cap="none" spc="0" normalizeH="0" baseline="3200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rPr>
              <a:t> </a:t>
            </a:r>
            <a:endParaRPr kumimoji="0" lang="en-US" altLang="en-US" sz="3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2227" name="Text Box 3" descr="Rectangle 2">
            <a:extLst>
              <a:ext uri="{FF2B5EF4-FFF2-40B4-BE49-F238E27FC236}">
                <a16:creationId xmlns:a16="http://schemas.microsoft.com/office/drawing/2014/main" id="{0DEFDC7C-2137-B443-BE22-00230F65D3BD}"/>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228" name="Text Box 4" descr="Text Box 24">
            <a:extLst>
              <a:ext uri="{FF2B5EF4-FFF2-40B4-BE49-F238E27FC236}">
                <a16:creationId xmlns:a16="http://schemas.microsoft.com/office/drawing/2014/main" id="{472E8B13-2B2F-0843-9750-AD5E406773FD}"/>
              </a:ext>
            </a:extLst>
          </p:cNvPr>
          <p:cNvSpPr txBox="1">
            <a:spLocks/>
          </p:cNvSpPr>
          <p:nvPr/>
        </p:nvSpPr>
        <p:spPr bwMode="auto">
          <a:xfrm>
            <a:off x="8516938"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l" defTabSz="4572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Effect transition="in" filter="blinds(horizontal)">
                                      <p:cBhvr>
                                        <p:cTn id="7" dur="500"/>
                                        <p:tgtEl>
                                          <p:spTgt spid="52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49" name="Rectangle 1" descr="Rectangle 2">
            <a:extLst>
              <a:ext uri="{FF2B5EF4-FFF2-40B4-BE49-F238E27FC236}">
                <a16:creationId xmlns:a16="http://schemas.microsoft.com/office/drawing/2014/main" id="{8D3ED565-970C-B14F-A2EC-F0B3CF00F550}"/>
              </a:ext>
            </a:extLst>
          </p:cNvPr>
          <p:cNvSpPr>
            <a:spLocks noGrp="1" noChangeArrowheads="1"/>
          </p:cNvSpPr>
          <p:nvPr>
            <p:ph type="title" idx="4294967295"/>
          </p:nvPr>
        </p:nvSpPr>
        <p:spPr>
          <a:xfrm>
            <a:off x="2438400" y="898525"/>
            <a:ext cx="4191000" cy="533400"/>
          </a:xfrm>
          <a:solidFill>
            <a:srgbClr val="000000"/>
          </a:solidFill>
        </p:spPr>
        <p:txBody>
          <a:bodyPr/>
          <a:lstStyle/>
          <a:p>
            <a:pPr rtl="1"/>
            <a:r>
              <a:rPr lang="en-US" altLang="en-US" sz="2800" b="1" dirty="0">
                <a:solidFill>
                  <a:srgbClr val="FFFFFF"/>
                </a:solidFill>
                <a:latin typeface="Arial" panose="020B0604020202020204" pitchFamily="34" charset="0"/>
                <a:cs typeface="Arial" panose="020B0604020202020204" pitchFamily="34" charset="0"/>
                <a:sym typeface="Arial" panose="020B0604020202020204" pitchFamily="34" charset="0"/>
              </a:rPr>
              <a:t>البيان الموجز</a:t>
            </a:r>
          </a:p>
        </p:txBody>
      </p:sp>
      <p:sp>
        <p:nvSpPr>
          <p:cNvPr id="53250" name="Text Box 2" descr="Text Box 3">
            <a:extLst>
              <a:ext uri="{FF2B5EF4-FFF2-40B4-BE49-F238E27FC236}">
                <a16:creationId xmlns:a16="http://schemas.microsoft.com/office/drawing/2014/main" id="{987CA3D9-C1C4-A945-8112-9B198415E0F1}"/>
              </a:ext>
            </a:extLst>
          </p:cNvPr>
          <p:cNvSpPr txBox="1">
            <a:spLocks/>
          </p:cNvSpPr>
          <p:nvPr/>
        </p:nvSpPr>
        <p:spPr bwMode="auto">
          <a:xfrm>
            <a:off x="8311891" y="44450"/>
            <a:ext cx="611706" cy="461665"/>
          </a:xfrm>
          <a:prstGeom prst="rect">
            <a:avLst/>
          </a:prstGeom>
          <a:solidFill>
            <a:srgbClr val="E9E2B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3251" name="Text Box 3" descr="Text Box 10">
            <a:extLst>
              <a:ext uri="{FF2B5EF4-FFF2-40B4-BE49-F238E27FC236}">
                <a16:creationId xmlns:a16="http://schemas.microsoft.com/office/drawing/2014/main" id="{7A2EFF2D-E127-5D45-953B-0E08F93D491C}"/>
              </a:ext>
            </a:extLst>
          </p:cNvPr>
          <p:cNvSpPr txBox="1">
            <a:spLocks/>
          </p:cNvSpPr>
          <p:nvPr/>
        </p:nvSpPr>
        <p:spPr bwMode="auto">
          <a:xfrm>
            <a:off x="152400" y="2224276"/>
            <a:ext cx="8763000" cy="1569660"/>
          </a:xfrm>
          <a:prstGeom prst="rect">
            <a:avLst/>
          </a:prstGeom>
          <a:solidFill>
            <a:srgbClr val="000000"/>
          </a:solidFill>
          <a:ln w="9525" cap="flat" cmpd="sng">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يحذر يهوذا المسيحيين عمومًا من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المدعين</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غير المؤمنين الذين تسللوا إلى كنائسهم متنكرين كمسيحيين لكنهم يحرفون الحقيقة من خلال أساليب حياتهم الدنيئة </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من أجل الدفاع عن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قداسة</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 الكنيسة</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a:t>
            </a:r>
          </a:p>
        </p:txBody>
      </p:sp>
      <p:pic>
        <p:nvPicPr>
          <p:cNvPr id="53252" name="Picture 4" descr="Picture 11">
            <a:extLst>
              <a:ext uri="{FF2B5EF4-FFF2-40B4-BE49-F238E27FC236}">
                <a16:creationId xmlns:a16="http://schemas.microsoft.com/office/drawing/2014/main" id="{D99C4000-EFA4-D340-AEA6-64D755B3047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467600" y="5013325"/>
            <a:ext cx="1477963" cy="1844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53253" name="Group 5">
            <a:extLst>
              <a:ext uri="{FF2B5EF4-FFF2-40B4-BE49-F238E27FC236}">
                <a16:creationId xmlns:a16="http://schemas.microsoft.com/office/drawing/2014/main" id="{17B26AD8-259C-3743-BC2B-E85B0012EA3A}"/>
              </a:ext>
            </a:extLst>
          </p:cNvPr>
          <p:cNvGrpSpPr>
            <a:grpSpLocks/>
          </p:cNvGrpSpPr>
          <p:nvPr/>
        </p:nvGrpSpPr>
        <p:grpSpPr bwMode="auto">
          <a:xfrm>
            <a:off x="2386013" y="219075"/>
            <a:ext cx="4191000" cy="533400"/>
            <a:chOff x="0" y="0"/>
            <a:chExt cx="4191000" cy="533400"/>
          </a:xfrm>
        </p:grpSpPr>
        <p:sp>
          <p:nvSpPr>
            <p:cNvPr id="53254" name="Rectangle 6">
              <a:extLst>
                <a:ext uri="{FF2B5EF4-FFF2-40B4-BE49-F238E27FC236}">
                  <a16:creationId xmlns:a16="http://schemas.microsoft.com/office/drawing/2014/main" id="{E7D0EEDD-3256-1944-A2E6-9F5CB0976F98}"/>
                </a:ext>
              </a:extLst>
            </p:cNvPr>
            <p:cNvSpPr>
              <a:spLocks/>
            </p:cNvSpPr>
            <p:nvPr/>
          </p:nvSpPr>
          <p:spPr bwMode="auto">
            <a:xfrm>
              <a:off x="0" y="0"/>
              <a:ext cx="4191000" cy="533400"/>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3255" name="Text Box 7">
              <a:extLst>
                <a:ext uri="{FF2B5EF4-FFF2-40B4-BE49-F238E27FC236}">
                  <a16:creationId xmlns:a16="http://schemas.microsoft.com/office/drawing/2014/main" id="{2611F8C1-BD6B-4049-9F59-E899996F3423}"/>
                </a:ext>
              </a:extLst>
            </p:cNvPr>
            <p:cNvSpPr txBox="1">
              <a:spLocks/>
            </p:cNvSpPr>
            <p:nvPr/>
          </p:nvSpPr>
          <p:spPr bwMode="auto">
            <a:xfrm>
              <a:off x="46037" y="3475"/>
              <a:ext cx="4098927" cy="526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6038" tIns="46038" rIns="46038" bIns="46038"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253"/>
                                        </p:tgtEl>
                                        <p:attrNameLst>
                                          <p:attrName>style.visibility</p:attrName>
                                        </p:attrNameLst>
                                      </p:cBhvr>
                                      <p:to>
                                        <p:strVal val="visible"/>
                                      </p:to>
                                    </p:set>
                                    <p:anim calcmode="lin" valueType="num">
                                      <p:cBhvr additive="base">
                                        <p:cTn id="7" dur="500" fill="hold"/>
                                        <p:tgtEl>
                                          <p:spTgt spid="53253"/>
                                        </p:tgtEl>
                                        <p:attrNameLst>
                                          <p:attrName>ppt_x</p:attrName>
                                        </p:attrNameLst>
                                      </p:cBhvr>
                                      <p:tavLst>
                                        <p:tav tm="0">
                                          <p:val>
                                            <p:strVal val="#ppt_x"/>
                                          </p:val>
                                        </p:tav>
                                        <p:tav tm="100000">
                                          <p:val>
                                            <p:strVal val="#ppt_x"/>
                                          </p:val>
                                        </p:tav>
                                      </p:tavLst>
                                    </p:anim>
                                    <p:anim calcmode="lin" valueType="num">
                                      <p:cBhvr additive="base">
                                        <p:cTn id="8" dur="500" fill="hold"/>
                                        <p:tgtEl>
                                          <p:spTgt spid="53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bwMode="auto">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4273" name="Rectangle 1" descr="Title 1">
            <a:extLst>
              <a:ext uri="{FF2B5EF4-FFF2-40B4-BE49-F238E27FC236}">
                <a16:creationId xmlns:a16="http://schemas.microsoft.com/office/drawing/2014/main" id="{AF11A1BF-E013-B44C-8472-7EAC3C76098E}"/>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بيان الملكوت</a:t>
            </a:r>
          </a:p>
        </p:txBody>
      </p:sp>
      <p:sp>
        <p:nvSpPr>
          <p:cNvPr id="54274" name="Text Box 2" descr="Rectangle 2">
            <a:extLst>
              <a:ext uri="{FF2B5EF4-FFF2-40B4-BE49-F238E27FC236}">
                <a16:creationId xmlns:a16="http://schemas.microsoft.com/office/drawing/2014/main" id="{A27AC607-9553-EA4F-88E0-2545AF09AD9E}"/>
              </a:ext>
            </a:extLst>
          </p:cNvPr>
          <p:cNvSpPr txBox="1">
            <a:spLocks/>
          </p:cNvSpPr>
          <p:nvPr/>
        </p:nvSpPr>
        <p:spPr bwMode="auto">
          <a:xfrm>
            <a:off x="14287" y="2705725"/>
            <a:ext cx="9053513"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"لَهُ ٱلْمَجْدُ وَٱلْعَظَمَةُ وَٱلْقُدْرَةُ وَٱلسُّلْطَانُ، ٱلْآنَ وَإِلَى كُلِّ ٱلدُّهُورِ. آمِينَ" (٢٥). </a:t>
            </a:r>
          </a:p>
        </p:txBody>
      </p:sp>
      <p:sp>
        <p:nvSpPr>
          <p:cNvPr id="54275" name="Text Box 3" descr="Text Box 3">
            <a:extLst>
              <a:ext uri="{FF2B5EF4-FFF2-40B4-BE49-F238E27FC236}">
                <a16:creationId xmlns:a16="http://schemas.microsoft.com/office/drawing/2014/main" id="{A693B008-DDE5-424E-8480-B662C00FABB0}"/>
              </a:ext>
            </a:extLst>
          </p:cNvPr>
          <p:cNvSpPr txBox="1">
            <a:spLocks/>
          </p:cNvSpPr>
          <p:nvPr/>
        </p:nvSpPr>
        <p:spPr bwMode="auto">
          <a:xfrm>
            <a:off x="8215313" y="42863"/>
            <a:ext cx="777875"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b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4276" name="Text Box 4" descr="Rectangle 2">
            <a:extLst>
              <a:ext uri="{FF2B5EF4-FFF2-40B4-BE49-F238E27FC236}">
                <a16:creationId xmlns:a16="http://schemas.microsoft.com/office/drawing/2014/main" id="{C82AABF3-BE2A-FF4A-853C-618EE72E29E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anim calcmode="lin" valueType="num">
                                      <p:cBhvr additive="base">
                                        <p:cTn id="7" dur="500" fill="hold"/>
                                        <p:tgtEl>
                                          <p:spTgt spid="54276"/>
                                        </p:tgtEl>
                                        <p:attrNameLst>
                                          <p:attrName>ppt_x</p:attrName>
                                        </p:attrNameLst>
                                      </p:cBhvr>
                                      <p:tavLst>
                                        <p:tav tm="0">
                                          <p:val>
                                            <p:strVal val="#ppt_x"/>
                                          </p:val>
                                        </p:tav>
                                        <p:tav tm="100000">
                                          <p:val>
                                            <p:strVal val="#ppt_x"/>
                                          </p:val>
                                        </p:tav>
                                      </p:tavLst>
                                    </p:anim>
                                    <p:anim calcmode="lin" valueType="num">
                                      <p:cBhvr additive="base">
                                        <p:cTn id="8" dur="500" fill="hold"/>
                                        <p:tgtEl>
                                          <p:spTgt spid="542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7" name="Picture 1" descr="Picture 8">
            <a:extLst>
              <a:ext uri="{FF2B5EF4-FFF2-40B4-BE49-F238E27FC236}">
                <a16:creationId xmlns:a16="http://schemas.microsoft.com/office/drawing/2014/main" id="{05DBCE36-9D58-9447-B3DF-F451ECC864B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17500"/>
            <a:ext cx="9144000" cy="6538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5298" name="Rectangle 2" descr="Title 1">
            <a:extLst>
              <a:ext uri="{FF2B5EF4-FFF2-40B4-BE49-F238E27FC236}">
                <a16:creationId xmlns:a16="http://schemas.microsoft.com/office/drawing/2014/main" id="{F6E30B79-91EE-D444-94DE-C77D1D74FF32}"/>
              </a:ext>
            </a:extLst>
          </p:cNvPr>
          <p:cNvSpPr>
            <a:spLocks noGrp="1" noChangeArrowheads="1"/>
          </p:cNvSpPr>
          <p:nvPr>
            <p:ph type="title"/>
          </p:nvPr>
        </p:nvSpPr>
        <p:spPr>
          <a:xfrm>
            <a:off x="0" y="0"/>
            <a:ext cx="9144000" cy="9017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العهد</a:t>
            </a:r>
          </a:p>
        </p:txBody>
      </p:sp>
      <p:sp>
        <p:nvSpPr>
          <p:cNvPr id="55299" name="Text Box 3" descr="Rectangle 2">
            <a:extLst>
              <a:ext uri="{FF2B5EF4-FFF2-40B4-BE49-F238E27FC236}">
                <a16:creationId xmlns:a16="http://schemas.microsoft.com/office/drawing/2014/main" id="{D9D28035-8C6B-1F4A-B4F0-927948571F2A}"/>
              </a:ext>
            </a:extLst>
          </p:cNvPr>
          <p:cNvSpPr txBox="1">
            <a:spLocks/>
          </p:cNvSpPr>
          <p:nvPr/>
        </p:nvSpPr>
        <p:spPr bwMode="auto">
          <a:xfrm>
            <a:off x="833437" y="2186572"/>
            <a:ext cx="7477125" cy="2800767"/>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لِأَنَّهُ دَخَلَ خُلْسَةً أُنَاسٌ قَدْ كُتِبُوا مُنْذُ ٱلْقَدِيمِ لِهَذِهِ ٱلدَّيْنُونَةِ، فُجَّارٌ، يُحَوِّلُونَ نِعْمَةَ إِلَهِنَا إِلَى ٱلدَّعَارَةِ، وَيُنْكِرُونَ: ٱلسَّيِّدَ ٱلْوَحِيدَ ٱللهَ وَرَبَّنَا يَسُوعَ ٱلْمَسِيحَ ( ٤).</a:t>
            </a:r>
          </a:p>
        </p:txBody>
      </p:sp>
      <p:sp>
        <p:nvSpPr>
          <p:cNvPr id="55300" name="Text Box 4" descr="Text Box 3">
            <a:extLst>
              <a:ext uri="{FF2B5EF4-FFF2-40B4-BE49-F238E27FC236}">
                <a16:creationId xmlns:a16="http://schemas.microsoft.com/office/drawing/2014/main" id="{F0BBEBED-7B8B-B442-84FC-503ABD1ED642}"/>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٢٧ف</a:t>
            </a:r>
          </a:p>
        </p:txBody>
      </p:sp>
      <p:sp>
        <p:nvSpPr>
          <p:cNvPr id="55301" name="Text Box 5" descr="Rectangle 2">
            <a:extLst>
              <a:ext uri="{FF2B5EF4-FFF2-40B4-BE49-F238E27FC236}">
                <a16:creationId xmlns:a16="http://schemas.microsoft.com/office/drawing/2014/main" id="{FF7946DC-79CC-044A-8904-EE20DE573AFC}"/>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01"/>
                                        </p:tgtEl>
                                        <p:attrNameLst>
                                          <p:attrName>style.visibility</p:attrName>
                                        </p:attrNameLst>
                                      </p:cBhvr>
                                      <p:to>
                                        <p:strVal val="visible"/>
                                      </p:to>
                                    </p:set>
                                    <p:anim calcmode="lin" valueType="num">
                                      <p:cBhvr additive="base">
                                        <p:cTn id="7" dur="500" fill="hold"/>
                                        <p:tgtEl>
                                          <p:spTgt spid="55301"/>
                                        </p:tgtEl>
                                        <p:attrNameLst>
                                          <p:attrName>ppt_x</p:attrName>
                                        </p:attrNameLst>
                                      </p:cBhvr>
                                      <p:tavLst>
                                        <p:tav tm="0">
                                          <p:val>
                                            <p:strVal val="#ppt_x"/>
                                          </p:val>
                                        </p:tav>
                                        <p:tav tm="100000">
                                          <p:val>
                                            <p:strVal val="#ppt_x"/>
                                          </p:val>
                                        </p:tav>
                                      </p:tavLst>
                                    </p:anim>
                                    <p:anim calcmode="lin" valueType="num">
                                      <p:cBhvr additive="base">
                                        <p:cTn id="8" dur="500" fill="hold"/>
                                        <p:tgtEl>
                                          <p:spTgt spid="55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1"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1" descr="Picture 5">
            <a:extLst>
              <a:ext uri="{FF2B5EF4-FFF2-40B4-BE49-F238E27FC236}">
                <a16:creationId xmlns:a16="http://schemas.microsoft.com/office/drawing/2014/main" id="{1883D307-7112-694B-93FF-FDD7ACD6898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71000" cy="695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6322" name="Rectangle 2" descr="Title 1">
            <a:extLst>
              <a:ext uri="{FF2B5EF4-FFF2-40B4-BE49-F238E27FC236}">
                <a16:creationId xmlns:a16="http://schemas.microsoft.com/office/drawing/2014/main" id="{B21187D0-A5F3-624F-85E5-1BF8068D591B}"/>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الفداء</a:t>
            </a:r>
          </a:p>
        </p:txBody>
      </p:sp>
      <p:sp>
        <p:nvSpPr>
          <p:cNvPr id="56323" name="Text Box 3" descr="Rectangle 2">
            <a:extLst>
              <a:ext uri="{FF2B5EF4-FFF2-40B4-BE49-F238E27FC236}">
                <a16:creationId xmlns:a16="http://schemas.microsoft.com/office/drawing/2014/main" id="{56C4BA1E-875E-6E45-8EA6-B9BBBB0957C2}"/>
              </a:ext>
            </a:extLst>
          </p:cNvPr>
          <p:cNvSpPr txBox="1">
            <a:spLocks/>
          </p:cNvSpPr>
          <p:nvPr/>
        </p:nvSpPr>
        <p:spPr bwMode="auto">
          <a:xfrm>
            <a:off x="1" y="3004822"/>
            <a:ext cx="9271000"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ٱلْإِلَهُ ٱلْحَكِيمُ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ٱلْوَحِيدُ</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مُخَلِّصُنَا</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 من خلال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يسوع</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المسيح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ربنا</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(٢٥ أ) </a:t>
            </a:r>
          </a:p>
        </p:txBody>
      </p:sp>
      <p:sp>
        <p:nvSpPr>
          <p:cNvPr id="56324" name="Text Box 4" descr="Text Box 3">
            <a:extLst>
              <a:ext uri="{FF2B5EF4-FFF2-40B4-BE49-F238E27FC236}">
                <a16:creationId xmlns:a16="http://schemas.microsoft.com/office/drawing/2014/main" id="{A8DA25E2-D500-8F48-B030-4096015E0835}"/>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6325" name="Text Box 5" descr="Rectangle 2">
            <a:extLst>
              <a:ext uri="{FF2B5EF4-FFF2-40B4-BE49-F238E27FC236}">
                <a16:creationId xmlns:a16="http://schemas.microsoft.com/office/drawing/2014/main" id="{FAB81205-9A3A-4A40-ABC8-4E9974E0AA81}"/>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calcmode="lin" valueType="num">
                                      <p:cBhvr additive="base">
                                        <p:cTn id="7" dur="500" fill="hold"/>
                                        <p:tgtEl>
                                          <p:spTgt spid="56325"/>
                                        </p:tgtEl>
                                        <p:attrNameLst>
                                          <p:attrName>ppt_x</p:attrName>
                                        </p:attrNameLst>
                                      </p:cBhvr>
                                      <p:tavLst>
                                        <p:tav tm="0">
                                          <p:val>
                                            <p:strVal val="#ppt_x"/>
                                          </p:val>
                                        </p:tav>
                                        <p:tav tm="100000">
                                          <p:val>
                                            <p:strVal val="#ppt_x"/>
                                          </p:val>
                                        </p:tav>
                                      </p:tavLst>
                                    </p:anim>
                                    <p:anim calcmode="lin" valueType="num">
                                      <p:cBhvr additive="base">
                                        <p:cTn id="8" dur="500" fill="hold"/>
                                        <p:tgtEl>
                                          <p:spTgt spid="563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1" descr="Picture 5">
            <a:extLst>
              <a:ext uri="{FF2B5EF4-FFF2-40B4-BE49-F238E27FC236}">
                <a16:creationId xmlns:a16="http://schemas.microsoft.com/office/drawing/2014/main" id="{1B99A2BC-E0A6-F642-9380-99053F399757}"/>
              </a:ext>
            </a:extLst>
          </p:cNvPr>
          <p:cNvPicPr>
            <a:picLocks noChangeAspect="1"/>
          </p:cNvPicPr>
          <p:nvPr/>
        </p:nvPicPr>
        <p:blipFill>
          <a:blip r:embed="rId2">
            <a:extLst>
              <a:ext uri="{28A0092B-C50C-407E-A947-70E740481C1C}">
                <a14:useLocalDpi xmlns:a14="http://schemas.microsoft.com/office/drawing/2010/main" val="0"/>
              </a:ext>
            </a:extLst>
          </a:blip>
          <a:srcRect l="24846"/>
          <a:stretch>
            <a:fillRect/>
          </a:stretch>
        </p:blipFill>
        <p:spPr bwMode="auto">
          <a:xfrm>
            <a:off x="-17463" y="0"/>
            <a:ext cx="9159876"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7346" name="Rectangle 2" descr="Title 1">
            <a:extLst>
              <a:ext uri="{FF2B5EF4-FFF2-40B4-BE49-F238E27FC236}">
                <a16:creationId xmlns:a16="http://schemas.microsoft.com/office/drawing/2014/main" id="{0ACFAF39-F343-494A-838C-08A1F94A8CEC}"/>
              </a:ext>
            </a:extLst>
          </p:cNvPr>
          <p:cNvSpPr>
            <a:spLocks noGrp="1" noChangeArrowheads="1"/>
          </p:cNvSpPr>
          <p:nvPr>
            <p:ph type="title"/>
          </p:nvPr>
        </p:nvSpPr>
        <p:spPr>
          <a:xfrm>
            <a:off x="-17463" y="1588"/>
            <a:ext cx="9159876" cy="1398587"/>
          </a:xfrm>
          <a:solidFill>
            <a:srgbClr val="000000"/>
          </a:solidFill>
        </p:spPr>
        <p:txBody>
          <a:bodyPr/>
          <a:lstStyle/>
          <a:p>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نبوة</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b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b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(الرب ، </a:t>
            </a:r>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المعبود</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p>
        </p:txBody>
      </p:sp>
      <p:sp>
        <p:nvSpPr>
          <p:cNvPr id="57347" name="Text Box 3" descr="Rectangle 2">
            <a:extLst>
              <a:ext uri="{FF2B5EF4-FFF2-40B4-BE49-F238E27FC236}">
                <a16:creationId xmlns:a16="http://schemas.microsoft.com/office/drawing/2014/main" id="{79250A9D-A47C-8E48-BF00-C7BBDC70A06B}"/>
              </a:ext>
            </a:extLst>
          </p:cNvPr>
          <p:cNvSpPr txBox="1">
            <a:spLocks/>
          </p:cNvSpPr>
          <p:nvPr/>
        </p:nvSpPr>
        <p:spPr bwMode="auto">
          <a:xfrm>
            <a:off x="-17463" y="2907130"/>
            <a:ext cx="9053513" cy="2123658"/>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سيحكم</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المسيح على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المتظاهرين</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لأفعالهم</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الشريرة</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وكلماتهم</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التي</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تحدثوا</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ضده</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في</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مجيئه</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الثاني</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مع</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القديسين</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والملائكة</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 ١٤ </a:t>
            </a:r>
            <a:r>
              <a:rPr kumimoji="0" lang="en-US" altLang="en-US" sz="4400" b="1" i="0" u="none" strike="noStrike" kern="1200" cap="none" spc="0" normalizeH="0" baseline="0" noProof="0" dirty="0" err="1">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ب</a:t>
            </a:r>
            <a:r>
              <a:rPr kumimoji="0" lang="en-US" altLang="en-US" sz="4400" b="1" i="0"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 - ١٥ )</a:t>
            </a:r>
          </a:p>
        </p:txBody>
      </p:sp>
      <p:sp>
        <p:nvSpPr>
          <p:cNvPr id="57348" name="Text Box 4" descr="Text Box 3">
            <a:extLst>
              <a:ext uri="{FF2B5EF4-FFF2-40B4-BE49-F238E27FC236}">
                <a16:creationId xmlns:a16="http://schemas.microsoft.com/office/drawing/2014/main" id="{BBB62124-C479-304A-BB4F-48DABC1D8F5D}"/>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7349" name="Text Box 5" descr="Rectangle 2">
            <a:extLst>
              <a:ext uri="{FF2B5EF4-FFF2-40B4-BE49-F238E27FC236}">
                <a16:creationId xmlns:a16="http://schemas.microsoft.com/office/drawing/2014/main" id="{CB1BD965-742D-4046-BA71-0875D7CC7C30}"/>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349"/>
                                        </p:tgtEl>
                                        <p:attrNameLst>
                                          <p:attrName>style.visibility</p:attrName>
                                        </p:attrNameLst>
                                      </p:cBhvr>
                                      <p:to>
                                        <p:strVal val="visible"/>
                                      </p:to>
                                    </p:set>
                                    <p:anim calcmode="lin" valueType="num">
                                      <p:cBhvr additive="base">
                                        <p:cTn id="7" dur="500" fill="hold"/>
                                        <p:tgtEl>
                                          <p:spTgt spid="57349"/>
                                        </p:tgtEl>
                                        <p:attrNameLst>
                                          <p:attrName>ppt_x</p:attrName>
                                        </p:attrNameLst>
                                      </p:cBhvr>
                                      <p:tavLst>
                                        <p:tav tm="0">
                                          <p:val>
                                            <p:strVal val="#ppt_x"/>
                                          </p:val>
                                        </p:tav>
                                        <p:tav tm="100000">
                                          <p:val>
                                            <p:strVal val="#ppt_x"/>
                                          </p:val>
                                        </p:tav>
                                      </p:tavLst>
                                    </p:anim>
                                    <p:anim calcmode="lin" valueType="num">
                                      <p:cBhvr additive="base">
                                        <p:cTn id="8" dur="500" fill="hold"/>
                                        <p:tgtEl>
                                          <p:spTgt spid="573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6481" name="Text Box 3"/>
          <p:cNvSpPr txBox="1">
            <a:spLocks noChangeArrowheads="1"/>
          </p:cNvSpPr>
          <p:nvPr/>
        </p:nvSpPr>
        <p:spPr bwMode="auto">
          <a:xfrm>
            <a:off x="1547664" y="46365"/>
            <a:ext cx="6120680" cy="6463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ملخص الرسم البياني ليهوذا </a:t>
            </a:r>
            <a:r>
              <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endParaRPr>
          </a:p>
        </p:txBody>
      </p:sp>
      <p:graphicFrame>
        <p:nvGraphicFramePr>
          <p:cNvPr id="55" name="Table 54"/>
          <p:cNvGraphicFramePr>
            <a:graphicFrameLocks noGrp="1"/>
          </p:cNvGraphicFramePr>
          <p:nvPr/>
        </p:nvGraphicFramePr>
        <p:xfrm>
          <a:off x="1" y="696912"/>
          <a:ext cx="9144001" cy="6161088"/>
        </p:xfrm>
        <a:graphic>
          <a:graphicData uri="http://schemas.openxmlformats.org/drawingml/2006/table">
            <a:tbl>
              <a:tblPr>
                <a:effectLst/>
              </a:tblPr>
              <a:tblGrid>
                <a:gridCol w="755575">
                  <a:extLst>
                    <a:ext uri="{9D8B030D-6E8A-4147-A177-3AD203B41FA5}">
                      <a16:colId xmlns:a16="http://schemas.microsoft.com/office/drawing/2014/main" val="20000"/>
                    </a:ext>
                  </a:extLst>
                </a:gridCol>
                <a:gridCol w="576064">
                  <a:extLst>
                    <a:ext uri="{9D8B030D-6E8A-4147-A177-3AD203B41FA5}">
                      <a16:colId xmlns:a16="http://schemas.microsoft.com/office/drawing/2014/main" val="1451028584"/>
                    </a:ext>
                  </a:extLst>
                </a:gridCol>
                <a:gridCol w="792088">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gridCol w="792088">
                  <a:extLst>
                    <a:ext uri="{9D8B030D-6E8A-4147-A177-3AD203B41FA5}">
                      <a16:colId xmlns:a16="http://schemas.microsoft.com/office/drawing/2014/main" val="20004"/>
                    </a:ext>
                  </a:extLst>
                </a:gridCol>
                <a:gridCol w="936104">
                  <a:extLst>
                    <a:ext uri="{9D8B030D-6E8A-4147-A177-3AD203B41FA5}">
                      <a16:colId xmlns:a16="http://schemas.microsoft.com/office/drawing/2014/main" val="3095776360"/>
                    </a:ext>
                  </a:extLst>
                </a:gridCol>
                <a:gridCol w="1008112">
                  <a:extLst>
                    <a:ext uri="{9D8B030D-6E8A-4147-A177-3AD203B41FA5}">
                      <a16:colId xmlns:a16="http://schemas.microsoft.com/office/drawing/2014/main" val="20007"/>
                    </a:ext>
                  </a:extLst>
                </a:gridCol>
                <a:gridCol w="792088">
                  <a:extLst>
                    <a:ext uri="{9D8B030D-6E8A-4147-A177-3AD203B41FA5}">
                      <a16:colId xmlns:a16="http://schemas.microsoft.com/office/drawing/2014/main" val="20008"/>
                    </a:ext>
                  </a:extLst>
                </a:gridCol>
                <a:gridCol w="1008112">
                  <a:extLst>
                    <a:ext uri="{9D8B030D-6E8A-4147-A177-3AD203B41FA5}">
                      <a16:colId xmlns:a16="http://schemas.microsoft.com/office/drawing/2014/main" val="2424562698"/>
                    </a:ext>
                  </a:extLst>
                </a:gridCol>
                <a:gridCol w="792088">
                  <a:extLst>
                    <a:ext uri="{9D8B030D-6E8A-4147-A177-3AD203B41FA5}">
                      <a16:colId xmlns:a16="http://schemas.microsoft.com/office/drawing/2014/main" val="3662461239"/>
                    </a:ext>
                  </a:extLst>
                </a:gridCol>
                <a:gridCol w="755578">
                  <a:extLst>
                    <a:ext uri="{9D8B030D-6E8A-4147-A177-3AD203B41FA5}">
                      <a16:colId xmlns:a16="http://schemas.microsoft.com/office/drawing/2014/main" val="697093574"/>
                    </a:ext>
                  </a:extLst>
                </a:gridCol>
              </a:tblGrid>
              <a:tr h="855956">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3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صراع ضد المدعين</a:t>
                      </a:r>
                      <a:endParaRPr kumimoji="0" lang="ar-SA" sz="32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tx1">
                            <a:lumMod val="65000"/>
                            <a:lumOff val="35000"/>
                            <a:shade val="30000"/>
                            <a:satMod val="115000"/>
                          </a:schemeClr>
                        </a:gs>
                        <a:gs pos="100000">
                          <a:schemeClr val="tx1">
                            <a:lumMod val="65000"/>
                            <a:lumOff val="35000"/>
                            <a:shade val="100000"/>
                            <a:satMod val="115000"/>
                          </a:schemeClr>
                        </a:gs>
                      </a:gsLst>
                      <a:path path="circle">
                        <a:fillToRect l="50000" t="50000" r="50000" b="50000"/>
                      </a:path>
                      <a:tileRect/>
                    </a:gra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extLst>
                  <a:ext uri="{0D108BD9-81ED-4DB2-BD59-A6C34878D82A}">
                    <a16:rowId xmlns:a16="http://schemas.microsoft.com/office/drawing/2014/main" val="10000"/>
                  </a:ext>
                </a:extLst>
              </a:tr>
              <a:tr h="632046">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لماذا التنافس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Chapters 3–41</a:t>
                      </a:r>
                    </a:p>
                  </a:txBody>
                  <a:tcPr anchor="ctr" horzOverflow="overflow">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 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extLst>
                  <a:ext uri="{0D108BD9-81ED-4DB2-BD59-A6C34878D82A}">
                    <a16:rowId xmlns:a16="http://schemas.microsoft.com/office/drawing/2014/main" val="201724748"/>
                  </a:ext>
                </a:extLst>
              </a:tr>
              <a:tr h="72233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مقدمة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الممارسات</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كيفية تجنب</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فخاخ المدعين</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مدح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للحماية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extLst>
                  <a:ext uri="{0D108BD9-81ED-4DB2-BD59-A6C34878D82A}">
                    <a16:rowId xmlns:a16="http://schemas.microsoft.com/office/drawing/2014/main" val="10001"/>
                  </a:ext>
                </a:extLst>
              </a:tr>
              <a:tr h="879048">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 - ٢</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٣ - ١٦</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FF"/>
                    </a:solidFill>
                  </a:tcPr>
                </a:tc>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١٧ - ٢٣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٢٤- ٢٥</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2"/>
                  </a:ext>
                </a:extLst>
              </a:tr>
              <a:tr h="1558844">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التحية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البركة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الهدف للدفاع عن الإيمان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٣ -٤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err="1">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ع.ق</a:t>
                      </a:r>
                      <a:endPar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٥- ٧</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(الماضي)</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الخصائص</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٨ - ١٣</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(الحاضر)</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الدينونة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١٤ - ١٦</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(المستقبل)</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تذكر تنبؤات الرسل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١٧ - ١٩</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تنشئة النفس في محبة الله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٢٠ -٢١</a:t>
                      </a: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إظهار الرحمة لأتباع المدعين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٢٢- ٢٣</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مصدر النصر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المخلص الوحيد</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٢٥</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extLst>
                  <a:ext uri="{0D108BD9-81ED-4DB2-BD59-A6C34878D82A}">
                    <a16:rowId xmlns:a16="http://schemas.microsoft.com/office/drawing/2014/main" val="10003"/>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أصل غير معروف لإسرائيل على الأرجح</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6"/>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ج. ٧٥ ميلادي</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377944681"/>
                  </a:ext>
                </a:extLst>
              </a:tr>
            </a:tbl>
          </a:graphicData>
        </a:graphic>
      </p:graphicFrame>
      <p:sp>
        <p:nvSpPr>
          <p:cNvPr id="916528" name="Text Box 2"/>
          <p:cNvSpPr txBox="1">
            <a:spLocks noChangeArrowheads="1"/>
          </p:cNvSpPr>
          <p:nvPr/>
        </p:nvSpPr>
        <p:spPr bwMode="auto">
          <a:xfrm>
            <a:off x="8244408" y="44624"/>
            <a:ext cx="81488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310</a:t>
            </a:r>
          </a:p>
        </p:txBody>
      </p:sp>
      <p:pic>
        <p:nvPicPr>
          <p:cNvPr id="1162244" name="Picture 4" descr="Boxing Glove Animation Humour, PNG, 1000x1000px, Boxing Glove, Adidas,  Animation, Arm, Boxing Download Free">
            <a:extLst>
              <a:ext uri="{FF2B5EF4-FFF2-40B4-BE49-F238E27FC236}">
                <a16:creationId xmlns:a16="http://schemas.microsoft.com/office/drawing/2014/main" id="{499B139E-0906-6343-9C77-1C81482C98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547664" cy="15476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61046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16481"/>
                                        </p:tgtEl>
                                        <p:attrNameLst>
                                          <p:attrName>style.visibility</p:attrName>
                                        </p:attrNameLst>
                                      </p:cBhvr>
                                      <p:to>
                                        <p:strVal val="visible"/>
                                      </p:to>
                                    </p:set>
                                    <p:animEffect transition="in" filter="checkerboard(across)">
                                      <p:cBhvr>
                                        <p:cTn id="7" dur="500"/>
                                        <p:tgtEl>
                                          <p:spTgt spid="916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481" grpId="0" animBg="1"/>
    </p:bldLst>
  </p:timing>
</p:sld>
</file>

<file path=ppt/slides/slide108.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59393" name="Picture 1" descr="Picture 3">
            <a:extLst>
              <a:ext uri="{FF2B5EF4-FFF2-40B4-BE49-F238E27FC236}">
                <a16:creationId xmlns:a16="http://schemas.microsoft.com/office/drawing/2014/main" id="{892247D0-987F-4F42-A93D-3E4EB717801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240463"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9394" name="Rectangle 2" descr="Rectangle 2">
            <a:extLst>
              <a:ext uri="{FF2B5EF4-FFF2-40B4-BE49-F238E27FC236}">
                <a16:creationId xmlns:a16="http://schemas.microsoft.com/office/drawing/2014/main" id="{B0EB6852-16D2-C748-ADC3-24A61865CF17}"/>
              </a:ext>
            </a:extLst>
          </p:cNvPr>
          <p:cNvSpPr>
            <a:spLocks noGrp="1" noChangeArrowheads="1"/>
          </p:cNvSpPr>
          <p:nvPr>
            <p:ph type="title" idx="4294967295"/>
          </p:nvPr>
        </p:nvSpPr>
        <p:spPr>
          <a:xfrm>
            <a:off x="6011863" y="44450"/>
            <a:ext cx="3168650" cy="1512888"/>
          </a:xfrm>
          <a:solidFill>
            <a:srgbClr val="0000FF"/>
          </a:solidFill>
        </p:spPr>
        <p:txBody>
          <a:bodyPr/>
          <a:lstStyle/>
          <a:p>
            <a:pPr rtl="1"/>
            <a:r>
              <a:rPr lang="en-US" altLang="en-US" sz="6000" b="1" dirty="0">
                <a:solidFill>
                  <a:srgbClr val="FFFFFF"/>
                </a:solidFill>
                <a:latin typeface="Arial" panose="020B0604020202020204" pitchFamily="34" charset="0"/>
                <a:cs typeface="Arial" panose="020B0604020202020204" pitchFamily="34" charset="0"/>
                <a:sym typeface="Arial" panose="020B0604020202020204" pitchFamily="34" charset="0"/>
              </a:rPr>
              <a:t>يهوذا</a:t>
            </a:r>
          </a:p>
        </p:txBody>
      </p:sp>
      <p:grpSp>
        <p:nvGrpSpPr>
          <p:cNvPr id="59395" name="Group 3">
            <a:extLst>
              <a:ext uri="{FF2B5EF4-FFF2-40B4-BE49-F238E27FC236}">
                <a16:creationId xmlns:a16="http://schemas.microsoft.com/office/drawing/2014/main" id="{CBF912C7-B1D6-5549-BBB5-EC3AF960B33F}"/>
              </a:ext>
            </a:extLst>
          </p:cNvPr>
          <p:cNvGrpSpPr>
            <a:grpSpLocks/>
          </p:cNvGrpSpPr>
          <p:nvPr/>
        </p:nvGrpSpPr>
        <p:grpSpPr bwMode="auto">
          <a:xfrm>
            <a:off x="2803525" y="1976438"/>
            <a:ext cx="6302375" cy="4684712"/>
            <a:chOff x="-1" y="0"/>
            <a:chExt cx="6302551" cy="4683962"/>
          </a:xfrm>
        </p:grpSpPr>
        <p:sp>
          <p:nvSpPr>
            <p:cNvPr id="59396" name="Rectangle 4">
              <a:extLst>
                <a:ext uri="{FF2B5EF4-FFF2-40B4-BE49-F238E27FC236}">
                  <a16:creationId xmlns:a16="http://schemas.microsoft.com/office/drawing/2014/main" id="{0B033D5C-4A10-8D46-BFBE-B12EC1FBA91D}"/>
                </a:ext>
              </a:extLst>
            </p:cNvPr>
            <p:cNvSpPr>
              <a:spLocks/>
            </p:cNvSpPr>
            <p:nvPr/>
          </p:nvSpPr>
          <p:spPr bwMode="auto">
            <a:xfrm rot="20223301">
              <a:off x="293774" y="1008480"/>
              <a:ext cx="5715001" cy="2667001"/>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59397" name="Text Box 5">
              <a:extLst>
                <a:ext uri="{FF2B5EF4-FFF2-40B4-BE49-F238E27FC236}">
                  <a16:creationId xmlns:a16="http://schemas.microsoft.com/office/drawing/2014/main" id="{489F4383-F36B-654E-9C8B-AF28B75F4EA6}"/>
                </a:ext>
              </a:extLst>
            </p:cNvPr>
            <p:cNvSpPr txBox="1">
              <a:spLocks/>
            </p:cNvSpPr>
            <p:nvPr/>
          </p:nvSpPr>
          <p:spPr bwMode="auto">
            <a:xfrm rot="20223301">
              <a:off x="339494" y="1215922"/>
              <a:ext cx="5623561" cy="22521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r>
                <a:rPr kumimoji="0" lang="en-US" altLang="en-US" sz="2400" b="1" i="1"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الآيات</a:t>
              </a:r>
              <a:r>
                <a:rPr kumimoji="0" lang="en-US" altLang="en-US" sz="2400" b="1" i="1"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1"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١- ٤	</a:t>
              </a:r>
              <a:r>
                <a:rPr kumimoji="0" lang="en-US" altLang="en-US" sz="2400" b="1" i="0" u="none" strike="noStrike" kern="1200" cap="none" spc="0" normalizeH="0" baseline="0" noProof="0" dirty="0">
                  <a:ln>
                    <a:noFill/>
                  </a:ln>
                  <a:solidFill>
                    <a:srgbClr val="FFFF00"/>
                  </a:solidFill>
                  <a:effectLst/>
                  <a:uLnTx/>
                  <a:uFillTx/>
                  <a:latin typeface="Arail" charset="0"/>
                  <a:ea typeface="Arail" charset="0"/>
                  <a:cs typeface="Arail" charset="0"/>
                  <a:sym typeface="Arail" charset="0"/>
                </a:rPr>
                <a:t>يهوذا</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يحذر من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الردة</a:t>
              </a:r>
              <a:endPar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endParaRP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٥-٧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عدم</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الإيمان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عبر</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التاريخ</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٨ - ١٩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وصف</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المعلمين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الكذبة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٢٠ - ٢٥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نصيحة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على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البقاء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أوفياء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p:txBody>
        </p:sp>
      </p:grpSp>
      <p:grpSp>
        <p:nvGrpSpPr>
          <p:cNvPr id="59398" name="Group 6">
            <a:extLst>
              <a:ext uri="{FF2B5EF4-FFF2-40B4-BE49-F238E27FC236}">
                <a16:creationId xmlns:a16="http://schemas.microsoft.com/office/drawing/2014/main" id="{307378A5-FEB2-A849-8583-9E2A7AC45C87}"/>
              </a:ext>
            </a:extLst>
          </p:cNvPr>
          <p:cNvGrpSpPr>
            <a:grpSpLocks/>
          </p:cNvGrpSpPr>
          <p:nvPr/>
        </p:nvGrpSpPr>
        <p:grpSpPr bwMode="auto">
          <a:xfrm>
            <a:off x="0" y="6398568"/>
            <a:ext cx="9144000" cy="461665"/>
            <a:chOff x="0" y="-2232"/>
            <a:chExt cx="9144000" cy="461665"/>
          </a:xfrm>
        </p:grpSpPr>
        <p:sp>
          <p:nvSpPr>
            <p:cNvPr id="59399" name="Rectangle 7">
              <a:extLst>
                <a:ext uri="{FF2B5EF4-FFF2-40B4-BE49-F238E27FC236}">
                  <a16:creationId xmlns:a16="http://schemas.microsoft.com/office/drawing/2014/main" id="{D85F3CAF-809A-504A-8254-D691098FCB44}"/>
                </a:ext>
              </a:extLst>
            </p:cNvPr>
            <p:cNvSpPr>
              <a:spLocks/>
            </p:cNvSpPr>
            <p:nvPr/>
          </p:nvSpPr>
          <p:spPr bwMode="auto">
            <a:xfrm>
              <a:off x="0" y="0"/>
              <a:ext cx="9144000" cy="457200"/>
            </a:xfrm>
            <a:prstGeom prst="rect">
              <a:avLst/>
            </a:prstGeom>
            <a:solidFill>
              <a:srgbClr val="000000"/>
            </a:solidFill>
            <a:ln>
              <a:noFill/>
            </a:ln>
            <a:effectLst>
              <a:outerShdw blurRad="63500" dist="35921" dir="2700000" algn="ctr" rotWithShape="0">
                <a:srgbClr val="808080">
                  <a:alpha val="74997"/>
                </a:srgb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9400" name="Text Box 8">
              <a:extLst>
                <a:ext uri="{FF2B5EF4-FFF2-40B4-BE49-F238E27FC236}">
                  <a16:creationId xmlns:a16="http://schemas.microsoft.com/office/drawing/2014/main" id="{901914C8-5C21-5849-9F23-D0E9814F735D}"/>
                </a:ext>
              </a:extLst>
            </p:cNvPr>
            <p:cNvSpPr txBox="1">
              <a:spLocks/>
            </p:cNvSpPr>
            <p:nvPr/>
          </p:nvSpPr>
          <p:spPr bwMode="auto">
            <a:xfrm>
              <a:off x="45719" y="-2232"/>
              <a:ext cx="9052561"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باري</a:t>
              </a:r>
              <a:r>
                <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هدلستون ، </a:t>
              </a:r>
              <a:r>
                <a:rPr kumimoji="0" lang="en-US" alt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الكتاب</a:t>
              </a:r>
              <a:r>
                <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المقدس</a:t>
              </a:r>
              <a:r>
                <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الأبجدي</a:t>
              </a:r>
              <a:endPar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394"/>
                                        </p:tgtEl>
                                        <p:attrNameLst>
                                          <p:attrName>style.visibility</p:attrName>
                                        </p:attrNameLst>
                                      </p:cBhvr>
                                      <p:to>
                                        <p:strVal val="visible"/>
                                      </p:to>
                                    </p:set>
                                    <p:animEffect transition="in" filter="blinds(horizontal)">
                                      <p:cBhvr>
                                        <p:cTn id="7" dur="500"/>
                                        <p:tgtEl>
                                          <p:spTgt spid="59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animBg="1"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descr="Picture 2">
            <a:extLst>
              <a:ext uri="{FF2B5EF4-FFF2-40B4-BE49-F238E27FC236}">
                <a16:creationId xmlns:a16="http://schemas.microsoft.com/office/drawing/2014/main" id="{733A85B6-15D5-884F-8433-6D9F0197A35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1113"/>
            <a:ext cx="9142413" cy="6092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0418" name="Text Box 2" descr="Rectangle 2">
            <a:extLst>
              <a:ext uri="{FF2B5EF4-FFF2-40B4-BE49-F238E27FC236}">
                <a16:creationId xmlns:a16="http://schemas.microsoft.com/office/drawing/2014/main" id="{462BB201-4E1B-AB4E-96D9-6E62E1D71763}"/>
              </a:ext>
            </a:extLst>
          </p:cNvPr>
          <p:cNvSpPr txBox="1">
            <a:spLocks/>
          </p:cNvSpPr>
          <p:nvPr/>
        </p:nvSpPr>
        <p:spPr bwMode="auto">
          <a:xfrm>
            <a:off x="20638" y="3473531"/>
            <a:ext cx="9053512" cy="22159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13800" b="0" i="0" u="none" strike="noStrike" kern="1200" cap="none" spc="0" normalizeH="0" baseline="0" noProof="0" dirty="0">
                <a:ln>
                  <a:noFill/>
                </a:ln>
                <a:solidFill>
                  <a:srgbClr val="FFFFFF"/>
                </a:solidFill>
                <a:effectLst>
                  <a:glow rad="228600">
                    <a:srgbClr val="000000">
                      <a:satMod val="175000"/>
                      <a:alpha val="87912"/>
                    </a:srgbClr>
                  </a:glow>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13800" b="1" i="0" u="none" strike="noStrike" kern="1200" cap="none" spc="0" normalizeH="0" baseline="0" noProof="0" dirty="0">
              <a:ln>
                <a:noFill/>
              </a:ln>
              <a:solidFill>
                <a:srgbClr val="FFFFFF"/>
              </a:solidFill>
              <a:effectLst>
                <a:glow rad="228600">
                  <a:srgbClr val="000000">
                    <a:satMod val="175000"/>
                    <a:alpha val="87912"/>
                  </a:srgbClr>
                </a:glo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60419" name="Rectangle 3" descr="Title 2">
            <a:extLst>
              <a:ext uri="{FF2B5EF4-FFF2-40B4-BE49-F238E27FC236}">
                <a16:creationId xmlns:a16="http://schemas.microsoft.com/office/drawing/2014/main" id="{7243BB16-11D7-1144-B46A-B61BDB787F94}"/>
              </a:ext>
            </a:extLst>
          </p:cNvPr>
          <p:cNvSpPr>
            <a:spLocks noGrp="1" noChangeArrowheads="1"/>
          </p:cNvSpPr>
          <p:nvPr>
            <p:ph type="title"/>
          </p:nvPr>
        </p:nvSpPr>
        <p:spPr>
          <a:xfrm>
            <a:off x="-34925" y="2130425"/>
            <a:ext cx="9177338" cy="1470025"/>
          </a:xfrm>
        </p:spPr>
        <p:txBody>
          <a:bodyPr/>
          <a:lstStyle/>
          <a:p>
            <a:pPr defTabSz="776288"/>
            <a:r>
              <a:rPr lang="en-US" altLang="en-US" sz="11500" b="1" dirty="0">
                <a:solidFill>
                  <a:srgbClr val="FFFFFF"/>
                </a:solidFill>
                <a:effectLst>
                  <a:glow rad="228600">
                    <a:schemeClr val="accent4">
                      <a:satMod val="175000"/>
                      <a:alpha val="87912"/>
                    </a:schemeClr>
                  </a:glow>
                </a:effectLst>
                <a:latin typeface="Arial" panose="020B0604020202020204" pitchFamily="34" charset="0"/>
                <a:cs typeface="Arial" panose="020B0604020202020204" pitchFamily="34" charset="0"/>
                <a:sym typeface="Arial" panose="020B0604020202020204" pitchFamily="34" charset="0"/>
              </a:rPr>
              <a:t>كن محارب</a:t>
            </a:r>
          </a:p>
        </p:txBody>
      </p:sp>
      <p:sp>
        <p:nvSpPr>
          <p:cNvPr id="60422" name="Text Box 6">
            <a:extLst>
              <a:ext uri="{FF2B5EF4-FFF2-40B4-BE49-F238E27FC236}">
                <a16:creationId xmlns:a16="http://schemas.microsoft.com/office/drawing/2014/main" id="{D5724266-4ECB-524C-BAD1-64FEB67E3643}"/>
              </a:ext>
            </a:extLst>
          </p:cNvPr>
          <p:cNvSpPr txBox="1">
            <a:spLocks/>
          </p:cNvSpPr>
          <p:nvPr/>
        </p:nvSpPr>
        <p:spPr bwMode="auto">
          <a:xfrm>
            <a:off x="45719" y="6248400"/>
            <a:ext cx="9052561"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ts val="40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د. ريك جريفيث•   مركز الدراسات اللاهوتية </a:t>
            </a:r>
            <a:r>
              <a:rPr kumimoji="0" lang="en-US" altLang="en-US" sz="2000" b="1" i="0" u="none" strike="noStrike" kern="1200" cap="none" spc="0" normalizeH="0" baseline="0" noProof="0" dirty="0" err="1">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الأردني</a:t>
            </a:r>
            <a:r>
              <a:rPr kumimoji="0" lang="en-US" altLang="en-US" sz="2000" b="1" i="0"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0418"/>
                                        </p:tgtEl>
                                        <p:attrNameLst>
                                          <p:attrName>style.visibility</p:attrName>
                                        </p:attrNameLst>
                                      </p:cBhvr>
                                      <p:to>
                                        <p:strVal val="visible"/>
                                      </p:to>
                                    </p:set>
                                    <p:anim calcmode="lin" valueType="num">
                                      <p:cBhvr additive="base">
                                        <p:cTn id="7" dur="500" fill="hold"/>
                                        <p:tgtEl>
                                          <p:spTgt spid="60418"/>
                                        </p:tgtEl>
                                        <p:attrNameLst>
                                          <p:attrName>ppt_x</p:attrName>
                                        </p:attrNameLst>
                                      </p:cBhvr>
                                      <p:tavLst>
                                        <p:tav tm="0">
                                          <p:val>
                                            <p:strVal val="#ppt_x"/>
                                          </p:val>
                                        </p:tav>
                                        <p:tav tm="100000">
                                          <p:val>
                                            <p:strVal val="#ppt_x"/>
                                          </p:val>
                                        </p:tav>
                                      </p:tavLst>
                                    </p:anim>
                                    <p:anim calcmode="lin" valueType="num">
                                      <p:cBhvr additive="base">
                                        <p:cTn id="8" dur="500" fill="hold"/>
                                        <p:tgtEl>
                                          <p:spTgt spid="604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5" y="1602007"/>
            <a:ext cx="8776457"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إنَّ ألوهية المسيح ظاهرة في:</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(١) "إنه </a:t>
            </a:r>
            <a:r>
              <a:rPr kumimoji="0" lang="ar-JO" sz="32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صورة الله غير المنظور </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بِكر ["المتفوّق"] كل</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الخليقة. فإنَّهُ فيهِ خُلِقَ الكُلُّ... " (١: ١٥- ١٦ أ)،</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(١: ١٩)، و</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لأنَّهُ فيهِ سُرَّ أنْ </a:t>
            </a:r>
            <a:r>
              <a:rPr kumimoji="0" lang="ar-JO" sz="32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المِلءِ</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(٢: ٩).</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فإنَّهُ فيهِ </a:t>
            </a:r>
            <a:r>
              <a:rPr kumimoji="0" lang="ar-JO" sz="32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مِلءِ اللّاهوتِ </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جَسَديًّا</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9" name="Rectangle 2">
            <a:extLst>
              <a:ext uri="{FF2B5EF4-FFF2-40B4-BE49-F238E27FC236}">
                <a16:creationId xmlns:a16="http://schemas.microsoft.com/office/drawing/2014/main" id="{7228FBA4-570C-5044-A760-F6B1F79BB3C5}"/>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8684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linds(horizont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descr="Rectangle 2">
            <a:extLst>
              <a:ext uri="{FF2B5EF4-FFF2-40B4-BE49-F238E27FC236}">
                <a16:creationId xmlns:a16="http://schemas.microsoft.com/office/drawing/2014/main" id="{B26F27E6-C04C-E54C-93C0-21CB8E307B39}"/>
              </a:ext>
            </a:extLst>
          </p:cNvPr>
          <p:cNvSpPr>
            <a:spLocks noGrp="1" noChangeArrowheads="1"/>
          </p:cNvSpPr>
          <p:nvPr>
            <p:ph type="title"/>
          </p:nvPr>
        </p:nvSpPr>
        <p:spPr>
          <a:xfrm>
            <a:off x="0" y="44450"/>
            <a:ext cx="9144000" cy="2032000"/>
          </a:xfrm>
          <a:effectLst>
            <a:outerShdw blurRad="63500" dist="35921" dir="2700000" algn="ctr" rotWithShape="0">
              <a:srgbClr val="000000">
                <a:alpha val="74997"/>
              </a:srgbClr>
            </a:outerShdw>
          </a:effectLst>
        </p:spPr>
        <p:txBody>
          <a:bodyPr anchor="t"/>
          <a:lstStyle/>
          <a:p>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كيف</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يمكنك</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الدفاع عن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الإيمان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ضد </a:t>
            </a:r>
            <a:r>
              <a:rPr lang="en-US" altLang="en-US" sz="5400" b="1" dirty="0">
                <a:solidFill>
                  <a:srgbClr val="FFFB00"/>
                </a:solidFill>
                <a:latin typeface="Arial" panose="020B0604020202020204" pitchFamily="34" charset="0"/>
                <a:cs typeface="Arial" panose="020B0604020202020204" pitchFamily="34" charset="0"/>
                <a:sym typeface="Arial" panose="020B0604020202020204" pitchFamily="34" charset="0"/>
              </a:rPr>
              <a:t>المدعين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a:t>
            </a:r>
          </a:p>
        </p:txBody>
      </p:sp>
      <p:pic>
        <p:nvPicPr>
          <p:cNvPr id="61442" name="Picture 2" descr="Picture 1">
            <a:extLst>
              <a:ext uri="{FF2B5EF4-FFF2-40B4-BE49-F238E27FC236}">
                <a16:creationId xmlns:a16="http://schemas.microsoft.com/office/drawing/2014/main" id="{942AF039-A44D-AB48-8F7D-EA42AA7537B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75" y="2060575"/>
            <a:ext cx="9083675" cy="4797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1443" name="Group 3">
            <a:extLst>
              <a:ext uri="{FF2B5EF4-FFF2-40B4-BE49-F238E27FC236}">
                <a16:creationId xmlns:a16="http://schemas.microsoft.com/office/drawing/2014/main" id="{7F7C9560-DB2D-2147-99F6-4C19E7BD1DAC}"/>
              </a:ext>
            </a:extLst>
          </p:cNvPr>
          <p:cNvGrpSpPr>
            <a:grpSpLocks/>
          </p:cNvGrpSpPr>
          <p:nvPr/>
        </p:nvGrpSpPr>
        <p:grpSpPr bwMode="auto">
          <a:xfrm>
            <a:off x="4010025" y="1771650"/>
            <a:ext cx="3892550" cy="2736850"/>
            <a:chOff x="-1" y="0"/>
            <a:chExt cx="3892201" cy="2736304"/>
          </a:xfrm>
        </p:grpSpPr>
        <p:sp>
          <p:nvSpPr>
            <p:cNvPr id="61444" name="Rectangle 4">
              <a:extLst>
                <a:ext uri="{FF2B5EF4-FFF2-40B4-BE49-F238E27FC236}">
                  <a16:creationId xmlns:a16="http://schemas.microsoft.com/office/drawing/2014/main" id="{81076ED1-5BD0-0540-990E-BD69D19D9585}"/>
                </a:ext>
              </a:extLst>
            </p:cNvPr>
            <p:cNvSpPr>
              <a:spLocks/>
            </p:cNvSpPr>
            <p:nvPr/>
          </p:nvSpPr>
          <p:spPr bwMode="auto">
            <a:xfrm rot="20223301">
              <a:off x="137645" y="648045"/>
              <a:ext cx="3616909" cy="1440214"/>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endParaRPr kumimoji="0" lang="en-US" altLang="en-US" sz="6000" b="1" i="0"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sp>
          <p:nvSpPr>
            <p:cNvPr id="61445" name="Text Box 5">
              <a:extLst>
                <a:ext uri="{FF2B5EF4-FFF2-40B4-BE49-F238E27FC236}">
                  <a16:creationId xmlns:a16="http://schemas.microsoft.com/office/drawing/2014/main" id="{AB23821E-7F43-A541-B92B-4B14D186F78C}"/>
                </a:ext>
              </a:extLst>
            </p:cNvPr>
            <p:cNvSpPr txBox="1">
              <a:spLocks/>
            </p:cNvSpPr>
            <p:nvPr/>
          </p:nvSpPr>
          <p:spPr bwMode="auto">
            <a:xfrm rot="20223301">
              <a:off x="183365" y="826774"/>
              <a:ext cx="3525469" cy="10827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r>
                <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rPr>
                <a:t>٤ </a:t>
              </a:r>
              <a:r>
                <a:rPr kumimoji="0" lang="en-US" altLang="en-US" sz="6000" b="1" i="1" u="none" strike="noStrike" kern="1200" cap="none" spc="0" normalizeH="0" baseline="0" noProof="0" err="1">
                  <a:ln>
                    <a:noFill/>
                  </a:ln>
                  <a:solidFill>
                    <a:srgbClr val="FFFFFF"/>
                  </a:solidFill>
                  <a:effectLst/>
                  <a:uLnTx/>
                  <a:uFillTx/>
                  <a:latin typeface="Arail" charset="0"/>
                  <a:ea typeface="Arail" charset="0"/>
                  <a:cs typeface="Arail" charset="0"/>
                  <a:sym typeface="Arail" charset="0"/>
                </a:rPr>
                <a:t>طرق</a:t>
              </a:r>
              <a:endPar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grpSp>
      <p:sp>
        <p:nvSpPr>
          <p:cNvPr id="61446" name="Text Box 6" descr="Rectangle 2">
            <a:extLst>
              <a:ext uri="{FF2B5EF4-FFF2-40B4-BE49-F238E27FC236}">
                <a16:creationId xmlns:a16="http://schemas.microsoft.com/office/drawing/2014/main" id="{8408F562-AC88-0D40-891B-AD835E76FE92}"/>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additive="base">
                                        <p:cTn id="7" dur="500" fill="hold"/>
                                        <p:tgtEl>
                                          <p:spTgt spid="61446"/>
                                        </p:tgtEl>
                                        <p:attrNameLst>
                                          <p:attrName>ppt_x</p:attrName>
                                        </p:attrNameLst>
                                      </p:cBhvr>
                                      <p:tavLst>
                                        <p:tav tm="0">
                                          <p:val>
                                            <p:strVal val="#ppt_x"/>
                                          </p:val>
                                        </p:tav>
                                        <p:tav tm="100000">
                                          <p:val>
                                            <p:strVal val="#ppt_x"/>
                                          </p:val>
                                        </p:tav>
                                      </p:tavLst>
                                    </p:anim>
                                    <p:anim calcmode="lin" valueType="num">
                                      <p:cBhvr additive="base">
                                        <p:cTn id="8" dur="500" fill="hold"/>
                                        <p:tgtEl>
                                          <p:spTgt spid="61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1" descr="Rectangle 2">
            <a:extLst>
              <a:ext uri="{FF2B5EF4-FFF2-40B4-BE49-F238E27FC236}">
                <a16:creationId xmlns:a16="http://schemas.microsoft.com/office/drawing/2014/main" id="{5CD9EC84-1447-1F45-9E21-6E64D622FE2A}"/>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١.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تأكيد</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القديسين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 - ٢)</a:t>
            </a:r>
          </a:p>
        </p:txBody>
      </p:sp>
      <p:pic>
        <p:nvPicPr>
          <p:cNvPr id="63490" name="Picture 2" descr="Picture 3">
            <a:extLst>
              <a:ext uri="{FF2B5EF4-FFF2-40B4-BE49-F238E27FC236}">
                <a16:creationId xmlns:a16="http://schemas.microsoft.com/office/drawing/2014/main" id="{E4561912-9E2B-7449-A098-ED387111A6A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4425" y="1284288"/>
            <a:ext cx="7056438" cy="560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3491" name="Text Box 3" descr="Rectangle 2">
            <a:extLst>
              <a:ext uri="{FF2B5EF4-FFF2-40B4-BE49-F238E27FC236}">
                <a16:creationId xmlns:a16="http://schemas.microsoft.com/office/drawing/2014/main" id="{C66CEF0D-2C2A-1047-B7DA-2DC91FAE8E9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491"/>
                                        </p:tgtEl>
                                        <p:attrNameLst>
                                          <p:attrName>style.visibility</p:attrName>
                                        </p:attrNameLst>
                                      </p:cBhvr>
                                      <p:to>
                                        <p:strVal val="visible"/>
                                      </p:to>
                                    </p:set>
                                    <p:anim calcmode="lin" valueType="num">
                                      <p:cBhvr additive="base">
                                        <p:cTn id="7" dur="500" fill="hold"/>
                                        <p:tgtEl>
                                          <p:spTgt spid="63491"/>
                                        </p:tgtEl>
                                        <p:attrNameLst>
                                          <p:attrName>ppt_x</p:attrName>
                                        </p:attrNameLst>
                                      </p:cBhvr>
                                      <p:tavLst>
                                        <p:tav tm="0">
                                          <p:val>
                                            <p:strVal val="#ppt_x"/>
                                          </p:val>
                                        </p:tav>
                                        <p:tav tm="100000">
                                          <p:val>
                                            <p:strVal val="#ppt_x"/>
                                          </p:val>
                                        </p:tav>
                                      </p:tavLst>
                                    </p:anim>
                                    <p:anim calcmode="lin" valueType="num">
                                      <p:cBhvr additive="base">
                                        <p:cTn id="8" dur="500" fill="hold"/>
                                        <p:tgtEl>
                                          <p:spTgt spid="63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1" descr="Rectangle 2">
            <a:extLst>
              <a:ext uri="{FF2B5EF4-FFF2-40B4-BE49-F238E27FC236}">
                <a16:creationId xmlns:a16="http://schemas.microsoft.com/office/drawing/2014/main" id="{ADB541F8-1F65-8943-AE77-4F4D53D688E3}"/>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٢.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تعرف</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العدو</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٣ - ١٦)</a:t>
            </a:r>
          </a:p>
        </p:txBody>
      </p:sp>
      <p:pic>
        <p:nvPicPr>
          <p:cNvPr id="65538" name="Picture 2" descr="Picture 2">
            <a:extLst>
              <a:ext uri="{FF2B5EF4-FFF2-40B4-BE49-F238E27FC236}">
                <a16:creationId xmlns:a16="http://schemas.microsoft.com/office/drawing/2014/main" id="{123D29E2-6399-084E-A183-0109F05992B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700" y="2057400"/>
            <a:ext cx="5688013" cy="482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5539" name="Picture 3" descr="Picture 5">
            <a:extLst>
              <a:ext uri="{FF2B5EF4-FFF2-40B4-BE49-F238E27FC236}">
                <a16:creationId xmlns:a16="http://schemas.microsoft.com/office/drawing/2014/main" id="{8D482C77-8F11-2048-99FD-E0881D2C04C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89413" y="1052513"/>
            <a:ext cx="4964112" cy="3736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5540" name="Text Box 4" descr="Rectangle 2">
            <a:extLst>
              <a:ext uri="{FF2B5EF4-FFF2-40B4-BE49-F238E27FC236}">
                <a16:creationId xmlns:a16="http://schemas.microsoft.com/office/drawing/2014/main" id="{E9812FA8-B541-1249-BDBA-E5EB27FF59B6}"/>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540"/>
                                        </p:tgtEl>
                                        <p:attrNameLst>
                                          <p:attrName>style.visibility</p:attrName>
                                        </p:attrNameLst>
                                      </p:cBhvr>
                                      <p:to>
                                        <p:strVal val="visible"/>
                                      </p:to>
                                    </p:set>
                                    <p:anim calcmode="lin" valueType="num">
                                      <p:cBhvr additive="base">
                                        <p:cTn id="7" dur="500" fill="hold"/>
                                        <p:tgtEl>
                                          <p:spTgt spid="65540"/>
                                        </p:tgtEl>
                                        <p:attrNameLst>
                                          <p:attrName>ppt_x</p:attrName>
                                        </p:attrNameLst>
                                      </p:cBhvr>
                                      <p:tavLst>
                                        <p:tav tm="0">
                                          <p:val>
                                            <p:strVal val="#ppt_x"/>
                                          </p:val>
                                        </p:tav>
                                        <p:tav tm="100000">
                                          <p:val>
                                            <p:strVal val="#ppt_x"/>
                                          </p:val>
                                        </p:tav>
                                      </p:tavLst>
                                    </p:anim>
                                    <p:anim calcmode="lin" valueType="num">
                                      <p:cBhvr additive="base">
                                        <p:cTn id="8" dur="500" fill="hold"/>
                                        <p:tgtEl>
                                          <p:spTgt spid="655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0"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1" descr="Rectangle 2">
            <a:extLst>
              <a:ext uri="{FF2B5EF4-FFF2-40B4-BE49-F238E27FC236}">
                <a16:creationId xmlns:a16="http://schemas.microsoft.com/office/drawing/2014/main" id="{1127B4A9-30BC-8F45-8E2F-61829AE796B4}"/>
              </a:ext>
            </a:extLst>
          </p:cNvPr>
          <p:cNvSpPr>
            <a:spLocks noGrp="1" noChangeArrowheads="1"/>
          </p:cNvSpPr>
          <p:nvPr>
            <p:ph type="title"/>
          </p:nvPr>
        </p:nvSpPr>
        <p:spPr>
          <a:xfrm>
            <a:off x="0" y="49213"/>
            <a:ext cx="9144000" cy="1795462"/>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٣.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قوي</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إيمانك</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١٧ - ٢٣)</a:t>
            </a:r>
          </a:p>
        </p:txBody>
      </p:sp>
      <p:pic>
        <p:nvPicPr>
          <p:cNvPr id="67586" name="Picture 2" descr="Picture 1">
            <a:extLst>
              <a:ext uri="{FF2B5EF4-FFF2-40B4-BE49-F238E27FC236}">
                <a16:creationId xmlns:a16="http://schemas.microsoft.com/office/drawing/2014/main" id="{48CCCBD7-FDE9-584F-B62B-844860A7B7A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89325" y="2012950"/>
            <a:ext cx="2732088" cy="4105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7587" name="Text Box 3" descr="Rectangle 2">
            <a:extLst>
              <a:ext uri="{FF2B5EF4-FFF2-40B4-BE49-F238E27FC236}">
                <a16:creationId xmlns:a16="http://schemas.microsoft.com/office/drawing/2014/main" id="{ED6CD669-ACEF-8C41-A063-251C6E3C02D3}"/>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additive="base">
                                        <p:cTn id="7" dur="500" fill="hold"/>
                                        <p:tgtEl>
                                          <p:spTgt spid="67587"/>
                                        </p:tgtEl>
                                        <p:attrNameLst>
                                          <p:attrName>ppt_x</p:attrName>
                                        </p:attrNameLst>
                                      </p:cBhvr>
                                      <p:tavLst>
                                        <p:tav tm="0">
                                          <p:val>
                                            <p:strVal val="#ppt_x"/>
                                          </p:val>
                                        </p:tav>
                                        <p:tav tm="100000">
                                          <p:val>
                                            <p:strVal val="#ppt_x"/>
                                          </p:val>
                                        </p:tav>
                                      </p:tavLst>
                                    </p:anim>
                                    <p:anim calcmode="lin" valueType="num">
                                      <p:cBhvr additive="base">
                                        <p:cTn id="8" dur="500" fill="hold"/>
                                        <p:tgtEl>
                                          <p:spTgt spid="675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1" descr="Picture 2">
            <a:extLst>
              <a:ext uri="{FF2B5EF4-FFF2-40B4-BE49-F238E27FC236}">
                <a16:creationId xmlns:a16="http://schemas.microsoft.com/office/drawing/2014/main" id="{076EC855-FB0A-6A44-B68E-0C87535B19C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9634" name="Rectangle 2" descr="Rectangle 2">
            <a:extLst>
              <a:ext uri="{FF2B5EF4-FFF2-40B4-BE49-F238E27FC236}">
                <a16:creationId xmlns:a16="http://schemas.microsoft.com/office/drawing/2014/main" id="{58EB094D-49F9-B84C-B6B8-9886EC5AEEFB}"/>
              </a:ext>
            </a:extLst>
          </p:cNvPr>
          <p:cNvSpPr>
            <a:spLocks noGrp="1" noChangeArrowheads="1"/>
          </p:cNvSpPr>
          <p:nvPr>
            <p:ph type="title"/>
          </p:nvPr>
        </p:nvSpPr>
        <p:spPr>
          <a:xfrm>
            <a:off x="0" y="49213"/>
            <a:ext cx="9144000" cy="1722437"/>
          </a:xfr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vert="horz" wrap="square" lIns="45720" tIns="45720" rIns="45720" bIns="45720" numCol="1" anchor="t" anchorCtr="0" compatLnSpc="1">
            <a:prstTxWarp prst="textNoShape">
              <a:avLst/>
            </a:prstTxWarp>
          </a:bodyPr>
          <a:lstStyle/>
          <a:p>
            <a:pPr rtl="1"/>
            <a:r>
              <a:rPr lang="ar-SA"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٤.</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الحمدلله</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الأمان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(٢٤ - ٢٥)</a:t>
            </a:r>
          </a:p>
        </p:txBody>
      </p:sp>
      <p:sp>
        <p:nvSpPr>
          <p:cNvPr id="69635" name="Text Box 3" descr="Rectangle 2">
            <a:extLst>
              <a:ext uri="{FF2B5EF4-FFF2-40B4-BE49-F238E27FC236}">
                <a16:creationId xmlns:a16="http://schemas.microsoft.com/office/drawing/2014/main" id="{04767AA1-D85E-AE40-8EF5-0F3061202A9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9635"/>
                                        </p:tgtEl>
                                        <p:attrNameLst>
                                          <p:attrName>style.visibility</p:attrName>
                                        </p:attrNameLst>
                                      </p:cBhvr>
                                      <p:to>
                                        <p:strVal val="visible"/>
                                      </p:to>
                                    </p:set>
                                    <p:anim calcmode="lin" valueType="num">
                                      <p:cBhvr additive="base">
                                        <p:cTn id="7" dur="500" fill="hold"/>
                                        <p:tgtEl>
                                          <p:spTgt spid="69635"/>
                                        </p:tgtEl>
                                        <p:attrNameLst>
                                          <p:attrName>ppt_x</p:attrName>
                                        </p:attrNameLst>
                                      </p:cBhvr>
                                      <p:tavLst>
                                        <p:tav tm="0">
                                          <p:val>
                                            <p:strVal val="#ppt_x"/>
                                          </p:val>
                                        </p:tav>
                                        <p:tav tm="100000">
                                          <p:val>
                                            <p:strVal val="#ppt_x"/>
                                          </p:val>
                                        </p:tav>
                                      </p:tavLst>
                                    </p:anim>
                                    <p:anim calcmode="lin" valueType="num">
                                      <p:cBhvr additive="base">
                                        <p:cTn id="8" dur="500" fill="hold"/>
                                        <p:tgtEl>
                                          <p:spTgt spid="696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226013" y="228600"/>
            <a:ext cx="4179221"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11568945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الإختطاف</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Tree>
    <p:extLst>
      <p:ext uri="{BB962C8B-B14F-4D97-AF65-F5344CB8AC3E}">
        <p14:creationId xmlns:p14="http://schemas.microsoft.com/office/powerpoint/2010/main" val="3163447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Times New Roman"/>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التقديس</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rPr>
              <a:t>120</a:t>
            </a:r>
          </a:p>
        </p:txBody>
      </p:sp>
    </p:spTree>
    <p:extLst>
      <p:ext uri="{BB962C8B-B14F-4D97-AF65-F5344CB8AC3E}">
        <p14:creationId xmlns:p14="http://schemas.microsoft.com/office/powerpoint/2010/main" val="1659343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1" name="Rectangle 1" descr="Rectangle 2">
            <a:extLst>
              <a:ext uri="{FF2B5EF4-FFF2-40B4-BE49-F238E27FC236}">
                <a16:creationId xmlns:a16="http://schemas.microsoft.com/office/drawing/2014/main" id="{765F08EB-D0EC-3E40-9452-1B7AA779D3C3}"/>
              </a:ext>
            </a:extLst>
          </p:cNvPr>
          <p:cNvSpPr>
            <a:spLocks noGrp="1" noChangeArrowheads="1"/>
          </p:cNvSpPr>
          <p:nvPr>
            <p:ph type="title"/>
          </p:nvPr>
        </p:nvSpPr>
        <p:spPr>
          <a:xfrm>
            <a:off x="-31750" y="5948363"/>
            <a:ext cx="9142413" cy="769937"/>
          </a:xfrm>
          <a:effectLst>
            <a:outerShdw blurRad="63500" dist="35921" dir="2700000" algn="ctr" rotWithShape="0">
              <a:srgbClr val="000000">
                <a:alpha val="74997"/>
              </a:srgbClr>
            </a:outerShdw>
          </a:effectLst>
        </p:spPr>
        <p:txBody>
          <a:bodyPr/>
          <a:lstStyle/>
          <a:p>
            <a:pPr defTabSz="803275"/>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الفكرة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الرئيسية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ليهوذا</a:t>
            </a:r>
            <a:endPar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sp>
        <p:nvSpPr>
          <p:cNvPr id="71682" name="Text Box 2" descr="Rectangle 2">
            <a:extLst>
              <a:ext uri="{FF2B5EF4-FFF2-40B4-BE49-F238E27FC236}">
                <a16:creationId xmlns:a16="http://schemas.microsoft.com/office/drawing/2014/main" id="{4CBB7301-6EF3-D64E-988E-56B0802BDAF6}"/>
              </a:ext>
            </a:extLst>
          </p:cNvPr>
          <p:cNvSpPr txBox="1">
            <a:spLocks/>
          </p:cNvSpPr>
          <p:nvPr/>
        </p:nvSpPr>
        <p:spPr bwMode="auto">
          <a:xfrm>
            <a:off x="0" y="455782"/>
            <a:ext cx="9110663" cy="101566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كن </a:t>
            </a:r>
            <a:r>
              <a:rPr kumimoji="0" lang="en-US" altLang="en-US" sz="6000" b="1" i="0" u="none" strike="noStrike" kern="120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panose="020B0604020202020204" pitchFamily="34" charset="0"/>
              </a:rPr>
              <a:t>خصماً</a:t>
            </a:r>
            <a:r>
              <a:rPr kumimoji="0" lang="en-US" altLang="en-US" sz="6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ضد </a:t>
            </a:r>
            <a:r>
              <a:rPr kumimoji="0" lang="en-US" altLang="en-US" sz="60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المتظاهرين</a:t>
            </a:r>
            <a:endParaRPr kumimoji="0" lang="en-US" altLang="en-US" sz="6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pic>
        <p:nvPicPr>
          <p:cNvPr id="71683" name="Picture 3" descr="Picture 3">
            <a:extLst>
              <a:ext uri="{FF2B5EF4-FFF2-40B4-BE49-F238E27FC236}">
                <a16:creationId xmlns:a16="http://schemas.microsoft.com/office/drawing/2014/main" id="{9CE83F71-E8FC-5D4B-AF8A-A9547F2BC1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2060575"/>
            <a:ext cx="4953000" cy="3797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681"/>
                                        </p:tgtEl>
                                        <p:attrNameLst>
                                          <p:attrName>style.visibility</p:attrName>
                                        </p:attrNameLst>
                                      </p:cBhvr>
                                      <p:to>
                                        <p:strVal val="visible"/>
                                      </p:to>
                                    </p:set>
                                    <p:animEffect transition="in" filter="dissolve">
                                      <p:cBhvr>
                                        <p:cTn id="7" dur="500"/>
                                        <p:tgtEl>
                                          <p:spTgt spid="716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1"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8D1322B2-C028-954E-A8B7-601FE48AA8F5}"/>
              </a:ext>
            </a:extLst>
          </p:cNvPr>
          <p:cNvSpPr txBox="1">
            <a:spLocks noChangeArrowheads="1"/>
          </p:cNvSpPr>
          <p:nvPr/>
        </p:nvSpPr>
        <p:spPr bwMode="auto">
          <a:xfrm>
            <a:off x="1115616" y="1970149"/>
            <a:ext cx="7200800" cy="3763107"/>
          </a:xfrm>
          <a:prstGeom prst="rect">
            <a:avLst/>
          </a:prstGeom>
          <a:noFill/>
          <a:ln>
            <a:noFill/>
          </a:ln>
          <a:effectLst>
            <a:glow rad="228600">
              <a:schemeClr val="accent4">
                <a:satMod val="175000"/>
                <a:alpha val="868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فَإِنْ كُنْتَ تَحْسِبُنِي شَرِيكًا فَاقْبَلْهُ نَظِيرِي. </a:t>
            </a: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ثُمَّ إِنْ كَانَ قَدْ ظَلَمَكَ بِشَيْءٍ أَوْ لَكَ عَلَيْهِ دَيْنٌ فَاحْسِبْ ذلِكَ عَلَيَّ. </a:t>
            </a:r>
            <a:endPar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18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(18-</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7 </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فلي</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a:t>
            </a:r>
          </a:p>
        </p:txBody>
      </p:sp>
    </p:spTree>
    <p:extLst>
      <p:ext uri="{BB962C8B-B14F-4D97-AF65-F5344CB8AC3E}">
        <p14:creationId xmlns:p14="http://schemas.microsoft.com/office/powerpoint/2010/main" val="34842194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3729" name="Picture 1" descr="Picture 10">
            <a:extLst>
              <a:ext uri="{FF2B5EF4-FFF2-40B4-BE49-F238E27FC236}">
                <a16:creationId xmlns:a16="http://schemas.microsoft.com/office/drawing/2014/main" id="{8915DC10-7433-D141-A53B-ACAF3E76345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35813" y="4800600"/>
            <a:ext cx="2008187" cy="2057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3730" name="Rectangle 2" descr="Rectangle 2">
            <a:extLst>
              <a:ext uri="{FF2B5EF4-FFF2-40B4-BE49-F238E27FC236}">
                <a16:creationId xmlns:a16="http://schemas.microsoft.com/office/drawing/2014/main" id="{5B5AC4F3-6A6E-624A-BA4F-4E05F63F474E}"/>
              </a:ext>
            </a:extLst>
          </p:cNvPr>
          <p:cNvSpPr>
            <a:spLocks noGrp="1" noChangeArrowheads="1"/>
          </p:cNvSpPr>
          <p:nvPr>
            <p:ph type="title"/>
          </p:nvPr>
        </p:nvSpPr>
        <p:spPr>
          <a:xfrm>
            <a:off x="0" y="0"/>
            <a:ext cx="9144000" cy="1219200"/>
          </a:xfrm>
          <a:solidFill>
            <a:srgbClr val="000000"/>
          </a:solidFill>
        </p:spPr>
        <p:txBody>
          <a:bodyPr/>
          <a:lstStyle/>
          <a:p>
            <a:r>
              <a:rPr lang="en-US" altLang="en-US" sz="2800" b="1" dirty="0">
                <a:solidFill>
                  <a:srgbClr val="000000"/>
                </a:solidFill>
                <a:latin typeface="Arial" panose="020B0604020202020204" pitchFamily="34" charset="0"/>
                <a:cs typeface="Arial" panose="020B0604020202020204" pitchFamily="34" charset="0"/>
                <a:sym typeface="Arial" panose="020B0604020202020204" pitchFamily="34" charset="0"/>
              </a:rPr>
              <a:t>Application</a:t>
            </a:r>
          </a:p>
        </p:txBody>
      </p:sp>
      <p:sp>
        <p:nvSpPr>
          <p:cNvPr id="73731" name="Text Box 3" descr="Text Box 3">
            <a:extLst>
              <a:ext uri="{FF2B5EF4-FFF2-40B4-BE49-F238E27FC236}">
                <a16:creationId xmlns:a16="http://schemas.microsoft.com/office/drawing/2014/main" id="{F8057E09-0600-4C4F-B720-2AD81C7438F9}"/>
              </a:ext>
            </a:extLst>
          </p:cNvPr>
          <p:cNvSpPr txBox="1">
            <a:spLocks/>
          </p:cNvSpPr>
          <p:nvPr/>
        </p:nvSpPr>
        <p:spPr bwMode="auto">
          <a:xfrm>
            <a:off x="8345228" y="152400"/>
            <a:ext cx="611706" cy="461665"/>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73732" name="Text Box 4" descr="Text Box 4">
            <a:extLst>
              <a:ext uri="{FF2B5EF4-FFF2-40B4-BE49-F238E27FC236}">
                <a16:creationId xmlns:a16="http://schemas.microsoft.com/office/drawing/2014/main" id="{3E7FC355-09DC-6943-9C91-B441FFFFA045}"/>
              </a:ext>
            </a:extLst>
          </p:cNvPr>
          <p:cNvSpPr txBox="1">
            <a:spLocks/>
          </p:cNvSpPr>
          <p:nvPr/>
        </p:nvSpPr>
        <p:spPr bwMode="auto">
          <a:xfrm>
            <a:off x="44450" y="1417638"/>
            <a:ext cx="9053513"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هل</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تحارب</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أولئك</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الذين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يقدمون</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الكنيسة -</a:t>
            </a:r>
          </a:p>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أم</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تتركهم</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يفلتون</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من خلال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تخفيض</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المعيار</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3" name="Text Box 5" descr="Text Box 6">
            <a:extLst>
              <a:ext uri="{FF2B5EF4-FFF2-40B4-BE49-F238E27FC236}">
                <a16:creationId xmlns:a16="http://schemas.microsoft.com/office/drawing/2014/main" id="{DC9730B2-0E29-9A40-9442-5C09E97E0EB8}"/>
              </a:ext>
            </a:extLst>
          </p:cNvPr>
          <p:cNvSpPr txBox="1">
            <a:spLocks/>
          </p:cNvSpPr>
          <p:nvPr/>
        </p:nvSpPr>
        <p:spPr bwMode="auto">
          <a:xfrm>
            <a:off x="44450" y="3276600"/>
            <a:ext cx="9053513"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ما</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هي</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أنواع</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والكفر</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للذين</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يتسللون</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السنغافورية</a:t>
            </a:r>
            <a:r>
              <a:rPr kumimoji="0" lang="en-US" alt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4" name="Text Box 6" descr="WordArt 9">
            <a:extLst>
              <a:ext uri="{FF2B5EF4-FFF2-40B4-BE49-F238E27FC236}">
                <a16:creationId xmlns:a16="http://schemas.microsoft.com/office/drawing/2014/main" id="{07C9CF6B-EB98-1049-82F8-9277C84271D8}"/>
              </a:ext>
            </a:extLst>
          </p:cNvPr>
          <p:cNvSpPr txBox="1">
            <a:spLocks/>
          </p:cNvSpPr>
          <p:nvPr/>
        </p:nvSpPr>
        <p:spPr bwMode="auto">
          <a:xfrm>
            <a:off x="3059113" y="74613"/>
            <a:ext cx="3024187"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739775" rtl="0" eaLnBrk="1" fontAlgn="base" latinLnBrk="0" hangingPunct="0">
              <a:lnSpc>
                <a:spcPct val="100000"/>
              </a:lnSpc>
              <a:spcBef>
                <a:spcPct val="0"/>
              </a:spcBef>
              <a:spcAft>
                <a:spcPct val="0"/>
              </a:spcAft>
              <a:buClrTx/>
              <a:buSzTx/>
              <a:buFontTx/>
              <a:buNone/>
              <a:tabLst/>
              <a:defRPr/>
            </a:pPr>
            <a:r>
              <a:rPr kumimoji="0" lang="en-US" altLang="en-US" sz="6800" b="0" i="0" u="none" strike="noStrike" kern="1200" cap="none" spc="0" normalizeH="0" baseline="0" noProof="0">
                <a:ln>
                  <a:noFill/>
                </a:ln>
                <a:solidFill>
                  <a:srgbClr val="FFFF00"/>
                </a:solidFill>
                <a:effectLst>
                  <a:outerShdw blurRad="38100" dist="38100" dir="2700000" algn="tl">
                    <a:srgbClr val="000000"/>
                  </a:outerShdw>
                </a:effectLst>
                <a:uLnTx/>
                <a:uFillTx/>
                <a:latin typeface="Impact" panose="020B0806030902050204" pitchFamily="34" charset="0"/>
                <a:ea typeface="Impact" panose="020B0806030902050204" pitchFamily="34" charset="0"/>
                <a:cs typeface="Impact" panose="020B0806030902050204" pitchFamily="34" charset="0"/>
                <a:sym typeface="Impact" panose="020B0806030902050204" pitchFamily="34" charset="0"/>
              </a:rPr>
              <a:t>التطبيق</a:t>
            </a:r>
          </a:p>
        </p:txBody>
      </p:sp>
      <p:sp>
        <p:nvSpPr>
          <p:cNvPr id="73735" name="Text Box 7" descr="Rectangle 12">
            <a:extLst>
              <a:ext uri="{FF2B5EF4-FFF2-40B4-BE49-F238E27FC236}">
                <a16:creationId xmlns:a16="http://schemas.microsoft.com/office/drawing/2014/main" id="{5DED1829-F6B8-DB4A-8990-C08102C5D241}"/>
              </a:ext>
            </a:extLst>
          </p:cNvPr>
          <p:cNvSpPr txBox="1">
            <a:spLocks/>
          </p:cNvSpPr>
          <p:nvPr/>
        </p:nvSpPr>
        <p:spPr bwMode="auto">
          <a:xfrm>
            <a:off x="404813" y="4776788"/>
            <a:ext cx="6615112" cy="15388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marL="342900" indent="-3429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رعاة</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فاسقون</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يناء</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مملكة</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الصحة</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والثروة</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تمويل</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مجلس</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العالمي</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للجماعات</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الماركسية</a:t>
            </a:r>
            <a:r>
              <a:rPr kumimoji="0" lang="en-US"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6" name="Text Box 8" descr="Text Box 4">
            <a:extLst>
              <a:ext uri="{FF2B5EF4-FFF2-40B4-BE49-F238E27FC236}">
                <a16:creationId xmlns:a16="http://schemas.microsoft.com/office/drawing/2014/main" id="{7AF1AA73-8857-A642-854A-8B19074C7FAC}"/>
              </a:ext>
            </a:extLst>
          </p:cNvPr>
          <p:cNvSpPr txBox="1">
            <a:spLocks/>
          </p:cNvSpPr>
          <p:nvPr/>
        </p:nvSpPr>
        <p:spPr bwMode="auto">
          <a:xfrm rot="19962023">
            <a:off x="217252" y="212894"/>
            <a:ext cx="1427635" cy="1015663"/>
          </a:xfrm>
          <a:prstGeom prst="rect">
            <a:avLst/>
          </a:prstGeom>
          <a:solidFill>
            <a:srgbClr val="FF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l" defTabSz="914400" rtl="1" eaLnBrk="1" fontAlgn="base" latinLnBrk="0" hangingPunct="0">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يهوذا</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3733"/>
                                        </p:tgtEl>
                                        <p:attrNameLst>
                                          <p:attrName>style.visibility</p:attrName>
                                        </p:attrNameLst>
                                      </p:cBhvr>
                                      <p:to>
                                        <p:strVal val="visible"/>
                                      </p:to>
                                    </p:set>
                                    <p:anim calcmode="lin" valueType="num">
                                      <p:cBhvr additive="base">
                                        <p:cTn id="13" dur="500" fill="hold"/>
                                        <p:tgtEl>
                                          <p:spTgt spid="73733"/>
                                        </p:tgtEl>
                                        <p:attrNameLst>
                                          <p:attrName>ppt_x</p:attrName>
                                        </p:attrNameLst>
                                      </p:cBhvr>
                                      <p:tavLst>
                                        <p:tav tm="0">
                                          <p:val>
                                            <p:strVal val="#ppt_x"/>
                                          </p:val>
                                        </p:tav>
                                        <p:tav tm="100000">
                                          <p:val>
                                            <p:strVal val="#ppt_x"/>
                                          </p:val>
                                        </p:tav>
                                      </p:tavLst>
                                    </p:anim>
                                    <p:anim calcmode="lin" valueType="num">
                                      <p:cBhvr additive="base">
                                        <p:cTn id="14" dur="500" fill="hold"/>
                                        <p:tgtEl>
                                          <p:spTgt spid="7373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37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3735">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3735">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3736"/>
                                        </p:tgtEl>
                                        <p:attrNameLst>
                                          <p:attrName>style.visibility</p:attrName>
                                        </p:attrNameLst>
                                      </p:cBhvr>
                                      <p:to>
                                        <p:strVal val="visible"/>
                                      </p:to>
                                    </p:set>
                                    <p:anim calcmode="lin" valueType="num">
                                      <p:cBhvr additive="base">
                                        <p:cTn id="31" dur="500" fill="hold"/>
                                        <p:tgtEl>
                                          <p:spTgt spid="73736"/>
                                        </p:tgtEl>
                                        <p:attrNameLst>
                                          <p:attrName>ppt_x</p:attrName>
                                        </p:attrNameLst>
                                      </p:cBhvr>
                                      <p:tavLst>
                                        <p:tav tm="0">
                                          <p:val>
                                            <p:strVal val="#ppt_x"/>
                                          </p:val>
                                        </p:tav>
                                        <p:tav tm="100000">
                                          <p:val>
                                            <p:strVal val="#ppt_x"/>
                                          </p:val>
                                        </p:tav>
                                      </p:tavLst>
                                    </p:anim>
                                    <p:anim calcmode="lin" valueType="num">
                                      <p:cBhvr additive="base">
                                        <p:cTn id="32" dur="500" fill="hold"/>
                                        <p:tgtEl>
                                          <p:spTgt spid="73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2" grpId="0" autoUpdateAnimBg="0"/>
      <p:bldP spid="73733" grpId="0" autoUpdateAnimBg="0"/>
      <p:bldP spid="73735" grpId="0" build="p" bldLvl="5" autoUpdateAnimBg="0"/>
      <p:bldP spid="73736" grpId="0" animBg="1"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JO" sz="8000" dirty="0">
                <a:ea typeface="ＭＳ Ｐゴシック" charset="0"/>
                <a:cs typeface="Arial Rounded MT Bold" charset="0"/>
              </a:rPr>
              <a:t>رؤيا يوحنا</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فَاكْتُبْ مَا رَأَيْتَ، وَمَا هُوَ كَائِنٌ، وَمَا هُوَ عَتِيدٌ أَنْ يَكُونَ بَعْدَ هذَ (1: 19)</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 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إن طريقة الإنتصار على التنازلات الداخلية والمعارضة الخارجية هي الثقة </a:t>
            </a:r>
            <a:r>
              <a:rPr kumimoji="0" lang="ar-JO" sz="4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بسيادة يسوع المسيح</a:t>
            </a: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البيان الموجز</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83297"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04913" y="5200650"/>
            <a:ext cx="79756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2"/>
          <p:cNvSpPr>
            <a:spLocks noGrp="1" noChangeArrowheads="1"/>
          </p:cNvSpPr>
          <p:nvPr>
            <p:ph type="title"/>
          </p:nvPr>
        </p:nvSpPr>
        <p:spPr>
          <a:xfrm>
            <a:off x="457200" y="-26988"/>
            <a:ext cx="8229600" cy="863601"/>
          </a:xfrm>
        </p:spPr>
        <p:txBody>
          <a:bodyPr/>
          <a:lstStyle/>
          <a:p>
            <a:pPr eaLnBrk="1" hangingPunct="1"/>
            <a:r>
              <a:rPr lang="ar-JO" dirty="0">
                <a:cs typeface="Arial" panose="020B0604020202020204" pitchFamily="34" charset="0"/>
              </a:rPr>
              <a:t>التطبيق</a:t>
            </a:r>
            <a:endParaRPr lang="en-US" dirty="0">
              <a:cs typeface="Arial" panose="020B0604020202020204" pitchFamily="34" charset="0"/>
            </a:endParaRPr>
          </a:p>
        </p:txBody>
      </p:sp>
      <p:sp>
        <p:nvSpPr>
          <p:cNvPr id="46083" name="Text Box 3"/>
          <p:cNvSpPr txBox="1">
            <a:spLocks noChangeArrowheads="1"/>
          </p:cNvSpPr>
          <p:nvPr/>
        </p:nvSpPr>
        <p:spPr bwMode="auto">
          <a:xfrm>
            <a:off x="625475" y="1022350"/>
            <a:ext cx="6446855"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893763" indent="-893763">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33400" marR="0" lvl="0" indent="-533400" algn="r" defTabSz="62865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من تتصل الآن بشكل أفضل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l" defTabSz="628650" rtl="0" eaLnBrk="1" fontAlgn="base" latinLnBrk="0" hangingPunct="1">
              <a:lnSpc>
                <a:spcPct val="8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فليمون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l" defTabSz="628650" rtl="0" eaLnBrk="1" fontAlgn="base" latinLnBrk="0" hangingPunct="1">
              <a:lnSpc>
                <a:spcPct val="8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أنسيمس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l" defTabSz="628650" rtl="0" eaLnBrk="1" fontAlgn="base" latinLnBrk="0" hangingPunct="1">
              <a:lnSpc>
                <a:spcPct val="80000"/>
              </a:lnSpc>
              <a:spcBef>
                <a:spcPct val="0"/>
              </a:spcBef>
              <a:spcAft>
                <a:spcPct val="0"/>
              </a:spcAft>
              <a:buClrTx/>
              <a:buSzTx/>
              <a:buFontTx/>
              <a:buAutoNum type="arabicPeriod"/>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0" name="Group 4"/>
          <p:cNvGrpSpPr>
            <a:grpSpLocks noChangeAspect="1"/>
          </p:cNvGrpSpPr>
          <p:nvPr/>
        </p:nvGrpSpPr>
        <p:grpSpPr bwMode="auto">
          <a:xfrm>
            <a:off x="4587875" y="1679575"/>
            <a:ext cx="3962400" cy="3502025"/>
            <a:chOff x="2640" y="1728"/>
            <a:chExt cx="2496" cy="2206"/>
          </a:xfrm>
        </p:grpSpPr>
        <p:sp>
          <p:nvSpPr>
            <p:cNvPr id="183303" name="AutoShape 5"/>
            <p:cNvSpPr>
              <a:spLocks noChangeAspect="1" noChangeArrowheads="1" noTextEdit="1"/>
            </p:cNvSpPr>
            <p:nvPr/>
          </p:nvSpPr>
          <p:spPr bwMode="auto">
            <a:xfrm>
              <a:off x="2640" y="1728"/>
              <a:ext cx="2496" cy="2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4" name="Group 6"/>
            <p:cNvGrpSpPr>
              <a:grpSpLocks/>
            </p:cNvGrpSpPr>
            <p:nvPr/>
          </p:nvGrpSpPr>
          <p:grpSpPr bwMode="auto">
            <a:xfrm>
              <a:off x="2640" y="1728"/>
              <a:ext cx="1368" cy="2202"/>
              <a:chOff x="2640" y="1728"/>
              <a:chExt cx="1368" cy="2202"/>
            </a:xfrm>
          </p:grpSpPr>
          <p:sp>
            <p:nvSpPr>
              <p:cNvPr id="183313" name="Freeform 7"/>
              <p:cNvSpPr>
                <a:spLocks/>
              </p:cNvSpPr>
              <p:nvPr/>
            </p:nvSpPr>
            <p:spPr bwMode="auto">
              <a:xfrm>
                <a:off x="2735" y="2317"/>
                <a:ext cx="214" cy="1507"/>
              </a:xfrm>
              <a:custGeom>
                <a:avLst/>
                <a:gdLst>
                  <a:gd name="T0" fmla="*/ 0 w 430"/>
                  <a:gd name="T1" fmla="*/ 0 h 3014"/>
                  <a:gd name="T2" fmla="*/ 0 w 430"/>
                  <a:gd name="T3" fmla="*/ 1 h 3014"/>
                  <a:gd name="T4" fmla="*/ 0 w 430"/>
                  <a:gd name="T5" fmla="*/ 1 h 3014"/>
                  <a:gd name="T6" fmla="*/ 0 w 430"/>
                  <a:gd name="T7" fmla="*/ 1 h 3014"/>
                  <a:gd name="T8" fmla="*/ 0 w 430"/>
                  <a:gd name="T9" fmla="*/ 1 h 3014"/>
                  <a:gd name="T10" fmla="*/ 0 w 430"/>
                  <a:gd name="T11" fmla="*/ 1 h 3014"/>
                  <a:gd name="T12" fmla="*/ 0 w 430"/>
                  <a:gd name="T13" fmla="*/ 1 h 3014"/>
                  <a:gd name="T14" fmla="*/ 0 w 430"/>
                  <a:gd name="T15" fmla="*/ 1 h 3014"/>
                  <a:gd name="T16" fmla="*/ 0 w 430"/>
                  <a:gd name="T17" fmla="*/ 1 h 3014"/>
                  <a:gd name="T18" fmla="*/ 0 w 430"/>
                  <a:gd name="T19" fmla="*/ 1 h 3014"/>
                  <a:gd name="T20" fmla="*/ 0 w 430"/>
                  <a:gd name="T21" fmla="*/ 1 h 3014"/>
                  <a:gd name="T22" fmla="*/ 0 w 430"/>
                  <a:gd name="T23" fmla="*/ 1 h 3014"/>
                  <a:gd name="T24" fmla="*/ 0 w 430"/>
                  <a:gd name="T25" fmla="*/ 1 h 3014"/>
                  <a:gd name="T26" fmla="*/ 0 w 430"/>
                  <a:gd name="T27" fmla="*/ 1 h 3014"/>
                  <a:gd name="T28" fmla="*/ 0 w 430"/>
                  <a:gd name="T29" fmla="*/ 1 h 3014"/>
                  <a:gd name="T30" fmla="*/ 0 w 430"/>
                  <a:gd name="T31" fmla="*/ 1 h 3014"/>
                  <a:gd name="T32" fmla="*/ 0 w 430"/>
                  <a:gd name="T33" fmla="*/ 1 h 3014"/>
                  <a:gd name="T34" fmla="*/ 0 w 430"/>
                  <a:gd name="T35" fmla="*/ 1 h 3014"/>
                  <a:gd name="T36" fmla="*/ 0 w 430"/>
                  <a:gd name="T37" fmla="*/ 1 h 3014"/>
                  <a:gd name="T38" fmla="*/ 0 w 430"/>
                  <a:gd name="T39" fmla="*/ 1 h 3014"/>
                  <a:gd name="T40" fmla="*/ 0 w 430"/>
                  <a:gd name="T41" fmla="*/ 1 h 3014"/>
                  <a:gd name="T42" fmla="*/ 0 w 430"/>
                  <a:gd name="T43" fmla="*/ 1 h 3014"/>
                  <a:gd name="T44" fmla="*/ 0 w 430"/>
                  <a:gd name="T45" fmla="*/ 1 h 3014"/>
                  <a:gd name="T46" fmla="*/ 0 w 430"/>
                  <a:gd name="T47" fmla="*/ 1 h 3014"/>
                  <a:gd name="T48" fmla="*/ 0 w 430"/>
                  <a:gd name="T49" fmla="*/ 1 h 3014"/>
                  <a:gd name="T50" fmla="*/ 0 w 430"/>
                  <a:gd name="T51" fmla="*/ 1 h 3014"/>
                  <a:gd name="T52" fmla="*/ 0 w 430"/>
                  <a:gd name="T53" fmla="*/ 1 h 3014"/>
                  <a:gd name="T54" fmla="*/ 0 w 430"/>
                  <a:gd name="T55" fmla="*/ 0 h 30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0"/>
                  <a:gd name="T85" fmla="*/ 0 h 3014"/>
                  <a:gd name="T86" fmla="*/ 430 w 430"/>
                  <a:gd name="T87" fmla="*/ 3014 h 30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0" h="3014">
                    <a:moveTo>
                      <a:pt x="230" y="0"/>
                    </a:moveTo>
                    <a:lnTo>
                      <a:pt x="241" y="676"/>
                    </a:lnTo>
                    <a:lnTo>
                      <a:pt x="175" y="1573"/>
                    </a:lnTo>
                    <a:lnTo>
                      <a:pt x="87" y="2315"/>
                    </a:lnTo>
                    <a:lnTo>
                      <a:pt x="0" y="2924"/>
                    </a:lnTo>
                    <a:lnTo>
                      <a:pt x="77" y="2980"/>
                    </a:lnTo>
                    <a:lnTo>
                      <a:pt x="230" y="3014"/>
                    </a:lnTo>
                    <a:lnTo>
                      <a:pt x="309" y="2957"/>
                    </a:lnTo>
                    <a:lnTo>
                      <a:pt x="296" y="2293"/>
                    </a:lnTo>
                    <a:lnTo>
                      <a:pt x="330" y="1562"/>
                    </a:lnTo>
                    <a:lnTo>
                      <a:pt x="385" y="931"/>
                    </a:lnTo>
                    <a:lnTo>
                      <a:pt x="430" y="731"/>
                    </a:lnTo>
                    <a:lnTo>
                      <a:pt x="375" y="488"/>
                    </a:lnTo>
                    <a:lnTo>
                      <a:pt x="296" y="1196"/>
                    </a:lnTo>
                    <a:lnTo>
                      <a:pt x="253" y="1739"/>
                    </a:lnTo>
                    <a:lnTo>
                      <a:pt x="230" y="2393"/>
                    </a:lnTo>
                    <a:lnTo>
                      <a:pt x="253" y="2924"/>
                    </a:lnTo>
                    <a:lnTo>
                      <a:pt x="209" y="2957"/>
                    </a:lnTo>
                    <a:lnTo>
                      <a:pt x="132" y="2946"/>
                    </a:lnTo>
                    <a:lnTo>
                      <a:pt x="66" y="2880"/>
                    </a:lnTo>
                    <a:lnTo>
                      <a:pt x="120" y="2448"/>
                    </a:lnTo>
                    <a:lnTo>
                      <a:pt x="187" y="1917"/>
                    </a:lnTo>
                    <a:lnTo>
                      <a:pt x="219" y="1562"/>
                    </a:lnTo>
                    <a:lnTo>
                      <a:pt x="253" y="1097"/>
                    </a:lnTo>
                    <a:lnTo>
                      <a:pt x="296" y="654"/>
                    </a:lnTo>
                    <a:lnTo>
                      <a:pt x="296" y="289"/>
                    </a:lnTo>
                    <a:lnTo>
                      <a:pt x="230" y="44"/>
                    </a:lnTo>
                    <a:lnTo>
                      <a:pt x="2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4" name="Freeform 8"/>
              <p:cNvSpPr>
                <a:spLocks/>
              </p:cNvSpPr>
              <p:nvPr/>
            </p:nvSpPr>
            <p:spPr bwMode="auto">
              <a:xfrm>
                <a:off x="2640" y="1728"/>
                <a:ext cx="1368" cy="2202"/>
              </a:xfrm>
              <a:custGeom>
                <a:avLst/>
                <a:gdLst>
                  <a:gd name="T0" fmla="*/ 1 w 2736"/>
                  <a:gd name="T1" fmla="*/ 0 h 4405"/>
                  <a:gd name="T2" fmla="*/ 1 w 2736"/>
                  <a:gd name="T3" fmla="*/ 0 h 4405"/>
                  <a:gd name="T4" fmla="*/ 1 w 2736"/>
                  <a:gd name="T5" fmla="*/ 0 h 4405"/>
                  <a:gd name="T6" fmla="*/ 1 w 2736"/>
                  <a:gd name="T7" fmla="*/ 0 h 4405"/>
                  <a:gd name="T8" fmla="*/ 1 w 2736"/>
                  <a:gd name="T9" fmla="*/ 0 h 4405"/>
                  <a:gd name="T10" fmla="*/ 1 w 2736"/>
                  <a:gd name="T11" fmla="*/ 0 h 4405"/>
                  <a:gd name="T12" fmla="*/ 1 w 2736"/>
                  <a:gd name="T13" fmla="*/ 0 h 4405"/>
                  <a:gd name="T14" fmla="*/ 1 w 2736"/>
                  <a:gd name="T15" fmla="*/ 0 h 4405"/>
                  <a:gd name="T16" fmla="*/ 1 w 2736"/>
                  <a:gd name="T17" fmla="*/ 0 h 4405"/>
                  <a:gd name="T18" fmla="*/ 1 w 2736"/>
                  <a:gd name="T19" fmla="*/ 0 h 4405"/>
                  <a:gd name="T20" fmla="*/ 1 w 2736"/>
                  <a:gd name="T21" fmla="*/ 0 h 4405"/>
                  <a:gd name="T22" fmla="*/ 1 w 2736"/>
                  <a:gd name="T23" fmla="*/ 0 h 4405"/>
                  <a:gd name="T24" fmla="*/ 1 w 2736"/>
                  <a:gd name="T25" fmla="*/ 0 h 4405"/>
                  <a:gd name="T26" fmla="*/ 1 w 2736"/>
                  <a:gd name="T27" fmla="*/ 0 h 4405"/>
                  <a:gd name="T28" fmla="*/ 1 w 2736"/>
                  <a:gd name="T29" fmla="*/ 0 h 4405"/>
                  <a:gd name="T30" fmla="*/ 1 w 2736"/>
                  <a:gd name="T31" fmla="*/ 0 h 4405"/>
                  <a:gd name="T32" fmla="*/ 1 w 2736"/>
                  <a:gd name="T33" fmla="*/ 0 h 4405"/>
                  <a:gd name="T34" fmla="*/ 1 w 2736"/>
                  <a:gd name="T35" fmla="*/ 0 h 4405"/>
                  <a:gd name="T36" fmla="*/ 1 w 2736"/>
                  <a:gd name="T37" fmla="*/ 0 h 4405"/>
                  <a:gd name="T38" fmla="*/ 1 w 2736"/>
                  <a:gd name="T39" fmla="*/ 0 h 4405"/>
                  <a:gd name="T40" fmla="*/ 1 w 2736"/>
                  <a:gd name="T41" fmla="*/ 0 h 4405"/>
                  <a:gd name="T42" fmla="*/ 1 w 2736"/>
                  <a:gd name="T43" fmla="*/ 0 h 4405"/>
                  <a:gd name="T44" fmla="*/ 1 w 2736"/>
                  <a:gd name="T45" fmla="*/ 0 h 4405"/>
                  <a:gd name="T46" fmla="*/ 1 w 2736"/>
                  <a:gd name="T47" fmla="*/ 0 h 4405"/>
                  <a:gd name="T48" fmla="*/ 0 w 2736"/>
                  <a:gd name="T49" fmla="*/ 0 h 4405"/>
                  <a:gd name="T50" fmla="*/ 1 w 2736"/>
                  <a:gd name="T51" fmla="*/ 0 h 4405"/>
                  <a:gd name="T52" fmla="*/ 1 w 2736"/>
                  <a:gd name="T53" fmla="*/ 0 h 4405"/>
                  <a:gd name="T54" fmla="*/ 1 w 2736"/>
                  <a:gd name="T55" fmla="*/ 0 h 4405"/>
                  <a:gd name="T56" fmla="*/ 1 w 2736"/>
                  <a:gd name="T57" fmla="*/ 0 h 4405"/>
                  <a:gd name="T58" fmla="*/ 1 w 2736"/>
                  <a:gd name="T59" fmla="*/ 0 h 4405"/>
                  <a:gd name="T60" fmla="*/ 1 w 2736"/>
                  <a:gd name="T61" fmla="*/ 0 h 4405"/>
                  <a:gd name="T62" fmla="*/ 1 w 2736"/>
                  <a:gd name="T63" fmla="*/ 0 h 4405"/>
                  <a:gd name="T64" fmla="*/ 1 w 2736"/>
                  <a:gd name="T65" fmla="*/ 0 h 4405"/>
                  <a:gd name="T66" fmla="*/ 1 w 2736"/>
                  <a:gd name="T67" fmla="*/ 0 h 4405"/>
                  <a:gd name="T68" fmla="*/ 1 w 2736"/>
                  <a:gd name="T69" fmla="*/ 0 h 4405"/>
                  <a:gd name="T70" fmla="*/ 1 w 2736"/>
                  <a:gd name="T71" fmla="*/ 0 h 4405"/>
                  <a:gd name="T72" fmla="*/ 1 w 2736"/>
                  <a:gd name="T73" fmla="*/ 0 h 4405"/>
                  <a:gd name="T74" fmla="*/ 1 w 2736"/>
                  <a:gd name="T75" fmla="*/ 0 h 4405"/>
                  <a:gd name="T76" fmla="*/ 1 w 2736"/>
                  <a:gd name="T77" fmla="*/ 0 h 4405"/>
                  <a:gd name="T78" fmla="*/ 1 w 2736"/>
                  <a:gd name="T79" fmla="*/ 0 h 4405"/>
                  <a:gd name="T80" fmla="*/ 1 w 2736"/>
                  <a:gd name="T81" fmla="*/ 0 h 4405"/>
                  <a:gd name="T82" fmla="*/ 1 w 2736"/>
                  <a:gd name="T83" fmla="*/ 0 h 4405"/>
                  <a:gd name="T84" fmla="*/ 1 w 2736"/>
                  <a:gd name="T85" fmla="*/ 0 h 4405"/>
                  <a:gd name="T86" fmla="*/ 1 w 2736"/>
                  <a:gd name="T87" fmla="*/ 0 h 4405"/>
                  <a:gd name="T88" fmla="*/ 1 w 2736"/>
                  <a:gd name="T89" fmla="*/ 0 h 4405"/>
                  <a:gd name="T90" fmla="*/ 1 w 2736"/>
                  <a:gd name="T91" fmla="*/ 0 h 4405"/>
                  <a:gd name="T92" fmla="*/ 1 w 2736"/>
                  <a:gd name="T93" fmla="*/ 0 h 4405"/>
                  <a:gd name="T94" fmla="*/ 1 w 2736"/>
                  <a:gd name="T95" fmla="*/ 0 h 4405"/>
                  <a:gd name="T96" fmla="*/ 1 w 2736"/>
                  <a:gd name="T97" fmla="*/ 0 h 4405"/>
                  <a:gd name="T98" fmla="*/ 1 w 2736"/>
                  <a:gd name="T99" fmla="*/ 0 h 4405"/>
                  <a:gd name="T100" fmla="*/ 1 w 2736"/>
                  <a:gd name="T101" fmla="*/ 0 h 4405"/>
                  <a:gd name="T102" fmla="*/ 1 w 2736"/>
                  <a:gd name="T103" fmla="*/ 0 h 4405"/>
                  <a:gd name="T104" fmla="*/ 1 w 2736"/>
                  <a:gd name="T105" fmla="*/ 0 h 4405"/>
                  <a:gd name="T106" fmla="*/ 1 w 2736"/>
                  <a:gd name="T107" fmla="*/ 0 h 4405"/>
                  <a:gd name="T108" fmla="*/ 1 w 2736"/>
                  <a:gd name="T109" fmla="*/ 0 h 4405"/>
                  <a:gd name="T110" fmla="*/ 1 w 2736"/>
                  <a:gd name="T111" fmla="*/ 0 h 44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36"/>
                  <a:gd name="T169" fmla="*/ 0 h 4405"/>
                  <a:gd name="T170" fmla="*/ 2736 w 2736"/>
                  <a:gd name="T171" fmla="*/ 4405 h 44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36" h="4405">
                    <a:moveTo>
                      <a:pt x="144" y="232"/>
                    </a:moveTo>
                    <a:lnTo>
                      <a:pt x="597" y="200"/>
                    </a:lnTo>
                    <a:lnTo>
                      <a:pt x="1008" y="132"/>
                    </a:lnTo>
                    <a:lnTo>
                      <a:pt x="1462" y="45"/>
                    </a:lnTo>
                    <a:lnTo>
                      <a:pt x="1650" y="0"/>
                    </a:lnTo>
                    <a:lnTo>
                      <a:pt x="1794" y="663"/>
                    </a:lnTo>
                    <a:lnTo>
                      <a:pt x="1983" y="1416"/>
                    </a:lnTo>
                    <a:lnTo>
                      <a:pt x="2160" y="2026"/>
                    </a:lnTo>
                    <a:lnTo>
                      <a:pt x="2426" y="3032"/>
                    </a:lnTo>
                    <a:lnTo>
                      <a:pt x="2702" y="3929"/>
                    </a:lnTo>
                    <a:lnTo>
                      <a:pt x="2736" y="4039"/>
                    </a:lnTo>
                    <a:lnTo>
                      <a:pt x="2691" y="4073"/>
                    </a:lnTo>
                    <a:lnTo>
                      <a:pt x="2459" y="4084"/>
                    </a:lnTo>
                    <a:lnTo>
                      <a:pt x="2094" y="4161"/>
                    </a:lnTo>
                    <a:lnTo>
                      <a:pt x="1739" y="4294"/>
                    </a:lnTo>
                    <a:lnTo>
                      <a:pt x="1384" y="4405"/>
                    </a:lnTo>
                    <a:lnTo>
                      <a:pt x="1273" y="4394"/>
                    </a:lnTo>
                    <a:lnTo>
                      <a:pt x="1229" y="4294"/>
                    </a:lnTo>
                    <a:lnTo>
                      <a:pt x="1018" y="3497"/>
                    </a:lnTo>
                    <a:lnTo>
                      <a:pt x="787" y="2711"/>
                    </a:lnTo>
                    <a:lnTo>
                      <a:pt x="621" y="2058"/>
                    </a:lnTo>
                    <a:lnTo>
                      <a:pt x="465" y="1461"/>
                    </a:lnTo>
                    <a:lnTo>
                      <a:pt x="276" y="929"/>
                    </a:lnTo>
                    <a:lnTo>
                      <a:pt x="144" y="576"/>
                    </a:lnTo>
                    <a:lnTo>
                      <a:pt x="0" y="244"/>
                    </a:lnTo>
                    <a:lnTo>
                      <a:pt x="144" y="244"/>
                    </a:lnTo>
                    <a:lnTo>
                      <a:pt x="232" y="587"/>
                    </a:lnTo>
                    <a:lnTo>
                      <a:pt x="376" y="1008"/>
                    </a:lnTo>
                    <a:lnTo>
                      <a:pt x="542" y="1471"/>
                    </a:lnTo>
                    <a:lnTo>
                      <a:pt x="765" y="2347"/>
                    </a:lnTo>
                    <a:lnTo>
                      <a:pt x="963" y="3055"/>
                    </a:lnTo>
                    <a:lnTo>
                      <a:pt x="1097" y="3463"/>
                    </a:lnTo>
                    <a:lnTo>
                      <a:pt x="1174" y="3752"/>
                    </a:lnTo>
                    <a:lnTo>
                      <a:pt x="1297" y="4105"/>
                    </a:lnTo>
                    <a:lnTo>
                      <a:pt x="1384" y="4294"/>
                    </a:lnTo>
                    <a:lnTo>
                      <a:pt x="1429" y="4305"/>
                    </a:lnTo>
                    <a:lnTo>
                      <a:pt x="1639" y="4284"/>
                    </a:lnTo>
                    <a:lnTo>
                      <a:pt x="1971" y="4139"/>
                    </a:lnTo>
                    <a:lnTo>
                      <a:pt x="2315" y="4029"/>
                    </a:lnTo>
                    <a:lnTo>
                      <a:pt x="2570" y="3952"/>
                    </a:lnTo>
                    <a:lnTo>
                      <a:pt x="2591" y="3897"/>
                    </a:lnTo>
                    <a:lnTo>
                      <a:pt x="2525" y="3618"/>
                    </a:lnTo>
                    <a:lnTo>
                      <a:pt x="2360" y="3044"/>
                    </a:lnTo>
                    <a:lnTo>
                      <a:pt x="2181" y="2413"/>
                    </a:lnTo>
                    <a:lnTo>
                      <a:pt x="2005" y="1760"/>
                    </a:lnTo>
                    <a:lnTo>
                      <a:pt x="1873" y="1261"/>
                    </a:lnTo>
                    <a:lnTo>
                      <a:pt x="1794" y="908"/>
                    </a:lnTo>
                    <a:lnTo>
                      <a:pt x="1639" y="310"/>
                    </a:lnTo>
                    <a:lnTo>
                      <a:pt x="1594" y="166"/>
                    </a:lnTo>
                    <a:lnTo>
                      <a:pt x="1507" y="155"/>
                    </a:lnTo>
                    <a:lnTo>
                      <a:pt x="1329" y="155"/>
                    </a:lnTo>
                    <a:lnTo>
                      <a:pt x="1063" y="189"/>
                    </a:lnTo>
                    <a:lnTo>
                      <a:pt x="687" y="244"/>
                    </a:lnTo>
                    <a:lnTo>
                      <a:pt x="400" y="287"/>
                    </a:lnTo>
                    <a:lnTo>
                      <a:pt x="177" y="310"/>
                    </a:lnTo>
                    <a:lnTo>
                      <a:pt x="144" y="2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5" name="Freeform 9"/>
              <p:cNvSpPr>
                <a:spLocks/>
              </p:cNvSpPr>
              <p:nvPr/>
            </p:nvSpPr>
            <p:spPr bwMode="auto">
              <a:xfrm>
                <a:off x="2788" y="1883"/>
                <a:ext cx="1084" cy="1953"/>
              </a:xfrm>
              <a:custGeom>
                <a:avLst/>
                <a:gdLst>
                  <a:gd name="T0" fmla="*/ 0 w 2169"/>
                  <a:gd name="T1" fmla="*/ 1 h 3906"/>
                  <a:gd name="T2" fmla="*/ 0 w 2169"/>
                  <a:gd name="T3" fmla="*/ 1 h 3906"/>
                  <a:gd name="T4" fmla="*/ 0 w 2169"/>
                  <a:gd name="T5" fmla="*/ 1 h 3906"/>
                  <a:gd name="T6" fmla="*/ 0 w 2169"/>
                  <a:gd name="T7" fmla="*/ 1 h 3906"/>
                  <a:gd name="T8" fmla="*/ 0 w 2169"/>
                  <a:gd name="T9" fmla="*/ 0 h 3906"/>
                  <a:gd name="T10" fmla="*/ 0 w 2169"/>
                  <a:gd name="T11" fmla="*/ 1 h 3906"/>
                  <a:gd name="T12" fmla="*/ 0 w 2169"/>
                  <a:gd name="T13" fmla="*/ 1 h 3906"/>
                  <a:gd name="T14" fmla="*/ 0 w 2169"/>
                  <a:gd name="T15" fmla="*/ 1 h 3906"/>
                  <a:gd name="T16" fmla="*/ 0 w 2169"/>
                  <a:gd name="T17" fmla="*/ 1 h 3906"/>
                  <a:gd name="T18" fmla="*/ 0 w 2169"/>
                  <a:gd name="T19" fmla="*/ 1 h 3906"/>
                  <a:gd name="T20" fmla="*/ 0 w 2169"/>
                  <a:gd name="T21" fmla="*/ 1 h 3906"/>
                  <a:gd name="T22" fmla="*/ 0 w 2169"/>
                  <a:gd name="T23" fmla="*/ 1 h 3906"/>
                  <a:gd name="T24" fmla="*/ 0 w 2169"/>
                  <a:gd name="T25" fmla="*/ 1 h 3906"/>
                  <a:gd name="T26" fmla="*/ 0 w 2169"/>
                  <a:gd name="T27" fmla="*/ 1 h 3906"/>
                  <a:gd name="T28" fmla="*/ 0 w 2169"/>
                  <a:gd name="T29" fmla="*/ 1 h 3906"/>
                  <a:gd name="T30" fmla="*/ 0 w 2169"/>
                  <a:gd name="T31" fmla="*/ 1 h 3906"/>
                  <a:gd name="T32" fmla="*/ 0 w 2169"/>
                  <a:gd name="T33" fmla="*/ 1 h 3906"/>
                  <a:gd name="T34" fmla="*/ 0 w 2169"/>
                  <a:gd name="T35" fmla="*/ 1 h 3906"/>
                  <a:gd name="T36" fmla="*/ 0 w 2169"/>
                  <a:gd name="T37" fmla="*/ 1 h 3906"/>
                  <a:gd name="T38" fmla="*/ 0 w 2169"/>
                  <a:gd name="T39" fmla="*/ 1 h 3906"/>
                  <a:gd name="T40" fmla="*/ 0 w 2169"/>
                  <a:gd name="T41" fmla="*/ 1 h 3906"/>
                  <a:gd name="T42" fmla="*/ 0 w 2169"/>
                  <a:gd name="T43" fmla="*/ 1 h 3906"/>
                  <a:gd name="T44" fmla="*/ 0 w 2169"/>
                  <a:gd name="T45" fmla="*/ 1 h 3906"/>
                  <a:gd name="T46" fmla="*/ 0 w 2169"/>
                  <a:gd name="T47" fmla="*/ 1 h 3906"/>
                  <a:gd name="T48" fmla="*/ 0 w 2169"/>
                  <a:gd name="T49" fmla="*/ 1 h 3906"/>
                  <a:gd name="T50" fmla="*/ 0 w 2169"/>
                  <a:gd name="T51" fmla="*/ 1 h 3906"/>
                  <a:gd name="T52" fmla="*/ 0 w 2169"/>
                  <a:gd name="T53" fmla="*/ 1 h 3906"/>
                  <a:gd name="T54" fmla="*/ 0 w 2169"/>
                  <a:gd name="T55" fmla="*/ 1 h 3906"/>
                  <a:gd name="T56" fmla="*/ 0 w 2169"/>
                  <a:gd name="T57" fmla="*/ 1 h 3906"/>
                  <a:gd name="T58" fmla="*/ 0 w 2169"/>
                  <a:gd name="T59" fmla="*/ 1 h 3906"/>
                  <a:gd name="T60" fmla="*/ 0 w 2169"/>
                  <a:gd name="T61" fmla="*/ 1 h 3906"/>
                  <a:gd name="T62" fmla="*/ 0 w 2169"/>
                  <a:gd name="T63" fmla="*/ 1 h 3906"/>
                  <a:gd name="T64" fmla="*/ 0 w 2169"/>
                  <a:gd name="T65" fmla="*/ 1 h 3906"/>
                  <a:gd name="T66" fmla="*/ 0 w 2169"/>
                  <a:gd name="T67" fmla="*/ 1 h 3906"/>
                  <a:gd name="T68" fmla="*/ 0 w 2169"/>
                  <a:gd name="T69" fmla="*/ 1 h 3906"/>
                  <a:gd name="T70" fmla="*/ 0 w 2169"/>
                  <a:gd name="T71" fmla="*/ 1 h 3906"/>
                  <a:gd name="T72" fmla="*/ 0 w 2169"/>
                  <a:gd name="T73" fmla="*/ 1 h 3906"/>
                  <a:gd name="T74" fmla="*/ 0 w 2169"/>
                  <a:gd name="T75" fmla="*/ 1 h 3906"/>
                  <a:gd name="T76" fmla="*/ 0 w 2169"/>
                  <a:gd name="T77" fmla="*/ 1 h 3906"/>
                  <a:gd name="T78" fmla="*/ 0 w 2169"/>
                  <a:gd name="T79" fmla="*/ 1 h 3906"/>
                  <a:gd name="T80" fmla="*/ 0 w 2169"/>
                  <a:gd name="T81" fmla="*/ 1 h 3906"/>
                  <a:gd name="T82" fmla="*/ 0 w 2169"/>
                  <a:gd name="T83" fmla="*/ 1 h 3906"/>
                  <a:gd name="T84" fmla="*/ 0 w 2169"/>
                  <a:gd name="T85" fmla="*/ 1 h 3906"/>
                  <a:gd name="T86" fmla="*/ 0 w 2169"/>
                  <a:gd name="T87" fmla="*/ 1 h 3906"/>
                  <a:gd name="T88" fmla="*/ 0 w 2169"/>
                  <a:gd name="T89" fmla="*/ 1 h 3906"/>
                  <a:gd name="T90" fmla="*/ 0 w 2169"/>
                  <a:gd name="T91" fmla="*/ 1 h 3906"/>
                  <a:gd name="T92" fmla="*/ 0 w 2169"/>
                  <a:gd name="T93" fmla="*/ 1 h 3906"/>
                  <a:gd name="T94" fmla="*/ 0 w 2169"/>
                  <a:gd name="T95" fmla="*/ 1 h 3906"/>
                  <a:gd name="T96" fmla="*/ 0 w 2169"/>
                  <a:gd name="T97" fmla="*/ 1 h 3906"/>
                  <a:gd name="T98" fmla="*/ 0 w 2169"/>
                  <a:gd name="T99" fmla="*/ 1 h 3906"/>
                  <a:gd name="T100" fmla="*/ 0 w 2169"/>
                  <a:gd name="T101" fmla="*/ 1 h 3906"/>
                  <a:gd name="T102" fmla="*/ 0 w 2169"/>
                  <a:gd name="T103" fmla="*/ 1 h 3906"/>
                  <a:gd name="T104" fmla="*/ 0 w 2169"/>
                  <a:gd name="T105" fmla="*/ 1 h 3906"/>
                  <a:gd name="T106" fmla="*/ 0 w 2169"/>
                  <a:gd name="T107" fmla="*/ 1 h 3906"/>
                  <a:gd name="T108" fmla="*/ 0 w 2169"/>
                  <a:gd name="T109" fmla="*/ 1 h 39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69"/>
                  <a:gd name="T166" fmla="*/ 0 h 3906"/>
                  <a:gd name="T167" fmla="*/ 2169 w 2169"/>
                  <a:gd name="T168" fmla="*/ 3906 h 39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69" h="3906">
                    <a:moveTo>
                      <a:pt x="105" y="116"/>
                    </a:moveTo>
                    <a:lnTo>
                      <a:pt x="437" y="66"/>
                    </a:lnTo>
                    <a:lnTo>
                      <a:pt x="747" y="34"/>
                    </a:lnTo>
                    <a:lnTo>
                      <a:pt x="1092" y="11"/>
                    </a:lnTo>
                    <a:lnTo>
                      <a:pt x="1236" y="0"/>
                    </a:lnTo>
                    <a:lnTo>
                      <a:pt x="1347" y="459"/>
                    </a:lnTo>
                    <a:lnTo>
                      <a:pt x="1525" y="1161"/>
                    </a:lnTo>
                    <a:lnTo>
                      <a:pt x="1685" y="1727"/>
                    </a:lnTo>
                    <a:lnTo>
                      <a:pt x="1935" y="2666"/>
                    </a:lnTo>
                    <a:lnTo>
                      <a:pt x="2156" y="3408"/>
                    </a:lnTo>
                    <a:lnTo>
                      <a:pt x="2169" y="3540"/>
                    </a:lnTo>
                    <a:lnTo>
                      <a:pt x="2112" y="3596"/>
                    </a:lnTo>
                    <a:lnTo>
                      <a:pt x="2001" y="3629"/>
                    </a:lnTo>
                    <a:lnTo>
                      <a:pt x="1691" y="3695"/>
                    </a:lnTo>
                    <a:lnTo>
                      <a:pt x="1470" y="3806"/>
                    </a:lnTo>
                    <a:lnTo>
                      <a:pt x="1281" y="3906"/>
                    </a:lnTo>
                    <a:lnTo>
                      <a:pt x="1202" y="3906"/>
                    </a:lnTo>
                    <a:lnTo>
                      <a:pt x="1136" y="3872"/>
                    </a:lnTo>
                    <a:lnTo>
                      <a:pt x="915" y="3159"/>
                    </a:lnTo>
                    <a:lnTo>
                      <a:pt x="705" y="2429"/>
                    </a:lnTo>
                    <a:lnTo>
                      <a:pt x="548" y="1821"/>
                    </a:lnTo>
                    <a:lnTo>
                      <a:pt x="405" y="1261"/>
                    </a:lnTo>
                    <a:lnTo>
                      <a:pt x="237" y="769"/>
                    </a:lnTo>
                    <a:lnTo>
                      <a:pt x="121" y="437"/>
                    </a:lnTo>
                    <a:lnTo>
                      <a:pt x="0" y="132"/>
                    </a:lnTo>
                    <a:lnTo>
                      <a:pt x="105" y="127"/>
                    </a:lnTo>
                    <a:lnTo>
                      <a:pt x="187" y="443"/>
                    </a:lnTo>
                    <a:lnTo>
                      <a:pt x="316" y="835"/>
                    </a:lnTo>
                    <a:lnTo>
                      <a:pt x="460" y="1266"/>
                    </a:lnTo>
                    <a:lnTo>
                      <a:pt x="671" y="2085"/>
                    </a:lnTo>
                    <a:lnTo>
                      <a:pt x="853" y="2745"/>
                    </a:lnTo>
                    <a:lnTo>
                      <a:pt x="970" y="3127"/>
                    </a:lnTo>
                    <a:lnTo>
                      <a:pt x="1042" y="3398"/>
                    </a:lnTo>
                    <a:lnTo>
                      <a:pt x="1147" y="3724"/>
                    </a:lnTo>
                    <a:lnTo>
                      <a:pt x="1181" y="3817"/>
                    </a:lnTo>
                    <a:lnTo>
                      <a:pt x="1281" y="3829"/>
                    </a:lnTo>
                    <a:lnTo>
                      <a:pt x="1380" y="3806"/>
                    </a:lnTo>
                    <a:lnTo>
                      <a:pt x="1480" y="3729"/>
                    </a:lnTo>
                    <a:lnTo>
                      <a:pt x="1680" y="3629"/>
                    </a:lnTo>
                    <a:lnTo>
                      <a:pt x="1891" y="3585"/>
                    </a:lnTo>
                    <a:lnTo>
                      <a:pt x="2085" y="3530"/>
                    </a:lnTo>
                    <a:lnTo>
                      <a:pt x="2101" y="3474"/>
                    </a:lnTo>
                    <a:lnTo>
                      <a:pt x="2035" y="3214"/>
                    </a:lnTo>
                    <a:lnTo>
                      <a:pt x="1885" y="2677"/>
                    </a:lnTo>
                    <a:lnTo>
                      <a:pt x="1725" y="2092"/>
                    </a:lnTo>
                    <a:lnTo>
                      <a:pt x="1557" y="1482"/>
                    </a:lnTo>
                    <a:lnTo>
                      <a:pt x="1436" y="1019"/>
                    </a:lnTo>
                    <a:lnTo>
                      <a:pt x="1357" y="687"/>
                    </a:lnTo>
                    <a:lnTo>
                      <a:pt x="1215" y="127"/>
                    </a:lnTo>
                    <a:lnTo>
                      <a:pt x="1036" y="100"/>
                    </a:lnTo>
                    <a:lnTo>
                      <a:pt x="760" y="111"/>
                    </a:lnTo>
                    <a:lnTo>
                      <a:pt x="515" y="132"/>
                    </a:lnTo>
                    <a:lnTo>
                      <a:pt x="293" y="155"/>
                    </a:lnTo>
                    <a:lnTo>
                      <a:pt x="132" y="188"/>
                    </a:lnTo>
                    <a:lnTo>
                      <a:pt x="105" y="1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6" name="Freeform 10"/>
              <p:cNvSpPr>
                <a:spLocks/>
              </p:cNvSpPr>
              <p:nvPr/>
            </p:nvSpPr>
            <p:spPr bwMode="auto">
              <a:xfrm>
                <a:off x="3056" y="2086"/>
                <a:ext cx="287" cy="302"/>
              </a:xfrm>
              <a:custGeom>
                <a:avLst/>
                <a:gdLst>
                  <a:gd name="T0" fmla="*/ 1 w 574"/>
                  <a:gd name="T1" fmla="*/ 1 h 603"/>
                  <a:gd name="T2" fmla="*/ 1 w 574"/>
                  <a:gd name="T3" fmla="*/ 1 h 603"/>
                  <a:gd name="T4" fmla="*/ 1 w 574"/>
                  <a:gd name="T5" fmla="*/ 0 h 603"/>
                  <a:gd name="T6" fmla="*/ 0 w 574"/>
                  <a:gd name="T7" fmla="*/ 1 h 603"/>
                  <a:gd name="T8" fmla="*/ 0 w 574"/>
                  <a:gd name="T9" fmla="*/ 1 h 603"/>
                  <a:gd name="T10" fmla="*/ 1 w 574"/>
                  <a:gd name="T11" fmla="*/ 1 h 603"/>
                  <a:gd name="T12" fmla="*/ 1 w 574"/>
                  <a:gd name="T13" fmla="*/ 1 h 603"/>
                  <a:gd name="T14" fmla="*/ 1 w 574"/>
                  <a:gd name="T15" fmla="*/ 1 h 603"/>
                  <a:gd name="T16" fmla="*/ 0 60000 65536"/>
                  <a:gd name="T17" fmla="*/ 0 60000 65536"/>
                  <a:gd name="T18" fmla="*/ 0 60000 65536"/>
                  <a:gd name="T19" fmla="*/ 0 60000 65536"/>
                  <a:gd name="T20" fmla="*/ 0 60000 65536"/>
                  <a:gd name="T21" fmla="*/ 0 60000 65536"/>
                  <a:gd name="T22" fmla="*/ 0 60000 65536"/>
                  <a:gd name="T23" fmla="*/ 0 60000 65536"/>
                  <a:gd name="T24" fmla="*/ 0 w 574"/>
                  <a:gd name="T25" fmla="*/ 0 h 603"/>
                  <a:gd name="T26" fmla="*/ 574 w 574"/>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4" h="603">
                    <a:moveTo>
                      <a:pt x="574" y="558"/>
                    </a:moveTo>
                    <a:lnTo>
                      <a:pt x="266" y="234"/>
                    </a:lnTo>
                    <a:lnTo>
                      <a:pt x="55" y="0"/>
                    </a:lnTo>
                    <a:lnTo>
                      <a:pt x="0" y="11"/>
                    </a:lnTo>
                    <a:lnTo>
                      <a:pt x="0" y="55"/>
                    </a:lnTo>
                    <a:lnTo>
                      <a:pt x="266" y="312"/>
                    </a:lnTo>
                    <a:lnTo>
                      <a:pt x="498" y="603"/>
                    </a:lnTo>
                    <a:lnTo>
                      <a:pt x="574" y="55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7" name="Freeform 11"/>
              <p:cNvSpPr>
                <a:spLocks/>
              </p:cNvSpPr>
              <p:nvPr/>
            </p:nvSpPr>
            <p:spPr bwMode="auto">
              <a:xfrm>
                <a:off x="3088" y="2241"/>
                <a:ext cx="255" cy="248"/>
              </a:xfrm>
              <a:custGeom>
                <a:avLst/>
                <a:gdLst>
                  <a:gd name="T0" fmla="*/ 1 w 510"/>
                  <a:gd name="T1" fmla="*/ 0 h 498"/>
                  <a:gd name="T2" fmla="*/ 1 w 510"/>
                  <a:gd name="T3" fmla="*/ 0 h 498"/>
                  <a:gd name="T4" fmla="*/ 1 w 510"/>
                  <a:gd name="T5" fmla="*/ 0 h 498"/>
                  <a:gd name="T6" fmla="*/ 0 w 510"/>
                  <a:gd name="T7" fmla="*/ 0 h 498"/>
                  <a:gd name="T8" fmla="*/ 1 w 510"/>
                  <a:gd name="T9" fmla="*/ 0 h 498"/>
                  <a:gd name="T10" fmla="*/ 1 w 510"/>
                  <a:gd name="T11" fmla="*/ 0 h 498"/>
                  <a:gd name="T12" fmla="*/ 0 60000 65536"/>
                  <a:gd name="T13" fmla="*/ 0 60000 65536"/>
                  <a:gd name="T14" fmla="*/ 0 60000 65536"/>
                  <a:gd name="T15" fmla="*/ 0 60000 65536"/>
                  <a:gd name="T16" fmla="*/ 0 60000 65536"/>
                  <a:gd name="T17" fmla="*/ 0 60000 65536"/>
                  <a:gd name="T18" fmla="*/ 0 w 510"/>
                  <a:gd name="T19" fmla="*/ 0 h 498"/>
                  <a:gd name="T20" fmla="*/ 510 w 510"/>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510" h="498">
                    <a:moveTo>
                      <a:pt x="510" y="498"/>
                    </a:moveTo>
                    <a:lnTo>
                      <a:pt x="79" y="0"/>
                    </a:lnTo>
                    <a:lnTo>
                      <a:pt x="11" y="0"/>
                    </a:lnTo>
                    <a:lnTo>
                      <a:pt x="0" y="68"/>
                    </a:lnTo>
                    <a:lnTo>
                      <a:pt x="234" y="266"/>
                    </a:lnTo>
                    <a:lnTo>
                      <a:pt x="510" y="4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8" name="Freeform 12"/>
              <p:cNvSpPr>
                <a:spLocks/>
              </p:cNvSpPr>
              <p:nvPr/>
            </p:nvSpPr>
            <p:spPr bwMode="auto">
              <a:xfrm>
                <a:off x="3348" y="3121"/>
                <a:ext cx="310" cy="338"/>
              </a:xfrm>
              <a:custGeom>
                <a:avLst/>
                <a:gdLst>
                  <a:gd name="T0" fmla="*/ 0 w 621"/>
                  <a:gd name="T1" fmla="*/ 0 h 675"/>
                  <a:gd name="T2" fmla="*/ 0 w 621"/>
                  <a:gd name="T3" fmla="*/ 1 h 675"/>
                  <a:gd name="T4" fmla="*/ 0 w 621"/>
                  <a:gd name="T5" fmla="*/ 1 h 675"/>
                  <a:gd name="T6" fmla="*/ 0 w 621"/>
                  <a:gd name="T7" fmla="*/ 1 h 675"/>
                  <a:gd name="T8" fmla="*/ 0 w 621"/>
                  <a:gd name="T9" fmla="*/ 1 h 675"/>
                  <a:gd name="T10" fmla="*/ 0 w 621"/>
                  <a:gd name="T11" fmla="*/ 1 h 675"/>
                  <a:gd name="T12" fmla="*/ 0 w 621"/>
                  <a:gd name="T13" fmla="*/ 1 h 675"/>
                  <a:gd name="T14" fmla="*/ 0 w 621"/>
                  <a:gd name="T15" fmla="*/ 0 h 675"/>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675"/>
                  <a:gd name="T26" fmla="*/ 621 w 621"/>
                  <a:gd name="T27" fmla="*/ 675 h 6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675">
                    <a:moveTo>
                      <a:pt x="45" y="0"/>
                    </a:moveTo>
                    <a:lnTo>
                      <a:pt x="532" y="478"/>
                    </a:lnTo>
                    <a:lnTo>
                      <a:pt x="621" y="620"/>
                    </a:lnTo>
                    <a:lnTo>
                      <a:pt x="576" y="675"/>
                    </a:lnTo>
                    <a:lnTo>
                      <a:pt x="510" y="643"/>
                    </a:lnTo>
                    <a:lnTo>
                      <a:pt x="211" y="267"/>
                    </a:lnTo>
                    <a:lnTo>
                      <a:pt x="0" y="1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9" name="Freeform 13"/>
              <p:cNvSpPr>
                <a:spLocks/>
              </p:cNvSpPr>
              <p:nvPr/>
            </p:nvSpPr>
            <p:spPr bwMode="auto">
              <a:xfrm>
                <a:off x="3354" y="3294"/>
                <a:ext cx="232" cy="286"/>
              </a:xfrm>
              <a:custGeom>
                <a:avLst/>
                <a:gdLst>
                  <a:gd name="T0" fmla="*/ 1 w 463"/>
                  <a:gd name="T1" fmla="*/ 1 h 572"/>
                  <a:gd name="T2" fmla="*/ 1 w 463"/>
                  <a:gd name="T3" fmla="*/ 1 h 572"/>
                  <a:gd name="T4" fmla="*/ 1 w 463"/>
                  <a:gd name="T5" fmla="*/ 0 h 572"/>
                  <a:gd name="T6" fmla="*/ 0 w 463"/>
                  <a:gd name="T7" fmla="*/ 1 h 572"/>
                  <a:gd name="T8" fmla="*/ 1 w 463"/>
                  <a:gd name="T9" fmla="*/ 1 h 572"/>
                  <a:gd name="T10" fmla="*/ 1 w 463"/>
                  <a:gd name="T11" fmla="*/ 1 h 572"/>
                  <a:gd name="T12" fmla="*/ 1 w 463"/>
                  <a:gd name="T13" fmla="*/ 1 h 572"/>
                  <a:gd name="T14" fmla="*/ 1 w 463"/>
                  <a:gd name="T15" fmla="*/ 1 h 572"/>
                  <a:gd name="T16" fmla="*/ 1 w 463"/>
                  <a:gd name="T17" fmla="*/ 1 h 5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
                  <a:gd name="T28" fmla="*/ 0 h 572"/>
                  <a:gd name="T29" fmla="*/ 463 w 463"/>
                  <a:gd name="T30" fmla="*/ 572 h 5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 h="572">
                    <a:moveTo>
                      <a:pt x="419" y="417"/>
                    </a:moveTo>
                    <a:lnTo>
                      <a:pt x="242" y="185"/>
                    </a:lnTo>
                    <a:lnTo>
                      <a:pt x="55" y="0"/>
                    </a:lnTo>
                    <a:lnTo>
                      <a:pt x="0" y="21"/>
                    </a:lnTo>
                    <a:lnTo>
                      <a:pt x="33" y="119"/>
                    </a:lnTo>
                    <a:lnTo>
                      <a:pt x="253" y="306"/>
                    </a:lnTo>
                    <a:lnTo>
                      <a:pt x="429" y="572"/>
                    </a:lnTo>
                    <a:lnTo>
                      <a:pt x="463" y="517"/>
                    </a:lnTo>
                    <a:lnTo>
                      <a:pt x="419" y="4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3305" name="Group 14"/>
            <p:cNvGrpSpPr>
              <a:grpSpLocks/>
            </p:cNvGrpSpPr>
            <p:nvPr/>
          </p:nvGrpSpPr>
          <p:grpSpPr bwMode="auto">
            <a:xfrm>
              <a:off x="4251" y="1732"/>
              <a:ext cx="885" cy="2201"/>
              <a:chOff x="4251" y="1732"/>
              <a:chExt cx="885" cy="2201"/>
            </a:xfrm>
          </p:grpSpPr>
          <p:sp>
            <p:nvSpPr>
              <p:cNvPr id="183306" name="Freeform 15"/>
              <p:cNvSpPr>
                <a:spLocks/>
              </p:cNvSpPr>
              <p:nvPr/>
            </p:nvSpPr>
            <p:spPr bwMode="auto">
              <a:xfrm>
                <a:off x="4472" y="1843"/>
                <a:ext cx="511" cy="496"/>
              </a:xfrm>
              <a:custGeom>
                <a:avLst/>
                <a:gdLst>
                  <a:gd name="T0" fmla="*/ 1 w 1022"/>
                  <a:gd name="T1" fmla="*/ 1 h 992"/>
                  <a:gd name="T2" fmla="*/ 1 w 1022"/>
                  <a:gd name="T3" fmla="*/ 1 h 992"/>
                  <a:gd name="T4" fmla="*/ 1 w 1022"/>
                  <a:gd name="T5" fmla="*/ 1 h 992"/>
                  <a:gd name="T6" fmla="*/ 1 w 1022"/>
                  <a:gd name="T7" fmla="*/ 1 h 992"/>
                  <a:gd name="T8" fmla="*/ 1 w 1022"/>
                  <a:gd name="T9" fmla="*/ 1 h 992"/>
                  <a:gd name="T10" fmla="*/ 1 w 1022"/>
                  <a:gd name="T11" fmla="*/ 0 h 992"/>
                  <a:gd name="T12" fmla="*/ 1 w 1022"/>
                  <a:gd name="T13" fmla="*/ 1 h 992"/>
                  <a:gd name="T14" fmla="*/ 1 w 1022"/>
                  <a:gd name="T15" fmla="*/ 1 h 992"/>
                  <a:gd name="T16" fmla="*/ 1 w 1022"/>
                  <a:gd name="T17" fmla="*/ 1 h 992"/>
                  <a:gd name="T18" fmla="*/ 1 w 1022"/>
                  <a:gd name="T19" fmla="*/ 1 h 992"/>
                  <a:gd name="T20" fmla="*/ 1 w 1022"/>
                  <a:gd name="T21" fmla="*/ 1 h 992"/>
                  <a:gd name="T22" fmla="*/ 1 w 1022"/>
                  <a:gd name="T23" fmla="*/ 1 h 992"/>
                  <a:gd name="T24" fmla="*/ 1 w 1022"/>
                  <a:gd name="T25" fmla="*/ 1 h 992"/>
                  <a:gd name="T26" fmla="*/ 1 w 1022"/>
                  <a:gd name="T27" fmla="*/ 1 h 992"/>
                  <a:gd name="T28" fmla="*/ 1 w 1022"/>
                  <a:gd name="T29" fmla="*/ 1 h 992"/>
                  <a:gd name="T30" fmla="*/ 1 w 1022"/>
                  <a:gd name="T31" fmla="*/ 1 h 992"/>
                  <a:gd name="T32" fmla="*/ 1 w 1022"/>
                  <a:gd name="T33" fmla="*/ 1 h 992"/>
                  <a:gd name="T34" fmla="*/ 1 w 1022"/>
                  <a:gd name="T35" fmla="*/ 1 h 992"/>
                  <a:gd name="T36" fmla="*/ 1 w 1022"/>
                  <a:gd name="T37" fmla="*/ 1 h 992"/>
                  <a:gd name="T38" fmla="*/ 1 w 1022"/>
                  <a:gd name="T39" fmla="*/ 1 h 992"/>
                  <a:gd name="T40" fmla="*/ 0 w 1022"/>
                  <a:gd name="T41" fmla="*/ 1 h 992"/>
                  <a:gd name="T42" fmla="*/ 1 w 1022"/>
                  <a:gd name="T43" fmla="*/ 1 h 992"/>
                  <a:gd name="T44" fmla="*/ 1 w 1022"/>
                  <a:gd name="T45" fmla="*/ 1 h 992"/>
                  <a:gd name="T46" fmla="*/ 1 w 1022"/>
                  <a:gd name="T47" fmla="*/ 1 h 9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22"/>
                  <a:gd name="T73" fmla="*/ 0 h 992"/>
                  <a:gd name="T74" fmla="*/ 1022 w 1022"/>
                  <a:gd name="T75" fmla="*/ 992 h 9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22" h="992">
                    <a:moveTo>
                      <a:pt x="312" y="419"/>
                    </a:moveTo>
                    <a:lnTo>
                      <a:pt x="402" y="287"/>
                    </a:lnTo>
                    <a:lnTo>
                      <a:pt x="501" y="187"/>
                    </a:lnTo>
                    <a:lnTo>
                      <a:pt x="601" y="66"/>
                    </a:lnTo>
                    <a:lnTo>
                      <a:pt x="723" y="11"/>
                    </a:lnTo>
                    <a:lnTo>
                      <a:pt x="822" y="0"/>
                    </a:lnTo>
                    <a:lnTo>
                      <a:pt x="922" y="34"/>
                    </a:lnTo>
                    <a:lnTo>
                      <a:pt x="979" y="111"/>
                    </a:lnTo>
                    <a:lnTo>
                      <a:pt x="1022" y="253"/>
                    </a:lnTo>
                    <a:lnTo>
                      <a:pt x="1012" y="408"/>
                    </a:lnTo>
                    <a:lnTo>
                      <a:pt x="967" y="540"/>
                    </a:lnTo>
                    <a:lnTo>
                      <a:pt x="856" y="694"/>
                    </a:lnTo>
                    <a:lnTo>
                      <a:pt x="735" y="804"/>
                    </a:lnTo>
                    <a:lnTo>
                      <a:pt x="601" y="904"/>
                    </a:lnTo>
                    <a:lnTo>
                      <a:pt x="457" y="970"/>
                    </a:lnTo>
                    <a:lnTo>
                      <a:pt x="334" y="992"/>
                    </a:lnTo>
                    <a:lnTo>
                      <a:pt x="279" y="958"/>
                    </a:lnTo>
                    <a:lnTo>
                      <a:pt x="234" y="826"/>
                    </a:lnTo>
                    <a:lnTo>
                      <a:pt x="246" y="649"/>
                    </a:lnTo>
                    <a:lnTo>
                      <a:pt x="34" y="662"/>
                    </a:lnTo>
                    <a:lnTo>
                      <a:pt x="0" y="628"/>
                    </a:lnTo>
                    <a:lnTo>
                      <a:pt x="34" y="562"/>
                    </a:lnTo>
                    <a:lnTo>
                      <a:pt x="257" y="551"/>
                    </a:lnTo>
                    <a:lnTo>
                      <a:pt x="312" y="419"/>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7" name="Freeform 16"/>
              <p:cNvSpPr>
                <a:spLocks/>
              </p:cNvSpPr>
              <p:nvPr/>
            </p:nvSpPr>
            <p:spPr bwMode="auto">
              <a:xfrm>
                <a:off x="4447" y="2367"/>
                <a:ext cx="353" cy="732"/>
              </a:xfrm>
              <a:custGeom>
                <a:avLst/>
                <a:gdLst>
                  <a:gd name="T0" fmla="*/ 0 w 707"/>
                  <a:gd name="T1" fmla="*/ 1 h 1462"/>
                  <a:gd name="T2" fmla="*/ 0 w 707"/>
                  <a:gd name="T3" fmla="*/ 1 h 1462"/>
                  <a:gd name="T4" fmla="*/ 0 w 707"/>
                  <a:gd name="T5" fmla="*/ 0 h 1462"/>
                  <a:gd name="T6" fmla="*/ 0 w 707"/>
                  <a:gd name="T7" fmla="*/ 1 h 1462"/>
                  <a:gd name="T8" fmla="*/ 0 w 707"/>
                  <a:gd name="T9" fmla="*/ 1 h 1462"/>
                  <a:gd name="T10" fmla="*/ 0 w 707"/>
                  <a:gd name="T11" fmla="*/ 1 h 1462"/>
                  <a:gd name="T12" fmla="*/ 0 w 707"/>
                  <a:gd name="T13" fmla="*/ 1 h 1462"/>
                  <a:gd name="T14" fmla="*/ 0 w 707"/>
                  <a:gd name="T15" fmla="*/ 1 h 1462"/>
                  <a:gd name="T16" fmla="*/ 0 w 707"/>
                  <a:gd name="T17" fmla="*/ 1 h 1462"/>
                  <a:gd name="T18" fmla="*/ 0 w 707"/>
                  <a:gd name="T19" fmla="*/ 1 h 1462"/>
                  <a:gd name="T20" fmla="*/ 0 w 707"/>
                  <a:gd name="T21" fmla="*/ 1 h 1462"/>
                  <a:gd name="T22" fmla="*/ 0 w 707"/>
                  <a:gd name="T23" fmla="*/ 1 h 1462"/>
                  <a:gd name="T24" fmla="*/ 0 w 707"/>
                  <a:gd name="T25" fmla="*/ 1 h 1462"/>
                  <a:gd name="T26" fmla="*/ 0 w 707"/>
                  <a:gd name="T27" fmla="*/ 1 h 1462"/>
                  <a:gd name="T28" fmla="*/ 0 w 707"/>
                  <a:gd name="T29" fmla="*/ 1 h 1462"/>
                  <a:gd name="T30" fmla="*/ 0 w 707"/>
                  <a:gd name="T31" fmla="*/ 1 h 1462"/>
                  <a:gd name="T32" fmla="*/ 0 w 707"/>
                  <a:gd name="T33" fmla="*/ 1 h 1462"/>
                  <a:gd name="T34" fmla="*/ 0 w 707"/>
                  <a:gd name="T35" fmla="*/ 1 h 1462"/>
                  <a:gd name="T36" fmla="*/ 0 w 707"/>
                  <a:gd name="T37" fmla="*/ 1 h 1462"/>
                  <a:gd name="T38" fmla="*/ 0 w 707"/>
                  <a:gd name="T39" fmla="*/ 1 h 1462"/>
                  <a:gd name="T40" fmla="*/ 0 w 707"/>
                  <a:gd name="T41" fmla="*/ 1 h 1462"/>
                  <a:gd name="T42" fmla="*/ 0 w 707"/>
                  <a:gd name="T43" fmla="*/ 1 h 1462"/>
                  <a:gd name="T44" fmla="*/ 0 w 707"/>
                  <a:gd name="T45" fmla="*/ 1 h 1462"/>
                  <a:gd name="T46" fmla="*/ 0 w 707"/>
                  <a:gd name="T47" fmla="*/ 1 h 1462"/>
                  <a:gd name="T48" fmla="*/ 0 w 707"/>
                  <a:gd name="T49" fmla="*/ 1 h 1462"/>
                  <a:gd name="T50" fmla="*/ 0 w 707"/>
                  <a:gd name="T51" fmla="*/ 1 h 1462"/>
                  <a:gd name="T52" fmla="*/ 0 w 707"/>
                  <a:gd name="T53" fmla="*/ 1 h 14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1462"/>
                  <a:gd name="T83" fmla="*/ 707 w 707"/>
                  <a:gd name="T84" fmla="*/ 1462 h 14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1462">
                    <a:moveTo>
                      <a:pt x="198" y="121"/>
                    </a:moveTo>
                    <a:lnTo>
                      <a:pt x="298" y="34"/>
                    </a:lnTo>
                    <a:lnTo>
                      <a:pt x="453" y="0"/>
                    </a:lnTo>
                    <a:lnTo>
                      <a:pt x="585" y="21"/>
                    </a:lnTo>
                    <a:lnTo>
                      <a:pt x="685" y="110"/>
                    </a:lnTo>
                    <a:lnTo>
                      <a:pt x="707" y="176"/>
                    </a:lnTo>
                    <a:lnTo>
                      <a:pt x="707" y="265"/>
                    </a:lnTo>
                    <a:lnTo>
                      <a:pt x="662" y="344"/>
                    </a:lnTo>
                    <a:lnTo>
                      <a:pt x="585" y="476"/>
                    </a:lnTo>
                    <a:lnTo>
                      <a:pt x="551" y="631"/>
                    </a:lnTo>
                    <a:lnTo>
                      <a:pt x="541" y="765"/>
                    </a:lnTo>
                    <a:lnTo>
                      <a:pt x="575" y="907"/>
                    </a:lnTo>
                    <a:lnTo>
                      <a:pt x="662" y="1041"/>
                    </a:lnTo>
                    <a:lnTo>
                      <a:pt x="696" y="1173"/>
                    </a:lnTo>
                    <a:lnTo>
                      <a:pt x="685" y="1296"/>
                    </a:lnTo>
                    <a:lnTo>
                      <a:pt x="619" y="1396"/>
                    </a:lnTo>
                    <a:lnTo>
                      <a:pt x="530" y="1451"/>
                    </a:lnTo>
                    <a:lnTo>
                      <a:pt x="419" y="1462"/>
                    </a:lnTo>
                    <a:lnTo>
                      <a:pt x="288" y="1462"/>
                    </a:lnTo>
                    <a:lnTo>
                      <a:pt x="188" y="1407"/>
                    </a:lnTo>
                    <a:lnTo>
                      <a:pt x="90" y="1241"/>
                    </a:lnTo>
                    <a:lnTo>
                      <a:pt x="22" y="1096"/>
                    </a:lnTo>
                    <a:lnTo>
                      <a:pt x="0" y="875"/>
                    </a:lnTo>
                    <a:lnTo>
                      <a:pt x="22" y="676"/>
                    </a:lnTo>
                    <a:lnTo>
                      <a:pt x="66" y="465"/>
                    </a:lnTo>
                    <a:lnTo>
                      <a:pt x="132" y="255"/>
                    </a:lnTo>
                    <a:lnTo>
                      <a:pt x="198" y="121"/>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8" name="Freeform 17"/>
              <p:cNvSpPr>
                <a:spLocks/>
              </p:cNvSpPr>
              <p:nvPr/>
            </p:nvSpPr>
            <p:spPr bwMode="auto">
              <a:xfrm>
                <a:off x="4727" y="2391"/>
                <a:ext cx="393" cy="656"/>
              </a:xfrm>
              <a:custGeom>
                <a:avLst/>
                <a:gdLst>
                  <a:gd name="T0" fmla="*/ 0 w 787"/>
                  <a:gd name="T1" fmla="*/ 0 h 1313"/>
                  <a:gd name="T2" fmla="*/ 0 w 787"/>
                  <a:gd name="T3" fmla="*/ 0 h 1313"/>
                  <a:gd name="T4" fmla="*/ 0 w 787"/>
                  <a:gd name="T5" fmla="*/ 0 h 1313"/>
                  <a:gd name="T6" fmla="*/ 0 w 787"/>
                  <a:gd name="T7" fmla="*/ 0 h 1313"/>
                  <a:gd name="T8" fmla="*/ 0 w 787"/>
                  <a:gd name="T9" fmla="*/ 0 h 1313"/>
                  <a:gd name="T10" fmla="*/ 0 w 787"/>
                  <a:gd name="T11" fmla="*/ 0 h 1313"/>
                  <a:gd name="T12" fmla="*/ 0 w 787"/>
                  <a:gd name="T13" fmla="*/ 0 h 1313"/>
                  <a:gd name="T14" fmla="*/ 0 w 787"/>
                  <a:gd name="T15" fmla="*/ 0 h 1313"/>
                  <a:gd name="T16" fmla="*/ 0 w 787"/>
                  <a:gd name="T17" fmla="*/ 0 h 1313"/>
                  <a:gd name="T18" fmla="*/ 0 w 787"/>
                  <a:gd name="T19" fmla="*/ 0 h 1313"/>
                  <a:gd name="T20" fmla="*/ 0 w 787"/>
                  <a:gd name="T21" fmla="*/ 0 h 1313"/>
                  <a:gd name="T22" fmla="*/ 0 w 787"/>
                  <a:gd name="T23" fmla="*/ 0 h 1313"/>
                  <a:gd name="T24" fmla="*/ 0 w 787"/>
                  <a:gd name="T25" fmla="*/ 0 h 1313"/>
                  <a:gd name="T26" fmla="*/ 0 w 787"/>
                  <a:gd name="T27" fmla="*/ 0 h 1313"/>
                  <a:gd name="T28" fmla="*/ 0 w 787"/>
                  <a:gd name="T29" fmla="*/ 0 h 1313"/>
                  <a:gd name="T30" fmla="*/ 0 w 787"/>
                  <a:gd name="T31" fmla="*/ 0 h 1313"/>
                  <a:gd name="T32" fmla="*/ 0 w 787"/>
                  <a:gd name="T33" fmla="*/ 0 h 1313"/>
                  <a:gd name="T34" fmla="*/ 0 w 787"/>
                  <a:gd name="T35" fmla="*/ 0 h 1313"/>
                  <a:gd name="T36" fmla="*/ 0 w 787"/>
                  <a:gd name="T37" fmla="*/ 0 h 1313"/>
                  <a:gd name="T38" fmla="*/ 0 w 787"/>
                  <a:gd name="T39" fmla="*/ 0 h 1313"/>
                  <a:gd name="T40" fmla="*/ 0 w 787"/>
                  <a:gd name="T41" fmla="*/ 0 h 1313"/>
                  <a:gd name="T42" fmla="*/ 0 w 787"/>
                  <a:gd name="T43" fmla="*/ 0 h 1313"/>
                  <a:gd name="T44" fmla="*/ 0 w 787"/>
                  <a:gd name="T45" fmla="*/ 0 h 1313"/>
                  <a:gd name="T46" fmla="*/ 0 w 787"/>
                  <a:gd name="T47" fmla="*/ 0 h 1313"/>
                  <a:gd name="T48" fmla="*/ 0 w 787"/>
                  <a:gd name="T49" fmla="*/ 0 h 1313"/>
                  <a:gd name="T50" fmla="*/ 0 w 787"/>
                  <a:gd name="T51" fmla="*/ 0 h 1313"/>
                  <a:gd name="T52" fmla="*/ 0 w 787"/>
                  <a:gd name="T53" fmla="*/ 0 h 1313"/>
                  <a:gd name="T54" fmla="*/ 0 w 787"/>
                  <a:gd name="T55" fmla="*/ 0 h 1313"/>
                  <a:gd name="T56" fmla="*/ 0 w 787"/>
                  <a:gd name="T57" fmla="*/ 0 h 1313"/>
                  <a:gd name="T58" fmla="*/ 0 w 787"/>
                  <a:gd name="T59" fmla="*/ 0 h 1313"/>
                  <a:gd name="T60" fmla="*/ 0 w 787"/>
                  <a:gd name="T61" fmla="*/ 0 h 1313"/>
                  <a:gd name="T62" fmla="*/ 0 w 787"/>
                  <a:gd name="T63" fmla="*/ 0 h 1313"/>
                  <a:gd name="T64" fmla="*/ 0 w 787"/>
                  <a:gd name="T65" fmla="*/ 0 h 1313"/>
                  <a:gd name="T66" fmla="*/ 0 w 787"/>
                  <a:gd name="T67" fmla="*/ 0 h 1313"/>
                  <a:gd name="T68" fmla="*/ 0 w 787"/>
                  <a:gd name="T69" fmla="*/ 0 h 1313"/>
                  <a:gd name="T70" fmla="*/ 0 w 787"/>
                  <a:gd name="T71" fmla="*/ 0 h 1313"/>
                  <a:gd name="T72" fmla="*/ 0 w 787"/>
                  <a:gd name="T73" fmla="*/ 0 h 1313"/>
                  <a:gd name="T74" fmla="*/ 0 w 787"/>
                  <a:gd name="T75" fmla="*/ 0 h 1313"/>
                  <a:gd name="T76" fmla="*/ 0 w 787"/>
                  <a:gd name="T77" fmla="*/ 0 h 13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7"/>
                  <a:gd name="T118" fmla="*/ 0 h 1313"/>
                  <a:gd name="T119" fmla="*/ 787 w 787"/>
                  <a:gd name="T120" fmla="*/ 1313 h 13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7" h="1313">
                    <a:moveTo>
                      <a:pt x="0" y="66"/>
                    </a:moveTo>
                    <a:lnTo>
                      <a:pt x="13" y="11"/>
                    </a:lnTo>
                    <a:lnTo>
                      <a:pt x="134" y="0"/>
                    </a:lnTo>
                    <a:lnTo>
                      <a:pt x="200" y="55"/>
                    </a:lnTo>
                    <a:lnTo>
                      <a:pt x="300" y="198"/>
                    </a:lnTo>
                    <a:lnTo>
                      <a:pt x="434" y="385"/>
                    </a:lnTo>
                    <a:lnTo>
                      <a:pt x="555" y="519"/>
                    </a:lnTo>
                    <a:lnTo>
                      <a:pt x="776" y="762"/>
                    </a:lnTo>
                    <a:lnTo>
                      <a:pt x="787" y="817"/>
                    </a:lnTo>
                    <a:lnTo>
                      <a:pt x="744" y="849"/>
                    </a:lnTo>
                    <a:lnTo>
                      <a:pt x="634" y="893"/>
                    </a:lnTo>
                    <a:lnTo>
                      <a:pt x="478" y="927"/>
                    </a:lnTo>
                    <a:lnTo>
                      <a:pt x="289" y="938"/>
                    </a:lnTo>
                    <a:lnTo>
                      <a:pt x="223" y="949"/>
                    </a:lnTo>
                    <a:lnTo>
                      <a:pt x="200" y="993"/>
                    </a:lnTo>
                    <a:lnTo>
                      <a:pt x="245" y="1070"/>
                    </a:lnTo>
                    <a:lnTo>
                      <a:pt x="400" y="1202"/>
                    </a:lnTo>
                    <a:lnTo>
                      <a:pt x="510" y="1236"/>
                    </a:lnTo>
                    <a:lnTo>
                      <a:pt x="534" y="1279"/>
                    </a:lnTo>
                    <a:lnTo>
                      <a:pt x="489" y="1313"/>
                    </a:lnTo>
                    <a:lnTo>
                      <a:pt x="389" y="1313"/>
                    </a:lnTo>
                    <a:lnTo>
                      <a:pt x="255" y="1236"/>
                    </a:lnTo>
                    <a:lnTo>
                      <a:pt x="145" y="1125"/>
                    </a:lnTo>
                    <a:lnTo>
                      <a:pt x="79" y="1025"/>
                    </a:lnTo>
                    <a:lnTo>
                      <a:pt x="79" y="949"/>
                    </a:lnTo>
                    <a:lnTo>
                      <a:pt x="123" y="893"/>
                    </a:lnTo>
                    <a:lnTo>
                      <a:pt x="189" y="872"/>
                    </a:lnTo>
                    <a:lnTo>
                      <a:pt x="289" y="860"/>
                    </a:lnTo>
                    <a:lnTo>
                      <a:pt x="400" y="860"/>
                    </a:lnTo>
                    <a:lnTo>
                      <a:pt x="534" y="838"/>
                    </a:lnTo>
                    <a:lnTo>
                      <a:pt x="600" y="817"/>
                    </a:lnTo>
                    <a:lnTo>
                      <a:pt x="634" y="783"/>
                    </a:lnTo>
                    <a:lnTo>
                      <a:pt x="621" y="751"/>
                    </a:lnTo>
                    <a:lnTo>
                      <a:pt x="521" y="662"/>
                    </a:lnTo>
                    <a:lnTo>
                      <a:pt x="366" y="508"/>
                    </a:lnTo>
                    <a:lnTo>
                      <a:pt x="223" y="375"/>
                    </a:lnTo>
                    <a:lnTo>
                      <a:pt x="68" y="232"/>
                    </a:lnTo>
                    <a:lnTo>
                      <a:pt x="13" y="132"/>
                    </a:lnTo>
                    <a:lnTo>
                      <a:pt x="0" y="66"/>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9" name="Freeform 18"/>
              <p:cNvSpPr>
                <a:spLocks/>
              </p:cNvSpPr>
              <p:nvPr/>
            </p:nvSpPr>
            <p:spPr bwMode="auto">
              <a:xfrm>
                <a:off x="4473" y="2943"/>
                <a:ext cx="427" cy="990"/>
              </a:xfrm>
              <a:custGeom>
                <a:avLst/>
                <a:gdLst>
                  <a:gd name="T0" fmla="*/ 1 w 854"/>
                  <a:gd name="T1" fmla="*/ 0 h 1979"/>
                  <a:gd name="T2" fmla="*/ 1 w 854"/>
                  <a:gd name="T3" fmla="*/ 1 h 1979"/>
                  <a:gd name="T4" fmla="*/ 1 w 854"/>
                  <a:gd name="T5" fmla="*/ 1 h 1979"/>
                  <a:gd name="T6" fmla="*/ 1 w 854"/>
                  <a:gd name="T7" fmla="*/ 1 h 1979"/>
                  <a:gd name="T8" fmla="*/ 1 w 854"/>
                  <a:gd name="T9" fmla="*/ 1 h 1979"/>
                  <a:gd name="T10" fmla="*/ 1 w 854"/>
                  <a:gd name="T11" fmla="*/ 1 h 1979"/>
                  <a:gd name="T12" fmla="*/ 1 w 854"/>
                  <a:gd name="T13" fmla="*/ 1 h 1979"/>
                  <a:gd name="T14" fmla="*/ 1 w 854"/>
                  <a:gd name="T15" fmla="*/ 1 h 1979"/>
                  <a:gd name="T16" fmla="*/ 1 w 854"/>
                  <a:gd name="T17" fmla="*/ 1 h 1979"/>
                  <a:gd name="T18" fmla="*/ 1 w 854"/>
                  <a:gd name="T19" fmla="*/ 1 h 1979"/>
                  <a:gd name="T20" fmla="*/ 1 w 854"/>
                  <a:gd name="T21" fmla="*/ 1 h 1979"/>
                  <a:gd name="T22" fmla="*/ 1 w 854"/>
                  <a:gd name="T23" fmla="*/ 1 h 1979"/>
                  <a:gd name="T24" fmla="*/ 1 w 854"/>
                  <a:gd name="T25" fmla="*/ 1 h 1979"/>
                  <a:gd name="T26" fmla="*/ 1 w 854"/>
                  <a:gd name="T27" fmla="*/ 1 h 1979"/>
                  <a:gd name="T28" fmla="*/ 1 w 854"/>
                  <a:gd name="T29" fmla="*/ 1 h 1979"/>
                  <a:gd name="T30" fmla="*/ 1 w 854"/>
                  <a:gd name="T31" fmla="*/ 1 h 1979"/>
                  <a:gd name="T32" fmla="*/ 1 w 854"/>
                  <a:gd name="T33" fmla="*/ 1 h 1979"/>
                  <a:gd name="T34" fmla="*/ 1 w 854"/>
                  <a:gd name="T35" fmla="*/ 1 h 1979"/>
                  <a:gd name="T36" fmla="*/ 1 w 854"/>
                  <a:gd name="T37" fmla="*/ 1 h 1979"/>
                  <a:gd name="T38" fmla="*/ 1 w 854"/>
                  <a:gd name="T39" fmla="*/ 1 h 1979"/>
                  <a:gd name="T40" fmla="*/ 0 w 854"/>
                  <a:gd name="T41" fmla="*/ 1 h 1979"/>
                  <a:gd name="T42" fmla="*/ 1 w 854"/>
                  <a:gd name="T43" fmla="*/ 1 h 1979"/>
                  <a:gd name="T44" fmla="*/ 1 w 854"/>
                  <a:gd name="T45" fmla="*/ 1 h 1979"/>
                  <a:gd name="T46" fmla="*/ 1 w 854"/>
                  <a:gd name="T47" fmla="*/ 1 h 1979"/>
                  <a:gd name="T48" fmla="*/ 1 w 854"/>
                  <a:gd name="T49" fmla="*/ 1 h 1979"/>
                  <a:gd name="T50" fmla="*/ 1 w 854"/>
                  <a:gd name="T51" fmla="*/ 1 h 1979"/>
                  <a:gd name="T52" fmla="*/ 1 w 854"/>
                  <a:gd name="T53" fmla="*/ 1 h 1979"/>
                  <a:gd name="T54" fmla="*/ 1 w 854"/>
                  <a:gd name="T55" fmla="*/ 1 h 1979"/>
                  <a:gd name="T56" fmla="*/ 1 w 854"/>
                  <a:gd name="T57" fmla="*/ 1 h 1979"/>
                  <a:gd name="T58" fmla="*/ 1 w 854"/>
                  <a:gd name="T59" fmla="*/ 1 h 1979"/>
                  <a:gd name="T60" fmla="*/ 1 w 854"/>
                  <a:gd name="T61" fmla="*/ 1 h 1979"/>
                  <a:gd name="T62" fmla="*/ 1 w 854"/>
                  <a:gd name="T63" fmla="*/ 1 h 1979"/>
                  <a:gd name="T64" fmla="*/ 1 w 854"/>
                  <a:gd name="T65" fmla="*/ 1 h 1979"/>
                  <a:gd name="T66" fmla="*/ 1 w 854"/>
                  <a:gd name="T67" fmla="*/ 1 h 1979"/>
                  <a:gd name="T68" fmla="*/ 1 w 854"/>
                  <a:gd name="T69" fmla="*/ 1 h 1979"/>
                  <a:gd name="T70" fmla="*/ 1 w 854"/>
                  <a:gd name="T71" fmla="*/ 0 h 19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4"/>
                  <a:gd name="T109" fmla="*/ 0 h 1979"/>
                  <a:gd name="T110" fmla="*/ 854 w 854"/>
                  <a:gd name="T111" fmla="*/ 1979 h 19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4" h="1979">
                    <a:moveTo>
                      <a:pt x="421" y="0"/>
                    </a:moveTo>
                    <a:lnTo>
                      <a:pt x="542" y="23"/>
                    </a:lnTo>
                    <a:lnTo>
                      <a:pt x="598" y="110"/>
                    </a:lnTo>
                    <a:lnTo>
                      <a:pt x="587" y="321"/>
                    </a:lnTo>
                    <a:lnTo>
                      <a:pt x="565" y="542"/>
                    </a:lnTo>
                    <a:lnTo>
                      <a:pt x="565" y="774"/>
                    </a:lnTo>
                    <a:lnTo>
                      <a:pt x="676" y="1050"/>
                    </a:lnTo>
                    <a:lnTo>
                      <a:pt x="765" y="1250"/>
                    </a:lnTo>
                    <a:lnTo>
                      <a:pt x="810" y="1448"/>
                    </a:lnTo>
                    <a:lnTo>
                      <a:pt x="797" y="1624"/>
                    </a:lnTo>
                    <a:lnTo>
                      <a:pt x="797" y="1690"/>
                    </a:lnTo>
                    <a:lnTo>
                      <a:pt x="842" y="1758"/>
                    </a:lnTo>
                    <a:lnTo>
                      <a:pt x="854" y="1824"/>
                    </a:lnTo>
                    <a:lnTo>
                      <a:pt x="820" y="1856"/>
                    </a:lnTo>
                    <a:lnTo>
                      <a:pt x="731" y="1835"/>
                    </a:lnTo>
                    <a:lnTo>
                      <a:pt x="565" y="1813"/>
                    </a:lnTo>
                    <a:lnTo>
                      <a:pt x="366" y="1856"/>
                    </a:lnTo>
                    <a:lnTo>
                      <a:pt x="232" y="1935"/>
                    </a:lnTo>
                    <a:lnTo>
                      <a:pt x="166" y="1979"/>
                    </a:lnTo>
                    <a:lnTo>
                      <a:pt x="98" y="1979"/>
                    </a:lnTo>
                    <a:lnTo>
                      <a:pt x="0" y="1835"/>
                    </a:lnTo>
                    <a:lnTo>
                      <a:pt x="11" y="1813"/>
                    </a:lnTo>
                    <a:lnTo>
                      <a:pt x="211" y="1746"/>
                    </a:lnTo>
                    <a:lnTo>
                      <a:pt x="442" y="1713"/>
                    </a:lnTo>
                    <a:lnTo>
                      <a:pt x="610" y="1703"/>
                    </a:lnTo>
                    <a:lnTo>
                      <a:pt x="710" y="1703"/>
                    </a:lnTo>
                    <a:lnTo>
                      <a:pt x="731" y="1635"/>
                    </a:lnTo>
                    <a:lnTo>
                      <a:pt x="697" y="1448"/>
                    </a:lnTo>
                    <a:lnTo>
                      <a:pt x="621" y="1250"/>
                    </a:lnTo>
                    <a:lnTo>
                      <a:pt x="498" y="995"/>
                    </a:lnTo>
                    <a:lnTo>
                      <a:pt x="398" y="774"/>
                    </a:lnTo>
                    <a:lnTo>
                      <a:pt x="355" y="576"/>
                    </a:lnTo>
                    <a:lnTo>
                      <a:pt x="343" y="355"/>
                    </a:lnTo>
                    <a:lnTo>
                      <a:pt x="343" y="144"/>
                    </a:lnTo>
                    <a:lnTo>
                      <a:pt x="387" y="55"/>
                    </a:lnTo>
                    <a:lnTo>
                      <a:pt x="42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0" name="Freeform 19"/>
              <p:cNvSpPr>
                <a:spLocks/>
              </p:cNvSpPr>
              <p:nvPr/>
            </p:nvSpPr>
            <p:spPr bwMode="auto">
              <a:xfrm>
                <a:off x="4263" y="2969"/>
                <a:ext cx="353" cy="827"/>
              </a:xfrm>
              <a:custGeom>
                <a:avLst/>
                <a:gdLst>
                  <a:gd name="T0" fmla="*/ 1 w 706"/>
                  <a:gd name="T1" fmla="*/ 0 h 1654"/>
                  <a:gd name="T2" fmla="*/ 1 w 706"/>
                  <a:gd name="T3" fmla="*/ 0 h 1654"/>
                  <a:gd name="T4" fmla="*/ 1 w 706"/>
                  <a:gd name="T5" fmla="*/ 1 h 1654"/>
                  <a:gd name="T6" fmla="*/ 1 w 706"/>
                  <a:gd name="T7" fmla="*/ 1 h 1654"/>
                  <a:gd name="T8" fmla="*/ 1 w 706"/>
                  <a:gd name="T9" fmla="*/ 1 h 1654"/>
                  <a:gd name="T10" fmla="*/ 1 w 706"/>
                  <a:gd name="T11" fmla="*/ 1 h 1654"/>
                  <a:gd name="T12" fmla="*/ 1 w 706"/>
                  <a:gd name="T13" fmla="*/ 1 h 1654"/>
                  <a:gd name="T14" fmla="*/ 1 w 706"/>
                  <a:gd name="T15" fmla="*/ 1 h 1654"/>
                  <a:gd name="T16" fmla="*/ 1 w 706"/>
                  <a:gd name="T17" fmla="*/ 1 h 1654"/>
                  <a:gd name="T18" fmla="*/ 1 w 706"/>
                  <a:gd name="T19" fmla="*/ 1 h 1654"/>
                  <a:gd name="T20" fmla="*/ 1 w 706"/>
                  <a:gd name="T21" fmla="*/ 1 h 1654"/>
                  <a:gd name="T22" fmla="*/ 1 w 706"/>
                  <a:gd name="T23" fmla="*/ 1 h 1654"/>
                  <a:gd name="T24" fmla="*/ 1 w 706"/>
                  <a:gd name="T25" fmla="*/ 1 h 1654"/>
                  <a:gd name="T26" fmla="*/ 1 w 706"/>
                  <a:gd name="T27" fmla="*/ 1 h 1654"/>
                  <a:gd name="T28" fmla="*/ 1 w 706"/>
                  <a:gd name="T29" fmla="*/ 1 h 1654"/>
                  <a:gd name="T30" fmla="*/ 1 w 706"/>
                  <a:gd name="T31" fmla="*/ 1 h 1654"/>
                  <a:gd name="T32" fmla="*/ 0 w 706"/>
                  <a:gd name="T33" fmla="*/ 1 h 1654"/>
                  <a:gd name="T34" fmla="*/ 1 w 706"/>
                  <a:gd name="T35" fmla="*/ 1 h 1654"/>
                  <a:gd name="T36" fmla="*/ 1 w 706"/>
                  <a:gd name="T37" fmla="*/ 1 h 1654"/>
                  <a:gd name="T38" fmla="*/ 1 w 706"/>
                  <a:gd name="T39" fmla="*/ 1 h 1654"/>
                  <a:gd name="T40" fmla="*/ 1 w 706"/>
                  <a:gd name="T41" fmla="*/ 1 h 1654"/>
                  <a:gd name="T42" fmla="*/ 1 w 706"/>
                  <a:gd name="T43" fmla="*/ 1 h 1654"/>
                  <a:gd name="T44" fmla="*/ 1 w 706"/>
                  <a:gd name="T45" fmla="*/ 1 h 1654"/>
                  <a:gd name="T46" fmla="*/ 1 w 706"/>
                  <a:gd name="T47" fmla="*/ 1 h 1654"/>
                  <a:gd name="T48" fmla="*/ 1 w 706"/>
                  <a:gd name="T49" fmla="*/ 1 h 1654"/>
                  <a:gd name="T50" fmla="*/ 1 w 706"/>
                  <a:gd name="T51" fmla="*/ 1 h 1654"/>
                  <a:gd name="T52" fmla="*/ 1 w 706"/>
                  <a:gd name="T53" fmla="*/ 1 h 1654"/>
                  <a:gd name="T54" fmla="*/ 1 w 706"/>
                  <a:gd name="T55" fmla="*/ 1 h 1654"/>
                  <a:gd name="T56" fmla="*/ 1 w 706"/>
                  <a:gd name="T57" fmla="*/ 0 h 1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6"/>
                  <a:gd name="T88" fmla="*/ 0 h 1654"/>
                  <a:gd name="T89" fmla="*/ 706 w 706"/>
                  <a:gd name="T90" fmla="*/ 1654 h 1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6" h="1654">
                    <a:moveTo>
                      <a:pt x="530" y="0"/>
                    </a:moveTo>
                    <a:lnTo>
                      <a:pt x="630" y="0"/>
                    </a:lnTo>
                    <a:lnTo>
                      <a:pt x="662" y="66"/>
                    </a:lnTo>
                    <a:lnTo>
                      <a:pt x="685" y="211"/>
                    </a:lnTo>
                    <a:lnTo>
                      <a:pt x="662" y="366"/>
                    </a:lnTo>
                    <a:lnTo>
                      <a:pt x="606" y="676"/>
                    </a:lnTo>
                    <a:lnTo>
                      <a:pt x="619" y="810"/>
                    </a:lnTo>
                    <a:lnTo>
                      <a:pt x="685" y="1076"/>
                    </a:lnTo>
                    <a:lnTo>
                      <a:pt x="706" y="1265"/>
                    </a:lnTo>
                    <a:lnTo>
                      <a:pt x="706" y="1409"/>
                    </a:lnTo>
                    <a:lnTo>
                      <a:pt x="672" y="1441"/>
                    </a:lnTo>
                    <a:lnTo>
                      <a:pt x="574" y="1465"/>
                    </a:lnTo>
                    <a:lnTo>
                      <a:pt x="442" y="1497"/>
                    </a:lnTo>
                    <a:lnTo>
                      <a:pt x="309" y="1564"/>
                    </a:lnTo>
                    <a:lnTo>
                      <a:pt x="177" y="1654"/>
                    </a:lnTo>
                    <a:lnTo>
                      <a:pt x="121" y="1654"/>
                    </a:lnTo>
                    <a:lnTo>
                      <a:pt x="0" y="1554"/>
                    </a:lnTo>
                    <a:lnTo>
                      <a:pt x="11" y="1509"/>
                    </a:lnTo>
                    <a:lnTo>
                      <a:pt x="166" y="1441"/>
                    </a:lnTo>
                    <a:lnTo>
                      <a:pt x="430" y="1375"/>
                    </a:lnTo>
                    <a:lnTo>
                      <a:pt x="551" y="1331"/>
                    </a:lnTo>
                    <a:lnTo>
                      <a:pt x="574" y="1286"/>
                    </a:lnTo>
                    <a:lnTo>
                      <a:pt x="574" y="1097"/>
                    </a:lnTo>
                    <a:lnTo>
                      <a:pt x="530" y="855"/>
                    </a:lnTo>
                    <a:lnTo>
                      <a:pt x="508" y="698"/>
                    </a:lnTo>
                    <a:lnTo>
                      <a:pt x="485" y="455"/>
                    </a:lnTo>
                    <a:lnTo>
                      <a:pt x="474" y="188"/>
                    </a:lnTo>
                    <a:lnTo>
                      <a:pt x="485" y="66"/>
                    </a:lnTo>
                    <a:lnTo>
                      <a:pt x="53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1" name="Freeform 20"/>
              <p:cNvSpPr>
                <a:spLocks/>
              </p:cNvSpPr>
              <p:nvPr/>
            </p:nvSpPr>
            <p:spPr bwMode="auto">
              <a:xfrm>
                <a:off x="4728" y="1749"/>
                <a:ext cx="408" cy="485"/>
              </a:xfrm>
              <a:custGeom>
                <a:avLst/>
                <a:gdLst>
                  <a:gd name="T0" fmla="*/ 1 w 815"/>
                  <a:gd name="T1" fmla="*/ 1 h 968"/>
                  <a:gd name="T2" fmla="*/ 1 w 815"/>
                  <a:gd name="T3" fmla="*/ 1 h 968"/>
                  <a:gd name="T4" fmla="*/ 1 w 815"/>
                  <a:gd name="T5" fmla="*/ 1 h 968"/>
                  <a:gd name="T6" fmla="*/ 0 w 815"/>
                  <a:gd name="T7" fmla="*/ 1 h 968"/>
                  <a:gd name="T8" fmla="*/ 1 w 815"/>
                  <a:gd name="T9" fmla="*/ 1 h 968"/>
                  <a:gd name="T10" fmla="*/ 1 w 815"/>
                  <a:gd name="T11" fmla="*/ 1 h 968"/>
                  <a:gd name="T12" fmla="*/ 1 w 815"/>
                  <a:gd name="T13" fmla="*/ 1 h 968"/>
                  <a:gd name="T14" fmla="*/ 1 w 815"/>
                  <a:gd name="T15" fmla="*/ 1 h 968"/>
                  <a:gd name="T16" fmla="*/ 1 w 815"/>
                  <a:gd name="T17" fmla="*/ 1 h 968"/>
                  <a:gd name="T18" fmla="*/ 1 w 815"/>
                  <a:gd name="T19" fmla="*/ 0 h 968"/>
                  <a:gd name="T20" fmla="*/ 1 w 815"/>
                  <a:gd name="T21" fmla="*/ 1 h 968"/>
                  <a:gd name="T22" fmla="*/ 1 w 815"/>
                  <a:gd name="T23" fmla="*/ 1 h 968"/>
                  <a:gd name="T24" fmla="*/ 1 w 815"/>
                  <a:gd name="T25" fmla="*/ 1 h 968"/>
                  <a:gd name="T26" fmla="*/ 1 w 815"/>
                  <a:gd name="T27" fmla="*/ 1 h 968"/>
                  <a:gd name="T28" fmla="*/ 1 w 815"/>
                  <a:gd name="T29" fmla="*/ 1 h 968"/>
                  <a:gd name="T30" fmla="*/ 1 w 815"/>
                  <a:gd name="T31" fmla="*/ 1 h 968"/>
                  <a:gd name="T32" fmla="*/ 1 w 815"/>
                  <a:gd name="T33" fmla="*/ 1 h 968"/>
                  <a:gd name="T34" fmla="*/ 1 w 815"/>
                  <a:gd name="T35" fmla="*/ 1 h 968"/>
                  <a:gd name="T36" fmla="*/ 1 w 815"/>
                  <a:gd name="T37" fmla="*/ 1 h 968"/>
                  <a:gd name="T38" fmla="*/ 1 w 815"/>
                  <a:gd name="T39" fmla="*/ 1 h 968"/>
                  <a:gd name="T40" fmla="*/ 1 w 815"/>
                  <a:gd name="T41" fmla="*/ 1 h 968"/>
                  <a:gd name="T42" fmla="*/ 1 w 815"/>
                  <a:gd name="T43" fmla="*/ 1 h 968"/>
                  <a:gd name="T44" fmla="*/ 1 w 815"/>
                  <a:gd name="T45" fmla="*/ 1 h 9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5"/>
                  <a:gd name="T70" fmla="*/ 0 h 968"/>
                  <a:gd name="T71" fmla="*/ 815 w 815"/>
                  <a:gd name="T72" fmla="*/ 968 h 9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5" h="968">
                    <a:moveTo>
                      <a:pt x="216" y="686"/>
                    </a:moveTo>
                    <a:lnTo>
                      <a:pt x="105" y="492"/>
                    </a:lnTo>
                    <a:lnTo>
                      <a:pt x="39" y="326"/>
                    </a:lnTo>
                    <a:lnTo>
                      <a:pt x="0" y="144"/>
                    </a:lnTo>
                    <a:lnTo>
                      <a:pt x="16" y="71"/>
                    </a:lnTo>
                    <a:lnTo>
                      <a:pt x="71" y="71"/>
                    </a:lnTo>
                    <a:lnTo>
                      <a:pt x="139" y="126"/>
                    </a:lnTo>
                    <a:lnTo>
                      <a:pt x="205" y="205"/>
                    </a:lnTo>
                    <a:lnTo>
                      <a:pt x="405" y="94"/>
                    </a:lnTo>
                    <a:lnTo>
                      <a:pt x="510" y="0"/>
                    </a:lnTo>
                    <a:lnTo>
                      <a:pt x="605" y="60"/>
                    </a:lnTo>
                    <a:lnTo>
                      <a:pt x="710" y="200"/>
                    </a:lnTo>
                    <a:lnTo>
                      <a:pt x="788" y="397"/>
                    </a:lnTo>
                    <a:lnTo>
                      <a:pt x="815" y="526"/>
                    </a:lnTo>
                    <a:lnTo>
                      <a:pt x="815" y="570"/>
                    </a:lnTo>
                    <a:lnTo>
                      <a:pt x="710" y="603"/>
                    </a:lnTo>
                    <a:lnTo>
                      <a:pt x="565" y="692"/>
                    </a:lnTo>
                    <a:lnTo>
                      <a:pt x="499" y="731"/>
                    </a:lnTo>
                    <a:lnTo>
                      <a:pt x="555" y="886"/>
                    </a:lnTo>
                    <a:lnTo>
                      <a:pt x="533" y="957"/>
                    </a:lnTo>
                    <a:lnTo>
                      <a:pt x="489" y="968"/>
                    </a:lnTo>
                    <a:lnTo>
                      <a:pt x="366" y="868"/>
                    </a:lnTo>
                    <a:lnTo>
                      <a:pt x="216" y="686"/>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2" name="Freeform 21"/>
              <p:cNvSpPr>
                <a:spLocks/>
              </p:cNvSpPr>
              <p:nvPr/>
            </p:nvSpPr>
            <p:spPr bwMode="auto">
              <a:xfrm>
                <a:off x="4251" y="1732"/>
                <a:ext cx="505" cy="757"/>
              </a:xfrm>
              <a:custGeom>
                <a:avLst/>
                <a:gdLst>
                  <a:gd name="T0" fmla="*/ 1 w 1009"/>
                  <a:gd name="T1" fmla="*/ 1 h 1514"/>
                  <a:gd name="T2" fmla="*/ 1 w 1009"/>
                  <a:gd name="T3" fmla="*/ 1 h 1514"/>
                  <a:gd name="T4" fmla="*/ 1 w 1009"/>
                  <a:gd name="T5" fmla="*/ 1 h 1514"/>
                  <a:gd name="T6" fmla="*/ 1 w 1009"/>
                  <a:gd name="T7" fmla="*/ 1 h 1514"/>
                  <a:gd name="T8" fmla="*/ 1 w 1009"/>
                  <a:gd name="T9" fmla="*/ 1 h 1514"/>
                  <a:gd name="T10" fmla="*/ 1 w 1009"/>
                  <a:gd name="T11" fmla="*/ 1 h 1514"/>
                  <a:gd name="T12" fmla="*/ 1 w 1009"/>
                  <a:gd name="T13" fmla="*/ 1 h 1514"/>
                  <a:gd name="T14" fmla="*/ 1 w 1009"/>
                  <a:gd name="T15" fmla="*/ 1 h 1514"/>
                  <a:gd name="T16" fmla="*/ 1 w 1009"/>
                  <a:gd name="T17" fmla="*/ 1 h 1514"/>
                  <a:gd name="T18" fmla="*/ 1 w 1009"/>
                  <a:gd name="T19" fmla="*/ 1 h 1514"/>
                  <a:gd name="T20" fmla="*/ 1 w 1009"/>
                  <a:gd name="T21" fmla="*/ 1 h 1514"/>
                  <a:gd name="T22" fmla="*/ 1 w 1009"/>
                  <a:gd name="T23" fmla="*/ 1 h 1514"/>
                  <a:gd name="T24" fmla="*/ 1 w 1009"/>
                  <a:gd name="T25" fmla="*/ 1 h 1514"/>
                  <a:gd name="T26" fmla="*/ 1 w 1009"/>
                  <a:gd name="T27" fmla="*/ 1 h 1514"/>
                  <a:gd name="T28" fmla="*/ 1 w 1009"/>
                  <a:gd name="T29" fmla="*/ 1 h 1514"/>
                  <a:gd name="T30" fmla="*/ 1 w 1009"/>
                  <a:gd name="T31" fmla="*/ 1 h 1514"/>
                  <a:gd name="T32" fmla="*/ 1 w 1009"/>
                  <a:gd name="T33" fmla="*/ 1 h 1514"/>
                  <a:gd name="T34" fmla="*/ 1 w 1009"/>
                  <a:gd name="T35" fmla="*/ 1 h 1514"/>
                  <a:gd name="T36" fmla="*/ 1 w 1009"/>
                  <a:gd name="T37" fmla="*/ 1 h 1514"/>
                  <a:gd name="T38" fmla="*/ 1 w 1009"/>
                  <a:gd name="T39" fmla="*/ 0 h 1514"/>
                  <a:gd name="T40" fmla="*/ 1 w 1009"/>
                  <a:gd name="T41" fmla="*/ 1 h 1514"/>
                  <a:gd name="T42" fmla="*/ 1 w 1009"/>
                  <a:gd name="T43" fmla="*/ 1 h 1514"/>
                  <a:gd name="T44" fmla="*/ 1 w 1009"/>
                  <a:gd name="T45" fmla="*/ 1 h 1514"/>
                  <a:gd name="T46" fmla="*/ 1 w 1009"/>
                  <a:gd name="T47" fmla="*/ 1 h 1514"/>
                  <a:gd name="T48" fmla="*/ 1 w 1009"/>
                  <a:gd name="T49" fmla="*/ 1 h 1514"/>
                  <a:gd name="T50" fmla="*/ 1 w 1009"/>
                  <a:gd name="T51" fmla="*/ 1 h 1514"/>
                  <a:gd name="T52" fmla="*/ 0 w 1009"/>
                  <a:gd name="T53" fmla="*/ 1 h 1514"/>
                  <a:gd name="T54" fmla="*/ 1 w 1009"/>
                  <a:gd name="T55" fmla="*/ 1 h 1514"/>
                  <a:gd name="T56" fmla="*/ 1 w 1009"/>
                  <a:gd name="T57" fmla="*/ 1 h 1514"/>
                  <a:gd name="T58" fmla="*/ 1 w 1009"/>
                  <a:gd name="T59" fmla="*/ 1 h 1514"/>
                  <a:gd name="T60" fmla="*/ 1 w 1009"/>
                  <a:gd name="T61" fmla="*/ 1 h 1514"/>
                  <a:gd name="T62" fmla="*/ 1 w 1009"/>
                  <a:gd name="T63" fmla="*/ 1 h 1514"/>
                  <a:gd name="T64" fmla="*/ 1 w 1009"/>
                  <a:gd name="T65" fmla="*/ 1 h 1514"/>
                  <a:gd name="T66" fmla="*/ 1 w 1009"/>
                  <a:gd name="T67" fmla="*/ 1 h 15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9"/>
                  <a:gd name="T103" fmla="*/ 0 h 1514"/>
                  <a:gd name="T104" fmla="*/ 1009 w 1009"/>
                  <a:gd name="T105" fmla="*/ 1514 h 15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9" h="1514">
                    <a:moveTo>
                      <a:pt x="620" y="1514"/>
                    </a:moveTo>
                    <a:lnTo>
                      <a:pt x="676" y="1448"/>
                    </a:lnTo>
                    <a:lnTo>
                      <a:pt x="654" y="1350"/>
                    </a:lnTo>
                    <a:lnTo>
                      <a:pt x="610" y="1216"/>
                    </a:lnTo>
                    <a:lnTo>
                      <a:pt x="444" y="1061"/>
                    </a:lnTo>
                    <a:lnTo>
                      <a:pt x="276" y="918"/>
                    </a:lnTo>
                    <a:lnTo>
                      <a:pt x="200" y="763"/>
                    </a:lnTo>
                    <a:lnTo>
                      <a:pt x="166" y="521"/>
                    </a:lnTo>
                    <a:lnTo>
                      <a:pt x="355" y="455"/>
                    </a:lnTo>
                    <a:lnTo>
                      <a:pt x="654" y="421"/>
                    </a:lnTo>
                    <a:lnTo>
                      <a:pt x="776" y="431"/>
                    </a:lnTo>
                    <a:lnTo>
                      <a:pt x="809" y="465"/>
                    </a:lnTo>
                    <a:lnTo>
                      <a:pt x="865" y="410"/>
                    </a:lnTo>
                    <a:lnTo>
                      <a:pt x="843" y="355"/>
                    </a:lnTo>
                    <a:lnTo>
                      <a:pt x="899" y="210"/>
                    </a:lnTo>
                    <a:lnTo>
                      <a:pt x="920" y="155"/>
                    </a:lnTo>
                    <a:lnTo>
                      <a:pt x="965" y="68"/>
                    </a:lnTo>
                    <a:lnTo>
                      <a:pt x="1009" y="68"/>
                    </a:lnTo>
                    <a:lnTo>
                      <a:pt x="1009" y="23"/>
                    </a:lnTo>
                    <a:lnTo>
                      <a:pt x="920" y="0"/>
                    </a:lnTo>
                    <a:lnTo>
                      <a:pt x="865" y="100"/>
                    </a:lnTo>
                    <a:lnTo>
                      <a:pt x="788" y="244"/>
                    </a:lnTo>
                    <a:lnTo>
                      <a:pt x="688" y="310"/>
                    </a:lnTo>
                    <a:lnTo>
                      <a:pt x="533" y="332"/>
                    </a:lnTo>
                    <a:lnTo>
                      <a:pt x="255" y="366"/>
                    </a:lnTo>
                    <a:lnTo>
                      <a:pt x="34" y="431"/>
                    </a:lnTo>
                    <a:lnTo>
                      <a:pt x="0" y="487"/>
                    </a:lnTo>
                    <a:lnTo>
                      <a:pt x="21" y="663"/>
                    </a:lnTo>
                    <a:lnTo>
                      <a:pt x="100" y="908"/>
                    </a:lnTo>
                    <a:lnTo>
                      <a:pt x="210" y="1106"/>
                    </a:lnTo>
                    <a:lnTo>
                      <a:pt x="321" y="1282"/>
                    </a:lnTo>
                    <a:lnTo>
                      <a:pt x="421" y="1405"/>
                    </a:lnTo>
                    <a:lnTo>
                      <a:pt x="521" y="1493"/>
                    </a:lnTo>
                    <a:lnTo>
                      <a:pt x="620" y="1514"/>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3301" name="Text Box 22"/>
          <p:cNvSpPr txBox="1">
            <a:spLocks noChangeArrowheads="1"/>
          </p:cNvSpPr>
          <p:nvPr/>
        </p:nvSpPr>
        <p:spPr bwMode="auto">
          <a:xfrm>
            <a:off x="8002588" y="2286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3302" name="Picture 23"/>
          <p:cNvPicPr>
            <a:picLocks noChangeAspect="1"/>
          </p:cNvPicPr>
          <p:nvPr/>
        </p:nvPicPr>
        <p:blipFill>
          <a:blip r:embed="rId4">
            <a:extLst>
              <a:ext uri="{28A0092B-C50C-407E-A947-70E740481C1C}">
                <a14:useLocalDpi xmlns:a14="http://schemas.microsoft.com/office/drawing/2010/main" val="0"/>
              </a:ext>
            </a:extLst>
          </a:blip>
          <a:srcRect l="38231"/>
          <a:stretch>
            <a:fillRect/>
          </a:stretch>
        </p:blipFill>
        <p:spPr bwMode="auto">
          <a:xfrm flipH="1">
            <a:off x="-36513" y="5211763"/>
            <a:ext cx="492601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p:sld>
</file>

<file path=ppt/slides/slide12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الإنتصار</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(5: 6</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7: 14</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إلخ).</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 y="66592"/>
            <a:ext cx="9144000" cy="1327390"/>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من الذي يعجبك أكثر ؟</a:t>
            </a:r>
            <a:endParaRPr lang="en-US" sz="4800" dirty="0">
              <a:effectLst>
                <a:glow rad="127000">
                  <a:schemeClr val="tx1"/>
                </a:glow>
              </a:effectLst>
              <a:ea typeface="ＭＳ Ｐゴシック" charset="0"/>
              <a:cs typeface="ＭＳ Ｐゴシック" charset="0"/>
            </a:endParaRPr>
          </a:p>
        </p:txBody>
      </p:sp>
      <p:pic>
        <p:nvPicPr>
          <p:cNvPr id="23554" name="Picture 2" descr="https://i.ytimg.com/vi/O0RjwlJDlH4/maxresdefault.jpg">
            <a:extLst>
              <a:ext uri="{FF2B5EF4-FFF2-40B4-BE49-F238E27FC236}">
                <a16:creationId xmlns:a16="http://schemas.microsoft.com/office/drawing/2014/main" id="{63011FCD-70D0-7F43-982F-53046213B3B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887016" y="1393982"/>
            <a:ext cx="7344816" cy="5464018"/>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B05E64B-D66A-A1C9-D938-260DBF9BA5F3}"/>
              </a:ext>
            </a:extLst>
          </p:cNvPr>
          <p:cNvSpPr txBox="1">
            <a:spLocks noChangeArrowheads="1"/>
          </p:cNvSpPr>
          <p:nvPr/>
        </p:nvSpPr>
        <p:spPr bwMode="auto">
          <a:xfrm>
            <a:off x="1691680" y="5805264"/>
            <a:ext cx="709954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5663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أفسس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برغامس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ثياتيرا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ساردس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هادلستون</a:t>
            </a: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55632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67256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الألوهية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73507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33790" y="65344"/>
            <a:ext cx="75693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١٨٧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7603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الكتاب المقدس الذي لا يتغير</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هو المخلّص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متأكدًا</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أنه مخلّصك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أنت</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Text Box 5"/>
          <p:cNvSpPr txBox="1">
            <a:spLocks noChangeArrowheads="1"/>
          </p:cNvSpPr>
          <p:nvPr/>
        </p:nvSpPr>
        <p:spPr bwMode="auto">
          <a:xfrm>
            <a:off x="4427984" y="3356992"/>
            <a:ext cx="4536504" cy="286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 هو الإيمان الخلاصي؟</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كيف يختلف عن الإيمان الباطل؟</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50" name="Rectangle 2"/>
          <p:cNvSpPr>
            <a:spLocks noGrp="1" noChangeArrowheads="1"/>
          </p:cNvSpPr>
          <p:nvPr>
            <p:ph type="title"/>
          </p:nvPr>
        </p:nvSpPr>
        <p:spPr>
          <a:xfrm>
            <a:off x="14749" y="61729"/>
            <a:ext cx="9129277" cy="1446736"/>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rtl="1" eaLnBrk="1" hangingPunct="1"/>
            <a:r>
              <a:rPr lang="ar-SA" sz="8800" kern="1200" dirty="0">
                <a:solidFill>
                  <a:schemeClr val="tx1"/>
                </a:solidFill>
                <a:effectLst>
                  <a:glow rad="177800">
                    <a:schemeClr val="bg2"/>
                  </a:glow>
                </a:effectLst>
                <a:ea typeface="ＭＳ Ｐゴシック" charset="0"/>
                <a:cs typeface="Arial" panose="020B0604020202020204" pitchFamily="34" charset="0"/>
              </a:rPr>
              <a:t>يوحنا</a:t>
            </a:r>
            <a:endParaRPr lang="en-US" sz="8800" kern="1200" dirty="0">
              <a:solidFill>
                <a:schemeClr val="tx1"/>
              </a:solidFill>
              <a:effectLst>
                <a:glow rad="177800">
                  <a:schemeClr val="bg2"/>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36512" y="1689293"/>
            <a:ext cx="4004601" cy="341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بماذا يجب أن تثق في يسوع لكي تخلص ؟</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ماذا يجب أن تضيف إلى هذا الإيمان للخلاص؟</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B7BC7CD9-09E0-5C41-83E3-441EB6547D4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5789775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٣.</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أحرس حياتك الشخصية و</a:t>
            </a:r>
            <a:r>
              <a:rPr lang="ar-JO" sz="4800" dirty="0">
                <a:solidFill>
                  <a:srgbClr val="FFFF00"/>
                </a:solidFill>
                <a:effectLst>
                  <a:glow rad="127000">
                    <a:schemeClr val="tx1"/>
                  </a:glow>
                </a:effectLst>
                <a:ea typeface="ＭＳ Ｐゴシック" charset="0"/>
              </a:rPr>
              <a:t>عقيدتك</a:t>
            </a:r>
            <a:r>
              <a:rPr lang="ar-JO" sz="4800" dirty="0">
                <a:effectLst>
                  <a:glow rad="127000">
                    <a:schemeClr val="tx1"/>
                  </a:glow>
                </a:effectLst>
                <a:ea typeface="ＭＳ Ｐゴシック" charset="0"/>
              </a:rPr>
              <a:t> عن كثب (الأصحاح ٤). </a:t>
            </a:r>
            <a:endParaRPr lang="en-US" sz="4800" dirty="0">
              <a:effectLst>
                <a:glow rad="127000">
                  <a:schemeClr val="tx1"/>
                </a:glow>
              </a:effectLst>
              <a:ea typeface="ＭＳ Ｐゴシック" charset="0"/>
            </a:endParaRPr>
          </a:p>
        </p:txBody>
      </p:sp>
      <p:pic>
        <p:nvPicPr>
          <p:cNvPr id="21506" name="Picture 2" descr="https://www.olivetree.com/blog/wp-content/uploads/2018/04/OldTestamentLawApplySocialNoText.jpg">
            <a:extLst>
              <a:ext uri="{FF2B5EF4-FFF2-40B4-BE49-F238E27FC236}">
                <a16:creationId xmlns:a16="http://schemas.microsoft.com/office/drawing/2014/main" id="{29B551E3-3F4D-9340-A0E1-A8E50C098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23" y="1916832"/>
            <a:ext cx="8082153" cy="45811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6F69F33-41F3-AA4C-B2CF-F77A51B160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3478166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الكلمة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250247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83" y="6536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SG"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الآية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(20: 30-31)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43" y="6536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إنجيل 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5" name="Text Box 5"/>
          <p:cNvSpPr txBox="1">
            <a:spLocks noChangeArrowheads="1"/>
          </p:cNvSpPr>
          <p:nvPr/>
        </p:nvSpPr>
        <p:spPr bwMode="auto">
          <a:xfrm>
            <a:off x="3048000" y="1557365"/>
            <a:ext cx="6096000" cy="2061657"/>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يظهر أن يسوع هو إبن الله (الإله) الذي صار إنسانًا من خلال علامات و خطابات مختارة للمسيح لإقناع الأمم غير المؤمنين بالإيمان به وقبول الحياة الأبدية.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6" name="Text Box 6"/>
          <p:cNvSpPr txBox="1">
            <a:spLocks noChangeArrowheads="1"/>
          </p:cNvSpPr>
          <p:nvPr/>
        </p:nvSpPr>
        <p:spPr bwMode="auto">
          <a:xfrm>
            <a:off x="3483682" y="4437112"/>
            <a:ext cx="5224636" cy="1630769"/>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طلب</a:t>
            </a:r>
            <a:endParaRPr kumimoji="0" lang="en-US"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هل أنت متأكد ١٠٠٪ أن لديك الحياة الأبدية من خلال الإيمان باسم المسيح؟</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eaLnBrk="1" hangingPunct="1">
              <a:defRPr/>
            </a:pPr>
            <a:r>
              <a:rPr lang="ar-JO" sz="3600" kern="1200" dirty="0">
                <a:solidFill>
                  <a:srgbClr val="FFFFFF"/>
                </a:solidFill>
                <a:effectLst>
                  <a:glow rad="177800">
                    <a:srgbClr val="000000"/>
                  </a:glow>
                </a:effectLst>
                <a:ea typeface="ＭＳ Ｐゴシック" charset="0"/>
                <a:cs typeface="Arial" panose="020B0604020202020204" pitchFamily="34" charset="0"/>
              </a:rPr>
              <a:t>البيان الموجز</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350215" name="Text Box 3"/>
          <p:cNvSpPr txBox="1">
            <a:spLocks noChangeArrowheads="1"/>
          </p:cNvSpPr>
          <p:nvPr/>
        </p:nvSpPr>
        <p:spPr bwMode="auto">
          <a:xfrm>
            <a:off x="8382029" y="71438"/>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اغفر للآخرين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واطلب الغفران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43737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7CC1625-61DA-8513-A04E-7221826EAE14}"/>
              </a:ext>
            </a:extLst>
          </p:cNvPr>
          <p:cNvGrpSpPr/>
          <p:nvPr/>
        </p:nvGrpSpPr>
        <p:grpSpPr>
          <a:xfrm>
            <a:off x="1816100" y="1749918"/>
            <a:ext cx="5511800" cy="4203700"/>
            <a:chOff x="1816100" y="1749918"/>
            <a:chExt cx="5511800" cy="4203700"/>
          </a:xfrm>
        </p:grpSpPr>
        <p:pic>
          <p:nvPicPr>
            <p:cNvPr id="5122" name="Picture 2" descr="https://www.romania2019.eu/wp-content/uploads/2019/01/shutterstock_396290143-1024x780.jpg">
              <a:extLst>
                <a:ext uri="{FF2B5EF4-FFF2-40B4-BE49-F238E27FC236}">
                  <a16:creationId xmlns:a16="http://schemas.microsoft.com/office/drawing/2014/main" id="{2797FEB3-BB0A-4442-A11A-B6693A3EE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6100" y="1749918"/>
              <a:ext cx="5511800" cy="42037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80BA916-B471-98F9-DEFA-1BE12F449CC4}"/>
                </a:ext>
              </a:extLst>
            </p:cNvPr>
            <p:cNvSpPr/>
            <p:nvPr/>
          </p:nvSpPr>
          <p:spPr bwMode="auto">
            <a:xfrm rot="20656428">
              <a:off x="4210564" y="3628458"/>
              <a:ext cx="2160240" cy="463846"/>
            </a:xfrm>
            <a:prstGeom prst="rect">
              <a:avLst/>
            </a:prstGeom>
            <a:solidFill>
              <a:srgbClr val="EAEA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00098" name="Rectangle 2"/>
          <p:cNvSpPr>
            <a:spLocks noGrp="1" noChangeArrowheads="1"/>
          </p:cNvSpPr>
          <p:nvPr>
            <p:ph type="ctrTitle"/>
          </p:nvPr>
        </p:nvSpPr>
        <p:spPr>
          <a:xfrm>
            <a:off x="0" y="0"/>
            <a:ext cx="9144000" cy="149052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ما هي أولويات الله </a:t>
            </a:r>
            <a:r>
              <a:rPr lang="ar-JO" sz="5400" dirty="0">
                <a:solidFill>
                  <a:srgbClr val="FFFF00"/>
                </a:solidFill>
                <a:effectLst>
                  <a:glow rad="127000">
                    <a:schemeClr val="tx1"/>
                  </a:glow>
                </a:effectLst>
                <a:ea typeface="ＭＳ Ｐゴシック" charset="0"/>
              </a:rPr>
              <a:t>للترتيب</a:t>
            </a:r>
            <a:r>
              <a:rPr lang="ar-JO" sz="5400" dirty="0">
                <a:effectLst>
                  <a:glow rad="127000">
                    <a:schemeClr val="tx1"/>
                  </a:glow>
                </a:effectLst>
                <a:ea typeface="ＭＳ Ｐゴシック" charset="0"/>
              </a:rPr>
              <a:t> الكنسي؟</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AB8799AF-83EF-E443-9AB8-57544A30942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E6AC29C6-8B7A-859F-4163-81E3D3A25A86}"/>
              </a:ext>
            </a:extLst>
          </p:cNvPr>
          <p:cNvSpPr txBox="1">
            <a:spLocks noChangeArrowheads="1"/>
          </p:cNvSpPr>
          <p:nvPr/>
        </p:nvSpPr>
        <p:spPr bwMode="auto">
          <a:xfrm rot="20556172">
            <a:off x="2224292" y="3439587"/>
            <a:ext cx="5667567" cy="8170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الأولويات</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3764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مخطط</a:t>
            </a:r>
            <a:b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SA"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2 </a:t>
            </a:r>
            <a:r>
              <a:rPr lang="ar-SA" sz="3600" b="1" dirty="0" err="1">
                <a:solidFill>
                  <a:schemeClr val="bg1"/>
                </a:solidFill>
                <a:latin typeface="Accordance" panose="00000400000000000000" pitchFamily="2" charset="-78"/>
                <a:ea typeface="Accordance" panose="00000400000000000000" pitchFamily="2" charset="-78"/>
                <a:cs typeface="Accordance" panose="00000400000000000000" pitchFamily="2" charset="-78"/>
              </a:rPr>
              <a:t>كورنثوس</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13  </a:t>
            </a:r>
            <a:r>
              <a:rPr kumimoji="0" lang="ar-JO" sz="2000" b="1" i="0" u="none" strike="noStrike" kern="0" cap="none" spc="0" normalizeH="0" baseline="0" noProof="0" dirty="0" err="1">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ارواح</a:t>
            </a: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84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107950" y="0"/>
          <a:ext cx="9251951" cy="6858002"/>
        </p:xfrm>
        <a:graphic>
          <a:graphicData uri="http://schemas.openxmlformats.org/drawingml/2006/table">
            <a:tbl>
              <a:tblPr/>
              <a:tblGrid>
                <a:gridCol w="1893868">
                  <a:extLst>
                    <a:ext uri="{9D8B030D-6E8A-4147-A177-3AD203B41FA5}">
                      <a16:colId xmlns:a16="http://schemas.microsoft.com/office/drawing/2014/main" val="20000"/>
                    </a:ext>
                  </a:extLst>
                </a:gridCol>
                <a:gridCol w="1454457">
                  <a:extLst>
                    <a:ext uri="{9D8B030D-6E8A-4147-A177-3AD203B41FA5}">
                      <a16:colId xmlns:a16="http://schemas.microsoft.com/office/drawing/2014/main" val="20001"/>
                    </a:ext>
                  </a:extLst>
                </a:gridCol>
                <a:gridCol w="1403910">
                  <a:extLst>
                    <a:ext uri="{9D8B030D-6E8A-4147-A177-3AD203B41FA5}">
                      <a16:colId xmlns:a16="http://schemas.microsoft.com/office/drawing/2014/main" val="20002"/>
                    </a:ext>
                  </a:extLst>
                </a:gridCol>
                <a:gridCol w="1440071">
                  <a:extLst>
                    <a:ext uri="{9D8B030D-6E8A-4147-A177-3AD203B41FA5}">
                      <a16:colId xmlns:a16="http://schemas.microsoft.com/office/drawing/2014/main" val="20003"/>
                    </a:ext>
                  </a:extLst>
                </a:gridCol>
                <a:gridCol w="1548861">
                  <a:extLst>
                    <a:ext uri="{9D8B030D-6E8A-4147-A177-3AD203B41FA5}">
                      <a16:colId xmlns:a16="http://schemas.microsoft.com/office/drawing/2014/main" val="20004"/>
                    </a:ext>
                  </a:extLst>
                </a:gridCol>
                <a:gridCol w="1510784">
                  <a:extLst>
                    <a:ext uri="{9D8B030D-6E8A-4147-A177-3AD203B41FA5}">
                      <a16:colId xmlns:a16="http://schemas.microsoft.com/office/drawing/2014/main" val="20005"/>
                    </a:ext>
                  </a:extLst>
                </a:gridCol>
              </a:tblGrid>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 تسالونيكي : الإستعداد للإختطاف</a:t>
                      </a: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براءة الطمع</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مبادئ للنمو</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1-3</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4-5</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شخصي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مفترين صامتين</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موقف قوي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تاريخي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تحريضي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تأملات</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نصائح</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للخلف</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للأمام</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9433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الثناء</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1: 1-10</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السلوك</a:t>
                      </a:r>
                      <a:br>
                        <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1-16</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الإهتمام</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17-3: 13</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المحبة</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1-12</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الأمور الأخيرة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13-5: 11</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حياة الكنيسة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5: 12-28</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extLst>
                  <a:ext uri="{0D108BD9-81ED-4DB2-BD59-A6C34878D82A}">
                    <a16:rowId xmlns:a16="http://schemas.microsoft.com/office/drawing/2014/main" val="10008"/>
                  </a:ext>
                </a:extLst>
              </a:tr>
              <a:tr h="11979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أنتم عظماء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بريء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أهتم بكم</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أرضوا الله</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كونوا مرتاحين لكن صاحين</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عيشوا بقداسة</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9"/>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بداية صيف 51م (في الرحلة التبشيرية الثانية)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78906" name="Text Box 24"/>
          <p:cNvSpPr txBox="1">
            <a:spLocks noChangeArrowheads="1"/>
          </p:cNvSpPr>
          <p:nvPr/>
        </p:nvSpPr>
        <p:spPr bwMode="auto">
          <a:xfrm>
            <a:off x="8452674" y="0"/>
            <a:ext cx="6174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05844A-A5F1-B449-9BA0-C8F46E137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260"/>
            <a:ext cx="9152163" cy="6107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cs typeface="ＭＳ Ｐゴシック" charset="0"/>
              </a:rPr>
              <a:t>اين تريد المضي قدما ؟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6FD9961E-0E0D-874A-9905-140943C8BE8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3872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514" name="Picture 2" descr="Image result for faith that works">
            <a:extLst>
              <a:ext uri="{FF2B5EF4-FFF2-40B4-BE49-F238E27FC236}">
                <a16:creationId xmlns:a16="http://schemas.microsoft.com/office/drawing/2014/main" id="{D42630DF-048F-BE4A-BB86-F257524ECA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56114"/>
            <a:ext cx="9144000" cy="5140325"/>
          </a:xfrm>
          <a:prstGeom prst="rect">
            <a:avLst/>
          </a:prstGeom>
          <a:noFill/>
          <a:extLst>
            <a:ext uri="{909E8E84-426E-40DD-AFC4-6F175D3DCCD1}">
              <a14:hiddenFill xmlns:a14="http://schemas.microsoft.com/office/drawing/2010/main">
                <a:solidFill>
                  <a:srgbClr val="FFFFFF"/>
                </a:solidFill>
              </a14:hiddenFill>
            </a:ext>
          </a:extLst>
        </p:spPr>
      </p:pic>
      <p:sp>
        <p:nvSpPr>
          <p:cNvPr id="185347" name="Rectangle 3"/>
          <p:cNvSpPr>
            <a:spLocks noGrp="1" noChangeArrowheads="1"/>
          </p:cNvSpPr>
          <p:nvPr>
            <p:ph type="ctrTitle"/>
          </p:nvPr>
        </p:nvSpPr>
        <p:spPr>
          <a:xfrm>
            <a:off x="519734" y="3627332"/>
            <a:ext cx="4095345" cy="437744"/>
          </a:xfrm>
          <a:solidFill>
            <a:schemeClr val="bg1"/>
          </a:solidFill>
          <a:effectLst>
            <a:outerShdw blurRad="63500" dist="35921" dir="2700000" algn="ctr" rotWithShape="0">
              <a:srgbClr val="000000">
                <a:alpha val="74998"/>
              </a:srgbClr>
            </a:outerShdw>
          </a:effectLst>
        </p:spPr>
        <p:txBody>
          <a:bodyPr anchor="ctr"/>
          <a:lstStyle/>
          <a:p>
            <a:pPr algn="ctr" eaLnBrk="1" hangingPunct="1">
              <a:defRPr/>
            </a:pPr>
            <a:r>
              <a:rPr lang="ar-JO" sz="2800" b="1">
                <a:solidFill>
                  <a:schemeClr val="tx1"/>
                </a:solidFill>
                <a:latin typeface="Accordance" panose="00000400000000000000" pitchFamily="2" charset="-78"/>
                <a:ea typeface="Accordance" panose="00000400000000000000" pitchFamily="2" charset="-78"/>
                <a:cs typeface="Accordance" panose="00000400000000000000" pitchFamily="2" charset="-78"/>
              </a:rPr>
              <a:t>رسالة يعقوب</a:t>
            </a:r>
            <a:endParaRPr lang="en-US" sz="2800" b="1">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4"/>
          <p:cNvSpPr>
            <a:spLocks noChangeArrowheads="1"/>
          </p:cNvSpPr>
          <p:nvPr/>
        </p:nvSpPr>
        <p:spPr bwMode="auto">
          <a:xfrm>
            <a:off x="0" y="6096439"/>
            <a:ext cx="9144000" cy="77269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6" name="Rectangle 3">
            <a:extLst>
              <a:ext uri="{FF2B5EF4-FFF2-40B4-BE49-F238E27FC236}">
                <a16:creationId xmlns:a16="http://schemas.microsoft.com/office/drawing/2014/main" id="{730E9D35-C068-D44D-B273-6F005D2F6557}"/>
              </a:ext>
            </a:extLst>
          </p:cNvPr>
          <p:cNvSpPr txBox="1">
            <a:spLocks noChangeArrowheads="1"/>
          </p:cNvSpPr>
          <p:nvPr/>
        </p:nvSpPr>
        <p:spPr bwMode="auto">
          <a:xfrm>
            <a:off x="224431" y="1119404"/>
            <a:ext cx="4620640" cy="2320382"/>
          </a:xfrm>
          <a:prstGeom prst="rect">
            <a:avLst/>
          </a:prstGeom>
          <a:solidFill>
            <a:schemeClr val="accent5">
              <a:lumMod val="50000"/>
            </a:schemeClr>
          </a:solidFill>
          <a:ln>
            <a:noFill/>
          </a:ln>
          <a:effectLst>
            <a:outerShdw blurRad="63500" dist="266700"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i="0" u="none" strike="noStrike" kern="0" cap="none" spc="0" normalizeH="0" baseline="0" noProof="0">
                <a:ln>
                  <a:noFill/>
                </a:ln>
                <a:solidFill>
                  <a:srgbClr val="FFFFCC"/>
                </a:solidFill>
                <a:effectLst>
                  <a:glow rad="342900">
                    <a:srgbClr val="000000">
                      <a:alpha val="40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الإيمان الذي يعمل</a:t>
            </a:r>
          </a:p>
        </p:txBody>
      </p:sp>
    </p:spTree>
    <p:extLst>
      <p:ext uri="{BB962C8B-B14F-4D97-AF65-F5344CB8AC3E}">
        <p14:creationId xmlns:p14="http://schemas.microsoft.com/office/powerpoint/2010/main" val="785127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Effect transition="in" filter="checkerboard(across)">
                                      <p:cBhvr>
                                        <p:cTn id="7" dur="500"/>
                                        <p:tgtEl>
                                          <p:spTgt spid="185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3107" y="1867432"/>
            <a:ext cx="8417786"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ومن المفارقات أن روما سجنت أنسيمس لارتكابه جرائم ضد الإمبراطور نيرون وسجنت روما بولس بسبب ولائه ليسوع الملك ، ولكن من خلال بولس اكتشف أنسيمس يسوع كملك حقيقي.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237</a:t>
            </a:r>
          </a:p>
        </p:txBody>
      </p:sp>
      <p:sp>
        <p:nvSpPr>
          <p:cNvPr id="9" name="Rectangle 2">
            <a:extLst>
              <a:ext uri="{FF2B5EF4-FFF2-40B4-BE49-F238E27FC236}">
                <a16:creationId xmlns:a16="http://schemas.microsoft.com/office/drawing/2014/main" id="{95A35317-6FF0-E74F-9A00-FAE861CE31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654293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5590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الأعمال</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Tree>
    <p:extLst>
      <p:ext uri="{BB962C8B-B14F-4D97-AF65-F5344CB8AC3E}">
        <p14:creationId xmlns:p14="http://schemas.microsoft.com/office/powerpoint/2010/main" val="16639809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الإعلان عن الإيمان</a:t>
            </a:r>
            <a:b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من خلال الأعمال</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893782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كيف يمكن أن نكون </a:t>
            </a:r>
            <a:r>
              <a:rPr lang="ar-JO" sz="3600" b="1" dirty="0">
                <a:solidFill>
                  <a:srgbClr val="C00000"/>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أصحاب سمعة حسنة </a:t>
            </a: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في وسط الكثير من التعليم الكاذب اليوم ؟</a:t>
            </a:r>
            <a:endParaRPr lang="en-US"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extLst>
                  <p:ext uri="{D42A27DB-BD31-4B8C-83A1-F6EECF244321}">
                    <p14:modId xmlns:p14="http://schemas.microsoft.com/office/powerpoint/2010/main" val="3371719488"/>
                  </p:ext>
                </p:extLst>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3150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ولكن كونوا عامِلينَ بالكلِمَةِ، لا سامِعينَ فقط خادِعينَ نُفوسكُمْ (١: ٢٢) .</a:t>
            </a:r>
          </a:p>
        </p:txBody>
      </p:sp>
      <p:sp>
        <p:nvSpPr>
          <p:cNvPr id="7" name="Text Box 24"/>
          <p:cNvSpPr txBox="1">
            <a:spLocks noChangeArrowheads="1"/>
          </p:cNvSpPr>
          <p:nvPr/>
        </p:nvSpPr>
        <p:spPr bwMode="auto">
          <a:xfrm>
            <a:off x="8472410"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٢٥٤</a:t>
            </a:r>
          </a:p>
        </p:txBody>
      </p:sp>
      <p:sp>
        <p:nvSpPr>
          <p:cNvPr id="8" name="Rectangle 2">
            <a:extLst>
              <a:ext uri="{FF2B5EF4-FFF2-40B4-BE49-F238E27FC236}">
                <a16:creationId xmlns:a16="http://schemas.microsoft.com/office/drawing/2014/main" id="{42B6DCA8-65B0-1648-B8CB-04CE3DB980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354129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9144000" cy="765175"/>
          </a:xfrm>
          <a:solidFill>
            <a:schemeClr val="accent6">
              <a:lumMod val="50000"/>
            </a:schemeClr>
          </a:solidFill>
        </p:spPr>
        <p:txBody>
          <a:bodyPr anchor="ctr"/>
          <a:lstStyle/>
          <a:p>
            <a:pPr eaLnBrk="1" hangingPunct="1">
              <a:defRPr/>
            </a:pPr>
            <a:r>
              <a:rPr lang="ar-JO" sz="36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a:latin typeface="Accordance" panose="00000400000000000000" pitchFamily="2" charset="-78"/>
              <a:ea typeface="Accordance" panose="00000400000000000000" pitchFamily="2" charset="-78"/>
              <a:cs typeface="Accordance" panose="00000400000000000000" pitchFamily="2" charset="-78"/>
            </a:endParaRPr>
          </a:p>
        </p:txBody>
      </p:sp>
      <p:sp>
        <p:nvSpPr>
          <p:cNvPr id="271365" name="Text Box 5"/>
          <p:cNvSpPr txBox="1">
            <a:spLocks noChangeArrowheads="1"/>
          </p:cNvSpPr>
          <p:nvPr/>
        </p:nvSpPr>
        <p:spPr bwMode="auto">
          <a:xfrm>
            <a:off x="8388350" y="87313"/>
            <a:ext cx="679994"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2" name="Rectangle 1"/>
          <p:cNvSpPr/>
          <p:nvPr/>
        </p:nvSpPr>
        <p:spPr>
          <a:xfrm>
            <a:off x="217217" y="2017067"/>
            <a:ext cx="8738807" cy="2554545"/>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000" b="1" i="0" u="none" strike="noStrike" kern="1200" cap="none" spc="0" normalizeH="0" baseline="0" noProof="0">
                <a:ln>
                  <a:noFill/>
                </a:ln>
                <a:solidFill>
                  <a:srgbClr val="FFFF00"/>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لإستبدال نفاقهم بالأعمال الصالحة في النضج والقداسة.</a:t>
            </a:r>
            <a:endParaRPr kumimoji="0" lang="en-US" sz="4000" b="0"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D06DF0A-7AAC-264E-AB52-C8C74B92024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0160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1602008"/>
            <a:ext cx="9144000" cy="37428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القرّاء كانوا مؤمنين لأنهم يعتبرون "إخوة" (١: ٢، ١٦، ١٩؛ ٢: ١، ٥، ١٤؛ ٣: ١، ١٠، ١٢؛ ٤: ١١؛ ٥: ٧، ٩، ١٠، ١٢، ١٩). كانت حاجتهم الأساسية هي إظهار حكم ملكوت المسيح في سلوكهم.</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2">
            <a:extLst>
              <a:ext uri="{FF2B5EF4-FFF2-40B4-BE49-F238E27FC236}">
                <a16:creationId xmlns:a16="http://schemas.microsoft.com/office/drawing/2014/main" id="{6F9A9A8D-9656-0142-91DF-902CDC44887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978307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187" y="1539443"/>
            <a:ext cx="7983625"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يُطلق على مجتمع العهد الجديد (الكنيسة) اسم "مجمع يهودي" (’’ الاجتماع،‘‘ ٢: ٢) لأن جميع المؤمنين الأوائل كانوا يهودًا عندما كُتبت هذه الرسالة المبكرة (١: ١).</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2B58FBB-6855-9E47-B6FA-FF13DA1A06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32694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تظهر كلمات "خلاص" خمس مرات (١: ٢١؛ ٢: ١٤؛ ٤: ١٢؛ ٥: ١٥، ٢٠). لا شيء يتعلق بالخلاص ولكن بدلاً من ذلك "إنقاذ الحياة" من الموت المبكر.</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03EBB53-D2DB-EF40-982A-C1D64A70D8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46072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النبوءة</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الرب، الإلوهية</a:t>
            </a: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كان لدى المتلقين إيمان بـ "ربنا يسوع المسيح" (٢: ١) لكنهم احتاجوا إلى التخلي عن شخصيتهم المُنافقة والمزدوجة التفكير (١: ٨؛ ٣: ١٠) من أجل النمو في النضج والقداسة. في الواقع ، يقول المؤلف ، "إذا كان يسوع هو الرب حقًا ، فتصرف على هذا النحو!"</a:t>
            </a: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1907602-51D9-4A46-8E5F-94612E470B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3895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8.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sp>
        <p:nvSpPr>
          <p:cNvPr id="939009" name="Rectangle 2"/>
          <p:cNvSpPr>
            <a:spLocks noGrp="1" noChangeArrowheads="1"/>
          </p:cNvSpPr>
          <p:nvPr>
            <p:ph type="title" idx="4294967295"/>
          </p:nvPr>
        </p:nvSpPr>
        <p:spPr>
          <a:xfrm>
            <a:off x="0" y="-20214"/>
            <a:ext cx="9144000" cy="630444"/>
          </a:xfrm>
          <a:no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SA" sz="2800" dirty="0">
                <a:solidFill>
                  <a:srgbClr val="EAEAEA"/>
                </a:solidFill>
                <a:effectLst/>
                <a:ea typeface="ＭＳ Ｐゴシック" charset="0"/>
              </a:rPr>
              <a:t>طرق رؤية الإيمان</a:t>
            </a:r>
            <a:endParaRPr lang="en-US" sz="2800" dirty="0">
              <a:solidFill>
                <a:srgbClr val="EAEAEA"/>
              </a:solidFill>
              <a:effectLst/>
              <a:ea typeface="ＭＳ Ｐゴシック" charset="0"/>
            </a:endParaRPr>
          </a:p>
        </p:txBody>
      </p:sp>
      <p:graphicFrame>
        <p:nvGraphicFramePr>
          <p:cNvPr id="72825" name="Group 121"/>
          <p:cNvGraphicFramePr>
            <a:graphicFrameLocks noGrp="1"/>
          </p:cNvGraphicFramePr>
          <p:nvPr/>
        </p:nvGraphicFramePr>
        <p:xfrm>
          <a:off x="-2" y="707608"/>
          <a:ext cx="9144002" cy="6177521"/>
        </p:xfrm>
        <a:graphic>
          <a:graphicData uri="http://schemas.openxmlformats.org/drawingml/2006/table">
            <a:tbl>
              <a:tblPr/>
              <a:tblGrid>
                <a:gridCol w="1153888">
                  <a:extLst>
                    <a:ext uri="{9D8B030D-6E8A-4147-A177-3AD203B41FA5}">
                      <a16:colId xmlns:a16="http://schemas.microsoft.com/office/drawing/2014/main" val="20000"/>
                    </a:ext>
                  </a:extLst>
                </a:gridCol>
                <a:gridCol w="1164771">
                  <a:extLst>
                    <a:ext uri="{9D8B030D-6E8A-4147-A177-3AD203B41FA5}">
                      <a16:colId xmlns:a16="http://schemas.microsoft.com/office/drawing/2014/main" val="20001"/>
                    </a:ext>
                  </a:extLst>
                </a:gridCol>
                <a:gridCol w="1589314">
                  <a:extLst>
                    <a:ext uri="{9D8B030D-6E8A-4147-A177-3AD203B41FA5}">
                      <a16:colId xmlns:a16="http://schemas.microsoft.com/office/drawing/2014/main" val="20002"/>
                    </a:ext>
                  </a:extLst>
                </a:gridCol>
                <a:gridCol w="1556658">
                  <a:extLst>
                    <a:ext uri="{9D8B030D-6E8A-4147-A177-3AD203B41FA5}">
                      <a16:colId xmlns:a16="http://schemas.microsoft.com/office/drawing/2014/main" val="20003"/>
                    </a:ext>
                  </a:extLst>
                </a:gridCol>
                <a:gridCol w="1066799">
                  <a:extLst>
                    <a:ext uri="{9D8B030D-6E8A-4147-A177-3AD203B41FA5}">
                      <a16:colId xmlns:a16="http://schemas.microsoft.com/office/drawing/2014/main" val="20004"/>
                    </a:ext>
                  </a:extLst>
                </a:gridCol>
                <a:gridCol w="1415143">
                  <a:extLst>
                    <a:ext uri="{9D8B030D-6E8A-4147-A177-3AD203B41FA5}">
                      <a16:colId xmlns:a16="http://schemas.microsoft.com/office/drawing/2014/main" val="4106026199"/>
                    </a:ext>
                  </a:extLst>
                </a:gridCol>
                <a:gridCol w="1197429">
                  <a:extLst>
                    <a:ext uri="{9D8B030D-6E8A-4147-A177-3AD203B41FA5}">
                      <a16:colId xmlns:a16="http://schemas.microsoft.com/office/drawing/2014/main" val="2789372222"/>
                    </a:ext>
                  </a:extLst>
                </a:gridCol>
              </a:tblGrid>
              <a:tr h="611404">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sz="3200" b="1" i="0" dirty="0">
                          <a:solidFill>
                            <a:srgbClr val="EAEAEA"/>
                          </a:solidFill>
                          <a:effectLst/>
                          <a:latin typeface="Arial" panose="020B0604020202020204" pitchFamily="34" charset="0"/>
                          <a:ea typeface="ＭＳ Ｐゴシック" charset="0"/>
                          <a:cs typeface="Arial" panose="020B0604020202020204" pitchFamily="34" charset="0"/>
                        </a:rPr>
                        <a:t>يعلن الإيمان من خلال الأعمال لأن الإيمان ...</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041929">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انتصارات في نهاية المطاف</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التواضع</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يتحدث</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بحكمة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تنتج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الأعمال</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يتجنب المحاباة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يطيع</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الكلمة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يبتهج في التجارب</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993088">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٥: ٧- ٢٠</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٤: ١- ٥: 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١٤- ٢٦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 ١٣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١: ١٩- ٢٧</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١: ١-١٨</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597577">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معاناة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دعاء</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المواجهة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صراع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الحكم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افتراض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تأثير</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غير قابل للترويض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يستخدم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احتياجات الاجتماع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فاعلية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التمييز</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المادية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المساواة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أطع</a:t>
                      </a: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إستعد</a:t>
                      </a: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تحية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المحاكمات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الإغراءات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أورشليم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٤٤- ٤٧  ب. 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939041"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9042" name="Text Box 123"/>
          <p:cNvSpPr txBox="1">
            <a:spLocks noChangeArrowheads="1"/>
          </p:cNvSpPr>
          <p:nvPr/>
        </p:nvSpPr>
        <p:spPr bwMode="auto">
          <a:xfrm>
            <a:off x="8336360" y="-34307"/>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٢٦٧</a:t>
            </a:r>
          </a:p>
        </p:txBody>
      </p:sp>
      <p:sp>
        <p:nvSpPr>
          <p:cNvPr id="6" name="Rectangle 2">
            <a:extLst>
              <a:ext uri="{FF2B5EF4-FFF2-40B4-BE49-F238E27FC236}">
                <a16:creationId xmlns:a16="http://schemas.microsoft.com/office/drawing/2014/main" id="{181C2C1B-693B-CA41-B82C-FB24C8F50E24}"/>
              </a:ext>
            </a:extLst>
          </p:cNvPr>
          <p:cNvSpPr txBox="1">
            <a:spLocks noChangeArrowheads="1"/>
          </p:cNvSpPr>
          <p:nvPr/>
        </p:nvSpPr>
        <p:spPr bwMode="auto">
          <a:xfrm>
            <a:off x="5772150" y="5920006"/>
            <a:ext cx="301907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2701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22550" t="17909" r="15475" b="17674"/>
          <a:stretch/>
        </p:blipFill>
        <p:spPr bwMode="auto">
          <a:xfrm>
            <a:off x="33418" y="-66848"/>
            <a:ext cx="4680025" cy="6883158"/>
          </a:xfrm>
          <a:prstGeom prst="rect">
            <a:avLst/>
          </a:prstGeom>
          <a:noFill/>
          <a:ln>
            <a:noFill/>
          </a:ln>
        </p:spPr>
      </p:pic>
      <p:sp>
        <p:nvSpPr>
          <p:cNvPr id="5" name="TextBox 3"/>
          <p:cNvSpPr txBox="1">
            <a:spLocks noChangeArrowheads="1"/>
          </p:cNvSpPr>
          <p:nvPr/>
        </p:nvSpPr>
        <p:spPr bwMode="auto">
          <a:xfrm>
            <a:off x="2971800" y="100012"/>
            <a:ext cx="6172200" cy="286232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١ </a:t>
            </a:r>
            <a:r>
              <a:rPr kumimoji="0" lang="ar-JO" sz="3600" b="0"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العمل</a:t>
            </a: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بالصبر خلال المحاكمات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٢ الطاعة التي ترافق الإيمان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  كبح اللسان المطلق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٤ الحفاظ على الهدوء في النزاعات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٥ القديسين المتألمين والمرضى</a:t>
            </a:r>
          </a:p>
        </p:txBody>
      </p:sp>
      <p:sp>
        <p:nvSpPr>
          <p:cNvPr id="2" name="Title 1"/>
          <p:cNvSpPr>
            <a:spLocks noGrp="1"/>
          </p:cNvSpPr>
          <p:nvPr>
            <p:ph type="title" idx="4294967295"/>
          </p:nvPr>
        </p:nvSpPr>
        <p:spPr>
          <a:xfrm>
            <a:off x="613638" y="3967889"/>
            <a:ext cx="8229600" cy="1143000"/>
          </a:xfrm>
        </p:spPr>
        <p:txBody>
          <a:bodyPr/>
          <a:lstStyle/>
          <a:p>
            <a:pPr algn="r"/>
            <a:r>
              <a:rPr lang="ar-JO" sz="8800" b="1">
                <a:latin typeface="Accordance" panose="00000400000000000000" pitchFamily="2" charset="-78"/>
                <a:ea typeface="Accordance" panose="00000400000000000000" pitchFamily="2" charset="-78"/>
                <a:cs typeface="Accordance" panose="00000400000000000000" pitchFamily="2" charset="-78"/>
              </a:rPr>
              <a:t>يعقوب</a:t>
            </a:r>
            <a:endParaRPr lang="en-US" sz="8800"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p>
        </p:txBody>
      </p:sp>
    </p:spTree>
    <p:extLst>
      <p:ext uri="{BB962C8B-B14F-4D97-AF65-F5344CB8AC3E}">
        <p14:creationId xmlns:p14="http://schemas.microsoft.com/office/powerpoint/2010/main" val="3903305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5"/>
            <a:ext cx="9144000" cy="930944"/>
          </a:xfrm>
          <a:effectLst>
            <a:outerShdw blurRad="63500" dist="35921" dir="2700000" algn="ctr" rotWithShape="0">
              <a:schemeClr val="tx2">
                <a:alpha val="74998"/>
              </a:schemeClr>
            </a:outerShdw>
          </a:effectLst>
        </p:spPr>
        <p:txBody>
          <a:bodyPr anchor="t"/>
          <a:lstStyle/>
          <a:p>
            <a:pPr algn="r">
              <a:defRPr/>
            </a:pPr>
            <a:r>
              <a:rPr lang="en-US"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a:t>
            </a: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إعتنق الحياة المُقدسة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498690" name="Picture 2" descr="http://www.swordofthespirit.net/bulwark/what-is-the-holy-spirit2-720x420.jpg">
            <a:extLst>
              <a:ext uri="{FF2B5EF4-FFF2-40B4-BE49-F238E27FC236}">
                <a16:creationId xmlns:a16="http://schemas.microsoft.com/office/drawing/2014/main" id="{8DF40EC5-4BC2-B64F-BF2B-B9F20F087C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1632006"/>
            <a:ext cx="8964488" cy="522599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80F4FEEF-4FD2-A04F-85CA-D0D4D4465430}"/>
              </a:ext>
            </a:extLst>
          </p:cNvPr>
          <p:cNvSpPr txBox="1">
            <a:spLocks noChangeArrowheads="1"/>
          </p:cNvSpPr>
          <p:nvPr/>
        </p:nvSpPr>
        <p:spPr bwMode="auto">
          <a:xfrm>
            <a:off x="35496" y="6093296"/>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40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5DD15AE2-43F8-704A-898A-FD5CE0524292}"/>
              </a:ext>
            </a:extLst>
          </p:cNvPr>
          <p:cNvSpPr txBox="1">
            <a:spLocks noChangeArrowheads="1"/>
          </p:cNvSpPr>
          <p:nvPr/>
        </p:nvSpPr>
        <p:spPr bwMode="auto">
          <a:xfrm>
            <a:off x="252589" y="69269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كو٣: ٤</a:t>
            </a:r>
            <a: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376525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16514" name="Picture 2" descr="Image result for work for jesus">
            <a:extLst>
              <a:ext uri="{FF2B5EF4-FFF2-40B4-BE49-F238E27FC236}">
                <a16:creationId xmlns:a16="http://schemas.microsoft.com/office/drawing/2014/main" id="{C6A6E967-3F81-FE42-ABC8-B8D9B4A76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23812"/>
            <a:ext cx="9144000" cy="606901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2361087"/>
            <a:ext cx="3276598" cy="18961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رسالة يعقوب</a:t>
            </a:r>
            <a:endParaRPr kumimoji="0" lang="en-US" sz="8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23813" y="367613"/>
            <a:ext cx="9120187" cy="1228299"/>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Accordance" panose="00000400000000000000" pitchFamily="2" charset="-78"/>
              </a:rPr>
              <a:t>كُن عامل</a:t>
            </a:r>
            <a:endParaRPr lang="en-US" sz="96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40661309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9890" name="Picture 2" descr="Image result for How will others know you are a Christian?">
            <a:extLst>
              <a:ext uri="{FF2B5EF4-FFF2-40B4-BE49-F238E27FC236}">
                <a16:creationId xmlns:a16="http://schemas.microsoft.com/office/drawing/2014/main" id="{AC8A6C30-CA22-0A45-A775-157711DA3B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975"/>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82539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p>
        </p:txBody>
      </p:sp>
      <p:sp>
        <p:nvSpPr>
          <p:cNvPr id="4" name="Rectangle 2">
            <a:extLst>
              <a:ext uri="{FF2B5EF4-FFF2-40B4-BE49-F238E27FC236}">
                <a16:creationId xmlns:a16="http://schemas.microsoft.com/office/drawing/2014/main" id="{F348690C-7A0B-1A47-9CD6-1AF9A08B4F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06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3986" name="Picture 2" descr="Image result for How will others know you are a Christian?">
            <a:extLst>
              <a:ext uri="{FF2B5EF4-FFF2-40B4-BE49-F238E27FC236}">
                <a16:creationId xmlns:a16="http://schemas.microsoft.com/office/drawing/2014/main" id="{E67040CC-3028-4F41-85E8-AC4633E6F2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20240"/>
            <a:ext cx="9144000" cy="493776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68823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735B554E-6F33-F445-80B5-1AD8BB893B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4668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608B0DEF-DD4A-B54E-9387-87791C9BA29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1343025" y="2168599"/>
            <a:ext cx="6457950" cy="2436057"/>
          </a:xfrm>
          <a:effectLst>
            <a:outerShdw blurRad="63500" dist="35921" dir="2700000" algn="ctr" rotWithShape="0">
              <a:schemeClr val="tx2">
                <a:alpha val="74998"/>
              </a:schemeClr>
            </a:outerShdw>
          </a:effectLst>
        </p:spPr>
        <p:txBody>
          <a:bodyPr anchor="ct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ما هي صفات الايمان؟</a:t>
            </a:r>
          </a:p>
        </p:txBody>
      </p:sp>
      <p:sp>
        <p:nvSpPr>
          <p:cNvPr id="3" name="Rectangle 2">
            <a:extLst>
              <a:ext uri="{FF2B5EF4-FFF2-40B4-BE49-F238E27FC236}">
                <a16:creationId xmlns:a16="http://schemas.microsoft.com/office/drawing/2014/main" id="{79F7CB48-6A2E-724B-A496-61CF724767C2}"/>
              </a:ext>
            </a:extLst>
          </p:cNvPr>
          <p:cNvSpPr txBox="1">
            <a:spLocks noChangeArrowheads="1"/>
          </p:cNvSpPr>
          <p:nvPr/>
        </p:nvSpPr>
        <p:spPr bwMode="auto">
          <a:xfrm rot="20665404">
            <a:off x="4746037" y="2256427"/>
            <a:ext cx="2952006" cy="18190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00"/>
                </a:solidFill>
                <a:effectLst>
                  <a:glow rad="736600">
                    <a:srgbClr val="000000">
                      <a:satMod val="175000"/>
                    </a:srgbClr>
                  </a:glow>
                </a:effectLst>
                <a:uLnTx/>
                <a:uFillTx/>
                <a:latin typeface="Accordance" panose="00000400000000000000" pitchFamily="2" charset="-78"/>
                <a:ea typeface="Accordance" panose="00000400000000000000" pitchFamily="2" charset="-78"/>
                <a:cs typeface="Accordance" panose="00000400000000000000" pitchFamily="2" charset="-78"/>
              </a:rPr>
              <a:t>٧</a:t>
            </a:r>
          </a:p>
        </p:txBody>
      </p:sp>
    </p:spTree>
    <p:extLst>
      <p:ext uri="{BB962C8B-B14F-4D97-AF65-F5344CB8AC3E}">
        <p14:creationId xmlns:p14="http://schemas.microsoft.com/office/powerpoint/2010/main" val="28532216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Text Box 4"/>
          <p:cNvSpPr txBox="1">
            <a:spLocks noChangeArrowheads="1"/>
          </p:cNvSpPr>
          <p:nvPr/>
        </p:nvSpPr>
        <p:spPr bwMode="auto">
          <a:xfrm>
            <a:off x="147637" y="1725706"/>
            <a:ext cx="7620000" cy="3477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400" b="1" i="0" u="none" strike="noStrike" kern="1200" cap="none" spc="0" normalizeH="0" baseline="0" noProof="0" dirty="0">
                <a:ln>
                  <a:noFill/>
                </a:ln>
                <a:solidFill>
                  <a:srgbClr val="FFFF00"/>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لاستبدال نفاقهم بالأعمال الصالحة في النضج والقداسة.</a:t>
            </a:r>
            <a:endParaRPr kumimoji="0" lang="en-US" sz="32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7" name="WordArt 5"/>
          <p:cNvSpPr>
            <a:spLocks noChangeArrowheads="1" noChangeShapeType="1" noTextEdit="1"/>
          </p:cNvSpPr>
          <p:nvPr/>
        </p:nvSpPr>
        <p:spPr bwMode="auto">
          <a:xfrm rot="-773093">
            <a:off x="492582" y="2172449"/>
            <a:ext cx="5943600" cy="31242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العمل</a:t>
            </a:r>
            <a:endParaRPr kumimoji="0" 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8" name="Rectangle 6"/>
          <p:cNvSpPr>
            <a:spLocks noGrp="1" noChangeArrowheads="1"/>
          </p:cNvSpPr>
          <p:nvPr>
            <p:ph type="title" idx="4294967295"/>
          </p:nvPr>
        </p:nvSpPr>
        <p:spPr>
          <a:effectLst>
            <a:outerShdw blurRad="63500" dist="107763" dir="13500000" algn="ctr" rotWithShape="0">
              <a:schemeClr val="bg2">
                <a:alpha val="74998"/>
              </a:schemeClr>
            </a:outerShdw>
          </a:effectLst>
        </p:spPr>
        <p:txBody>
          <a:bodyPr/>
          <a:lstStyle/>
          <a:p>
            <a:pPr algn="r" eaLnBrk="1" hangingPunct="1">
              <a:defRPr/>
            </a:pPr>
            <a:r>
              <a:rPr lang="ar-JO" sz="44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8388350" y="87313"/>
            <a:ext cx="679994"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6" name="Rectangle 2">
            <a:extLst>
              <a:ext uri="{FF2B5EF4-FFF2-40B4-BE49-F238E27FC236}">
                <a16:creationId xmlns:a16="http://schemas.microsoft.com/office/drawing/2014/main" id="{C88CBACD-F9E8-4644-B837-F229E93D5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40541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500" fill="hold"/>
                                        <p:tgtEl>
                                          <p:spTgt spid="3077"/>
                                        </p:tgtEl>
                                        <p:attrNameLst>
                                          <p:attrName>ppt_w</p:attrName>
                                        </p:attrNameLst>
                                      </p:cBhvr>
                                      <p:tavLst>
                                        <p:tav tm="0">
                                          <p:val>
                                            <p:fltVal val="0"/>
                                          </p:val>
                                        </p:tav>
                                        <p:tav tm="100000">
                                          <p:val>
                                            <p:strVal val="#ppt_w"/>
                                          </p:val>
                                        </p:tav>
                                      </p:tavLst>
                                    </p:anim>
                                    <p:anim calcmode="lin" valueType="num">
                                      <p:cBhvr>
                                        <p:cTn id="8"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6"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لرسالة يعقوب</a:t>
            </a:r>
            <a:endParaRPr lang="en-US" b="1" i="1" dirty="0">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6595"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إذاكنت تؤمن</a:t>
            </a:r>
          </a:p>
        </p:txBody>
      </p:sp>
      <p:sp>
        <p:nvSpPr>
          <p:cNvPr id="5" name="Rectangle 2"/>
          <p:cNvSpPr txBox="1">
            <a:spLocks noChangeArrowheads="1"/>
          </p:cNvSpPr>
          <p:nvPr/>
        </p:nvSpPr>
        <p:spPr bwMode="auto">
          <a:xfrm>
            <a:off x="334637"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اظهره</a:t>
            </a:r>
          </a:p>
        </p:txBody>
      </p:sp>
      <p:sp>
        <p:nvSpPr>
          <p:cNvPr id="2" name="Notched Right Arrow 1"/>
          <p:cNvSpPr/>
          <p:nvPr/>
        </p:nvSpPr>
        <p:spPr bwMode="auto">
          <a:xfrm flipH="1">
            <a:off x="3417087" y="2922103"/>
            <a:ext cx="2389508"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059309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28418"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21603" name="Group 99"/>
          <p:cNvGraphicFramePr>
            <a:graphicFrameLocks noGrp="1"/>
          </p:cNvGraphicFramePr>
          <p:nvPr/>
        </p:nvGraphicFramePr>
        <p:xfrm>
          <a:off x="76200" y="318145"/>
          <a:ext cx="8915400" cy="6510590"/>
        </p:xfrm>
        <a:graphic>
          <a:graphicData uri="http://schemas.openxmlformats.org/drawingml/2006/table">
            <a:tbl>
              <a:tblPr/>
              <a:tblGrid>
                <a:gridCol w="9906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tblGrid>
              <a:tr h="39619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016">
                <a:tc>
                  <a:txBody>
                    <a:bodyPr/>
                    <a:lstStyle/>
                    <a:p>
                      <a:pPr algn="r" rtl="1"/>
                      <a:r>
                        <a:rPr lang="ar-JO" sz="1800" kern="1200">
                          <a:solidFill>
                            <a:schemeClr val="tx1"/>
                          </a:solidFill>
                          <a:effectLst/>
                          <a:latin typeface="+mn-lt"/>
                          <a:ea typeface="+mn-ea"/>
                          <a:cs typeface="+mn-cs"/>
                        </a:rPr>
                        <a:t>١: ١٣، ١٦</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تنخدع</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عندما أُجرب ، يجب ألا أخدع نفسي وأقول إن الله يغريني.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18">
                <a:tc>
                  <a:txBody>
                    <a:bodyPr/>
                    <a:lstStyle/>
                    <a:p>
                      <a:pPr algn="r" rtl="1"/>
                      <a:r>
                        <a:rPr lang="ar-JO" sz="1800" kern="1200">
                          <a:solidFill>
                            <a:schemeClr val="tx1"/>
                          </a:solidFill>
                          <a:effectLst/>
                          <a:latin typeface="+mn-lt"/>
                          <a:ea typeface="+mn-ea"/>
                          <a:cs typeface="+mn-cs"/>
                        </a:rPr>
                        <a:t>١: ٢١</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تخلص من القذارة الأخلاقية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ألا أدع قذارة الغضب الأخلاقية تجعلني أقول كلمات لا مبالية ولكن أدع كلمة الله لتكون مغروسة فيَّ بقوة.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16">
                <a:tc>
                  <a:txBody>
                    <a:bodyPr/>
                    <a:lstStyle/>
                    <a:p>
                      <a:pPr algn="r" rtl="1"/>
                      <a:r>
                        <a:rPr lang="ar-JO" sz="1800" kern="1200">
                          <a:solidFill>
                            <a:schemeClr val="tx1"/>
                          </a:solidFill>
                          <a:effectLst/>
                          <a:latin typeface="+mn-lt"/>
                          <a:ea typeface="+mn-ea"/>
                          <a:cs typeface="+mn-cs"/>
                        </a:rPr>
                        <a:t>١: ٢٢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تستمع فقط</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أفعل ما تقوله الكلمة وألا أصغي فقط.</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14318">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defRPr/>
                      </a:pPr>
                      <a:r>
                        <a:rPr lang="ar-JO" sz="1800" kern="1200">
                          <a:solidFill>
                            <a:schemeClr val="tx1"/>
                          </a:solidFill>
                          <a:effectLst/>
                          <a:latin typeface="+mn-lt"/>
                          <a:ea typeface="+mn-ea"/>
                          <a:cs typeface="+mn-cs"/>
                        </a:rPr>
                        <a:t>٢: ١، ٥</a:t>
                      </a:r>
                      <a:endParaRPr lang="en-US" sz="1800" kern="1200" dirty="0">
                        <a:solidFill>
                          <a:schemeClr val="tx1"/>
                        </a:solidFill>
                        <a:effectLst/>
                        <a:latin typeface="+mn-lt"/>
                        <a:ea typeface="+mn-ea"/>
                        <a:cs typeface="+mn-cs"/>
                      </a:endParaRPr>
                    </a:p>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تظهر المحاباة</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أعامل الجميع بإنصاف بغض النظر عن الثروة أو العرق أو السُلطة في عملي وخدمتي.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16">
                <a:tc>
                  <a:txBody>
                    <a:bodyPr/>
                    <a:lstStyle/>
                    <a:p>
                      <a:pPr algn="r" rtl="1"/>
                      <a:r>
                        <a:rPr lang="ar-JO" sz="1800" kern="1200">
                          <a:solidFill>
                            <a:schemeClr val="tx1"/>
                          </a:solidFill>
                          <a:effectLst/>
                          <a:latin typeface="+mn-lt"/>
                          <a:ea typeface="+mn-ea"/>
                          <a:cs typeface="+mn-cs"/>
                        </a:rPr>
                        <a:t>٢: ١٢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تحدث وتصرف كما سيتم الحكم عليهما</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أتحدث وأعمل برأفة مدركًا أن الله سيدين.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11198">
                <a:tc>
                  <a:txBody>
                    <a:bodyPr/>
                    <a:lstStyle/>
                    <a:p>
                      <a:pPr algn="r" rtl="1"/>
                      <a:r>
                        <a:rPr lang="ar-JO" sz="1800" kern="1200">
                          <a:solidFill>
                            <a:schemeClr val="tx1"/>
                          </a:solidFill>
                          <a:effectLst/>
                          <a:latin typeface="+mn-lt"/>
                          <a:ea typeface="+mn-ea"/>
                          <a:cs typeface="+mn-cs"/>
                        </a:rPr>
                        <a:t>٢: ١٨</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أرني إيمانك</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أظهر إيماني في الأعمال الصالحة ، مثل مساعدة الفقراء والمحتاجين.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318">
                <a:tc>
                  <a:txBody>
                    <a:bodyPr/>
                    <a:lstStyle/>
                    <a:p>
                      <a:pPr algn="r" rtl="1"/>
                      <a:r>
                        <a:rPr lang="ar-JO" sz="1800" kern="1200">
                          <a:solidFill>
                            <a:schemeClr val="tx1"/>
                          </a:solidFill>
                          <a:effectLst/>
                          <a:latin typeface="+mn-lt"/>
                          <a:ea typeface="+mn-ea"/>
                          <a:cs typeface="+mn-cs"/>
                        </a:rPr>
                        <a:t>٣: ١٠</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التسبيح واللعنة من نفس الفم. هذا لا ينبغي أن يكون</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أكون مدركًا للكلمات التي أتحدثها وبالتالي أتحكم في لساني.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016">
                <a:tc>
                  <a:txBody>
                    <a:bodyPr/>
                    <a:lstStyle/>
                    <a:p>
                      <a:pPr algn="r" rtl="1"/>
                      <a:r>
                        <a:rPr lang="ar-JO" sz="1800" kern="1200">
                          <a:solidFill>
                            <a:schemeClr val="tx1"/>
                          </a:solidFill>
                          <a:effectLst/>
                          <a:latin typeface="+mn-lt"/>
                          <a:ea typeface="+mn-ea"/>
                          <a:cs typeface="+mn-cs"/>
                        </a:rPr>
                        <a:t>٤: ٧</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سلموا أنفسكم إلى الله</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أخضع لله كلما يجربني العالم ويهرب الشيطان.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71BF09C8-B2C1-0845-8B84-4A336B2D3837}"/>
              </a:ext>
            </a:extLst>
          </p:cNvPr>
          <p:cNvSpPr txBox="1">
            <a:spLocks noChangeArrowheads="1"/>
          </p:cNvSpPr>
          <p:nvPr/>
        </p:nvSpPr>
        <p:spPr bwMode="auto">
          <a:xfrm>
            <a:off x="8123713" y="347340"/>
            <a:ext cx="750526"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٢٧٤أ</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FD7755B-AFE4-1D41-9275-4CC55806A5C4}"/>
              </a:ext>
            </a:extLst>
          </p:cNvPr>
          <p:cNvSpPr txBox="1">
            <a:spLocks noChangeArrowheads="1"/>
          </p:cNvSpPr>
          <p:nvPr/>
        </p:nvSpPr>
        <p:spPr bwMode="auto">
          <a:xfrm>
            <a:off x="1362218" y="5530270"/>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1379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830466"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aphicFrame>
        <p:nvGraphicFramePr>
          <p:cNvPr id="23630" name="Group 78"/>
          <p:cNvGraphicFramePr>
            <a:graphicFrameLocks noGrp="1"/>
          </p:cNvGraphicFramePr>
          <p:nvPr/>
        </p:nvGraphicFramePr>
        <p:xfrm>
          <a:off x="0" y="76200"/>
          <a:ext cx="8991600" cy="6065841"/>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181600">
                  <a:extLst>
                    <a:ext uri="{9D8B030D-6E8A-4147-A177-3AD203B41FA5}">
                      <a16:colId xmlns:a16="http://schemas.microsoft.com/office/drawing/2014/main" val="20002"/>
                    </a:ext>
                  </a:extLst>
                </a:gridCol>
              </a:tblGrid>
              <a:tr h="396261">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114">
                <a:tc>
                  <a:txBody>
                    <a:bodyPr/>
                    <a:lstStyle/>
                    <a:p>
                      <a:pPr algn="r" rtl="1"/>
                      <a:r>
                        <a:rPr lang="ar-JO" sz="1800" kern="1200">
                          <a:solidFill>
                            <a:schemeClr val="tx1"/>
                          </a:solidFill>
                          <a:effectLst/>
                          <a:latin typeface="+mn-lt"/>
                          <a:ea typeface="+mn-ea"/>
                          <a:cs typeface="+mn-cs"/>
                        </a:rPr>
                        <a:t>٤: ٨</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إقترب الى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بد لي من الاقتراب من الله في تعالي اليومية حتى يقترب مني.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448">
                <a:tc>
                  <a:txBody>
                    <a:bodyPr/>
                    <a:lstStyle/>
                    <a:p>
                      <a:pPr algn="r" rtl="1"/>
                      <a:r>
                        <a:rPr lang="ar-JO" sz="1800" kern="1200">
                          <a:solidFill>
                            <a:schemeClr val="tx1"/>
                          </a:solidFill>
                          <a:effectLst/>
                          <a:latin typeface="+mn-lt"/>
                          <a:ea typeface="+mn-ea"/>
                          <a:cs typeface="+mn-cs"/>
                        </a:rPr>
                        <a:t>٤: ١٠</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تواضعوا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ندما أكون في مركز سُلطة لا يجب أن أكون متكبر بل أتضع أمام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114">
                <a:tc>
                  <a:txBody>
                    <a:bodyPr/>
                    <a:lstStyle/>
                    <a:p>
                      <a:pPr algn="r" rtl="1"/>
                      <a:r>
                        <a:rPr lang="ar-JO" sz="1800" kern="1200">
                          <a:solidFill>
                            <a:schemeClr val="tx1"/>
                          </a:solidFill>
                          <a:effectLst/>
                          <a:latin typeface="+mn-lt"/>
                          <a:ea typeface="+mn-ea"/>
                          <a:cs typeface="+mn-cs"/>
                        </a:rPr>
                        <a:t>٤: ١١</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 ولا يجب أن أتكلم ضد أحد و لكن أحاول الحفاظ على وحدة القديسين.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0114">
                <a:tc>
                  <a:txBody>
                    <a:bodyPr/>
                    <a:lstStyle/>
                    <a:p>
                      <a:pPr algn="r" rtl="1"/>
                      <a:r>
                        <a:rPr lang="ar-JO" sz="1800" kern="1200">
                          <a:solidFill>
                            <a:schemeClr val="tx1"/>
                          </a:solidFill>
                          <a:effectLst/>
                          <a:latin typeface="+mn-lt"/>
                          <a:ea typeface="+mn-ea"/>
                          <a:cs typeface="+mn-cs"/>
                        </a:rPr>
                        <a:t>٤: ١٥</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تفتخر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بأي خطط أضعها يجب أن تلتزم بها الله في الصلاة.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114">
                <a:tc>
                  <a:txBody>
                    <a:bodyPr/>
                    <a:lstStyle/>
                    <a:p>
                      <a:pPr algn="r" rtl="1"/>
                      <a:r>
                        <a:rPr lang="ar-JO" sz="1800" kern="1200">
                          <a:solidFill>
                            <a:schemeClr val="tx1"/>
                          </a:solidFill>
                          <a:effectLst/>
                          <a:latin typeface="+mn-lt"/>
                          <a:ea typeface="+mn-ea"/>
                          <a:cs typeface="+mn-cs"/>
                        </a:rPr>
                        <a:t>٥: ٧</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أصبر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و يجب أن أصبر عند المعاناة و انتظر رجاء المسيح المبارك.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40114">
                <a:tc>
                  <a:txBody>
                    <a:bodyPr/>
                    <a:lstStyle/>
                    <a:p>
                      <a:pPr algn="r" rtl="1"/>
                      <a:r>
                        <a:rPr lang="ar-JO" sz="1800" kern="1200">
                          <a:solidFill>
                            <a:schemeClr val="tx1"/>
                          </a:solidFill>
                          <a:effectLst/>
                          <a:latin typeface="+mn-lt"/>
                          <a:ea typeface="+mn-ea"/>
                          <a:cs typeface="+mn-cs"/>
                        </a:rPr>
                        <a:t>٥: ٩</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تتذمر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إذا كنت حزينًا على شيء ما ، فلن أتذمر وأنشر الخلاف بين الآخرين.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448">
                <a:tc>
                  <a:txBody>
                    <a:bodyPr/>
                    <a:lstStyle/>
                    <a:p>
                      <a:pPr algn="r" rtl="1"/>
                      <a:r>
                        <a:rPr lang="ar-JO" sz="1800" kern="1200">
                          <a:solidFill>
                            <a:schemeClr val="tx1"/>
                          </a:solidFill>
                          <a:effectLst/>
                          <a:latin typeface="+mn-lt"/>
                          <a:ea typeface="+mn-ea"/>
                          <a:cs typeface="+mn-cs"/>
                        </a:rPr>
                        <a:t>٥: ١٢</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تحلف</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عليّ أن أتخذ قرارات سليمة وخيارات مسؤولة دون الحاجة إلى القسم.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114">
                <a:tc>
                  <a:txBody>
                    <a:bodyPr/>
                    <a:lstStyle/>
                    <a:p>
                      <a:pPr algn="r" rtl="1"/>
                      <a:r>
                        <a:rPr lang="ar-JO" sz="1800" kern="1200">
                          <a:solidFill>
                            <a:schemeClr val="tx1"/>
                          </a:solidFill>
                          <a:effectLst/>
                          <a:latin typeface="+mn-lt"/>
                          <a:ea typeface="+mn-ea"/>
                          <a:cs typeface="+mn-cs"/>
                        </a:rPr>
                        <a:t>٥: ١٦</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إعترف بخطاياك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كلما وقعت في الخطيئة ، يجب أن أعترف بخطاياي وأطلب الصلوات لأستعيد.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DD5E50C4-1B97-6A4D-ADC2-7D18A2C7AE5A}"/>
              </a:ext>
            </a:extLst>
          </p:cNvPr>
          <p:cNvSpPr txBox="1">
            <a:spLocks noChangeArrowheads="1"/>
          </p:cNvSpPr>
          <p:nvPr/>
        </p:nvSpPr>
        <p:spPr bwMode="auto">
          <a:xfrm>
            <a:off x="8074020" y="87313"/>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٢٧٤أ</a:t>
            </a:r>
          </a:p>
        </p:txBody>
      </p:sp>
      <p:sp>
        <p:nvSpPr>
          <p:cNvPr id="6" name="Rectangle 2">
            <a:extLst>
              <a:ext uri="{FF2B5EF4-FFF2-40B4-BE49-F238E27FC236}">
                <a16:creationId xmlns:a16="http://schemas.microsoft.com/office/drawing/2014/main" id="{F18A2DAC-661C-9B4B-B717-CDF777638CC0}"/>
              </a:ext>
            </a:extLst>
          </p:cNvPr>
          <p:cNvSpPr txBox="1">
            <a:spLocks noChangeArrowheads="1"/>
          </p:cNvSpPr>
          <p:nvPr/>
        </p:nvSpPr>
        <p:spPr bwMode="auto">
          <a:xfrm>
            <a:off x="1479579" y="5994269"/>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08811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5" descr="persecution"/>
          <p:cNvPicPr>
            <a:picLocks noChangeAspect="1" noChangeArrowheads="1"/>
          </p:cNvPicPr>
          <p:nvPr/>
        </p:nvPicPr>
        <p:blipFill rotWithShape="1">
          <a:blip r:embed="rId2">
            <a:extLst>
              <a:ext uri="{28A0092B-C50C-407E-A947-70E740481C1C}">
                <a14:useLocalDpi xmlns:a14="http://schemas.microsoft.com/office/drawing/2010/main" val="0"/>
              </a:ext>
            </a:extLst>
          </a:blip>
          <a:srcRect r="827" b="1472"/>
          <a:stretch/>
        </p:blipFill>
        <p:spPr bwMode="auto">
          <a:xfrm>
            <a:off x="0" y="0"/>
            <a:ext cx="9144000" cy="6813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0" name="Rectangle 2"/>
          <p:cNvSpPr>
            <a:spLocks noGrp="1" noChangeArrowheads="1"/>
          </p:cNvSpPr>
          <p:nvPr>
            <p:ph type="title"/>
          </p:nvPr>
        </p:nvSpPr>
        <p:spPr>
          <a:xfrm>
            <a:off x="685800" y="381000"/>
            <a:ext cx="7924800" cy="1752600"/>
          </a:xfrm>
          <a:effectLst>
            <a:outerShdw blurRad="63500" dist="170861" dir="13319233" algn="ctr" rotWithShape="0">
              <a:srgbClr val="000000">
                <a:alpha val="74998"/>
              </a:srgbClr>
            </a:outerShdw>
          </a:effectLst>
        </p:spPr>
        <p:txBody>
          <a:bodyPr/>
          <a:lstStyle/>
          <a:p>
            <a:pPr eaLnBrk="1" hangingPunct="1">
              <a:defRPr/>
            </a:pPr>
            <a:r>
              <a:rPr lang="ar-JO" sz="17200">
                <a:solidFill>
                  <a:schemeClr val="bg1"/>
                </a:solidFill>
                <a:latin typeface="Times New Roman" charset="0"/>
                <a:ea typeface="ＭＳ Ｐゴシック" charset="0"/>
                <a:cs typeface="ＭＳ Ｐゴシック" charset="0"/>
              </a:rPr>
              <a:t>١ ب</a:t>
            </a:r>
            <a:r>
              <a:rPr lang="ar-SA" sz="17200" dirty="0">
                <a:solidFill>
                  <a:schemeClr val="bg1"/>
                </a:solidFill>
                <a:latin typeface="Times New Roman" charset="0"/>
                <a:ea typeface="ＭＳ Ｐゴシック" charset="0"/>
                <a:cs typeface="ＭＳ Ｐゴシック" charset="0"/>
              </a:rPr>
              <a:t>طرس</a:t>
            </a:r>
            <a:endParaRPr lang="en-US" sz="10600" dirty="0">
              <a:solidFill>
                <a:schemeClr val="bg1"/>
              </a:solidFill>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0" y="1916832"/>
            <a:ext cx="9252520" cy="1752600"/>
          </a:xfrm>
          <a:prstGeom prst="rect">
            <a:avLst/>
          </a:prstGeom>
          <a:noFill/>
          <a:ln>
            <a:noFill/>
          </a:ln>
          <a:effectLst>
            <a:outerShdw blurRad="63500" dist="170861" dir="13319233"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النعمة وسط المعاناة</a:t>
            </a:r>
            <a:endParaRPr kumimoji="0" lang="en-US" sz="5400" b="1" i="0"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0B1DB161-6215-044C-87B7-C4466B291BF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9889172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linds(horizontal)">
                                      <p:cBhvr>
                                        <p:cTn id="7" dur="500"/>
                                        <p:tgtEl>
                                          <p:spTgt spid="119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المعاناة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5591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المملكة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42261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خدع المعلمون الكذبة بصيغة "الإيمان بالإضافة إلى الأعمال" للدخول إلى الملكوت بإضافة أعمال الناموس لتحقيق الاهتداء - وخاصة الختان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ولكن المهم هو أن تكون خليقة جديدة بالإيمان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١٤-١٥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22056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988840"/>
            <a:ext cx="9144000" cy="338524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كيف تجذب الآخرين</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وسط المعاناة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7974937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الكلمة المفتاحية</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0" y="239808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الترتيب</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646661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08898" name="Picture 1">
            <a:extLst>
              <a:ext uri="{FF2B5EF4-FFF2-40B4-BE49-F238E27FC236}">
                <a16:creationId xmlns:a16="http://schemas.microsoft.com/office/drawing/2014/main" id="{E68C70A8-DB0C-617C-BADD-9CEC5EFE9B1E}"/>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986928B6-311F-0953-CC10-9F857E67C008}"/>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608D4A8E-2B90-208D-DE1C-E96E4B1AC559}"/>
              </a:ext>
            </a:extLst>
          </p:cNvPr>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العقيدة</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7A93622-EA5E-7085-30FE-3DAF0C6C810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9357D2CA-CBEE-DF98-55E4-A5F8727F7F80}"/>
              </a:ext>
            </a:extLst>
          </p:cNvPr>
          <p:cNvSpPr txBox="1">
            <a:spLocks noChangeArrowheads="1"/>
          </p:cNvSpPr>
          <p:nvPr/>
        </p:nvSpPr>
        <p:spPr bwMode="auto">
          <a:xfrm>
            <a:off x="8362950" y="65088"/>
            <a:ext cx="703263"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76" name="Title 1"/>
          <p:cNvSpPr txBox="1">
            <a:spLocks noGrp="1"/>
          </p:cNvSpPr>
          <p:nvPr>
            <p:ph type="title"/>
          </p:nvPr>
        </p:nvSpPr>
        <p:spPr>
          <a:xfrm>
            <a:off x="-18653" y="-7615"/>
            <a:ext cx="9162651" cy="1012618"/>
          </a:xfrm>
          <a:prstGeom prst="rect">
            <a:avLst/>
          </a:prstGeom>
        </p:spPr>
        <p:txBody>
          <a:bodyPr/>
          <a:lstStyle>
            <a:lvl1pPr>
              <a:defRPr sz="4800" b="1"/>
            </a:lvl1pPr>
          </a:lstStyle>
          <a:p>
            <a:r>
              <a:rPr dirty="0"/>
              <a:t>الموضوع الرئيسي</a:t>
            </a:r>
          </a:p>
        </p:txBody>
      </p:sp>
      <p:sp>
        <p:nvSpPr>
          <p:cNvPr id="11177" name="Rectangle 2"/>
          <p:cNvSpPr txBox="1"/>
          <p:nvPr/>
        </p:nvSpPr>
        <p:spPr>
          <a:xfrm>
            <a:off x="60486" y="2942477"/>
            <a:ext cx="9052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defTabSz="457200">
              <a:defRPr sz="48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سير الكنيسة الجيد</a:t>
            </a:r>
          </a:p>
        </p:txBody>
      </p:sp>
      <p:sp>
        <p:nvSpPr>
          <p:cNvPr id="11178"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٢٣</a:t>
            </a:r>
          </a:p>
        </p:txBody>
      </p:sp>
      <p:sp>
        <p:nvSpPr>
          <p:cNvPr id="11179"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79"/>
                                        </p:tgtEl>
                                        <p:attrNameLst>
                                          <p:attrName>style.visibility</p:attrName>
                                        </p:attrNameLst>
                                      </p:cBhvr>
                                      <p:to>
                                        <p:strVal val="visible"/>
                                      </p:to>
                                    </p:set>
                                    <p:anim calcmode="lin" valueType="num">
                                      <p:cBhvr>
                                        <p:cTn id="7" dur="500" fill="hold"/>
                                        <p:tgtEl>
                                          <p:spTgt spid="11179"/>
                                        </p:tgtEl>
                                        <p:attrNameLst>
                                          <p:attrName>ppt_x</p:attrName>
                                        </p:attrNameLst>
                                      </p:cBhvr>
                                      <p:tavLst>
                                        <p:tav tm="0">
                                          <p:val>
                                            <p:strVal val="#ppt_x"/>
                                          </p:val>
                                        </p:tav>
                                        <p:tav tm="100000">
                                          <p:val>
                                            <p:strVal val="#ppt_x"/>
                                          </p:val>
                                        </p:tav>
                                      </p:tavLst>
                                    </p:anim>
                                    <p:anim calcmode="lin" valueType="num">
                                      <p:cBhvr>
                                        <p:cTn id="8" dur="500" fill="hold"/>
                                        <p:tgtEl>
                                          <p:spTgt spid="11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9" grpId="0" animBg="1" advAuto="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mj-lt"/>
                <a:cs typeface="Simplified Arabic" panose="02020603050405020304" pitchFamily="18" charset="-78"/>
              </a:rPr>
              <a:t>الموضوع الرئيسي</a:t>
            </a:r>
            <a:endParaRPr lang="en-US" sz="4800" b="1" dirty="0">
              <a:solidFill>
                <a:schemeClr val="bg1"/>
              </a:solidFill>
              <a:effectLst>
                <a:glow rad="101600">
                  <a:schemeClr val="tx1">
                    <a:alpha val="99000"/>
                  </a:schemeClr>
                </a:glow>
              </a:effectLst>
              <a:latin typeface="+mj-lt"/>
              <a:cs typeface="Simplified Arabic" panose="02020603050405020304" pitchFamily="18"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433726"/>
            <a:ext cx="9144000" cy="394035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أولويات الترتيب الكنسي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42876685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السمة</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في الحب</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9298676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6512" y="1629034"/>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السلوك السليم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ضد المقاومة</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565456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الإستعداد للإختطاف</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508583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8F8F8"/>
                </a:solidFill>
                <a:effectLst/>
                <a:uLnTx/>
                <a:uFillTx/>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4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282506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بِرّ الله من خلال الإيمان بالمسيح</a:t>
            </a:r>
            <a:br>
              <a:rPr kumimoji="0" lang="en-US" sz="44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 يساعدنا على قبول الآخرين</a:t>
            </a:r>
            <a:endParaRPr kumimoji="0" lang="en-SG" sz="44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25956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قد يكون "في [المسيح] يَحِلُّ كُلُّ مِلءِ اللّاهوتِ جَسَديًّا" (٢ : ٩) أوضح بيان في الكتاب المقدس أن يسوع هو الله ، لأنه ”الّذي أنقَذَنا مِنْ سُلطانِ الظُّلمَةِ، ونَقَلَنا إلَى ملكوتِ ابنِ مَحَبَّتِهِ "(١: ١٣).</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AE0E411-37CF-9949-BAE0-B69136A20FC4}"/>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1050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04936" y="1433727"/>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56410817"/>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373769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341868"/>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altLang="ja-JP"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نتائج التمثل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ＭＳ Ｐゴシック" charset="0"/>
              </a:rPr>
              <a:t>بفكر المسيح</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7088303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r>
              <a:rPr lang="en-US" sz="4800" dirty="0">
                <a:solidFill>
                  <a:schemeClr val="bg1"/>
                </a:solidFill>
                <a:effectLst>
                  <a:glow rad="101600">
                    <a:schemeClr val="tx1">
                      <a:alpha val="99000"/>
                    </a:schemeClr>
                  </a:glow>
                </a:effectLst>
              </a:rPr>
              <a:t> </a:t>
            </a:r>
          </a:p>
        </p:txBody>
      </p:sp>
      <p:sp>
        <p:nvSpPr>
          <p:cNvPr id="3" name="Title 1"/>
          <p:cNvSpPr txBox="1">
            <a:spLocks/>
          </p:cNvSpPr>
          <p:nvPr/>
        </p:nvSpPr>
        <p:spPr bwMode="auto">
          <a:xfrm>
            <a:off x="14766" y="1362772"/>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 المسيح مقابل</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الهرطقة التوفيقية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7" name="Rectangle 2"/>
          <p:cNvSpPr txBox="1">
            <a:spLocks noChangeArrowheads="1"/>
          </p:cNvSpPr>
          <p:nvPr/>
        </p:nvSpPr>
        <p:spPr bwMode="auto">
          <a:xfrm>
            <a:off x="1331640" y="5778095"/>
            <a:ext cx="7512021" cy="10242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583619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اغفر للآخرين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واطلب الغفران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4863542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بِرّ الله من خلال الإيمان بالمسيح</a:t>
            </a:r>
            <a:br>
              <a:rPr kumimoji="0" lang="en-US" sz="44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 يساعدنا على قبول الآخرين</a:t>
            </a:r>
            <a:endParaRPr kumimoji="0" lang="en-SG" sz="44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٢.</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تتطلب عبادة عامة مناسبة بقيادة قادة أتقياء. (الأصحاحات ٢-٣). </a:t>
            </a:r>
            <a:endParaRPr lang="en-US" sz="4800" dirty="0">
              <a:effectLst>
                <a:glow rad="127000">
                  <a:schemeClr val="tx1"/>
                </a:glow>
              </a:effectLst>
              <a:ea typeface="ＭＳ Ｐゴシック" charset="0"/>
            </a:endParaRPr>
          </a:p>
        </p:txBody>
      </p:sp>
      <p:pic>
        <p:nvPicPr>
          <p:cNvPr id="20482" name="Picture 2" descr="https://www.renewingworshipnc.org/wp-content/uploads/2018/11/default-image-440x264.jpg">
            <a:extLst>
              <a:ext uri="{FF2B5EF4-FFF2-40B4-BE49-F238E27FC236}">
                <a16:creationId xmlns:a16="http://schemas.microsoft.com/office/drawing/2014/main" id="{57D20AB3-8F3E-1649-9007-79C04118FFB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158"/>
          <a:stretch/>
        </p:blipFill>
        <p:spPr bwMode="auto">
          <a:xfrm>
            <a:off x="-11322" y="1700809"/>
            <a:ext cx="9123162" cy="512897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C4A53F84-F0FD-9F43-A0DD-7E65CDB9A5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1255211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001357"/>
          </a:xfrm>
          <a:blipFill>
            <a:blip r:embed="rId3"/>
            <a:tile tx="0" ty="0" sx="100000" sy="100000" flip="none" algn="tl"/>
          </a:blipFill>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Times New Roman" pitchFamily="18" charset="0"/>
                <a:ea typeface="Microsoft Sans Serif" panose="020B0604020202020204" pitchFamily="34" charset="0"/>
                <a:cs typeface="Times New Roman" pitchFamily="18" charset="0"/>
              </a:rPr>
              <a:t>التعليم الكاذب </a:t>
            </a:r>
            <a:r>
              <a:rPr lang="ar-JO" sz="5400" b="1" dirty="0">
                <a:effectLst>
                  <a:glow rad="127000">
                    <a:schemeClr val="tx1"/>
                  </a:glow>
                </a:effectLst>
                <a:latin typeface="Times New Roman" pitchFamily="18" charset="0"/>
                <a:ea typeface="ＭＳ Ｐゴシック" charset="0"/>
                <a:cs typeface="Times New Roman" pitchFamily="18" charset="0"/>
              </a:rPr>
              <a:t>اليوم</a:t>
            </a:r>
            <a:endParaRPr lang="en-US" sz="5400" b="1" dirty="0">
              <a:effectLst>
                <a:glow rad="127000">
                  <a:schemeClr val="tx1"/>
                </a:glow>
              </a:effectLst>
              <a:latin typeface="Times New Roman" pitchFamily="18" charset="0"/>
              <a:ea typeface="ＭＳ Ｐゴシック" charset="0"/>
              <a:cs typeface="Times New Roman" pitchFamily="18" charset="0"/>
            </a:endParaRPr>
          </a:p>
        </p:txBody>
      </p:sp>
      <p:sp>
        <p:nvSpPr>
          <p:cNvPr id="6" name="Rectangle 2">
            <a:extLst>
              <a:ext uri="{FF2B5EF4-FFF2-40B4-BE49-F238E27FC236}">
                <a16:creationId xmlns:a16="http://schemas.microsoft.com/office/drawing/2014/main" id="{A03956F7-6F08-9445-A9E5-D1BCD3CAA06E}"/>
              </a:ext>
            </a:extLst>
          </p:cNvPr>
          <p:cNvSpPr txBox="1">
            <a:spLocks noChangeArrowheads="1"/>
          </p:cNvSpPr>
          <p:nvPr/>
        </p:nvSpPr>
        <p:spPr bwMode="auto">
          <a:xfrm>
            <a:off x="28575" y="1556792"/>
            <a:ext cx="9144000"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يشفي الله الجميع بالإيمان الحقيقي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الثروة هي حقنا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الإلهي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مائدة الرب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تشفي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1690EBF-CAD0-30C0-1108-D80F045F99D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6302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6" name="Text Box 1026"/>
          <p:cNvSpPr txBox="1"/>
          <p:nvPr/>
        </p:nvSpPr>
        <p:spPr>
          <a:xfrm>
            <a:off x="8442007" y="227013"/>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l">
              <a:defRPr>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١٢٠</a:t>
            </a:r>
          </a:p>
        </p:txBody>
      </p:sp>
      <p:sp>
        <p:nvSpPr>
          <p:cNvPr id="11187" name="Text Box 1027"/>
          <p:cNvSpPr txBox="1"/>
          <p:nvPr/>
        </p:nvSpPr>
        <p:spPr>
          <a:xfrm>
            <a:off x="3727079" y="176212"/>
            <a:ext cx="1619993" cy="52322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8" name="Text Box 1030"/>
          <p:cNvSpPr txBox="1"/>
          <p:nvPr/>
        </p:nvSpPr>
        <p:spPr>
          <a:xfrm>
            <a:off x="381000" y="987425"/>
            <a:ext cx="8458200" cy="1815882"/>
          </a:xfrm>
          <a:prstGeom prst="rect">
            <a:avLst/>
          </a:prstGeom>
          <a:solidFill>
            <a:schemeClr val="accent3">
              <a:lumOff val="44000"/>
            </a:schemeClr>
          </a:solidFill>
          <a:ln>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latin typeface="Arial"/>
                <a:ea typeface="Arial"/>
                <a:cs typeface="Arial"/>
                <a:sym typeface="Arial"/>
              </a:defRPr>
            </a:pPr>
            <a:r>
              <a:rPr kumimoji="0" sz="2800" b="1"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البيان الموجز </a:t>
            </a:r>
          </a:p>
          <a:p>
            <a:pPr marL="0" marR="0" lvl="0" indent="0" algn="ctr"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يشرح</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الأداء</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السليم</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للكنيسة</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ردًا</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التقارير</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المتعلقة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بانقسامات</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أهل كورنثوس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واضطراباتهم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وصعوباتهم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للتأكد</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من أن الكنيسة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تقديسها</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المقامي</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عمليًا</a:t>
            </a:r>
            <a:endPar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endParaRPr>
          </a:p>
        </p:txBody>
      </p:sp>
      <p:sp>
        <p:nvSpPr>
          <p:cNvPr id="11189" name="Text Box 1031"/>
          <p:cNvSpPr txBox="1"/>
          <p:nvPr/>
        </p:nvSpPr>
        <p:spPr>
          <a:xfrm>
            <a:off x="609600" y="3965575"/>
            <a:ext cx="7696200" cy="1815882"/>
          </a:xfrm>
          <a:prstGeom prst="rect">
            <a:avLst/>
          </a:prstGeom>
          <a:solidFill>
            <a:srgbClr val="443A24"/>
          </a:solidFill>
          <a:ln>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sng"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التطبيق</a:t>
            </a:r>
            <a:endParaRPr kumimoji="0" sz="2800" b="1" u="sng"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8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هل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كنيستك</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منفصلة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عن</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الله</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أم</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انها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تعاني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نقسامات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ضطرابات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والصعوبات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تجعلها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متل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جماعة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غير</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مسيحية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p>
        </p:txBody>
      </p:sp>
      <p:sp>
        <p:nvSpPr>
          <p:cNvPr id="11190" name="Rectangle 1032"/>
          <p:cNvSpPr txBox="1">
            <a:spLocks noGrp="1"/>
          </p:cNvSpPr>
          <p:nvPr>
            <p:ph type="title" idx="4294967295"/>
          </p:nvPr>
        </p:nvSpPr>
        <p:spPr>
          <a:xfrm>
            <a:off x="0" y="0"/>
            <a:ext cx="2971800" cy="381000"/>
          </a:xfrm>
          <a:prstGeom prst="rect">
            <a:avLst/>
          </a:prstGeom>
        </p:spPr>
        <p:txBody>
          <a:bodyPr>
            <a:normAutofit fontScale="90000"/>
          </a:bodyPr>
          <a:lstStyle>
            <a:lvl1pPr>
              <a:defRPr sz="2000"/>
            </a:lvl1pPr>
          </a:lstStyle>
          <a:p>
            <a:r>
              <a:t>موجز &amp; تطبيق</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11188"/>
                                        </p:tgtEl>
                                        <p:attrNameLst>
                                          <p:attrName>style.visibility</p:attrName>
                                        </p:attrNameLst>
                                      </p:cBhvr>
                                      <p:to>
                                        <p:strVal val="visible"/>
                                      </p:to>
                                    </p:set>
                                    <p:anim calcmode="lin" valueType="num">
                                      <p:cBhvr>
                                        <p:cTn id="7" dur="500" fill="hold"/>
                                        <p:tgtEl>
                                          <p:spTgt spid="11188"/>
                                        </p:tgtEl>
                                        <p:attrNameLst>
                                          <p:attrName>ppt_w</p:attrName>
                                        </p:attrNameLst>
                                      </p:cBhvr>
                                      <p:tavLst>
                                        <p:tav tm="0">
                                          <p:val>
                                            <p:fltVal val="0"/>
                                          </p:val>
                                        </p:tav>
                                        <p:tav tm="100000">
                                          <p:val>
                                            <p:strVal val="#ppt_w"/>
                                          </p:val>
                                        </p:tav>
                                      </p:tavLst>
                                    </p:anim>
                                    <p:anim calcmode="lin" valueType="num">
                                      <p:cBhvr>
                                        <p:cTn id="8" dur="500" fill="hold"/>
                                        <p:tgtEl>
                                          <p:spTgt spid="1118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11189"/>
                                        </p:tgtEl>
                                        <p:attrNameLst>
                                          <p:attrName>style.visibility</p:attrName>
                                        </p:attrNameLst>
                                      </p:cBhvr>
                                      <p:to>
                                        <p:strVal val="visible"/>
                                      </p:to>
                                    </p:set>
                                    <p:anim calcmode="lin" valueType="num">
                                      <p:cBhvr>
                                        <p:cTn id="13" dur="500" fill="hold"/>
                                        <p:tgtEl>
                                          <p:spTgt spid="11189"/>
                                        </p:tgtEl>
                                        <p:attrNameLst>
                                          <p:attrName>ppt_x</p:attrName>
                                        </p:attrNameLst>
                                      </p:cBhvr>
                                      <p:tavLst>
                                        <p:tav tm="0">
                                          <p:val>
                                            <p:strVal val="#ppt_x"/>
                                          </p:val>
                                        </p:tav>
                                        <p:tav tm="100000">
                                          <p:val>
                                            <p:strVal val="#ppt_x"/>
                                          </p:val>
                                        </p:tav>
                                      </p:tavLst>
                                    </p:anim>
                                    <p:anim calcmode="lin" valueType="num">
                                      <p:cBhvr>
                                        <p:cTn id="14" dur="500" fill="hold"/>
                                        <p:tgtEl>
                                          <p:spTgt spid="1118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fill="hold" grpId="0" nodeType="clickEffect">
                                  <p:stCondLst>
                                    <p:cond delay="0"/>
                                  </p:stCondLst>
                                  <p:iterate>
                                    <p:tmAbs val="0"/>
                                  </p:iterate>
                                  <p:childTnLst>
                                    <p:set>
                                      <p:cBhvr>
                                        <p:cTn id="18" fill="hold"/>
                                        <p:tgtEl>
                                          <p:spTgt spid="11187"/>
                                        </p:tgtEl>
                                        <p:attrNameLst>
                                          <p:attrName>style.visibility</p:attrName>
                                        </p:attrNameLst>
                                      </p:cBhvr>
                                      <p:to>
                                        <p:strVal val="visible"/>
                                      </p:to>
                                    </p:set>
                                    <p:animEffect transition="in" filter="fade">
                                      <p:cBhvr>
                                        <p:cTn id="19" dur="500"/>
                                        <p:tgtEl>
                                          <p:spTgt spid="11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7" grpId="0" animBg="1" advAuto="0"/>
      <p:bldP spid="11188" grpId="0" animBg="1" advAuto="0"/>
      <p:bldP spid="11189" grpId="0" animBg="1" advAuto="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97" name="Picture 8" descr="Picture 8"/>
          <p:cNvPicPr>
            <a:picLocks noChangeAspect="1"/>
          </p:cNvPicPr>
          <p:nvPr/>
        </p:nvPicPr>
        <p:blipFill>
          <a:blip r:embed="rId2" cstate="print"/>
          <a:stretch>
            <a:fillRect/>
          </a:stretch>
        </p:blipFill>
        <p:spPr>
          <a:xfrm>
            <a:off x="0" y="317517"/>
            <a:ext cx="9144000" cy="6540482"/>
          </a:xfrm>
          <a:prstGeom prst="rect">
            <a:avLst/>
          </a:prstGeom>
          <a:ln w="12700">
            <a:miter lim="400000"/>
          </a:ln>
        </p:spPr>
      </p:pic>
      <p:sp>
        <p:nvSpPr>
          <p:cNvPr id="1119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العهد</a:t>
            </a:r>
          </a:p>
        </p:txBody>
      </p:sp>
      <p:sp>
        <p:nvSpPr>
          <p:cNvPr id="11199" name="Rectangle 2"/>
          <p:cNvSpPr txBox="1"/>
          <p:nvPr/>
        </p:nvSpPr>
        <p:spPr>
          <a:xfrm>
            <a:off x="833132" y="2568783"/>
            <a:ext cx="7477736" cy="1569660"/>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حتفال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بعشاء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الرب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لائقة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نتطلع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إلى</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الأمام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بإعلان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مجيء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الثاني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لسن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العهد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الجديد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(١١: ٢٦)</a:t>
            </a:r>
          </a:p>
        </p:txBody>
      </p:sp>
      <p:sp>
        <p:nvSpPr>
          <p:cNvPr id="11200"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1"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1"/>
                                        </p:tgtEl>
                                        <p:attrNameLst>
                                          <p:attrName>style.visibility</p:attrName>
                                        </p:attrNameLst>
                                      </p:cBhvr>
                                      <p:to>
                                        <p:strVal val="visible"/>
                                      </p:to>
                                    </p:set>
                                    <p:anim calcmode="lin" valueType="num">
                                      <p:cBhvr>
                                        <p:cTn id="7" dur="500" fill="hold"/>
                                        <p:tgtEl>
                                          <p:spTgt spid="11201"/>
                                        </p:tgtEl>
                                        <p:attrNameLst>
                                          <p:attrName>ppt_x</p:attrName>
                                        </p:attrNameLst>
                                      </p:cBhvr>
                                      <p:tavLst>
                                        <p:tav tm="0">
                                          <p:val>
                                            <p:strVal val="#ppt_x"/>
                                          </p:val>
                                        </p:tav>
                                        <p:tav tm="100000">
                                          <p:val>
                                            <p:strVal val="#ppt_x"/>
                                          </p:val>
                                        </p:tav>
                                      </p:tavLst>
                                    </p:anim>
                                    <p:anim calcmode="lin" valueType="num">
                                      <p:cBhvr>
                                        <p:cTn id="8" dur="500" fill="hold"/>
                                        <p:tgtEl>
                                          <p:spTgt spid="112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1" grpId="0"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gradFill>
            <a:gsLst>
              <a:gs pos="0">
                <a:schemeClr val="tx1"/>
              </a:gs>
              <a:gs pos="100000">
                <a:schemeClr val="accent2">
                  <a:lumMod val="50000"/>
                </a:schemeClr>
              </a:gs>
            </a:gsLst>
            <a:lin ang="5400000" scaled="1"/>
          </a:gra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يؤيد</a:t>
            </a:r>
            <a:r>
              <a:rPr lang="ar-JO" sz="4800" dirty="0">
                <a:effectLst>
                  <a:glow rad="127000">
                    <a:schemeClr val="tx1"/>
                  </a:glow>
                </a:effectLst>
                <a:ea typeface="ＭＳ Ｐゴシック" charset="0"/>
                <a:cs typeface="ＭＳ Ｐゴシック" charset="0"/>
              </a:rPr>
              <a:t>نا الله عندما نواجه أوقاتاً صعبة ؟</a:t>
            </a:r>
            <a:endParaRPr lang="en-US" sz="4800" dirty="0">
              <a:effectLst>
                <a:glow rad="127000">
                  <a:schemeClr val="tx1"/>
                </a:glow>
              </a:effectLst>
              <a:ea typeface="ＭＳ Ｐゴシック" charset="0"/>
              <a:cs typeface="ＭＳ Ｐゴシック" charset="0"/>
            </a:endParaRPr>
          </a:p>
        </p:txBody>
      </p:sp>
      <p:pic>
        <p:nvPicPr>
          <p:cNvPr id="4" name="Picture 2" descr="Related image">
            <a:extLst>
              <a:ext uri="{FF2B5EF4-FFF2-40B4-BE49-F238E27FC236}">
                <a16:creationId xmlns:a16="http://schemas.microsoft.com/office/drawing/2014/main" id="{DC922307-7B31-6843-8E7D-8D5DE3C02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0" y="1792878"/>
            <a:ext cx="635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4">
            <a:extLst>
              <a:ext uri="{FF2B5EF4-FFF2-40B4-BE49-F238E27FC236}">
                <a16:creationId xmlns:a16="http://schemas.microsoft.com/office/drawing/2014/main" id="{5A5066A6-31BC-7F41-A35E-8197CCFC3A9C}"/>
              </a:ext>
            </a:extLst>
          </p:cNvPr>
          <p:cNvSpPr txBox="1">
            <a:spLocks noChangeArrowheads="1"/>
          </p:cNvSpPr>
          <p:nvPr/>
        </p:nvSpPr>
        <p:spPr bwMode="auto">
          <a:xfrm>
            <a:off x="419100" y="5279572"/>
            <a:ext cx="8305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F4BDDEAA-CA4D-A24E-9E7B-183FC4A42FF8}"/>
              </a:ext>
            </a:extLst>
          </p:cNvPr>
          <p:cNvSpPr txBox="1">
            <a:spLocks noChangeArrowheads="1"/>
          </p:cNvSpPr>
          <p:nvPr/>
        </p:nvSpPr>
        <p:spPr bwMode="auto">
          <a:xfrm>
            <a:off x="3971637" y="5999601"/>
            <a:ext cx="498763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marR="0" lvl="0" indent="0" defTabSz="914400" fontAlgn="base">
              <a:lnSpc>
                <a:spcPct val="100000"/>
              </a:lnSpc>
              <a:spcBef>
                <a:spcPct val="0"/>
              </a:spcBef>
              <a:spcAft>
                <a:spcPct val="0"/>
              </a:spcAft>
              <a:buClrTx/>
              <a:buSzTx/>
              <a:buFontTx/>
              <a:buNone/>
              <a:tabLst/>
              <a:defRPr kumimoji="0" sz="5400" b="1" i="0" u="none" strike="noStrike" cap="none" spc="0" normalizeH="0" baseline="0">
                <a:ln>
                  <a:noFill/>
                </a:ln>
                <a:solidFill>
                  <a:srgbClr val="000000"/>
                </a:solidFill>
                <a:effectLst/>
                <a:uLnTx/>
                <a:uFillTx/>
                <a:latin typeface="Arial" charset="0"/>
                <a:ea typeface="ＭＳ Ｐゴシック" charset="0"/>
                <a:cs typeface="Arial"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a:t>
            </a:r>
            <a:r>
              <a:rPr kumimoji="0" lang="ar-SA" sz="400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تسالونيكي</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7350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0117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الآية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 ١٦)</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08089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فكر بالموضوع</a:t>
            </a:r>
            <a:endParaRPr lang="en-US" dirty="0">
              <a:solidFill>
                <a:schemeClr val="tx2"/>
              </a:solidFill>
              <a:effectLst>
                <a:glow rad="127000">
                  <a:schemeClr val="bg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هل تتصرف فعلاً باعتبار نفسك متساوياً مع الأعضاء الآخرين في جسد المسيح ؟</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خادمات المنازل ؟</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الكنائس الفقيرة في الهند ؟ ميانمار؟ بنغلادس ... الخ ؟</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كيف تظهر وحدتك مع المؤمنين المختلفين عنك ؟</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23528" y="1602008"/>
            <a:ext cx="8496944"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فليكن فيكم هذا الفكر الذي في المسيح يسوع أيضاً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(2: 5)</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ACA8C897-ABD3-C987-8A08-CC8EAABABD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390893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Hope Rising Religious Worship Backgroun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6512" y="-27384"/>
            <a:ext cx="9180512" cy="1143000"/>
          </a:xfrm>
          <a:solidFill>
            <a:srgbClr val="CCFFCC"/>
          </a:solidFill>
        </p:spPr>
        <p:txBody>
          <a:bodyPr/>
          <a:lstStyle/>
          <a:p>
            <a:r>
              <a:rPr lang="ar-SA" sz="6000" dirty="0">
                <a:solidFill>
                  <a:schemeClr val="tx1"/>
                </a:solidFill>
              </a:rPr>
              <a:t>البيان الموجز</a:t>
            </a:r>
            <a:endParaRPr lang="en-US" sz="6000" dirty="0">
              <a:solidFill>
                <a:schemeClr val="tx1"/>
              </a:solidFill>
            </a:endParaRPr>
          </a:p>
        </p:txBody>
      </p:sp>
      <p:sp>
        <p:nvSpPr>
          <p:cNvPr id="4" name="Rectangle 3"/>
          <p:cNvSpPr/>
          <p:nvPr/>
        </p:nvSpPr>
        <p:spPr>
          <a:xfrm>
            <a:off x="8362456" y="94603"/>
            <a:ext cx="698178"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203</a:t>
            </a:r>
          </a:p>
        </p:txBody>
      </p:sp>
      <p:sp>
        <p:nvSpPr>
          <p:cNvPr id="5" name="Content Placeholder 2"/>
          <p:cNvSpPr txBox="1">
            <a:spLocks/>
          </p:cNvSpPr>
          <p:nvPr/>
        </p:nvSpPr>
        <p:spPr bwMode="auto">
          <a:xfrm>
            <a:off x="539552" y="1763950"/>
            <a:ext cx="8136904"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a:lstStyle>
          <a:p>
            <a:pPr marL="0" marR="0" lvl="0" indent="0" algn="ctr" defTabSz="457200" rtl="0" eaLnBrk="0" fontAlgn="base" latinLnBrk="0" hangingPunct="0">
              <a:lnSpc>
                <a:spcPct val="100000"/>
              </a:lnSpc>
              <a:spcBef>
                <a:spcPct val="2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يحث بولس تيموثاوس على أن يحرس بشجاعة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حياته</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الشخصية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وعقيدته وترتيب الكنيسة المحلية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من أجل الحفاظ على خدمة الكنيسة </a:t>
            </a:r>
            <a:r>
              <a:rPr kumimoji="0" lang="ar-SA" sz="4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الأفسسية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ضد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المعلمين الكذبة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النسكيين والمتلاعبين.</a:t>
            </a:r>
          </a:p>
        </p:txBody>
      </p:sp>
      <p:sp>
        <p:nvSpPr>
          <p:cNvPr id="6" name="Rectangle 2">
            <a:extLst>
              <a:ext uri="{FF2B5EF4-FFF2-40B4-BE49-F238E27FC236}">
                <a16:creationId xmlns:a16="http://schemas.microsoft.com/office/drawing/2014/main" id="{25B8FFA0-6AB6-854D-994E-860EC3D6D58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3884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giveness-stone-e1278465271267.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357060" cy="42210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6102" y="3645024"/>
            <a:ext cx="9144000" cy="172303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نغفر</a:t>
            </a:r>
            <a:r>
              <a:rPr lang="ar-JO" sz="4800" dirty="0">
                <a:effectLst>
                  <a:glow rad="127000">
                    <a:schemeClr val="tx1"/>
                  </a:glow>
                </a:effectLst>
                <a:ea typeface="ＭＳ Ｐゴシック" charset="0"/>
                <a:cs typeface="ＭＳ Ｐゴシック" charset="0"/>
              </a:rPr>
              <a:t> لمن يسيء إلينا ؟</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477D937B-ACF5-5E4D-929F-D717C61196F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9940820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Our Need</a:t>
            </a:r>
          </a:p>
        </p:txBody>
      </p:sp>
      <p:pic>
        <p:nvPicPr>
          <p:cNvPr id="80898" name="Picture 2" descr="Image result for How can you be prepared for the Rapture">
            <a:extLst>
              <a:ext uri="{FF2B5EF4-FFF2-40B4-BE49-F238E27FC236}">
                <a16:creationId xmlns:a16="http://schemas.microsoft.com/office/drawing/2014/main" id="{C0ED6A08-1E7A-0C4A-8F6D-A7E5B9B8C70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99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5D81441-22F3-F845-B94B-09081DB43A38}"/>
              </a:ext>
            </a:extLst>
          </p:cNvPr>
          <p:cNvSpPr txBox="1">
            <a:spLocks noChangeArrowheads="1"/>
          </p:cNvSpPr>
          <p:nvPr/>
        </p:nvSpPr>
        <p:spPr bwMode="auto">
          <a:xfrm>
            <a:off x="0" y="6089904"/>
            <a:ext cx="9144000" cy="73987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41091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6" name="Picture 6" descr="http://wolc.com/monkimage.php?mediaDirectory=mediafiles&amp;mediaId=4031468&amp;fileName=lenten-midday-prayer-2016-rectangle-0-0-1019-679.jpg">
            <a:extLst>
              <a:ext uri="{FF2B5EF4-FFF2-40B4-BE49-F238E27FC236}">
                <a16:creationId xmlns:a16="http://schemas.microsoft.com/office/drawing/2014/main" id="{4FCCD8D5-BCEA-6141-B555-F14CE5B18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55695"/>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40591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3. عملياً : يولد الله </a:t>
            </a:r>
            <a:r>
              <a:rPr lang="ar-JO" sz="3600" dirty="0">
                <a:solidFill>
                  <a:srgbClr val="FFFF00"/>
                </a:solidFill>
                <a:effectLst>
                  <a:glow rad="127000">
                    <a:schemeClr val="tx1"/>
                  </a:glow>
                </a:effectLst>
                <a:ea typeface="ＭＳ Ｐゴシック" charset="0"/>
                <a:cs typeface="ＭＳ Ｐゴシック" charset="0"/>
              </a:rPr>
              <a:t>الإنضباط</a:t>
            </a:r>
            <a:r>
              <a:rPr lang="ar-JO" sz="3600" dirty="0">
                <a:effectLst>
                  <a:glow rad="127000">
                    <a:schemeClr val="tx1"/>
                  </a:glow>
                </a:effectLst>
                <a:ea typeface="ＭＳ Ｐゴシック" charset="0"/>
                <a:cs typeface="ＭＳ Ｐゴシック" charset="0"/>
              </a:rPr>
              <a:t> فينا ليبني المسؤولية</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3)</a:t>
            </a:r>
            <a:br>
              <a:rPr lang="en-SG" sz="3600" dirty="0">
                <a:effectLst>
                  <a:glow rad="127000">
                    <a:schemeClr val="tx1"/>
                  </a:glow>
                </a:effectLst>
                <a:ea typeface="ＭＳ Ｐゴシック" charset="0"/>
                <a:cs typeface="ＭＳ Ｐゴシック" charset="0"/>
              </a:rPr>
            </a:br>
            <a:endParaRPr lang="en-US" sz="3600" dirty="0">
              <a:effectLst>
                <a:glow rad="127000">
                  <a:schemeClr val="tx1"/>
                </a:glow>
              </a:effectLst>
              <a:ea typeface="ＭＳ Ｐゴシック" charset="0"/>
              <a:cs typeface="ＭＳ Ｐゴシック" charset="0"/>
            </a:endParaRPr>
          </a:p>
        </p:txBody>
      </p:sp>
      <p:pic>
        <p:nvPicPr>
          <p:cNvPr id="7" name="Picture 2" descr="http://headhearthand.org/uploads/2014/02/hhh-footer.png">
            <a:extLst>
              <a:ext uri="{FF2B5EF4-FFF2-40B4-BE49-F238E27FC236}">
                <a16:creationId xmlns:a16="http://schemas.microsoft.com/office/drawing/2014/main" id="{15496604-EFD5-1C4A-8378-99E033BBA43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2606"/>
          <a:stretch/>
        </p:blipFill>
        <p:spPr bwMode="auto">
          <a:xfrm>
            <a:off x="6797050" y="1561120"/>
            <a:ext cx="2101296"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8624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https://dg.imgix.net/is-the-love-of-money-really-the-root-of-all-evils-b1zeybvj-en/landscape/is-the-love-of-money-really-the-root-of-all-evils-b1zeybvj.jpg?ts=1485986953&amp;ixlib=rails-3.0.2&amp;auto=format%2Ccompress&amp;fit=min&amp;w=700&amp;h=394&amp;dpr=2&amp;ch=Width%2CDPR">
            <a:extLst>
              <a:ext uri="{FF2B5EF4-FFF2-40B4-BE49-F238E27FC236}">
                <a16:creationId xmlns:a16="http://schemas.microsoft.com/office/drawing/2014/main" id="{08DE770B-034D-884C-BD3A-D845120947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044958" cy="50851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188640"/>
            <a:ext cx="5011310" cy="4752528"/>
          </a:xfrm>
          <a:effectLst>
            <a:outerShdw blurRad="63500" dist="35921" dir="2700000" algn="ctr" rotWithShape="0">
              <a:schemeClr val="tx2">
                <a:alpha val="74998"/>
              </a:schemeClr>
            </a:outerShdw>
          </a:effectLst>
        </p:spPr>
        <p:txBody>
          <a:bodyPr anchor="t"/>
          <a:lstStyle/>
          <a:p>
            <a:pPr marL="1031875" indent="-1019175" algn="r" rtl="1">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٥.</a:t>
            </a:r>
            <a:r>
              <a:rPr lang="ar-SA" sz="4800" dirty="0">
                <a:effectLst>
                  <a:glow rad="127000">
                    <a:schemeClr val="tx1"/>
                  </a:glow>
                </a:effectLst>
                <a:ea typeface="ＭＳ Ｐゴシック" charset="0"/>
                <a:cs typeface="Simplified Arabic" panose="02020603050405020304" pitchFamily="18" charset="-78"/>
              </a:rPr>
              <a:t> </a:t>
            </a: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لا تدع محبة المال تدمر حياتك الروحية </a:t>
            </a:r>
            <a:b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b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(٦: ١١-٢١). </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78A73DD9-83D1-5340-B760-B9F51821FF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1880868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51520" y="6085"/>
            <a:ext cx="8892480" cy="1080120"/>
          </a:xfrm>
          <a:effectLst/>
        </p:spPr>
        <p:txBody>
          <a:bodyPr/>
          <a:lstStyle/>
          <a:p>
            <a:pPr>
              <a:defRPr/>
            </a:pPr>
            <a:r>
              <a:rPr lang="ar-JO" b="1" dirty="0">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rPr>
              <a:t>السمعة</a:t>
            </a:r>
            <a:endParaRPr lang="en-US" b="1" dirty="0">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endParaRPr>
          </a:p>
        </p:txBody>
      </p:sp>
      <p:pic>
        <p:nvPicPr>
          <p:cNvPr id="3" name="Picture 2">
            <a:extLst>
              <a:ext uri="{FF2B5EF4-FFF2-40B4-BE49-F238E27FC236}">
                <a16:creationId xmlns:a16="http://schemas.microsoft.com/office/drawing/2014/main" id="{A775A18F-2974-CA45-8355-BEA1058FF45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989288"/>
            <a:ext cx="5172890" cy="586871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8D427B6-ADAA-7A45-8A8B-B02AD750B245}"/>
              </a:ext>
            </a:extLst>
          </p:cNvPr>
          <p:cNvSpPr txBox="1">
            <a:spLocks noChangeArrowheads="1"/>
          </p:cNvSpPr>
          <p:nvPr/>
        </p:nvSpPr>
        <p:spPr bwMode="auto">
          <a:xfrm>
            <a:off x="3707904" y="1866508"/>
            <a:ext cx="5400600" cy="312498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طريقة اكتساب السمعة الطيبة هي أن تحاول أن تكون ما تريده </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أن يظهر</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سقراط</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p:txBody>
      </p:sp>
    </p:spTree>
    <p:extLst>
      <p:ext uri="{BB962C8B-B14F-4D97-AF65-F5344CB8AC3E}">
        <p14:creationId xmlns:p14="http://schemas.microsoft.com/office/powerpoint/2010/main" val="352197946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١٦٩</a:t>
            </a:r>
          </a:p>
        </p:txBody>
      </p:sp>
    </p:spTree>
    <p:extLst>
      <p:ext uri="{BB962C8B-B14F-4D97-AF65-F5344CB8AC3E}">
        <p14:creationId xmlns:p14="http://schemas.microsoft.com/office/powerpoint/2010/main" val="9998772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السمة</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في الحب</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772" name="Picture 4">
            <a:extLst>
              <a:ext uri="{FF2B5EF4-FFF2-40B4-BE49-F238E27FC236}">
                <a16:creationId xmlns:a16="http://schemas.microsoft.com/office/drawing/2014/main" id="{F90737B7-B344-7143-A634-6A45A72A00C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14500" y="1291642"/>
            <a:ext cx="5521796" cy="442970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4800" dirty="0">
                <a:effectLst>
                  <a:glow rad="127000">
                    <a:schemeClr val="tx1"/>
                  </a:glow>
                </a:effectLst>
                <a:ea typeface="ＭＳ Ｐゴシック" charset="0"/>
              </a:rPr>
              <a:t>2. تصرف بحسب </a:t>
            </a:r>
            <a:r>
              <a:rPr lang="ar-JO" sz="4800" dirty="0">
                <a:solidFill>
                  <a:srgbClr val="FFFF00"/>
                </a:solidFill>
                <a:effectLst>
                  <a:glow rad="127000">
                    <a:schemeClr val="tx1"/>
                  </a:glow>
                </a:effectLst>
                <a:ea typeface="ＭＳ Ｐゴシック" charset="0"/>
              </a:rPr>
              <a:t>سنك</a:t>
            </a:r>
            <a:endParaRPr lang="en-US" sz="4800" dirty="0">
              <a:solidFill>
                <a:srgbClr val="FFFF00"/>
              </a:solidFill>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51338304-22A7-AE4E-B9FD-02D84726939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تيطس 2: 1-10</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pic>
        <p:nvPicPr>
          <p:cNvPr id="32770" name="Picture 2">
            <a:extLst>
              <a:ext uri="{FF2B5EF4-FFF2-40B4-BE49-F238E27FC236}">
                <a16:creationId xmlns:a16="http://schemas.microsoft.com/office/drawing/2014/main" id="{5C117500-FE75-BD45-A487-AEB013153CA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156176" y="809358"/>
            <a:ext cx="2987823" cy="4476636"/>
          </a:xfrm>
          <a:prstGeom prst="rect">
            <a:avLst/>
          </a:prstGeom>
          <a:noFill/>
          <a:extLst>
            <a:ext uri="{909E8E84-426E-40DD-AFC4-6F175D3DCCD1}">
              <a14:hiddenFill xmlns:a14="http://schemas.microsoft.com/office/drawing/2010/main">
                <a:solidFill>
                  <a:srgbClr val="FFFFFF"/>
                </a:solidFill>
              </a14:hiddenFill>
            </a:ext>
          </a:extLst>
        </p:spPr>
      </p:pic>
      <p:pic>
        <p:nvPicPr>
          <p:cNvPr id="32774" name="Picture 6" descr="Related image">
            <a:extLst>
              <a:ext uri="{FF2B5EF4-FFF2-40B4-BE49-F238E27FC236}">
                <a16:creationId xmlns:a16="http://schemas.microsoft.com/office/drawing/2014/main" id="{A066061B-9C1D-9C40-987A-E846C44DED7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713989"/>
            <a:ext cx="4716016" cy="3144011"/>
          </a:xfrm>
          <a:prstGeom prst="rect">
            <a:avLst/>
          </a:prstGeom>
          <a:noFill/>
          <a:extLst>
            <a:ext uri="{909E8E84-426E-40DD-AFC4-6F175D3DCCD1}">
              <a14:hiddenFill xmlns:a14="http://schemas.microsoft.com/office/drawing/2010/main">
                <a:solidFill>
                  <a:srgbClr val="FFFFFF"/>
                </a:solidFill>
              </a14:hiddenFill>
            </a:ext>
          </a:extLst>
        </p:spPr>
      </p:pic>
      <p:pic>
        <p:nvPicPr>
          <p:cNvPr id="32776" name="Picture 8">
            <a:extLst>
              <a:ext uri="{FF2B5EF4-FFF2-40B4-BE49-F238E27FC236}">
                <a16:creationId xmlns:a16="http://schemas.microsoft.com/office/drawing/2014/main" id="{85F87917-065E-6E45-9CB7-B3BE4E8BC188}"/>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0" y="809358"/>
            <a:ext cx="3022058" cy="3260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3681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افتح قلبك إلى</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207119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Times New Roman"/>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التقديس</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rPr>
              <a:t>120</a:t>
            </a:r>
          </a:p>
        </p:txBody>
      </p:sp>
    </p:spTree>
    <p:extLst>
      <p:ext uri="{BB962C8B-B14F-4D97-AF65-F5344CB8AC3E}">
        <p14:creationId xmlns:p14="http://schemas.microsoft.com/office/powerpoint/2010/main" val="310687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Prophecy</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957850"/>
            <a:ext cx="8676456" cy="3758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أهم مقطع مسيحي في رسائل بولس ( 2: 5-11)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يؤكد ان المسيح هو الله الذي تنازل عن حقوق معينة بتواضع , لكن الله سيكرمه عندما ينحني كل شخص امامه ويعترف به كسيد </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2)</a:t>
            </a: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10-11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42D18086-5B48-C14A-A841-F07E6C581C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7985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الأمم</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يجب أن نكون </a:t>
            </a:r>
            <a:r>
              <a:rPr lang="ar-JO" sz="5400" dirty="0">
                <a:solidFill>
                  <a:srgbClr val="FFFF00"/>
                </a:solidFill>
                <a:effectLst>
                  <a:glow rad="127000">
                    <a:schemeClr val="tx1"/>
                  </a:glow>
                </a:effectLst>
                <a:ea typeface="ＭＳ Ｐゴシック" charset="0"/>
                <a:cs typeface="ＭＳ Ｐゴシック" charset="0"/>
              </a:rPr>
              <a:t>مختلفين</a:t>
            </a:r>
            <a:r>
              <a:rPr lang="ar-JO" sz="5400" dirty="0">
                <a:effectLst>
                  <a:glow rad="127000">
                    <a:schemeClr val="tx1"/>
                  </a:glow>
                </a:effectLst>
                <a:ea typeface="ＭＳ Ｐゴシック" charset="0"/>
                <a:cs typeface="ＭＳ Ｐゴシック" charset="0"/>
              </a:rPr>
              <a:t> عن غير المؤمنين ؟</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كيف يمكن أن تكون كنيستنا </a:t>
            </a:r>
            <a:r>
              <a:rPr lang="ar-JO" sz="6000" dirty="0">
                <a:solidFill>
                  <a:srgbClr val="FFFF00"/>
                </a:solidFill>
                <a:effectLst>
                  <a:glow rad="127000">
                    <a:schemeClr val="tx1"/>
                  </a:glow>
                </a:effectLst>
                <a:ea typeface="ＭＳ Ｐゴシック" charset="0"/>
                <a:cs typeface="ＭＳ Ｐゴシック" charset="0"/>
              </a:rPr>
              <a:t>متحدة</a:t>
            </a:r>
            <a:r>
              <a:rPr lang="ar-JO" sz="4800" dirty="0">
                <a:effectLst>
                  <a:glow rad="127000">
                    <a:schemeClr val="tx1"/>
                  </a:glow>
                </a:effectLst>
                <a:ea typeface="ＭＳ Ｐゴシック" charset="0"/>
                <a:cs typeface="ＭＳ Ｐゴシック" charset="0"/>
              </a:rPr>
              <a:t> </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على الرغم من الأنواع المختلفة من الناس ؟</a:t>
            </a:r>
            <a:endParaRPr lang="en-US" sz="4800" dirty="0">
              <a:effectLst>
                <a:glow rad="127000">
                  <a:schemeClr val="tx1"/>
                </a:glow>
              </a:effectLst>
              <a:ea typeface="ＭＳ Ｐゴシック" charset="0"/>
              <a:cs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0"/>
            <a:ext cx="54435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6546"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36547"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9" name="Text Box 6"/>
          <p:cNvSpPr txBox="1">
            <a:spLocks noChangeArrowheads="1"/>
          </p:cNvSpPr>
          <p:nvPr/>
        </p:nvSpPr>
        <p:spPr bwMode="auto">
          <a:xfrm>
            <a:off x="0" y="3505200"/>
            <a:ext cx="5148064" cy="2156048"/>
          </a:xfrm>
          <a:prstGeom prst="rect">
            <a:avLst/>
          </a:prstGeom>
          <a:solidFill>
            <a:srgbClr val="000000"/>
          </a:solidFill>
          <a:ln w="9525">
            <a:noFill/>
            <a:miter lim="800000"/>
            <a:headEnd/>
            <a:tailEnd/>
          </a:ln>
          <a:effectLst/>
        </p:spPr>
        <p:txBody>
          <a:bodyPr lIns="91429" tIns="45714" rIns="91429" bIns="45714" anchor="ctr"/>
          <a:lstStyle>
            <a:lvl1pPr marL="446088" indent="-44608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rPr>
              <a:t>فرح الشركة المسيحية </a:t>
            </a:r>
            <a:endParaRPr kumimoji="0" lang="en-US"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rPr>
              <a:t>البراهين الظاهرة على التواضع </a:t>
            </a:r>
            <a:endParaRPr kumimoji="0" lang="en-US"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rPr>
              <a:t>الشوق والتوق لمعرفة المسيح </a:t>
            </a:r>
            <a:endParaRPr kumimoji="0" lang="en-US"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rPr>
              <a:t>الاكتفاء بأحكام الله </a:t>
            </a:r>
            <a:endParaRPr kumimoji="0" lang="en-US" sz="3200" b="1" i="0" u="none" strike="noStrike" kern="1200" cap="none" spc="0" normalizeH="0" baseline="0" noProof="0" dirty="0">
              <a:ln>
                <a:noFill/>
              </a:ln>
              <a:solidFill>
                <a:srgbClr val="C8C8C8">
                  <a:lumMod val="20000"/>
                  <a:lumOff val="80000"/>
                </a:srgbClr>
              </a:solidFill>
              <a:effectLst/>
              <a:uLnTx/>
              <a:uFillTx/>
              <a:latin typeface="Arail" charset="0"/>
              <a:ea typeface="ＭＳ Ｐゴシック" charset="0"/>
              <a:cs typeface="Arail" charset="0"/>
            </a:endParaRPr>
          </a:p>
        </p:txBody>
      </p:sp>
      <p:sp>
        <p:nvSpPr>
          <p:cNvPr id="2" name="Rectangle 10"/>
          <p:cNvSpPr>
            <a:spLocks noGrp="1" noChangeArrowheads="1"/>
          </p:cNvSpPr>
          <p:nvPr>
            <p:ph type="title" idx="4294967295"/>
          </p:nvPr>
        </p:nvSpPr>
        <p:spPr>
          <a:xfrm>
            <a:off x="3995936" y="206208"/>
            <a:ext cx="1702296" cy="692696"/>
          </a:xfrm>
          <a:solidFill>
            <a:srgbClr val="FFFFFF"/>
          </a:solidFill>
        </p:spPr>
        <p:txBody>
          <a:bodyPr/>
          <a:lstStyle/>
          <a:p>
            <a:pPr eaLnBrk="1" hangingPunct="1">
              <a:defRPr/>
            </a:pPr>
            <a:r>
              <a:rPr lang="ar-SA" b="1" i="1" dirty="0">
                <a:solidFill>
                  <a:srgbClr val="000000"/>
                </a:solidFill>
                <a:effectLst>
                  <a:outerShdw blurRad="38100" dist="38100" dir="2700000" algn="tl">
                    <a:srgbClr val="DDDDDD"/>
                  </a:outerShdw>
                </a:effectLst>
                <a:latin typeface="Arail" charset="0"/>
                <a:ea typeface="ＭＳ Ｐゴシック" charset="0"/>
                <a:cs typeface="Arail" charset="0"/>
              </a:rPr>
              <a:t>فيلبي</a:t>
            </a:r>
            <a:r>
              <a:rPr lang="en-US" b="1" i="1" dirty="0">
                <a:solidFill>
                  <a:srgbClr val="000000"/>
                </a:solidFill>
                <a:effectLst>
                  <a:outerShdw blurRad="38100" dist="38100" dir="2700000" algn="tl">
                    <a:srgbClr val="DDDDDD"/>
                  </a:outerShdw>
                </a:effectLst>
                <a:latin typeface="Arail" charset="0"/>
                <a:ea typeface="ＭＳ Ｐゴシック" charset="0"/>
                <a:cs typeface="Arail" charset="0"/>
              </a:rPr>
              <a:t> </a:t>
            </a:r>
          </a:p>
        </p:txBody>
      </p:sp>
      <p:sp>
        <p:nvSpPr>
          <p:cNvPr id="10"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Tree>
    <p:extLst>
      <p:ext uri="{BB962C8B-B14F-4D97-AF65-F5344CB8AC3E}">
        <p14:creationId xmlns:p14="http://schemas.microsoft.com/office/powerpoint/2010/main" val="42003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89053"/>
            <a:ext cx="9144000" cy="751472"/>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ＭＳ Ｐゴシック" charset="0"/>
              </a:rPr>
              <a:t>1 تسالونكي 5: 2</a:t>
            </a:r>
            <a:endParaRPr lang="en-US"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143000"/>
            <a:ext cx="9144000" cy="4553389"/>
          </a:xfrm>
          <a:prstGeom prst="rect">
            <a:avLst/>
          </a:prstGeom>
        </p:spPr>
      </p:pic>
      <p:sp>
        <p:nvSpPr>
          <p:cNvPr id="5" name="Rectangle 2"/>
          <p:cNvSpPr txBox="1">
            <a:spLocks noChangeArrowheads="1"/>
          </p:cNvSpPr>
          <p:nvPr/>
        </p:nvSpPr>
        <p:spPr bwMode="auto">
          <a:xfrm>
            <a:off x="8693" y="186883"/>
            <a:ext cx="9144000" cy="751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كلص في الليل</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438613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 y="2106833"/>
            <a:ext cx="9144000" cy="3317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وصف مملكة الشيطان لمقاومة يسوع. وصف بولس الأكثر وضوحاً لضد المسيح له ثلاث علامات ( الإرتداد، إستعلان ضد المسيح، رفع الحاجز ) الذي سيحدث قبل الضيقة و التي يمكن أن تحدث بعد بضعة أيام أو أسابيع أو شهور من الإختطاف ( ٢ : ٣ - 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EA31C04-FB31-7F41-BB3E-B66D47E6481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934371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dirty="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cs typeface="ＭＳ Ｐゴシック" charset="0"/>
              </a:rPr>
              <a:t>متجاوباً</a:t>
            </a:r>
            <a:endParaRPr lang="en-US" sz="13800" dirty="0">
              <a:solidFill>
                <a:schemeClr val="tx2"/>
              </a:solidFill>
              <a:effectLst>
                <a:glow rad="127000">
                  <a:schemeClr val="bg1"/>
                </a:glow>
              </a:effectLst>
              <a:ea typeface="ＭＳ Ｐゴシック" charset="0"/>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rPr>
              <a:t>2 كورنثوس</a:t>
            </a:r>
            <a:endParaRPr kumimoji="0" lang="en-US"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72221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a:extLst>
              <a:ext uri="{FF2B5EF4-FFF2-40B4-BE49-F238E27FC236}">
                <a16:creationId xmlns:a16="http://schemas.microsoft.com/office/drawing/2014/main" id="{D508DCD5-2DD1-A7EB-5EA8-81A9017AF5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93838"/>
            <a:ext cx="91440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a:extLst>
              <a:ext uri="{FF2B5EF4-FFF2-40B4-BE49-F238E27FC236}">
                <a16:creationId xmlns:a16="http://schemas.microsoft.com/office/drawing/2014/main" id="{7971C98E-3E35-471E-7C80-667B10624CA6}"/>
              </a:ext>
            </a:extLst>
          </p:cNvPr>
          <p:cNvSpPr txBox="1">
            <a:spLocks noChangeArrowheads="1"/>
          </p:cNvSpPr>
          <p:nvPr/>
        </p:nvSpPr>
        <p:spPr bwMode="auto">
          <a:xfrm>
            <a:off x="-23813" y="400506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a:extLst>
              <a:ext uri="{FF2B5EF4-FFF2-40B4-BE49-F238E27FC236}">
                <a16:creationId xmlns:a16="http://schemas.microsoft.com/office/drawing/2014/main" id="{DB8518F4-3E71-F7AB-9574-97D6135087F6}"/>
              </a:ext>
            </a:extLst>
          </p:cNvPr>
          <p:cNvSpPr>
            <a:spLocks noGrp="1" noChangeArrowheads="1"/>
          </p:cNvSpPr>
          <p:nvPr>
            <p:ph type="ctrTitle"/>
          </p:nvPr>
        </p:nvSpPr>
        <p:spPr>
          <a:xfrm>
            <a:off x="0" y="18593"/>
            <a:ext cx="9120187" cy="169206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8000" dirty="0">
                <a:effectLst>
                  <a:glow rad="127000">
                    <a:schemeClr val="tx1"/>
                  </a:glow>
                </a:effectLst>
                <a:ea typeface="ＭＳ Ｐゴシック" charset="0"/>
                <a:cs typeface="ＭＳ Ｐゴシック" charset="0"/>
              </a:rPr>
              <a:t>كن مثابراً</a:t>
            </a:r>
            <a:endParaRPr lang="en-US" sz="8000" dirty="0">
              <a:effectLst>
                <a:glow rad="127000">
                  <a:schemeClr val="tx1"/>
                </a:glow>
              </a:effectLst>
              <a:ea typeface="ＭＳ Ｐゴシック" charset="0"/>
              <a:cs typeface="ＭＳ Ｐゴシック" charset="0"/>
            </a:endParaRPr>
          </a:p>
        </p:txBody>
      </p:sp>
      <p:sp>
        <p:nvSpPr>
          <p:cNvPr id="5" name="Text Box 5">
            <a:extLst>
              <a:ext uri="{FF2B5EF4-FFF2-40B4-BE49-F238E27FC236}">
                <a16:creationId xmlns:a16="http://schemas.microsoft.com/office/drawing/2014/main" id="{62624311-E0F8-1F80-0AAE-00F0D9D6F3B8}"/>
              </a:ext>
            </a:extLst>
          </p:cNvPr>
          <p:cNvSpPr txBox="1">
            <a:spLocks noChangeArrowheads="1"/>
          </p:cNvSpPr>
          <p:nvPr/>
        </p:nvSpPr>
        <p:spPr bwMode="auto">
          <a:xfrm>
            <a:off x="-23813" y="6092825"/>
            <a:ext cx="922813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7874" name="Picture 1">
            <a:extLst>
              <a:ext uri="{FF2B5EF4-FFF2-40B4-BE49-F238E27FC236}">
                <a16:creationId xmlns:a16="http://schemas.microsoft.com/office/drawing/2014/main" id="{2D31B2BD-81CB-A60D-1A88-130AEF1B5C3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28700"/>
            <a:ext cx="9144000" cy="478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a:extLst>
              <a:ext uri="{FF2B5EF4-FFF2-40B4-BE49-F238E27FC236}">
                <a16:creationId xmlns:a16="http://schemas.microsoft.com/office/drawing/2014/main" id="{07028F03-5F84-B433-7DCE-3E7CB02CF2CD}"/>
              </a:ext>
            </a:extLst>
          </p:cNvPr>
          <p:cNvSpPr>
            <a:spLocks noGrp="1" noChangeArrowheads="1"/>
          </p:cNvSpPr>
          <p:nvPr>
            <p:ph type="ctrTitle"/>
          </p:nvPr>
        </p:nvSpPr>
        <p:spPr>
          <a:xfrm>
            <a:off x="2987824" y="0"/>
            <a:ext cx="6153466" cy="1628800"/>
          </a:xfrm>
          <a:ln>
            <a:miter lim="800000"/>
            <a:headEnd/>
            <a:tailEnd/>
          </a:ln>
          <a:extLst>
            <a:ext uri="{909E8E84-426E-40dd-AFC4-6F175D3DCCD1}"/>
            <a:ext uri="{91240B29-F687-4f45-9708-019B960494DF}"/>
            <a:ext uri="{FAA26D3D-D897-4be2-8F04-BA451C77F1D7}"/>
          </a:extLst>
        </p:spPr>
        <p:txBody>
          <a:bodyPr/>
          <a:lstStyle/>
          <a:p>
            <a:pPr>
              <a:defRPr/>
            </a:pPr>
            <a:r>
              <a:rPr lang="ar-SA" sz="8800" kern="10" dirty="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rPr>
              <a:t>2 تيموثاوس</a:t>
            </a:r>
            <a:endParaRPr lang="en-US" sz="8800" kern="10" dirty="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endParaRPr>
          </a:p>
        </p:txBody>
      </p:sp>
      <p:sp>
        <p:nvSpPr>
          <p:cNvPr id="5124" name="Rectangle 4">
            <a:extLst>
              <a:ext uri="{FF2B5EF4-FFF2-40B4-BE49-F238E27FC236}">
                <a16:creationId xmlns:a16="http://schemas.microsoft.com/office/drawing/2014/main" id="{4A789CE1-6DD0-8117-0BBC-98C4AA4298CD}"/>
              </a:ext>
            </a:extLst>
          </p:cNvPr>
          <p:cNvSpPr>
            <a:spLocks noChangeArrowheads="1"/>
          </p:cNvSpPr>
          <p:nvPr/>
        </p:nvSpPr>
        <p:spPr bwMode="auto">
          <a:xfrm>
            <a:off x="5580063" y="3068638"/>
            <a:ext cx="3429000" cy="3096666"/>
          </a:xfrm>
          <a:prstGeom prst="rect">
            <a:avLst/>
          </a:prstGeom>
          <a:noFill/>
          <a:ln>
            <a:noFill/>
          </a:ln>
          <a:effectLst>
            <a:outerShdw blurRad="63500" dist="35921" dir="2700000" algn="ctr" rotWithShape="0">
              <a:schemeClr val="tx2">
                <a:alpha val="74998"/>
              </a:schemeClr>
            </a:outerShdw>
          </a:effectLst>
        </p:spPr>
        <p:txBody>
          <a:bodyPr anchor="ct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عقيدة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ضد</a:t>
            </a: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endPar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مقاومة</a:t>
            </a:r>
            <a:endParaRPr kumimoji="0" lang="en-US"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CD7D86E0-1724-B506-215F-2D8868235A48}"/>
              </a:ext>
            </a:extLst>
          </p:cNvPr>
          <p:cNvSpPr>
            <a:spLocks noChangeArrowheads="1"/>
          </p:cNvSpPr>
          <p:nvPr/>
        </p:nvSpPr>
        <p:spPr bwMode="auto">
          <a:xfrm>
            <a:off x="0" y="6384925"/>
            <a:ext cx="9144000" cy="46831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د. ريك غريفيث. 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 BibleStudyDownloads.org</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3. الخلاص بالإيمان وحده يغيرنا داخلياً    (غل ٥-٦)</a:t>
            </a:r>
            <a:endParaRPr lang="en-US" sz="4800" dirty="0">
              <a:solidFill>
                <a:srgbClr val="FFFFFF"/>
              </a:solidFill>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2219548"/>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653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94229"/>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كان للمؤمنين اليهود امتياز أن يكونوا أول من قبل الإنجيل (1: 16، قارن 2: 9-10)، لكن الأمم الآن قد طُعّموا في العهد الإبراهيمي (11: 11-24).</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4"/>
            <a:ext cx="9144000" cy="1693866"/>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2. لاهوتياً : يعطينا الله </a:t>
            </a:r>
            <a:r>
              <a:rPr lang="ar-JO" sz="3600" dirty="0">
                <a:solidFill>
                  <a:srgbClr val="FFFF00"/>
                </a:solidFill>
                <a:effectLst>
                  <a:glow rad="127000">
                    <a:schemeClr val="tx1"/>
                  </a:glow>
                </a:effectLst>
                <a:ea typeface="ＭＳ Ｐゴシック" charset="0"/>
                <a:cs typeface="ＭＳ Ｐゴシック" charset="0"/>
              </a:rPr>
              <a:t>الحق</a:t>
            </a:r>
            <a:r>
              <a:rPr lang="ar-JO" sz="3600" dirty="0">
                <a:effectLst>
                  <a:glow rad="127000">
                    <a:schemeClr val="tx1"/>
                  </a:glow>
                </a:effectLst>
                <a:ea typeface="ＭＳ Ｐゴシック" charset="0"/>
                <a:cs typeface="ＭＳ Ｐゴシック" charset="0"/>
              </a:rPr>
              <a:t> لياتي بالإستقرار</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2)</a:t>
            </a:r>
            <a:endParaRPr lang="en-US" sz="3600" dirty="0">
              <a:effectLst>
                <a:glow rad="127000">
                  <a:schemeClr val="tx1"/>
                </a:glow>
              </a:effectLst>
              <a:ea typeface="ＭＳ Ｐゴシック" charset="0"/>
              <a:cs typeface="ＭＳ Ｐゴシック" charset="0"/>
            </a:endParaRPr>
          </a:p>
        </p:txBody>
      </p:sp>
      <p:pic>
        <p:nvPicPr>
          <p:cNvPr id="388098" name="Picture 2" descr="https://dg.imgix.net/the-marks-of-a-spiritual-leader-idpozr0g-en/landscape/the-marks-of-a-spiritual-leader-idpozr0g.jpg?ts=1479259016&amp;ixlib=rails-3.0.2&amp;auto=format%2Ccompress&amp;fit=min&amp;w=700&amp;h=394&amp;dpr=2&amp;ch=Width%2CDPR">
            <a:extLst>
              <a:ext uri="{FF2B5EF4-FFF2-40B4-BE49-F238E27FC236}">
                <a16:creationId xmlns:a16="http://schemas.microsoft.com/office/drawing/2014/main" id="{A9D8D778-6438-1E44-B685-7E2914D4A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2913"/>
            <a:ext cx="9144000" cy="51450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headhearthand.org/uploads/2014/02/hhh-footer.png">
            <a:extLst>
              <a:ext uri="{FF2B5EF4-FFF2-40B4-BE49-F238E27FC236}">
                <a16:creationId xmlns:a16="http://schemas.microsoft.com/office/drawing/2014/main" id="{C425AED0-DD1A-2F48-9B75-2FA55362A5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70246"/>
          <a:stretch/>
        </p:blipFill>
        <p:spPr bwMode="auto">
          <a:xfrm>
            <a:off x="3558082" y="1212777"/>
            <a:ext cx="2282371"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62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يكون أفضل ما لديك ليس جيدًا بما يكفي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8504" y="5335171"/>
            <a:ext cx="9144000" cy="901700"/>
          </a:xfrm>
          <a:solidFill>
            <a:schemeClr val="tx1"/>
          </a:solidFill>
        </p:spPr>
        <p:txBody>
          <a:bodyPr/>
          <a:lstStyle/>
          <a:p>
            <a:pPr>
              <a:defRPr/>
            </a:pPr>
            <a:r>
              <a:rPr lang="ar-SA" sz="6000" b="1" dirty="0" err="1">
                <a:solidFill>
                  <a:srgbClr val="FFFFFF"/>
                </a:solidFill>
                <a:latin typeface="Arial" panose="020B0604020202020204" pitchFamily="34" charset="0"/>
                <a:ea typeface="ＭＳ Ｐゴシック" charset="0"/>
                <a:cs typeface="Arial" panose="020B0604020202020204" pitchFamily="34" charset="0"/>
              </a:rPr>
              <a:t>غلاطية</a:t>
            </a:r>
            <a:endParaRPr lang="en-GB" sz="4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 name="Text Box 5">
            <a:extLst>
              <a:ext uri="{FF2B5EF4-FFF2-40B4-BE49-F238E27FC236}">
                <a16:creationId xmlns:a16="http://schemas.microsoft.com/office/drawing/2014/main" id="{3CE25FB3-20A8-554A-B98C-DE7B62F84941}"/>
              </a:ext>
            </a:extLst>
          </p:cNvPr>
          <p:cNvSpPr txBox="1">
            <a:spLocks noChangeArrowheads="1"/>
          </p:cNvSpPr>
          <p:nvPr/>
        </p:nvSpPr>
        <p:spPr bwMode="auto">
          <a:xfrm>
            <a:off x="827584" y="238541"/>
            <a:ext cx="518457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89838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2" descr="sodom"/>
          <p:cNvPicPr>
            <a:picLocks noChangeAspect="1" noChangeArrowheads="1"/>
          </p:cNvPicPr>
          <p:nvPr/>
        </p:nvPicPr>
        <p:blipFill>
          <a:blip r:embed="rId3">
            <a:extLst>
              <a:ext uri="{28A0092B-C50C-407E-A947-70E740481C1C}">
                <a14:useLocalDpi xmlns:a14="http://schemas.microsoft.com/office/drawing/2010/main" val="0"/>
              </a:ext>
            </a:extLst>
          </a:blip>
          <a:srcRect r="21053" b="11185"/>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0"/>
            <a:ext cx="9144000" cy="2209800"/>
          </a:xfrm>
        </p:spPr>
        <p:txBody>
          <a:bodyPr/>
          <a:lstStyle/>
          <a:p>
            <a:pPr>
              <a:defRPr/>
            </a:pPr>
            <a:r>
              <a:rPr lang="ar-SA" sz="8800" dirty="0">
                <a:effectLst>
                  <a:glow rad="101600">
                    <a:schemeClr val="bg2">
                      <a:alpha val="75000"/>
                    </a:schemeClr>
                  </a:glow>
                  <a:outerShdw blurRad="38100" dist="38100" dir="2700000" algn="tl">
                    <a:srgbClr val="000000"/>
                  </a:outerShdw>
                </a:effectLst>
                <a:ea typeface="ＭＳ Ｐゴシック" charset="0"/>
              </a:rPr>
              <a:t>2 </a:t>
            </a:r>
            <a:r>
              <a:rPr lang="ar-SA" sz="8800" dirty="0" err="1">
                <a:effectLst>
                  <a:glow rad="101600">
                    <a:schemeClr val="bg2">
                      <a:alpha val="75000"/>
                    </a:schemeClr>
                  </a:glow>
                  <a:outerShdw blurRad="38100" dist="38100" dir="2700000" algn="tl">
                    <a:srgbClr val="000000"/>
                  </a:outerShdw>
                </a:effectLst>
                <a:ea typeface="ＭＳ Ｐゴシック" charset="0"/>
              </a:rPr>
              <a:t>تسالونيكي</a:t>
            </a:r>
            <a:endParaRPr lang="en-US" sz="8800" dirty="0">
              <a:effectLst>
                <a:glow rad="101600">
                  <a:schemeClr val="bg2">
                    <a:alpha val="75000"/>
                  </a:schemeClr>
                </a:glow>
                <a:outerShdw blurRad="38100" dist="38100" dir="2700000" algn="tl">
                  <a:srgbClr val="000000"/>
                </a:outerShdw>
              </a:effectLst>
              <a:ea typeface="ＭＳ Ｐゴシック" charset="0"/>
            </a:endParaRPr>
          </a:p>
        </p:txBody>
      </p:sp>
      <p:sp>
        <p:nvSpPr>
          <p:cNvPr id="4" name="Text Box 5"/>
          <p:cNvSpPr txBox="1">
            <a:spLocks noChangeArrowheads="1"/>
          </p:cNvSpPr>
          <p:nvPr/>
        </p:nvSpPr>
        <p:spPr bwMode="auto">
          <a:xfrm>
            <a:off x="8278813" y="117475"/>
            <a:ext cx="81121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216</a:t>
            </a:r>
            <a:endParaRPr kumimoji="0" lang="en-US"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ABF594-CEAB-3749-92E6-D162C68111BA}"/>
              </a:ext>
            </a:extLst>
          </p:cNvPr>
          <p:cNvSpPr txBox="1">
            <a:spLocks noChangeArrowheads="1"/>
          </p:cNvSpPr>
          <p:nvPr/>
        </p:nvSpPr>
        <p:spPr bwMode="auto">
          <a:xfrm>
            <a:off x="14766" y="2140527"/>
            <a:ext cx="9144000" cy="108989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AE"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6">
            <a:extLst>
              <a:ext uri="{FF2B5EF4-FFF2-40B4-BE49-F238E27FC236}">
                <a16:creationId xmlns:a16="http://schemas.microsoft.com/office/drawing/2014/main" id="{5F77604C-0293-F349-AD8E-44AD0D8DA96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مؤسسة الدراسات اللاهوتية الأردنية</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BibleStudyDownloads.org</a:t>
            </a:r>
          </a:p>
        </p:txBody>
      </p:sp>
    </p:spTree>
    <p:extLst>
      <p:ext uri="{BB962C8B-B14F-4D97-AF65-F5344CB8AC3E}">
        <p14:creationId xmlns:p14="http://schemas.microsoft.com/office/powerpoint/2010/main" val="92696429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ark Blue Worship Backgrounds.jpg">
            <a:extLst>
              <a:ext uri="{FF2B5EF4-FFF2-40B4-BE49-F238E27FC236}">
                <a16:creationId xmlns:a16="http://schemas.microsoft.com/office/drawing/2014/main" id="{0B470321-189C-F045-AE3B-29BC714084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7384"/>
            <a:ext cx="9144000" cy="1023543"/>
          </a:xfrm>
          <a:solidFill>
            <a:schemeClr val="tx1"/>
          </a:solidFill>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للرسالة</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108520" y="1255551"/>
            <a:ext cx="9144000" cy="34889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إحمِ نفسك من التعاليم الكاذبة باحتضان كل من </a:t>
            </a:r>
            <a:r>
              <a:rPr kumimoji="0" lang="ar-JO" sz="48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a:t>
            </a: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المسيح والحياة المقدسة.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617C4F2-B793-894B-BA04-2BD9D17D2656}"/>
              </a:ext>
            </a:extLst>
          </p:cNvPr>
          <p:cNvSpPr txBox="1">
            <a:spLocks noChangeArrowheads="1"/>
          </p:cNvSpPr>
          <p:nvPr/>
        </p:nvSpPr>
        <p:spPr bwMode="auto">
          <a:xfrm>
            <a:off x="-84326" y="5805264"/>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9717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flip="none" rotWithShape="1">
          <a:gsLst>
            <a:gs pos="23000">
              <a:srgbClr val="D3ADFF"/>
            </a:gs>
            <a:gs pos="100000">
              <a:schemeClr val="accent3"/>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152400" y="1371600"/>
            <a:ext cx="9150350" cy="498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يقدم بولس عدة أسباب لأهمية المغفرة:</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يقوي الصداقات (الآيات ٨-١١ ، ١٧-٢٠).١</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استعادة العلاقات تجعل الناس أكثر مساعده (العدد 11).٢</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يشمل قلب الفرد (الآية ١٢).٣</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إن التضحية التي يتطلبها الغفران مؤلمة لكنها جيدة لنا (الآيات ١٣ ، ١٨ - ١٩ أ).٤</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يظهر التواضع لأنه يجب أن يكون طواعياً وليس قسرياً (الآيات ١٤-٢١).٥</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يذكر الفرد أن الله يتحكم في الأحداث المؤلمة (الآيات ١٥ ، ١٦).٦</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مسامحة الآخرين يذكرنا بمسامحة الله لنا (آية ١٩ ب)٧٠</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5843" name="Picture 3" descr=", pair,dual,two,hyacinth,violet,floral, Purple Hyacinth, Taken, at, the, Botanical, Gardens, in, Norfolk,, Virginia.">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52400" y="1569492"/>
            <a:ext cx="8278676" cy="52837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4" name="Picture 4" descr=", pair,dual,two,hyacinth,violet,floral, Purple Hyacinth, Taken, at, the, Botanical, Gardens, in, Norfolk,, Virginia.">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81800" y="114300"/>
            <a:ext cx="2209800" cy="140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3" name="Rectangle 5"/>
          <p:cNvSpPr>
            <a:spLocks noGrp="1" noChangeArrowheads="1"/>
          </p:cNvSpPr>
          <p:nvPr>
            <p:ph type="title"/>
          </p:nvPr>
        </p:nvSpPr>
        <p:spPr>
          <a:xfrm>
            <a:off x="220663" y="4763"/>
            <a:ext cx="7375525" cy="831850"/>
          </a:xfrm>
        </p:spPr>
        <p:txBody>
          <a:bodyPr/>
          <a:lstStyle/>
          <a:p>
            <a:pPr eaLnBrk="1" hangingPunct="1"/>
            <a:r>
              <a:rPr lang="ar-EG" dirty="0">
                <a:latin typeface="Verdana" charset="0"/>
              </a:rPr>
              <a:t>. صفات .</a:t>
            </a:r>
            <a:endParaRPr lang="en-US" dirty="0">
              <a:latin typeface="Verdana" charset="0"/>
            </a:endParaRPr>
          </a:p>
        </p:txBody>
      </p:sp>
      <p:sp>
        <p:nvSpPr>
          <p:cNvPr id="165894" name="Text Box 7"/>
          <p:cNvSpPr txBox="1">
            <a:spLocks noChangeArrowheads="1"/>
          </p:cNvSpPr>
          <p:nvPr/>
        </p:nvSpPr>
        <p:spPr bwMode="auto">
          <a:xfrm>
            <a:off x="8002588" y="228600"/>
            <a:ext cx="8435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Verdana" charset="0"/>
                <a:ea typeface="ＭＳ Ｐゴシック" charset="0"/>
                <a:cs typeface="Arial" panose="020B0604020202020204" pitchFamily="34" charset="0"/>
              </a:rPr>
              <a:t>246</a:t>
            </a:r>
          </a:p>
        </p:txBody>
      </p:sp>
      <p:sp>
        <p:nvSpPr>
          <p:cNvPr id="8" name="Rectangle 6"/>
          <p:cNvSpPr>
            <a:spLocks noChangeArrowheads="1"/>
          </p:cNvSpPr>
          <p:nvPr/>
        </p:nvSpPr>
        <p:spPr bwMode="auto">
          <a:xfrm>
            <a:off x="655638" y="849313"/>
            <a:ext cx="6507162"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معنى زهرة صفير الأرجواني: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"أنا آسف ، أرجوك سامحني ، الأسف"</a:t>
            </a:r>
            <a:endParaRPr kumimoji="0" lang="en-US"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20B8B01F-585D-DF4C-8AB0-48DBC1428D99}"/>
              </a:ext>
            </a:extLst>
          </p:cNvPr>
          <p:cNvSpPr txBox="1">
            <a:spLocks noChangeArrowheads="1"/>
          </p:cNvSpPr>
          <p:nvPr/>
        </p:nvSpPr>
        <p:spPr bwMode="auto">
          <a:xfrm rot="21222236">
            <a:off x="-701714" y="409983"/>
            <a:ext cx="437292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4440506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2000"/>
                                        <p:tgtEl>
                                          <p:spTgt spid="3584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4" fill="hold" grpId="0" nodeType="clickEffect">
                                  <p:stCondLst>
                                    <p:cond delay="0"/>
                                  </p:stCondLst>
                                  <p:childTnLst>
                                    <p:anim calcmode="lin" valueType="num">
                                      <p:cBhvr additive="base">
                                        <p:cTn id="14" dur="500"/>
                                        <p:tgtEl>
                                          <p:spTgt spid="8"/>
                                        </p:tgtEl>
                                        <p:attrNameLst>
                                          <p:attrName>ppt_x</p:attrName>
                                        </p:attrNameLst>
                                      </p:cBhvr>
                                      <p:tavLst>
                                        <p:tav tm="0">
                                          <p:val>
                                            <p:strVal val="ppt_x"/>
                                          </p:val>
                                        </p:tav>
                                        <p:tav tm="100000">
                                          <p:val>
                                            <p:strVal val="ppt_x"/>
                                          </p:val>
                                        </p:tav>
                                      </p:tavLst>
                                    </p:anim>
                                    <p:anim calcmode="lin" valueType="num">
                                      <p:cBhvr additive="base">
                                        <p:cTn id="15" dur="500"/>
                                        <p:tgtEl>
                                          <p:spTgt spid="8"/>
                                        </p:tgtEl>
                                        <p:attrNameLst>
                                          <p:attrName>ppt_y</p:attrName>
                                        </p:attrNameLst>
                                      </p:cBhvr>
                                      <p:tavLst>
                                        <p:tav tm="0">
                                          <p:val>
                                            <p:strVal val="ppt_y"/>
                                          </p:val>
                                        </p:tav>
                                        <p:tav tm="100000">
                                          <p:val>
                                            <p:strVal val="1+ppt_h/2"/>
                                          </p:val>
                                        </p:tav>
                                      </p:tavLst>
                                    </p:anim>
                                    <p:set>
                                      <p:cBhvr>
                                        <p:cTn id="16" dur="1" fill="hold">
                                          <p:stCondLst>
                                            <p:cond delay="499"/>
                                          </p:stCondLst>
                                        </p:cTn>
                                        <p:tgtEl>
                                          <p:spTgt spid="8"/>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5843"/>
                                        </p:tgtEl>
                                        <p:attrNameLst>
                                          <p:attrName>style.visibility</p:attrName>
                                        </p:attrNameLst>
                                      </p:cBhvr>
                                      <p:to>
                                        <p:strVal val="hidden"/>
                                      </p:to>
                                    </p:set>
                                  </p:childTnLst>
                                </p:cTn>
                              </p:par>
                            </p:childTnLst>
                          </p:cTn>
                        </p:par>
                        <p:par>
                          <p:cTn id="19" fill="hold" nodeType="afterGroup">
                            <p:stCondLst>
                              <p:cond delay="500"/>
                            </p:stCondLst>
                            <p:childTnLst>
                              <p:par>
                                <p:cTn id="20" presetID="10" presetClass="entr" presetSubtype="0" fill="hold" nodeType="after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fade">
                                      <p:cBhvr>
                                        <p:cTn id="22" dur="2000"/>
                                        <p:tgtEl>
                                          <p:spTgt spid="3584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 الرب الإله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rPr>
              <a:t>وعد الله بالحياة الأبدية قبل تأسيس العالم ( 1: 2 )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582A0A8-7E2C-8247-9C82-AC39C44FC54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06658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44001" cy="6934200"/>
          </a:xfrm>
          <a:prstGeom prst="rect">
            <a:avLst/>
          </a:prstGeom>
          <a:solidFill>
            <a:srgbClr val="0000FF"/>
          </a:solidFill>
          <a:ln w="12700" cap="sq">
            <a:solidFill>
              <a:schemeClr val="tx1"/>
            </a:solidFill>
            <a:round/>
            <a:headEnd type="none" w="sm" len="sm"/>
            <a:tailEnd type="none" w="sm" len="s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2"/>
          <p:cNvSpPr>
            <a:spLocks noChangeArrowheads="1"/>
          </p:cNvSpPr>
          <p:nvPr/>
        </p:nvSpPr>
        <p:spPr bwMode="auto">
          <a:xfrm>
            <a:off x="2508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7" name="Rectangle 119"/>
          <p:cNvSpPr>
            <a:spLocks noGrp="1" noChangeArrowheads="1"/>
          </p:cNvSpPr>
          <p:nvPr>
            <p:ph type="title" idx="4294967295"/>
          </p:nvPr>
        </p:nvSpPr>
        <p:spPr>
          <a:xfrm>
            <a:off x="0" y="-533400"/>
            <a:ext cx="4829175" cy="539750"/>
          </a:xfrm>
        </p:spPr>
        <p:txBody>
          <a:bodyPr/>
          <a:lstStyle/>
          <a:p>
            <a:pPr eaLnBrk="1" hangingPunct="1"/>
            <a:r>
              <a:rPr lang="en-US" sz="3200" dirty="0">
                <a:solidFill>
                  <a:srgbClr val="000040"/>
                </a:solidFill>
                <a:ea typeface="ＭＳ Ｐゴシック" charset="0"/>
              </a:rPr>
              <a:t>Book Chart</a:t>
            </a:r>
          </a:p>
        </p:txBody>
      </p:sp>
      <p:sp>
        <p:nvSpPr>
          <p:cNvPr id="250888" name="Rectangle 2"/>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9" name="Rectangle 4"/>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93" name="Text Box 6"/>
          <p:cNvSpPr txBox="1">
            <a:spLocks noChangeArrowheads="1"/>
          </p:cNvSpPr>
          <p:nvPr/>
        </p:nvSpPr>
        <p:spPr bwMode="auto">
          <a:xfrm>
            <a:off x="8510791" y="-26988"/>
            <a:ext cx="583792"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12" name="Oval 11"/>
          <p:cNvSpPr/>
          <p:nvPr/>
        </p:nvSpPr>
        <p:spPr bwMode="auto">
          <a:xfrm>
            <a:off x="2684990" y="692150"/>
            <a:ext cx="1985970" cy="714380"/>
          </a:xfrm>
          <a:prstGeom prst="ellipse">
            <a:avLst/>
          </a:prstGeom>
          <a:solidFill>
            <a:srgbClr val="1717DF"/>
          </a:solidFill>
          <a:ln w="12700" cap="sq" cmpd="sng" algn="ctr">
            <a:solidFill>
              <a:schemeClr val="tx1"/>
            </a:solid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EAEAEA"/>
              </a:solidFill>
              <a:effectLst/>
              <a:uLnTx/>
              <a:uFillTx/>
              <a:latin typeface="Times New Roman" pitchFamily="-111" charset="0"/>
              <a:ea typeface="ＭＳ Ｐゴシック" charset="0"/>
            </a:endParaRPr>
          </a:p>
        </p:txBody>
      </p:sp>
      <p:sp>
        <p:nvSpPr>
          <p:cNvPr id="10" name="Oval 9"/>
          <p:cNvSpPr/>
          <p:nvPr/>
        </p:nvSpPr>
        <p:spPr bwMode="auto">
          <a:xfrm>
            <a:off x="4728637" y="692150"/>
            <a:ext cx="2000264" cy="642942"/>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EAEAEA"/>
              </a:solidFill>
              <a:effectLst/>
              <a:uLnTx/>
              <a:uFillTx/>
              <a:latin typeface="Times New Roman" charset="0"/>
              <a:ea typeface="ＭＳ Ｐゴシック" charset="0"/>
            </a:endParaRPr>
          </a:p>
        </p:txBody>
      </p:sp>
      <p:sp>
        <p:nvSpPr>
          <p:cNvPr id="11" name="Oval 10"/>
          <p:cNvSpPr/>
          <p:nvPr/>
        </p:nvSpPr>
        <p:spPr bwMode="auto">
          <a:xfrm>
            <a:off x="6786578" y="692150"/>
            <a:ext cx="2357422" cy="785818"/>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EAEAEA"/>
              </a:solidFill>
              <a:effectLst/>
              <a:uLnTx/>
              <a:uFillTx/>
              <a:latin typeface="Times New Roman" charset="0"/>
              <a:ea typeface="ＭＳ Ｐゴシック" charset="0"/>
            </a:endParaRPr>
          </a:p>
        </p:txBody>
      </p:sp>
      <p:graphicFrame>
        <p:nvGraphicFramePr>
          <p:cNvPr id="109" name="Table 108"/>
          <p:cNvGraphicFramePr>
            <a:graphicFrameLocks noGrp="1"/>
          </p:cNvGraphicFramePr>
          <p:nvPr/>
        </p:nvGraphicFramePr>
        <p:xfrm>
          <a:off x="3926" y="-3797"/>
          <a:ext cx="9176586" cy="6817174"/>
        </p:xfrm>
        <a:graphic>
          <a:graphicData uri="http://schemas.openxmlformats.org/drawingml/2006/table">
            <a:tbl>
              <a:tblPr>
                <a:effectLst/>
              </a:tblPr>
              <a:tblGrid>
                <a:gridCol w="758269">
                  <a:extLst>
                    <a:ext uri="{9D8B030D-6E8A-4147-A177-3AD203B41FA5}">
                      <a16:colId xmlns:a16="http://schemas.microsoft.com/office/drawing/2014/main" val="20000"/>
                    </a:ext>
                  </a:extLst>
                </a:gridCol>
                <a:gridCol w="1011704">
                  <a:extLst>
                    <a:ext uri="{9D8B030D-6E8A-4147-A177-3AD203B41FA5}">
                      <a16:colId xmlns:a16="http://schemas.microsoft.com/office/drawing/2014/main" val="20001"/>
                    </a:ext>
                  </a:extLst>
                </a:gridCol>
                <a:gridCol w="939440">
                  <a:extLst>
                    <a:ext uri="{9D8B030D-6E8A-4147-A177-3AD203B41FA5}">
                      <a16:colId xmlns:a16="http://schemas.microsoft.com/office/drawing/2014/main" val="20002"/>
                    </a:ext>
                  </a:extLst>
                </a:gridCol>
                <a:gridCol w="867175">
                  <a:extLst>
                    <a:ext uri="{9D8B030D-6E8A-4147-A177-3AD203B41FA5}">
                      <a16:colId xmlns:a16="http://schemas.microsoft.com/office/drawing/2014/main" val="20003"/>
                    </a:ext>
                  </a:extLst>
                </a:gridCol>
                <a:gridCol w="1156234">
                  <a:extLst>
                    <a:ext uri="{9D8B030D-6E8A-4147-A177-3AD203B41FA5}">
                      <a16:colId xmlns:a16="http://schemas.microsoft.com/office/drawing/2014/main" val="20004"/>
                    </a:ext>
                  </a:extLst>
                </a:gridCol>
                <a:gridCol w="799229">
                  <a:extLst>
                    <a:ext uri="{9D8B030D-6E8A-4147-A177-3AD203B41FA5}">
                      <a16:colId xmlns:a16="http://schemas.microsoft.com/office/drawing/2014/main" val="20005"/>
                    </a:ext>
                  </a:extLst>
                </a:gridCol>
                <a:gridCol w="1296445">
                  <a:extLst>
                    <a:ext uri="{9D8B030D-6E8A-4147-A177-3AD203B41FA5}">
                      <a16:colId xmlns:a16="http://schemas.microsoft.com/office/drawing/2014/main" val="20006"/>
                    </a:ext>
                  </a:extLst>
                </a:gridCol>
                <a:gridCol w="722646">
                  <a:extLst>
                    <a:ext uri="{9D8B030D-6E8A-4147-A177-3AD203B41FA5}">
                      <a16:colId xmlns:a16="http://schemas.microsoft.com/office/drawing/2014/main" val="20007"/>
                    </a:ext>
                  </a:extLst>
                </a:gridCol>
                <a:gridCol w="650381">
                  <a:extLst>
                    <a:ext uri="{9D8B030D-6E8A-4147-A177-3AD203B41FA5}">
                      <a16:colId xmlns:a16="http://schemas.microsoft.com/office/drawing/2014/main" val="20008"/>
                    </a:ext>
                  </a:extLst>
                </a:gridCol>
                <a:gridCol w="975063">
                  <a:extLst>
                    <a:ext uri="{9D8B030D-6E8A-4147-A177-3AD203B41FA5}">
                      <a16:colId xmlns:a16="http://schemas.microsoft.com/office/drawing/2014/main" val="20009"/>
                    </a:ext>
                  </a:extLst>
                </a:gridCol>
              </a:tblGrid>
              <a:tr h="695637">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rPr>
                        <a:t>نتائج التمثل بفكر المسيح</a:t>
                      </a:r>
                      <a:endParaRPr kumimoji="0" lang="en-US"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gradFill flip="none" rotWithShape="1">
                      <a:gsLst>
                        <a:gs pos="0">
                          <a:srgbClr val="800000"/>
                        </a:gs>
                        <a:gs pos="100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61174">
                <a:tc gridSpan="3">
                  <a:txBody>
                    <a:bodyPr/>
                    <a:lstStyle/>
                    <a:p>
                      <a:pPr algn="ctr"/>
                      <a:r>
                        <a:rPr lang="ar-JO" sz="2400" b="1" i="0" dirty="0">
                          <a:effectLst>
                            <a:glow rad="228600">
                              <a:srgbClr val="000000">
                                <a:alpha val="40000"/>
                              </a:srgbClr>
                            </a:glow>
                          </a:effectLst>
                          <a:latin typeface="Arial" panose="020B0604020202020204" pitchFamily="34" charset="0"/>
                          <a:cs typeface="Arial" panose="020B0604020202020204" pitchFamily="34" charset="0"/>
                        </a:rPr>
                        <a:t>الفرح</a:t>
                      </a:r>
                      <a:endParaRPr lang="en-US" sz="2400" b="1" i="0" dirty="0">
                        <a:effectLst>
                          <a:glow rad="228600">
                            <a:srgbClr val="000000">
                              <a:alpha val="40000"/>
                            </a:srgbClr>
                          </a:glow>
                        </a:effectLst>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الإتضاع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الحماية</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السلام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86521">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2</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3</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86521">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(5)</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75764">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(8)</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61174">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الألم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الخضوع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الخلاص</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التقديس</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668759">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تحية</a:t>
                      </a:r>
                    </a:p>
                    <a:p>
                      <a:pPr algn="ctr"/>
                      <a:r>
                        <a:rPr lang="ar-JO"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1: 1-2</a:t>
                      </a:r>
                      <a:endParaRPr lang="en-US" sz="1600" b="1" i="0" dirty="0">
                        <a:effectLst>
                          <a:glow rad="228600">
                            <a:srgbClr val="000000">
                              <a:alpha val="40000"/>
                            </a:srgbClr>
                          </a:glow>
                        </a:effectLst>
                        <a:latin typeface="Arial" panose="020B0604020202020204" pitchFamily="34"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شكر و صلاة</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3-11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خدمة في السجن</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12-30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حض</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 1-4</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تجسيد</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5-30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الناموسية</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1-16</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التساهل</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17-21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الناس</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 1-3</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الله</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4-9</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دائماً</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10-20</a:t>
                      </a:r>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 </a:t>
                      </a:r>
                    </a:p>
                    <a:p>
                      <a:pPr algn="ctr" eaLnBrk="0" hangingPunct="0"/>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a:t>
                      </a: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تحيات</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21-23</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extLst>
                  <a:ext uri="{0D108BD9-81ED-4DB2-BD59-A6C34878D82A}">
                    <a16:rowId xmlns:a16="http://schemas.microsoft.com/office/drawing/2014/main" val="10006"/>
                  </a:ext>
                </a:extLst>
              </a:tr>
              <a:tr h="490812">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من</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روما</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90812">
                <a:tc gridSpan="10">
                  <a:txBody>
                    <a:bodyPr/>
                    <a:lstStyle/>
                    <a:p>
                      <a:pPr algn="ctr"/>
                      <a:r>
                        <a:rPr lang="ar-JO" sz="2400" b="1" dirty="0"/>
                        <a:t>أوائل ربيع 62 م (أول سجن في روما)</a:t>
                      </a:r>
                      <a:endParaRPr lang="en-US" altLang="zh-CN" sz="2400" b="1" i="0" dirty="0">
                        <a:latin typeface="Arial" panose="020B0604020202020204" pitchFamily="34" charset="0"/>
                        <a:ea typeface="SimSun"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3" name="Rectangle 119">
            <a:extLst>
              <a:ext uri="{FF2B5EF4-FFF2-40B4-BE49-F238E27FC236}">
                <a16:creationId xmlns:a16="http://schemas.microsoft.com/office/drawing/2014/main" id="{4D7BA507-4168-084C-AFBA-9E0F55774E6C}"/>
              </a:ext>
            </a:extLst>
          </p:cNvPr>
          <p:cNvSpPr txBox="1">
            <a:spLocks noChangeArrowheads="1"/>
          </p:cNvSpPr>
          <p:nvPr/>
        </p:nvSpPr>
        <p:spPr bwMode="auto">
          <a:xfrm>
            <a:off x="5992018" y="44624"/>
            <a:ext cx="2627313" cy="53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فيلبي : </a:t>
            </a:r>
            <a:endParaRPr kumimoji="1" lang="en-US"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119">
            <a:extLst>
              <a:ext uri="{FF2B5EF4-FFF2-40B4-BE49-F238E27FC236}">
                <a16:creationId xmlns:a16="http://schemas.microsoft.com/office/drawing/2014/main" id="{5E5BEDAF-4C4F-684E-AABD-12F51E2610DC}"/>
              </a:ext>
            </a:extLst>
          </p:cNvPr>
          <p:cNvSpPr txBox="1">
            <a:spLocks noChangeArrowheads="1"/>
          </p:cNvSpPr>
          <p:nvPr/>
        </p:nvSpPr>
        <p:spPr bwMode="auto">
          <a:xfrm rot="20059622">
            <a:off x="49166" y="1681355"/>
            <a:ext cx="1052513" cy="63658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17x</a:t>
            </a:r>
          </a:p>
        </p:txBody>
      </p:sp>
      <p:sp>
        <p:nvSpPr>
          <p:cNvPr id="15" name="Rectangle 102">
            <a:extLst>
              <a:ext uri="{FF2B5EF4-FFF2-40B4-BE49-F238E27FC236}">
                <a16:creationId xmlns:a16="http://schemas.microsoft.com/office/drawing/2014/main" id="{964D0F69-5A2F-EB4D-9282-C4846D2EFE65}"/>
              </a:ext>
            </a:extLst>
          </p:cNvPr>
          <p:cNvSpPr>
            <a:spLocks noChangeArrowheads="1"/>
          </p:cNvSpPr>
          <p:nvPr/>
        </p:nvSpPr>
        <p:spPr bwMode="auto">
          <a:xfrm>
            <a:off x="-19050" y="2562418"/>
            <a:ext cx="9163050" cy="876300"/>
          </a:xfrm>
          <a:prstGeom prst="rect">
            <a:avLst/>
          </a:prstGeom>
          <a:noFill/>
          <a:ln w="5715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 name="Rectangle 119">
            <a:extLst>
              <a:ext uri="{FF2B5EF4-FFF2-40B4-BE49-F238E27FC236}">
                <a16:creationId xmlns:a16="http://schemas.microsoft.com/office/drawing/2014/main" id="{F6151704-7882-CB42-8AB5-07B4363AD2D8}"/>
              </a:ext>
            </a:extLst>
          </p:cNvPr>
          <p:cNvSpPr txBox="1">
            <a:spLocks noChangeArrowheads="1"/>
          </p:cNvSpPr>
          <p:nvPr/>
        </p:nvSpPr>
        <p:spPr bwMode="auto">
          <a:xfrm rot="20059622">
            <a:off x="25353" y="3191068"/>
            <a:ext cx="1052513" cy="63658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20x</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45" presetClass="entr" presetSubtype="0" fill="hold" grpId="0"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2000"/>
                                        <p:tgtEl>
                                          <p:spTgt spid="14"/>
                                        </p:tgtEl>
                                      </p:cBhvr>
                                    </p:animEffect>
                                    <p:anim calcmode="lin" valueType="num">
                                      <p:cBhvr>
                                        <p:cTn id="11" dur="2000" fill="hold"/>
                                        <p:tgtEl>
                                          <p:spTgt spid="14"/>
                                        </p:tgtEl>
                                        <p:attrNameLst>
                                          <p:attrName>ppt_w</p:attrName>
                                        </p:attrNameLst>
                                      </p:cBhvr>
                                      <p:tavLst>
                                        <p:tav tm="0" fmla="#ppt_w*sin(2.5*pi*$)">
                                          <p:val>
                                            <p:fltVal val="0"/>
                                          </p:val>
                                        </p:tav>
                                        <p:tav tm="100000">
                                          <p:val>
                                            <p:fltVal val="1"/>
                                          </p:val>
                                        </p:tav>
                                      </p:tavLst>
                                    </p:anim>
                                    <p:anim calcmode="lin" valueType="num">
                                      <p:cBhvr>
                                        <p:cTn id="12" dur="20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45"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animBg="1"/>
      <p:bldP spid="16"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descr="Related image">
            <a:extLst>
              <a:ext uri="{FF2B5EF4-FFF2-40B4-BE49-F238E27FC236}">
                <a16:creationId xmlns:a16="http://schemas.microsoft.com/office/drawing/2014/main" id="{1D531429-D973-114F-9111-564AEDF6B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3121"/>
            <a:ext cx="9335347" cy="6882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مرتباً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5868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7692815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
            <a:extLst>
              <a:ext uri="{FF2B5EF4-FFF2-40B4-BE49-F238E27FC236}">
                <a16:creationId xmlns:a16="http://schemas.microsoft.com/office/drawing/2014/main" id="{5D5FD8C9-CDDE-EC47-87D9-9ACF336E71FD}"/>
              </a:ext>
            </a:extLst>
          </p:cNvPr>
          <p:cNvGrpSpPr>
            <a:grpSpLocks/>
          </p:cNvGrpSpPr>
          <p:nvPr/>
        </p:nvGrpSpPr>
        <p:grpSpPr bwMode="auto">
          <a:xfrm>
            <a:off x="1905000" y="1017612"/>
            <a:ext cx="5219700" cy="5219700"/>
            <a:chOff x="1200" y="696"/>
            <a:chExt cx="3288" cy="3288"/>
          </a:xfrm>
        </p:grpSpPr>
        <p:sp>
          <p:nvSpPr>
            <p:cNvPr id="4" name="Oval 6">
              <a:extLst>
                <a:ext uri="{FF2B5EF4-FFF2-40B4-BE49-F238E27FC236}">
                  <a16:creationId xmlns:a16="http://schemas.microsoft.com/office/drawing/2014/main" id="{33CFF20D-BFB5-1B44-B8D9-13E0ED0EB5BD}"/>
                </a:ext>
              </a:extLst>
            </p:cNvPr>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5" name="Oval 7">
              <a:extLst>
                <a:ext uri="{FF2B5EF4-FFF2-40B4-BE49-F238E27FC236}">
                  <a16:creationId xmlns:a16="http://schemas.microsoft.com/office/drawing/2014/main" id="{E1E20F5E-85C3-EC41-86A9-78A0459788A4}"/>
                </a:ext>
              </a:extLst>
            </p:cNvPr>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6" name="AutoShape 9">
            <a:extLst>
              <a:ext uri="{FF2B5EF4-FFF2-40B4-BE49-F238E27FC236}">
                <a16:creationId xmlns:a16="http://schemas.microsoft.com/office/drawing/2014/main" id="{2D9BB5AD-10F7-EE47-AF22-67AA1B1B3FB8}"/>
              </a:ext>
            </a:extLst>
          </p:cNvPr>
          <p:cNvSpPr>
            <a:spLocks noChangeArrowheads="1"/>
          </p:cNvSpPr>
          <p:nvPr/>
        </p:nvSpPr>
        <p:spPr bwMode="auto">
          <a:xfrm>
            <a:off x="1733550" y="446112"/>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w="76200">
            <a:no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7" name="Text Box 10">
            <a:extLst>
              <a:ext uri="{FF2B5EF4-FFF2-40B4-BE49-F238E27FC236}">
                <a16:creationId xmlns:a16="http://schemas.microsoft.com/office/drawing/2014/main" id="{3620B188-857A-DE43-B1D4-8F457BB40788}"/>
              </a:ext>
            </a:extLst>
          </p:cNvPr>
          <p:cNvSpPr txBox="1">
            <a:spLocks noChangeArrowheads="1"/>
          </p:cNvSpPr>
          <p:nvPr/>
        </p:nvSpPr>
        <p:spPr bwMode="auto">
          <a:xfrm>
            <a:off x="4114800" y="18780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Text Box 11">
            <a:extLst>
              <a:ext uri="{FF2B5EF4-FFF2-40B4-BE49-F238E27FC236}">
                <a16:creationId xmlns:a16="http://schemas.microsoft.com/office/drawing/2014/main" id="{8F2FEC4A-8E86-3C4E-92D7-36B9DDCB1C58}"/>
              </a:ext>
            </a:extLst>
          </p:cNvPr>
          <p:cNvSpPr txBox="1">
            <a:spLocks noChangeArrowheads="1"/>
          </p:cNvSpPr>
          <p:nvPr/>
        </p:nvSpPr>
        <p:spPr bwMode="auto">
          <a:xfrm>
            <a:off x="5608638"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Text Box 12">
            <a:extLst>
              <a:ext uri="{FF2B5EF4-FFF2-40B4-BE49-F238E27FC236}">
                <a16:creationId xmlns:a16="http://schemas.microsoft.com/office/drawing/2014/main" id="{45E551AC-9701-8C41-98ED-4D017E6A5BAE}"/>
              </a:ext>
            </a:extLst>
          </p:cNvPr>
          <p:cNvSpPr txBox="1">
            <a:spLocks noChangeArrowheads="1"/>
          </p:cNvSpPr>
          <p:nvPr/>
        </p:nvSpPr>
        <p:spPr bwMode="auto">
          <a:xfrm>
            <a:off x="2438400"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Text Box 13">
            <a:extLst>
              <a:ext uri="{FF2B5EF4-FFF2-40B4-BE49-F238E27FC236}">
                <a16:creationId xmlns:a16="http://schemas.microsoft.com/office/drawing/2014/main" id="{17DC88F0-020E-8443-A799-777FE5EA4DD6}"/>
              </a:ext>
            </a:extLst>
          </p:cNvPr>
          <p:cNvSpPr txBox="1">
            <a:spLocks noChangeArrowheads="1"/>
          </p:cNvSpPr>
          <p:nvPr/>
        </p:nvSpPr>
        <p:spPr bwMode="auto">
          <a:xfrm>
            <a:off x="1905000" y="45450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الابن</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11" name="Group 14">
            <a:extLst>
              <a:ext uri="{FF2B5EF4-FFF2-40B4-BE49-F238E27FC236}">
                <a16:creationId xmlns:a16="http://schemas.microsoft.com/office/drawing/2014/main" id="{5458A356-5511-EA49-904B-D28FEA4AD793}"/>
              </a:ext>
            </a:extLst>
          </p:cNvPr>
          <p:cNvGrpSpPr>
            <a:grpSpLocks/>
          </p:cNvGrpSpPr>
          <p:nvPr/>
        </p:nvGrpSpPr>
        <p:grpSpPr bwMode="auto">
          <a:xfrm>
            <a:off x="3629025" y="2698775"/>
            <a:ext cx="1981200" cy="1752600"/>
            <a:chOff x="2286" y="1803"/>
            <a:chExt cx="1248" cy="1104"/>
          </a:xfrm>
        </p:grpSpPr>
        <p:sp>
          <p:nvSpPr>
            <p:cNvPr id="12" name="Text Box 15">
              <a:extLst>
                <a:ext uri="{FF2B5EF4-FFF2-40B4-BE49-F238E27FC236}">
                  <a16:creationId xmlns:a16="http://schemas.microsoft.com/office/drawing/2014/main" id="{47A39709-C578-9947-B7B7-17B2DC66CC11}"/>
                </a:ext>
              </a:extLst>
            </p:cNvPr>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الله</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AutoShape 16">
              <a:extLst>
                <a:ext uri="{FF2B5EF4-FFF2-40B4-BE49-F238E27FC236}">
                  <a16:creationId xmlns:a16="http://schemas.microsoft.com/office/drawing/2014/main" id="{0520A7BF-5D8C-E243-AA68-85D766AAECF1}"/>
                </a:ext>
              </a:extLst>
            </p:cNvPr>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14" name="Text Box 17">
            <a:extLst>
              <a:ext uri="{FF2B5EF4-FFF2-40B4-BE49-F238E27FC236}">
                <a16:creationId xmlns:a16="http://schemas.microsoft.com/office/drawing/2014/main" id="{3F8A5EB6-6C24-974D-9215-990777974E2A}"/>
              </a:ext>
            </a:extLst>
          </p:cNvPr>
          <p:cNvSpPr txBox="1">
            <a:spLocks noChangeArrowheads="1"/>
          </p:cNvSpPr>
          <p:nvPr/>
        </p:nvSpPr>
        <p:spPr bwMode="auto">
          <a:xfrm>
            <a:off x="3714750" y="12684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الآب</a:t>
            </a:r>
            <a:endParaRPr kumimoji="0" lang="en-US" sz="40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5" name="Text Box 18">
            <a:extLst>
              <a:ext uri="{FF2B5EF4-FFF2-40B4-BE49-F238E27FC236}">
                <a16:creationId xmlns:a16="http://schemas.microsoft.com/office/drawing/2014/main" id="{1EEED233-C9CE-184D-AE7F-14340A223601}"/>
              </a:ext>
            </a:extLst>
          </p:cNvPr>
          <p:cNvSpPr txBox="1">
            <a:spLocks noChangeArrowheads="1"/>
          </p:cNvSpPr>
          <p:nvPr/>
        </p:nvSpPr>
        <p:spPr bwMode="auto">
          <a:xfrm>
            <a:off x="5486400" y="4545037"/>
            <a:ext cx="1828800" cy="46166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الروح القدس</a:t>
            </a:r>
            <a:endParaRPr kumimoji="0" lang="en-US" sz="24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 name="WordArt 19">
            <a:extLst>
              <a:ext uri="{FF2B5EF4-FFF2-40B4-BE49-F238E27FC236}">
                <a16:creationId xmlns:a16="http://schemas.microsoft.com/office/drawing/2014/main" id="{AB875D8D-1DCE-7649-BEEC-E20A32EE4EF5}"/>
              </a:ext>
            </a:extLst>
          </p:cNvPr>
          <p:cNvSpPr>
            <a:spLocks noChangeArrowheads="1" noChangeShapeType="1" noTextEdit="1"/>
          </p:cNvSpPr>
          <p:nvPr/>
        </p:nvSpPr>
        <p:spPr bwMode="auto">
          <a:xfrm rot="-3731304">
            <a:off x="1972553" y="2447151"/>
            <a:ext cx="1066800" cy="144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7" name="WordArt 20">
            <a:extLst>
              <a:ext uri="{FF2B5EF4-FFF2-40B4-BE49-F238E27FC236}">
                <a16:creationId xmlns:a16="http://schemas.microsoft.com/office/drawing/2014/main" id="{DECB7740-BC85-E644-897B-74D5A8803EED}"/>
              </a:ext>
            </a:extLst>
          </p:cNvPr>
          <p:cNvSpPr>
            <a:spLocks noChangeArrowheads="1" noChangeShapeType="1" noTextEdit="1"/>
          </p:cNvSpPr>
          <p:nvPr/>
        </p:nvSpPr>
        <p:spPr bwMode="auto">
          <a:xfrm rot="3668274">
            <a:off x="5959071" y="2418861"/>
            <a:ext cx="1066800" cy="180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8" name="WordArt 21">
            <a:extLst>
              <a:ext uri="{FF2B5EF4-FFF2-40B4-BE49-F238E27FC236}">
                <a16:creationId xmlns:a16="http://schemas.microsoft.com/office/drawing/2014/main" id="{7C5F068E-04FB-B845-8223-BD03C4B8C4F0}"/>
              </a:ext>
            </a:extLst>
          </p:cNvPr>
          <p:cNvSpPr>
            <a:spLocks noChangeArrowheads="1" noChangeShapeType="1" noTextEdit="1"/>
          </p:cNvSpPr>
          <p:nvPr/>
        </p:nvSpPr>
        <p:spPr bwMode="auto">
          <a:xfrm>
            <a:off x="4038600" y="5877288"/>
            <a:ext cx="1119188" cy="144000"/>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0" y="98518"/>
            <a:ext cx="9144000" cy="1313903"/>
          </a:xfrm>
          <a:effectLst>
            <a:outerShdw blurRad="63500" dist="35921" dir="2700000" algn="ctr" rotWithShape="0">
              <a:schemeClr val="tx2">
                <a:alpha val="74998"/>
              </a:schemeClr>
            </a:outerShdw>
          </a:effectLst>
        </p:spPr>
        <p:txBody>
          <a:bodyPr anchor="t"/>
          <a:lstStyle/>
          <a:p>
            <a:pPr algn="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١. آمن أنَّ المسيح هو الله</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9"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35496" y="6237312"/>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32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0" name="Rectangle 2">
            <a:extLst>
              <a:ext uri="{FF2B5EF4-FFF2-40B4-BE49-F238E27FC236}">
                <a16:creationId xmlns:a16="http://schemas.microsoft.com/office/drawing/2014/main" id="{2D4B7F72-F853-3843-999B-06609CC24C1E}"/>
              </a:ext>
            </a:extLst>
          </p:cNvPr>
          <p:cNvSpPr txBox="1">
            <a:spLocks noChangeArrowheads="1"/>
          </p:cNvSpPr>
          <p:nvPr/>
        </p:nvSpPr>
        <p:spPr bwMode="auto">
          <a:xfrm>
            <a:off x="252589" y="707571"/>
            <a:ext cx="8791222" cy="12092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 </a:t>
            </a: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 ١</a:t>
            </a:r>
            <a: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690865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2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20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000"/>
                                        <p:tgtEl>
                                          <p:spTgt spid="15"/>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20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20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2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blinds(horizontal)">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4" grpId="0"/>
      <p:bldP spid="15" grpId="0"/>
      <p:bldP spid="16" grpId="0" animBg="1"/>
      <p:bldP spid="17" grpId="0" animBg="1"/>
      <p:bldP spid="18" grpId="0" animBg="1"/>
      <p:bldP spid="20"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dirty="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قصدي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لأخبرهم أني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أريد أن آتي و أراهم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هذا سوف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يكمل الدعم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لأقدم عرض واضح و كامل لعقيدة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لشفاء الإنقسام بين اليهود و الأمم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شرح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بر</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sz="5400" dirty="0"/>
              <a:t>البيان الموجز</a:t>
            </a:r>
            <a:endParaRPr lang="en-US" sz="5400" dirty="0"/>
          </a:p>
        </p:txBody>
      </p:sp>
      <p:sp>
        <p:nvSpPr>
          <p:cNvPr id="3" name="Content Placeholder 2"/>
          <p:cNvSpPr>
            <a:spLocks noGrp="1"/>
          </p:cNvSpPr>
          <p:nvPr>
            <p:ph idx="1"/>
          </p:nvPr>
        </p:nvSpPr>
        <p:spPr>
          <a:xfrm>
            <a:off x="1907704" y="1981200"/>
            <a:ext cx="7236296" cy="4114800"/>
          </a:xfrm>
        </p:spPr>
        <p:txBody>
          <a:bodyPr anchor="ctr"/>
          <a:lstStyle/>
          <a:p>
            <a:pPr marL="0" indent="0" algn="ctr">
              <a:buNone/>
            </a:pPr>
            <a:r>
              <a:rPr lang="ar-JO" sz="4000" b="1" dirty="0">
                <a:latin typeface="Simplified Arabic" panose="02020603050405020304" pitchFamily="18" charset="-78"/>
                <a:cs typeface="+mn-cs"/>
              </a:rPr>
              <a:t>تتمثل أولويات الله لترتيب الكنيسة المحلية في حماية حياة المرء الشخصية بشجاعة، ودعم العقيدة الصحيحة، ومحاربة المعلمين الكذبة. </a:t>
            </a:r>
            <a:endParaRPr lang="en-US" sz="4000" b="1" dirty="0">
              <a:latin typeface="Simplified Arabic" panose="02020603050405020304" pitchFamily="18" charset="-78"/>
              <a:cs typeface="Simplified Arabic" panose="02020603050405020304" pitchFamily="18" charset="-78"/>
            </a:endParaRPr>
          </a:p>
        </p:txBody>
      </p:sp>
      <p:sp>
        <p:nvSpPr>
          <p:cNvPr id="4" name="Text Box 4"/>
          <p:cNvSpPr txBox="1">
            <a:spLocks noChangeArrowheads="1"/>
          </p:cNvSpPr>
          <p:nvPr/>
        </p:nvSpPr>
        <p:spPr bwMode="auto">
          <a:xfrm>
            <a:off x="8371294" y="5015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3D1C77E7-424E-154E-BAC1-53FB6843EF53}"/>
              </a:ext>
            </a:extLst>
          </p:cNvPr>
          <p:cNvSpPr txBox="1">
            <a:spLocks noChangeArrowheads="1"/>
          </p:cNvSpPr>
          <p:nvPr/>
        </p:nvSpPr>
        <p:spPr bwMode="auto">
          <a:xfrm>
            <a:off x="0" y="5920006"/>
            <a:ext cx="8791222" cy="9097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0" indent="0" algn="ctr" eaLnBrk="0" hangingPunct="0">
              <a:spcBef>
                <a:spcPct val="20000"/>
              </a:spcBef>
              <a:buNone/>
              <a:defRPr sz="3200">
                <a:solidFill>
                  <a:schemeClr val="tx1"/>
                </a:solidFill>
                <a:latin typeface="+mn-lt"/>
                <a:ea typeface="ＭＳ Ｐゴシック" charset="-128"/>
                <a:cs typeface="ＭＳ Ｐゴシック" charset="-128"/>
              </a:defRPr>
            </a:lvl1pPr>
            <a:lvl2pPr marL="742950" indent="-285750" eaLnBrk="0" hangingPunct="0">
              <a:spcBef>
                <a:spcPct val="20000"/>
              </a:spcBef>
              <a:buChar char="–"/>
              <a:defRPr sz="2800">
                <a:solidFill>
                  <a:schemeClr val="tx1"/>
                </a:solidFill>
                <a:latin typeface="+mn-lt"/>
                <a:ea typeface="ＭＳ Ｐゴシック" charset="-128"/>
              </a:defRPr>
            </a:lvl2pPr>
            <a:lvl3pPr marL="1143000" indent="-228600" eaLnBrk="0" hangingPunct="0">
              <a:spcBef>
                <a:spcPct val="20000"/>
              </a:spcBef>
              <a:buChar char="•"/>
              <a:defRPr sz="2400">
                <a:solidFill>
                  <a:schemeClr val="tx1"/>
                </a:solidFill>
                <a:latin typeface="+mn-lt"/>
                <a:ea typeface="ＭＳ Ｐゴシック" charset="-128"/>
              </a:defRPr>
            </a:lvl3pPr>
            <a:lvl4pPr marL="1600200" indent="-228600" eaLnBrk="0" hangingPunct="0">
              <a:spcBef>
                <a:spcPct val="20000"/>
              </a:spcBef>
              <a:buChar char="–"/>
              <a:defRPr sz="2000">
                <a:solidFill>
                  <a:schemeClr val="tx1"/>
                </a:solidFill>
                <a:latin typeface="+mn-lt"/>
                <a:ea typeface="ＭＳ Ｐゴシック" charset="-128"/>
              </a:defRPr>
            </a:lvl4pPr>
            <a:lvl5pPr marL="2057400" indent="-228600" eaLnBrk="0" hangingPunct="0">
              <a:spcBef>
                <a:spcPct val="20000"/>
              </a:spcBef>
              <a:buChar char="»"/>
              <a:defRPr sz="2000">
                <a:solidFill>
                  <a:schemeClr val="tx1"/>
                </a:solidFill>
                <a:latin typeface="+mn-lt"/>
                <a:ea typeface="ＭＳ Ｐゴシック" charset="-128"/>
              </a:defRPr>
            </a:lvl5pPr>
            <a:lvl6pPr marL="2514600" indent="-228600" fontAlgn="base">
              <a:spcBef>
                <a:spcPct val="20000"/>
              </a:spcBef>
              <a:spcAft>
                <a:spcPct val="0"/>
              </a:spcAft>
              <a:buChar char="»"/>
              <a:defRPr sz="2000">
                <a:solidFill>
                  <a:schemeClr val="tx1"/>
                </a:solidFill>
                <a:latin typeface="+mn-lt"/>
                <a:ea typeface="ＭＳ Ｐゴシック" charset="-128"/>
              </a:defRPr>
            </a:lvl6pPr>
            <a:lvl7pPr marL="2971800" indent="-228600" fontAlgn="base">
              <a:spcBef>
                <a:spcPct val="20000"/>
              </a:spcBef>
              <a:spcAft>
                <a:spcPct val="0"/>
              </a:spcAft>
              <a:buChar char="»"/>
              <a:defRPr sz="2000">
                <a:solidFill>
                  <a:schemeClr val="tx1"/>
                </a:solidFill>
                <a:latin typeface="+mn-lt"/>
                <a:ea typeface="ＭＳ Ｐゴシック" charset="-128"/>
              </a:defRPr>
            </a:lvl7pPr>
            <a:lvl8pPr marL="3429000" indent="-228600" fontAlgn="base">
              <a:spcBef>
                <a:spcPct val="20000"/>
              </a:spcBef>
              <a:spcAft>
                <a:spcPct val="0"/>
              </a:spcAft>
              <a:buChar char="»"/>
              <a:defRPr sz="2000">
                <a:solidFill>
                  <a:schemeClr val="tx1"/>
                </a:solidFill>
                <a:latin typeface="+mn-lt"/>
                <a:ea typeface="ＭＳ Ｐゴシック" charset="-128"/>
              </a:defRPr>
            </a:lvl8pPr>
            <a:lvl9pPr marL="3886200" indent="-228600" fontAlgn="base">
              <a:spcBef>
                <a:spcPct val="20000"/>
              </a:spcBef>
              <a:spcAft>
                <a:spcPct val="0"/>
              </a:spcAft>
              <a:buChar char="»"/>
              <a:defRPr sz="2000">
                <a:solidFill>
                  <a:schemeClr val="tx1"/>
                </a:solidFill>
                <a:latin typeface="+mn-lt"/>
                <a:ea typeface="ＭＳ Ｐゴシック"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Simplified Arabic" panose="02020603050405020304" pitchFamily="18" charset="-78"/>
                <a:ea typeface="ＭＳ Ｐゴシック" charset="-128"/>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000000"/>
              </a:solidFill>
              <a:effectLst/>
              <a:uLnTx/>
              <a:uFillTx/>
              <a:latin typeface="Simplified Arabic" panose="02020603050405020304" pitchFamily="18" charset="-78"/>
              <a:ea typeface="ＭＳ Ｐゴシック" charset="-128"/>
              <a:cs typeface="Simplified Arabic" panose="02020603050405020304" pitchFamily="18" charset="-78"/>
            </a:endParaRPr>
          </a:p>
        </p:txBody>
      </p:sp>
    </p:spTree>
    <p:extLst>
      <p:ext uri="{BB962C8B-B14F-4D97-AF65-F5344CB8AC3E}">
        <p14:creationId xmlns:p14="http://schemas.microsoft.com/office/powerpoint/2010/main" val="87444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6066" name="Picture 5" descr="Gethsemene.jpg">
            <a:extLst>
              <a:ext uri="{FF2B5EF4-FFF2-40B4-BE49-F238E27FC236}">
                <a16:creationId xmlns:a16="http://schemas.microsoft.com/office/drawing/2014/main" id="{6D0B0BCC-C101-6FDB-DBCE-7E573DB369C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50" y="0"/>
            <a:ext cx="91630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0B8662A-96D6-FD79-CB81-081ADDC59C19}"/>
              </a:ext>
            </a:extLst>
          </p:cNvPr>
          <p:cNvSpPr>
            <a:spLocks noGrp="1"/>
          </p:cNvSpPr>
          <p:nvPr>
            <p:ph type="ctrTitle"/>
          </p:nvPr>
        </p:nvSpPr>
        <p:spPr>
          <a:xfrm>
            <a:off x="-18653" y="2307"/>
            <a:ext cx="9162651" cy="1397996"/>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الرب ، الألوهية </a:t>
            </a: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 </a:t>
            </a:r>
          </a:p>
        </p:txBody>
      </p:sp>
      <p:sp>
        <p:nvSpPr>
          <p:cNvPr id="3" name="Title 1">
            <a:extLst>
              <a:ext uri="{FF2B5EF4-FFF2-40B4-BE49-F238E27FC236}">
                <a16:creationId xmlns:a16="http://schemas.microsoft.com/office/drawing/2014/main" id="{435A2C85-1EF9-FF25-02AD-B62224FACF91}"/>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D8FAB42F-03F9-6FF6-6907-19F1B17EBE48}"/>
              </a:ext>
            </a:extLst>
          </p:cNvPr>
          <p:cNvSpPr txBox="1">
            <a:spLocks noChangeArrowheads="1"/>
          </p:cNvSpPr>
          <p:nvPr/>
        </p:nvSpPr>
        <p:spPr bwMode="auto">
          <a:xfrm>
            <a:off x="179512" y="1708635"/>
            <a:ext cx="8791221" cy="4096629"/>
          </a:xfrm>
          <a:prstGeom prst="rect">
            <a:avLst/>
          </a:prstGeom>
          <a:noFill/>
          <a:ln>
            <a:noFill/>
          </a:ln>
          <a:extLst>
            <a:ext uri="{909E8E84-426E-40dd-AFC4-6F175D3DCCD1}"/>
            <a:ext uri="{91240B29-F687-4f45-9708-019B960494DF}"/>
            <a:ext uri="{FAA26D3D-D897-4be2-8F04-BA451C77F1D7}"/>
          </a:extLst>
        </p:spPr>
        <p:txBody>
          <a:bodyPr anchor="ctr"/>
          <a:lstStyle>
            <a:defPPr>
              <a:defRPr lang="en-US"/>
            </a:defPPr>
            <a:lvl1pPr algn="ctr" defTabSz="457200">
              <a:defRPr sz="4400" b="1">
                <a:solidFill>
                  <a:prstClr val="white"/>
                </a:solidFill>
                <a:effectLst>
                  <a:glow rad="101600">
                    <a:prstClr val="black">
                      <a:alpha val="99000"/>
                    </a:prstClr>
                  </a:glow>
                </a:effectLst>
                <a:latin typeface="+mj-lt"/>
                <a:ea typeface="ＭＳ Ｐゴシック" charset="0"/>
                <a:cs typeface="ＭＳ Ｐゴシック" charset="0"/>
              </a:defRPr>
            </a:lvl1pPr>
            <a:lvl2pPr algn="ctr">
              <a:defRPr sz="4400">
                <a:latin typeface="Calibri" charset="0"/>
                <a:ea typeface="ＭＳ Ｐゴシック" charset="0"/>
                <a:cs typeface="ＭＳ Ｐゴシック" charset="0"/>
              </a:defRPr>
            </a:lvl2pPr>
            <a:lvl3pPr algn="ctr">
              <a:defRPr sz="4400">
                <a:latin typeface="Calibri" charset="0"/>
                <a:ea typeface="ＭＳ Ｐゴシック" charset="0"/>
                <a:cs typeface="ＭＳ Ｐゴシック" charset="0"/>
              </a:defRPr>
            </a:lvl3pPr>
            <a:lvl4pPr algn="ctr">
              <a:defRPr sz="4400">
                <a:latin typeface="Calibri" charset="0"/>
                <a:ea typeface="ＭＳ Ｐゴシック" charset="0"/>
                <a:cs typeface="ＭＳ Ｐゴシック" charset="0"/>
              </a:defRPr>
            </a:lvl4pPr>
            <a:lvl5pPr algn="ctr">
              <a:defRPr sz="4400">
                <a:latin typeface="Calibri" charset="0"/>
                <a:ea typeface="ＭＳ Ｐゴシック" charset="0"/>
                <a:cs typeface="ＭＳ Ｐゴシック" charset="0"/>
              </a:defRPr>
            </a:lvl5pPr>
            <a:lvl6pPr marL="457200" algn="ctr" fontAlgn="base">
              <a:spcBef>
                <a:spcPct val="0"/>
              </a:spcBef>
              <a:spcAft>
                <a:spcPct val="0"/>
              </a:spcAft>
              <a:defRPr sz="4400">
                <a:latin typeface="Calibri" charset="0"/>
                <a:ea typeface="ＭＳ Ｐゴシック" charset="0"/>
              </a:defRPr>
            </a:lvl6pPr>
            <a:lvl7pPr marL="914400" algn="ctr" fontAlgn="base">
              <a:spcBef>
                <a:spcPct val="0"/>
              </a:spcBef>
              <a:spcAft>
                <a:spcPct val="0"/>
              </a:spcAft>
              <a:defRPr sz="4400">
                <a:latin typeface="Calibri" charset="0"/>
                <a:ea typeface="ＭＳ Ｐゴシック" charset="0"/>
              </a:defRPr>
            </a:lvl7pPr>
            <a:lvl8pPr marL="1371600" algn="ctr" fontAlgn="base">
              <a:spcBef>
                <a:spcPct val="0"/>
              </a:spcBef>
              <a:spcAft>
                <a:spcPct val="0"/>
              </a:spcAft>
              <a:defRPr sz="4400">
                <a:latin typeface="Calibri" charset="0"/>
                <a:ea typeface="ＭＳ Ｐゴシック" charset="0"/>
              </a:defRPr>
            </a:lvl8pPr>
            <a:lvl9pPr marL="1828800" algn="ctr" fontAlgn="base">
              <a:spcBef>
                <a:spcPct val="0"/>
              </a:spcBef>
              <a:spcAft>
                <a:spcPct val="0"/>
              </a:spcAft>
              <a:defRPr sz="4400">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يسوع يدعى الرب 16 مرة فقط في أربعة أصحاحات  قصيرة مثل ( 1: 8؛ 2: 19؛ 4: 8)، والتي تجعل هناك منطق عندما كان بولس على وشك الموت من أجل إعلان ألوهية يسوع.</a:t>
            </a:r>
            <a:endParaRPr kumimoji="0" lang="en-US"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216070" name="Text Box 3">
            <a:extLst>
              <a:ext uri="{FF2B5EF4-FFF2-40B4-BE49-F238E27FC236}">
                <a16:creationId xmlns:a16="http://schemas.microsoft.com/office/drawing/2014/main" id="{CFABF17D-6556-37D2-787E-B4EE0DCB98B6}"/>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 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47D68589-F345-B9EA-D6C0-D1D7136799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80512"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نقل يسوع بموته المؤمنين من سلطان الظلمة إلى النور (١: ١٣-١٤) في انتصاره على القوى الروحية (٢: ١٥).</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p:txBody>
      </p:sp>
      <p:sp>
        <p:nvSpPr>
          <p:cNvPr id="8" name="Rectangle 2">
            <a:extLst>
              <a:ext uri="{FF2B5EF4-FFF2-40B4-BE49-F238E27FC236}">
                <a16:creationId xmlns:a16="http://schemas.microsoft.com/office/drawing/2014/main" id="{A6709866-0743-9E48-B552-8AD2A902CEA2}"/>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rgbClr val="9966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26223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04936" y="1433727"/>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9146364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متحداً، خلوقاً و غير أناني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t="32481" r="23968" b="6256"/>
          <a:stretch/>
        </p:blipFill>
        <p:spPr bwMode="auto">
          <a:xfrm>
            <a:off x="3396288" y="156671"/>
            <a:ext cx="5747712" cy="6544658"/>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6" name="Text Box 6"/>
          <p:cNvSpPr txBox="1">
            <a:spLocks noChangeArrowheads="1"/>
          </p:cNvSpPr>
          <p:nvPr/>
        </p:nvSpPr>
        <p:spPr bwMode="auto">
          <a:xfrm>
            <a:off x="1329620" y="638425"/>
            <a:ext cx="4034468"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رسالة حب لفليمون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أنسيمس يصبح مسيحيا</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طلب تبرئة أنسيمس</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التوقع من قبل بولس</a:t>
            </a:r>
            <a:endPar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127306" y="4809192"/>
            <a:ext cx="4300538" cy="953859"/>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l" defTabSz="914400" rtl="0" eaLnBrk="1" fontAlgn="base" latinLnBrk="0" hangingPunct="1">
              <a:lnSpc>
                <a:spcPct val="90000"/>
              </a:lnSpc>
              <a:spcBef>
                <a:spcPct val="0"/>
              </a:spcBef>
              <a:spcAft>
                <a:spcPct val="0"/>
              </a:spcAft>
              <a:buClrTx/>
              <a:buSzTx/>
              <a:buFontTx/>
              <a:buNone/>
              <a:tabLst/>
              <a:defRPr/>
            </a:pPr>
            <a:r>
              <a:rPr kumimoji="0" lang="ar-SA" sz="6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فليمون</a:t>
            </a:r>
            <a:endParaRPr kumimoji="0" lang="en-US" sz="138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8" name="Text Box 6"/>
          <p:cNvSpPr txBox="1">
            <a:spLocks noChangeArrowheads="1"/>
          </p:cNvSpPr>
          <p:nvPr/>
        </p:nvSpPr>
        <p:spPr bwMode="auto">
          <a:xfrm>
            <a:off x="107466" y="638425"/>
            <a:ext cx="1368190" cy="20704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15-20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21-25</a:t>
            </a:r>
          </a:p>
        </p:txBody>
      </p:sp>
      <p:sp>
        <p:nvSpPr>
          <p:cNvPr id="9" name="Text Box 6"/>
          <p:cNvSpPr txBox="1">
            <a:spLocks noChangeArrowheads="1"/>
          </p:cNvSpPr>
          <p:nvPr/>
        </p:nvSpPr>
        <p:spPr bwMode="auto">
          <a:xfrm>
            <a:off x="51271" y="0"/>
            <a:ext cx="1522130" cy="6159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الأعداد</a:t>
            </a:r>
            <a:endPar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110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s://www.ebony.com/wp-content/uploads/2016/10/Libra-thinkstock.jpg">
            <a:extLst>
              <a:ext uri="{FF2B5EF4-FFF2-40B4-BE49-F238E27FC236}">
                <a16:creationId xmlns:a16="http://schemas.microsoft.com/office/drawing/2014/main" id="{E48AC1B4-5D9B-2B41-8830-8719ADBE25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55" y="-12700"/>
            <a:ext cx="9202011" cy="57459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932040" y="49784"/>
            <a:ext cx="4211960" cy="568347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١. وازن بين الناموس و</a:t>
            </a:r>
            <a:r>
              <a:rPr lang="ar-JO" sz="4800" dirty="0">
                <a:solidFill>
                  <a:srgbClr val="FFFF00"/>
                </a:solidFill>
                <a:effectLst>
                  <a:glow rad="127000">
                    <a:schemeClr val="tx1"/>
                  </a:glow>
                </a:effectLst>
                <a:ea typeface="ＭＳ Ｐゴシック" charset="0"/>
              </a:rPr>
              <a:t>النعمة</a:t>
            </a:r>
            <a:r>
              <a:rPr lang="ar-JO" sz="4800" dirty="0">
                <a:effectLst>
                  <a:glow rad="127000">
                    <a:schemeClr val="tx1"/>
                  </a:glow>
                </a:effectLst>
                <a:ea typeface="ＭＳ Ｐゴシック" charset="0"/>
              </a:rPr>
              <a:t> في حياتك (أصحاح ١).</a:t>
            </a:r>
            <a:endParaRPr lang="en-US" sz="48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03DC1931-488A-1549-83CB-F3969E0956A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3378673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D12E3-C346-B277-7CD2-7E295E518E5E}"/>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89BF2F7A-E120-D1A7-75BA-71D3511D126B}"/>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a:extLst>
              <a:ext uri="{FF2B5EF4-FFF2-40B4-BE49-F238E27FC236}">
                <a16:creationId xmlns:a16="http://schemas.microsoft.com/office/drawing/2014/main" id="{24ADCEE9-4C1A-F23F-2B1C-DE48B3C3BF21}"/>
              </a:ext>
            </a:extLst>
          </p:cNvPr>
          <p:cNvSpPr txBox="1">
            <a:spLocks noChangeArrowheads="1"/>
          </p:cNvSpPr>
          <p:nvPr/>
        </p:nvSpPr>
        <p:spPr bwMode="auto">
          <a:xfrm>
            <a:off x="8297863" y="-669925"/>
            <a:ext cx="698500"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p>
        </p:txBody>
      </p:sp>
      <p:sp>
        <p:nvSpPr>
          <p:cNvPr id="6" name="Rectangle 2">
            <a:extLst>
              <a:ext uri="{FF2B5EF4-FFF2-40B4-BE49-F238E27FC236}">
                <a16:creationId xmlns:a16="http://schemas.microsoft.com/office/drawing/2014/main" id="{1A2ED2EC-2918-EA85-6E15-3A30964A0E8D}"/>
              </a:ext>
            </a:extLst>
          </p:cNvPr>
          <p:cNvSpPr txBox="1">
            <a:spLocks noChangeArrowheads="1"/>
          </p:cNvSpPr>
          <p:nvPr/>
        </p:nvSpPr>
        <p:spPr bwMode="auto">
          <a:xfrm>
            <a:off x="0" y="1602008"/>
            <a:ext cx="9144000" cy="333916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التعبير عند ظهوره وملكوته ( 4: 1) يربط عودة المسيح مع حكمه الألفي بينما التعبير يخلصني لملكوته السماوي</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( 4: 18 ) يظهر طبيعته الأزلية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2998" name="Text Box 3">
            <a:extLst>
              <a:ext uri="{FF2B5EF4-FFF2-40B4-BE49-F238E27FC236}">
                <a16:creationId xmlns:a16="http://schemas.microsoft.com/office/drawing/2014/main" id="{10E4DE47-2DA4-DF71-5737-CC0D5C43631E}"/>
              </a:ext>
            </a:extLst>
          </p:cNvPr>
          <p:cNvSpPr txBox="1">
            <a:spLocks noChangeArrowheads="1"/>
          </p:cNvSpPr>
          <p:nvPr/>
        </p:nvSpPr>
        <p:spPr bwMode="auto">
          <a:xfrm>
            <a:off x="8170863" y="44450"/>
            <a:ext cx="8683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237</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E7449C82-8A54-3E4A-D9C7-10F2D0EFB40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FF"/>
                </a:solidFill>
                <a:ea typeface="ＭＳ Ｐゴシック" charset="0"/>
              </a:rPr>
              <a:t>لماذا يجب أن يكون الخلاص بالإيمان وحده ؟</a:t>
            </a:r>
            <a:endParaRPr lang="en-US" sz="5400" dirty="0">
              <a:solidFill>
                <a:srgbClr val="FFFFFF"/>
              </a:solidFill>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أسباب</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374444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CAE962D6-FD19-A73A-A0EF-8D0A251C4E56}"/>
              </a:ext>
            </a:extLst>
          </p:cNvPr>
          <p:cNvSpPr>
            <a:spLocks noGrp="1" noChangeArrowheads="1"/>
          </p:cNvSpPr>
          <p:nvPr>
            <p:ph type="ctrTitle"/>
          </p:nvPr>
        </p:nvSpPr>
        <p:spPr>
          <a:xfrm>
            <a:off x="0" y="29469"/>
            <a:ext cx="9144000" cy="82972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127000">
                    <a:schemeClr val="tx1"/>
                  </a:glow>
                </a:effectLst>
                <a:ea typeface="ＭＳ Ｐゴシック" charset="0"/>
                <a:cs typeface="ＭＳ Ｐゴシック" charset="0"/>
              </a:rPr>
              <a:t>الإرتداد</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E7F2DBD-3608-82C4-805C-26F726D6ADE9}"/>
              </a:ext>
            </a:extLst>
          </p:cNvPr>
          <p:cNvSpPr txBox="1">
            <a:spLocks noChangeArrowheads="1"/>
          </p:cNvSpPr>
          <p:nvPr/>
        </p:nvSpPr>
        <p:spPr bwMode="auto">
          <a:xfrm>
            <a:off x="0" y="1518482"/>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التراجع من خلال الرفض</a:t>
            </a: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pic>
        <p:nvPicPr>
          <p:cNvPr id="220164" name="Picture 4">
            <a:extLst>
              <a:ext uri="{FF2B5EF4-FFF2-40B4-BE49-F238E27FC236}">
                <a16:creationId xmlns:a16="http://schemas.microsoft.com/office/drawing/2014/main" id="{B84517D7-78BF-A8DE-548A-45F55BC19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5825" y="2607529"/>
            <a:ext cx="4832350"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a:extLst>
              <a:ext uri="{FF2B5EF4-FFF2-40B4-BE49-F238E27FC236}">
                <a16:creationId xmlns:a16="http://schemas.microsoft.com/office/drawing/2014/main" id="{59BF78C3-7FB9-DE9B-3D2B-37838275482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2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08898" name="Picture 1">
            <a:extLst>
              <a:ext uri="{FF2B5EF4-FFF2-40B4-BE49-F238E27FC236}">
                <a16:creationId xmlns:a16="http://schemas.microsoft.com/office/drawing/2014/main" id="{E68C70A8-DB0C-617C-BADD-9CEC5EFE9B1E}"/>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986928B6-311F-0953-CC10-9F857E67C008}"/>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608D4A8E-2B90-208D-DE1C-E96E4B1AC559}"/>
              </a:ext>
            </a:extLst>
          </p:cNvPr>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العقيدة</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7A93622-EA5E-7085-30FE-3DAF0C6C810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9357D2CA-CBEE-DF98-55E4-A5F8727F7F80}"/>
              </a:ext>
            </a:extLst>
          </p:cNvPr>
          <p:cNvSpPr txBox="1">
            <a:spLocks noChangeArrowheads="1"/>
          </p:cNvSpPr>
          <p:nvPr/>
        </p:nvSpPr>
        <p:spPr bwMode="auto">
          <a:xfrm>
            <a:off x="8362950" y="65088"/>
            <a:ext cx="703263"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6512" y="242088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صاحب مكانة سامية كسيد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 20; 2:9-11; 3:20-21) </a:t>
            </a: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وبالتالي ملك على الكل </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5A0AE11E-ADE2-CC48-A832-E582E96DE3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82931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37570" name="TextBox 5"/>
          <p:cNvSpPr txBox="1">
            <a:spLocks noChangeArrowheads="1"/>
          </p:cNvSpPr>
          <p:nvPr/>
        </p:nvSpPr>
        <p:spPr bwMode="auto">
          <a:xfrm>
            <a:off x="457200" y="6477000"/>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Jeremy Chew, East Asia School of Theology, Singapore</a:t>
            </a:r>
          </a:p>
        </p:txBody>
      </p:sp>
      <p:pic>
        <p:nvPicPr>
          <p:cNvPr id="237571" name="Picture 5" descr="Paul.prison.writing.jpg"/>
          <p:cNvPicPr>
            <a:picLocks noChangeAspect="1"/>
          </p:cNvPicPr>
          <p:nvPr/>
        </p:nvPicPr>
        <p:blipFill rotWithShape="1">
          <a:blip r:embed="rId4">
            <a:extLst>
              <a:ext uri="{28A0092B-C50C-407E-A947-70E740481C1C}">
                <a14:useLocalDpi xmlns:a14="http://schemas.microsoft.com/office/drawing/2010/main" val="0"/>
              </a:ext>
            </a:extLst>
          </a:blip>
          <a:srcRect t="12408"/>
          <a:stretch/>
        </p:blipFill>
        <p:spPr bwMode="auto">
          <a:xfrm>
            <a:off x="0" y="1076746"/>
            <a:ext cx="9144000" cy="55318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07950" y="0"/>
            <a:ext cx="9251950" cy="981075"/>
          </a:xfrm>
        </p:spPr>
        <p:txBody>
          <a:bodyPr/>
          <a:lstStyle/>
          <a:p>
            <a:pPr eaLnBrk="1" hangingPunct="1">
              <a:defRPr/>
            </a:pPr>
            <a:r>
              <a:rPr lang="ar-JO" sz="6000" kern="1200" dirty="0">
                <a:solidFill>
                  <a:srgbClr val="FFFFFF"/>
                </a:solidFill>
                <a:ea typeface="ＭＳ Ｐゴシック"/>
                <a:cs typeface="Times New Roman"/>
              </a:rPr>
              <a:t>كولوسي</a:t>
            </a:r>
            <a:endParaRPr lang="en-US" sz="6600" dirty="0"/>
          </a:p>
        </p:txBody>
      </p:sp>
      <p:sp>
        <p:nvSpPr>
          <p:cNvPr id="6" name="Rectangle 5"/>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7" name="Rectangle 2">
            <a:extLst>
              <a:ext uri="{FF2B5EF4-FFF2-40B4-BE49-F238E27FC236}">
                <a16:creationId xmlns:a16="http://schemas.microsoft.com/office/drawing/2014/main" id="{3BCAA24E-3CE9-BC45-8A1F-72DA8689396A}"/>
              </a:ext>
            </a:extLst>
          </p:cNvPr>
          <p:cNvSpPr txBox="1">
            <a:spLocks noChangeArrowheads="1"/>
          </p:cNvSpPr>
          <p:nvPr/>
        </p:nvSpPr>
        <p:spPr bwMode="auto">
          <a:xfrm>
            <a:off x="37592" y="5229200"/>
            <a:ext cx="921435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تركز على ألوهية المسيح</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826951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12779"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المغفرة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4181291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31925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12779"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المغفرة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3631941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08" y="692696"/>
            <a:ext cx="9165995" cy="424847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"صَادِقَةٌ هِيَ ٱلْكَلِمَةُ وَمُسْتَحِقَّةٌ كُلَّ قُبُولٍ: أَنَّ ٱلْمَسِيحَ يَسُوعَ جَاءَ إِلَى ٱلْعَالَمِ لِيُخَلِّصَ ٱلْخُطَاةَ ٱلَّذِينَ أَوَّلُهُمْ أَنَا." (١: ١٥).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01F9BE5-24B4-4C47-B386-D99E4EEDD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Arial" panose="020B0604020202020204" pitchFamily="34" charset="0"/>
              </a:rPr>
              <a:t>تيموثاوس الأولى</a:t>
            </a:r>
            <a:endParaRPr kumimoji="0" lang="en-US" sz="4800" b="1" u="none" strike="noStrike" kern="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Arial" panose="020B0604020202020204" pitchFamily="34" charset="0"/>
            </a:endParaRPr>
          </a:p>
        </p:txBody>
      </p:sp>
    </p:spTree>
    <p:extLst>
      <p:ext uri="{BB962C8B-B14F-4D97-AF65-F5344CB8AC3E}">
        <p14:creationId xmlns:p14="http://schemas.microsoft.com/office/powerpoint/2010/main" val="8048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08307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1. إخدم يسوع بدون </a:t>
            </a:r>
            <a:r>
              <a:rPr lang="ar-JO" sz="4800" dirty="0">
                <a:solidFill>
                  <a:srgbClr val="FFFF00"/>
                </a:solidFill>
                <a:effectLst>
                  <a:glow rad="127000">
                    <a:schemeClr val="tx1"/>
                  </a:glow>
                </a:effectLst>
                <a:ea typeface="ＭＳ Ｐゴシック" charset="0"/>
                <a:cs typeface="ＭＳ Ｐゴシック" charset="0"/>
              </a:rPr>
              <a:t>طمع</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(1 تس 1-3)</a:t>
            </a:r>
            <a:br>
              <a:rPr lang="en-US" sz="4800" dirty="0">
                <a:effectLst>
                  <a:glow rad="127000">
                    <a:schemeClr val="tx1"/>
                  </a:glow>
                </a:effectLst>
                <a:ea typeface="ＭＳ Ｐゴシック" charset="0"/>
                <a:cs typeface="ＭＳ Ｐゴシック" charset="0"/>
              </a:rPr>
            </a:br>
            <a:endParaRPr lang="en-US" sz="4800" dirty="0">
              <a:effectLst>
                <a:glow rad="127000">
                  <a:schemeClr val="tx1"/>
                </a:glow>
              </a:effectLst>
              <a:ea typeface="ＭＳ Ｐゴシック" charset="0"/>
              <a:cs typeface="ＭＳ Ｐゴシック" charset="0"/>
            </a:endParaRPr>
          </a:p>
        </p:txBody>
      </p:sp>
      <p:pic>
        <p:nvPicPr>
          <p:cNvPr id="91138" name="Picture 2" descr="Image result for Serve Jesus without greed">
            <a:extLst>
              <a:ext uri="{FF2B5EF4-FFF2-40B4-BE49-F238E27FC236}">
                <a16:creationId xmlns:a16="http://schemas.microsoft.com/office/drawing/2014/main" id="{F01EDD5D-6C74-9E44-9BC0-F1241D206E9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1700808"/>
            <a:ext cx="8890000" cy="4965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7903768"/>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38242" name="Text Box 3"/>
          <p:cNvSpPr txBox="1">
            <a:spLocks noChangeArrowheads="1"/>
          </p:cNvSpPr>
          <p:nvPr/>
        </p:nvSpPr>
        <p:spPr bwMode="auto">
          <a:xfrm>
            <a:off x="3443934" y="152400"/>
            <a:ext cx="2295820" cy="707886"/>
          </a:xfrm>
          <a:prstGeom prst="rect">
            <a:avLst/>
          </a:prstGeom>
          <a:solidFill>
            <a:srgbClr val="33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SA" altLang="zh-CN" sz="4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تسالونيكي</a:t>
            </a:r>
            <a:endParaRPr kumimoji="0" lang="en-US" altLang="zh-CN"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0" name="Text Box 4"/>
          <p:cNvSpPr txBox="1">
            <a:spLocks noChangeArrowheads="1"/>
          </p:cNvSpPr>
          <p:nvPr/>
        </p:nvSpPr>
        <p:spPr bwMode="auto">
          <a:xfrm>
            <a:off x="755650" y="1207913"/>
            <a:ext cx="7777163" cy="2462213"/>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يُصحح الكاتب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فاهيم الخاطئ</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للكنيسة المضطهدة بأن يوم الرب (الضيقة)، قد بدأ بالفعل لكِ</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نه</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يَحُفزهم على الثبات وسط خيب</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 وعلى المثابرة وسط الكسل. لمساعدتهم على الثبات في العقيدة الصحيحة على الرغم من المعلمين الكذبة.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1" name="Text Box 5"/>
          <p:cNvSpPr txBox="1">
            <a:spLocks noChangeArrowheads="1"/>
          </p:cNvSpPr>
          <p:nvPr/>
        </p:nvSpPr>
        <p:spPr bwMode="auto">
          <a:xfrm>
            <a:off x="228600" y="4206527"/>
            <a:ext cx="8610600" cy="1384995"/>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تدرس علم الأمور الأخيرة، معتقدًا أنها تؤثر على سلوكك كمسيحي؟</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itle 1"/>
          <p:cNvSpPr>
            <a:spLocks noGrp="1"/>
          </p:cNvSpPr>
          <p:nvPr>
            <p:ph type="title" idx="4294967295"/>
          </p:nvPr>
        </p:nvSpPr>
        <p:spPr>
          <a:xfrm>
            <a:off x="2627313" y="6237288"/>
            <a:ext cx="6394450" cy="563562"/>
          </a:xfrm>
        </p:spPr>
        <p:txBody>
          <a:bodyPr/>
          <a:lstStyle/>
          <a:p>
            <a:pPr algn="r"/>
            <a:r>
              <a:rPr lang="ar-JO" sz="2000" dirty="0">
                <a:ea typeface="ＭＳ Ｐゴシック" charset="0"/>
                <a:cs typeface="ＭＳ Ｐゴシック" charset="0"/>
              </a:rPr>
              <a:t>الملخص و التطبيق</a:t>
            </a:r>
            <a:endParaRPr lang="en-US" sz="2000" dirty="0">
              <a:ea typeface="ＭＳ Ｐゴシック" charset="0"/>
              <a:cs typeface="ＭＳ Ｐゴシック" charset="0"/>
            </a:endParaRPr>
          </a:p>
        </p:txBody>
      </p:sp>
    </p:spTree>
    <p:extLst>
      <p:ext uri="{BB962C8B-B14F-4D97-AF65-F5344CB8AC3E}">
        <p14:creationId xmlns:p14="http://schemas.microsoft.com/office/powerpoint/2010/main" val="253452878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461"/>
                                        </p:tgtEl>
                                        <p:attrNameLst>
                                          <p:attrName>style.visibility</p:attrName>
                                        </p:attrNameLst>
                                      </p:cBhvr>
                                      <p:to>
                                        <p:strVal val="visible"/>
                                      </p:to>
                                    </p:set>
                                    <p:anim calcmode="lin" valueType="num">
                                      <p:cBhvr additive="base">
                                        <p:cTn id="13" dur="500" fill="hold"/>
                                        <p:tgtEl>
                                          <p:spTgt spid="19461"/>
                                        </p:tgtEl>
                                        <p:attrNameLst>
                                          <p:attrName>ppt_x</p:attrName>
                                        </p:attrNameLst>
                                      </p:cBhvr>
                                      <p:tavLst>
                                        <p:tav tm="0">
                                          <p:val>
                                            <p:strVal val="#ppt_x"/>
                                          </p:val>
                                        </p:tav>
                                        <p:tav tm="100000">
                                          <p:val>
                                            <p:strVal val="#ppt_x"/>
                                          </p:val>
                                        </p:tav>
                                      </p:tavLst>
                                    </p:anim>
                                    <p:anim calcmode="lin" valueType="num">
                                      <p:cBhvr additive="base">
                                        <p:cTn id="14"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38242"/>
                                        </p:tgtEl>
                                        <p:attrNameLst>
                                          <p:attrName>style.visibility</p:attrName>
                                        </p:attrNameLst>
                                      </p:cBhvr>
                                      <p:to>
                                        <p:strVal val="visible"/>
                                      </p:to>
                                    </p:set>
                                    <p:animEffect transition="in" filter="checkerboard(across)">
                                      <p:cBhvr>
                                        <p:cTn id="19" dur="500"/>
                                        <p:tgtEl>
                                          <p:spTgt spid="13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nimBg="1"/>
      <p:bldP spid="19460" grpId="0" animBg="1" autoUpdateAnimBg="0"/>
      <p:bldP spid="19461" grpId="0" animBg="1"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Times New Roman" pitchFamily="-112" charset="0"/>
                <a:ea typeface="ＭＳ Ｐゴシック" charset="0"/>
              </a:endParaRPr>
            </a:p>
          </p:txBody>
        </p:sp>
      </p:grpSp>
      <p:sp>
        <p:nvSpPr>
          <p:cNvPr id="24" name="Title 5"/>
          <p:cNvSpPr txBox="1">
            <a:spLocks/>
          </p:cNvSpPr>
          <p:nvPr/>
        </p:nvSpPr>
        <p:spPr bwMode="auto">
          <a:xfrm rot="20662300">
            <a:off x="3525216" y="2927907"/>
            <a:ext cx="1593350"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الناموس</a:t>
            </a:r>
            <a:endParaRPr kumimoji="0" lang="en-GB"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2" name="Text Box 6"/>
          <p:cNvSpPr txBox="1">
            <a:spLocks noChangeArrowheads="1"/>
          </p:cNvSpPr>
          <p:nvPr/>
        </p:nvSpPr>
        <p:spPr bwMode="auto">
          <a:xfrm>
            <a:off x="-36512" y="77834"/>
            <a:ext cx="4636956" cy="1152525"/>
          </a:xfrm>
          <a:prstGeom prst="rect">
            <a:avLst/>
          </a:prstGeom>
          <a:no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٤. الناموس مقابل الحرية الحقيقية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٥. مواقف مقادة بالروح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٦. استرداد المؤمنين المخطئين</a:t>
            </a:r>
          </a:p>
        </p:txBody>
      </p:sp>
      <p:sp>
        <p:nvSpPr>
          <p:cNvPr id="14" name="Text Box 6"/>
          <p:cNvSpPr txBox="1">
            <a:spLocks noChangeArrowheads="1"/>
          </p:cNvSpPr>
          <p:nvPr/>
        </p:nvSpPr>
        <p:spPr bwMode="auto">
          <a:xfrm>
            <a:off x="4334356" y="77834"/>
            <a:ext cx="4636956"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١. التحول عن الإنجيل الحقيقي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٢. مراءاة بطرس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 مثال من إيمان إبراهيم</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0" name="Rectangle 2">
            <a:extLst>
              <a:ext uri="{FF2B5EF4-FFF2-40B4-BE49-F238E27FC236}">
                <a16:creationId xmlns:a16="http://schemas.microsoft.com/office/drawing/2014/main" id="{5546A278-2EF0-6A4D-A3EE-F473B8557487}"/>
              </a:ext>
            </a:extLst>
          </p:cNvPr>
          <p:cNvSpPr txBox="1">
            <a:spLocks noChangeArrowheads="1"/>
          </p:cNvSpPr>
          <p:nvPr/>
        </p:nvSpPr>
        <p:spPr bwMode="auto">
          <a:xfrm>
            <a:off x="-14126" y="1700808"/>
            <a:ext cx="2929942" cy="864096"/>
          </a:xfrm>
          <a:prstGeom prst="rect">
            <a:avLst/>
          </a:pr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تكوين</a:t>
            </a:r>
          </a:p>
        </p:txBody>
      </p:sp>
    </p:spTree>
    <p:extLst>
      <p:ext uri="{BB962C8B-B14F-4D97-AF65-F5344CB8AC3E}">
        <p14:creationId xmlns:p14="http://schemas.microsoft.com/office/powerpoint/2010/main" val="2066524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76" name="Title 1"/>
          <p:cNvSpPr txBox="1">
            <a:spLocks noGrp="1"/>
          </p:cNvSpPr>
          <p:nvPr>
            <p:ph type="title"/>
          </p:nvPr>
        </p:nvSpPr>
        <p:spPr>
          <a:xfrm>
            <a:off x="-18653" y="-7615"/>
            <a:ext cx="9162651" cy="1012618"/>
          </a:xfrm>
          <a:prstGeom prst="rect">
            <a:avLst/>
          </a:prstGeom>
        </p:spPr>
        <p:txBody>
          <a:bodyPr/>
          <a:lstStyle>
            <a:lvl1pPr>
              <a:defRPr sz="4800" b="1"/>
            </a:lvl1pPr>
          </a:lstStyle>
          <a:p>
            <a:r>
              <a:rPr dirty="0"/>
              <a:t>الموضوع الرئيسي</a:t>
            </a:r>
          </a:p>
        </p:txBody>
      </p:sp>
      <p:sp>
        <p:nvSpPr>
          <p:cNvPr id="11177" name="Rectangle 2"/>
          <p:cNvSpPr txBox="1"/>
          <p:nvPr/>
        </p:nvSpPr>
        <p:spPr>
          <a:xfrm>
            <a:off x="60486" y="2942477"/>
            <a:ext cx="9052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defTabSz="457200">
              <a:defRPr sz="48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سير الكنيسة الجيد</a:t>
            </a:r>
          </a:p>
        </p:txBody>
      </p:sp>
      <p:sp>
        <p:nvSpPr>
          <p:cNvPr id="11178"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٢٣</a:t>
            </a:r>
          </a:p>
        </p:txBody>
      </p:sp>
      <p:sp>
        <p:nvSpPr>
          <p:cNvPr id="11179"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79"/>
                                        </p:tgtEl>
                                        <p:attrNameLst>
                                          <p:attrName>style.visibility</p:attrName>
                                        </p:attrNameLst>
                                      </p:cBhvr>
                                      <p:to>
                                        <p:strVal val="visible"/>
                                      </p:to>
                                    </p:set>
                                    <p:anim calcmode="lin" valueType="num">
                                      <p:cBhvr>
                                        <p:cTn id="7" dur="500" fill="hold"/>
                                        <p:tgtEl>
                                          <p:spTgt spid="11179"/>
                                        </p:tgtEl>
                                        <p:attrNameLst>
                                          <p:attrName>ppt_x</p:attrName>
                                        </p:attrNameLst>
                                      </p:cBhvr>
                                      <p:tavLst>
                                        <p:tav tm="0">
                                          <p:val>
                                            <p:strVal val="#ppt_x"/>
                                          </p:val>
                                        </p:tav>
                                        <p:tav tm="100000">
                                          <p:val>
                                            <p:strVal val="#ppt_x"/>
                                          </p:val>
                                        </p:tav>
                                      </p:tavLst>
                                    </p:anim>
                                    <p:anim calcmode="lin" valueType="num">
                                      <p:cBhvr>
                                        <p:cTn id="8" dur="500" fill="hold"/>
                                        <p:tgtEl>
                                          <p:spTgt spid="11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9" grpId="0"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t>2 </a:t>
            </a:r>
            <a:r>
              <a:rPr lang="ar-SA" dirty="0" err="1"/>
              <a:t>كورنثوس</a:t>
            </a:r>
            <a:endParaRPr lang="en-US" dirty="0"/>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55226" y="1641068"/>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600" b="1" u="none" strike="noStrike" kern="10" cap="none" spc="0" normalizeH="0" baseline="0" noProof="0" dirty="0">
                <a:ln w="9525">
                  <a:round/>
                  <a:headEnd/>
                  <a:tailEnd/>
                </a:ln>
                <a:solidFill>
                  <a:srgbClr val="FF0066"/>
                </a:solidFill>
                <a:effectLst/>
                <a:uLnTx/>
                <a:uFillTx/>
                <a:latin typeface="Impact"/>
                <a:ea typeface="ＭＳ Ｐゴシック" charset="0"/>
                <a:cs typeface="Arial" panose="020B0604020202020204" pitchFamily="34" charset="0"/>
              </a:rPr>
              <a:t>2 </a:t>
            </a:r>
            <a:r>
              <a:rPr kumimoji="0" lang="ar-SA" sz="3600" b="1" u="none" strike="noStrike" kern="10" cap="none" spc="0" normalizeH="0" baseline="0" noProof="0" dirty="0" err="1">
                <a:ln w="9525">
                  <a:round/>
                  <a:headEnd/>
                  <a:tailEnd/>
                </a:ln>
                <a:solidFill>
                  <a:srgbClr val="FF0066"/>
                </a:solidFill>
                <a:effectLst/>
                <a:uLnTx/>
                <a:uFillTx/>
                <a:latin typeface="Impact"/>
                <a:ea typeface="ＭＳ Ｐゴシック" charset="0"/>
                <a:cs typeface="Arial" panose="020B0604020202020204" pitchFamily="34" charset="0"/>
              </a:rPr>
              <a:t>كورنثوس</a:t>
            </a:r>
            <a:endParaRPr kumimoji="0" lang="ar-SA" sz="3600" b="1" u="none" strike="noStrike" kern="10" cap="none" spc="0" normalizeH="0" baseline="0" noProof="0" dirty="0">
              <a:ln w="9525">
                <a:round/>
                <a:headEnd/>
                <a:tailEnd/>
              </a:ln>
              <a:solidFill>
                <a:srgbClr val="FF0066"/>
              </a:solidFill>
              <a:effectLst/>
              <a:uLnTx/>
              <a:uFillTx/>
              <a:latin typeface="Impact"/>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4" name="Rectangle 2"/>
          <p:cNvSpPr/>
          <p:nvPr/>
        </p:nvSpPr>
        <p:spPr>
          <a:xfrm>
            <a:off x="0" y="0"/>
            <a:ext cx="9144000" cy="6858000"/>
          </a:xfrm>
          <a:prstGeom prst="rect">
            <a:avLst/>
          </a:prstGeom>
          <a:blipFill>
            <a:blip r:embed="rId3" cstate="print"/>
          </a:blip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5" name="Freeform 3"/>
          <p:cNvSpPr/>
          <p:nvPr/>
        </p:nvSpPr>
        <p:spPr>
          <a:xfrm>
            <a:off x="-147187" y="-218435"/>
            <a:ext cx="6343906" cy="2440735"/>
          </a:xfrm>
          <a:custGeom>
            <a:avLst/>
            <a:gdLst/>
            <a:ahLst/>
            <a:cxnLst>
              <a:cxn ang="0">
                <a:pos x="wd2" y="hd2"/>
              </a:cxn>
              <a:cxn ang="5400000">
                <a:pos x="wd2" y="hd2"/>
              </a:cxn>
              <a:cxn ang="10800000">
                <a:pos x="wd2" y="hd2"/>
              </a:cxn>
              <a:cxn ang="16200000">
                <a:pos x="wd2" y="hd2"/>
              </a:cxn>
            </a:cxnLst>
            <a:rect l="0" t="0" r="r" b="b"/>
            <a:pathLst>
              <a:path w="21323" h="21152" extrusionOk="0">
                <a:moveTo>
                  <a:pt x="265" y="1893"/>
                </a:moveTo>
                <a:cubicBezTo>
                  <a:pt x="-231" y="3737"/>
                  <a:pt x="121" y="2278"/>
                  <a:pt x="121" y="7754"/>
                </a:cubicBezTo>
                <a:cubicBezTo>
                  <a:pt x="121" y="10395"/>
                  <a:pt x="169" y="10616"/>
                  <a:pt x="217" y="12776"/>
                </a:cubicBezTo>
                <a:cubicBezTo>
                  <a:pt x="244" y="13807"/>
                  <a:pt x="57" y="15169"/>
                  <a:pt x="495" y="15527"/>
                </a:cubicBezTo>
                <a:cubicBezTo>
                  <a:pt x="559" y="15706"/>
                  <a:pt x="601" y="15967"/>
                  <a:pt x="681" y="16132"/>
                </a:cubicBezTo>
                <a:cubicBezTo>
                  <a:pt x="692" y="16146"/>
                  <a:pt x="938" y="16353"/>
                  <a:pt x="959" y="16366"/>
                </a:cubicBezTo>
                <a:cubicBezTo>
                  <a:pt x="1343" y="16628"/>
                  <a:pt x="1727" y="16834"/>
                  <a:pt x="2117" y="17082"/>
                </a:cubicBezTo>
                <a:cubicBezTo>
                  <a:pt x="2250" y="17426"/>
                  <a:pt x="2416" y="17770"/>
                  <a:pt x="2581" y="18045"/>
                </a:cubicBezTo>
                <a:cubicBezTo>
                  <a:pt x="2752" y="18636"/>
                  <a:pt x="2757" y="18719"/>
                  <a:pt x="3045" y="18884"/>
                </a:cubicBezTo>
                <a:cubicBezTo>
                  <a:pt x="3477" y="19641"/>
                  <a:pt x="3872" y="19723"/>
                  <a:pt x="4390" y="19957"/>
                </a:cubicBezTo>
                <a:cubicBezTo>
                  <a:pt x="4657" y="20067"/>
                  <a:pt x="4892" y="20425"/>
                  <a:pt x="5137" y="20673"/>
                </a:cubicBezTo>
                <a:cubicBezTo>
                  <a:pt x="5356" y="20879"/>
                  <a:pt x="5649" y="20948"/>
                  <a:pt x="5879" y="21030"/>
                </a:cubicBezTo>
                <a:cubicBezTo>
                  <a:pt x="6210" y="20948"/>
                  <a:pt x="6402" y="20824"/>
                  <a:pt x="6711" y="20673"/>
                </a:cubicBezTo>
                <a:cubicBezTo>
                  <a:pt x="7042" y="20095"/>
                  <a:pt x="7181" y="19916"/>
                  <a:pt x="7549" y="19599"/>
                </a:cubicBezTo>
                <a:cubicBezTo>
                  <a:pt x="7554" y="19599"/>
                  <a:pt x="7842" y="19778"/>
                  <a:pt x="7874" y="19833"/>
                </a:cubicBezTo>
                <a:cubicBezTo>
                  <a:pt x="8082" y="20164"/>
                  <a:pt x="7821" y="20040"/>
                  <a:pt x="8104" y="20205"/>
                </a:cubicBezTo>
                <a:cubicBezTo>
                  <a:pt x="8813" y="20590"/>
                  <a:pt x="8408" y="20246"/>
                  <a:pt x="8755" y="20563"/>
                </a:cubicBezTo>
                <a:cubicBezTo>
                  <a:pt x="9075" y="21388"/>
                  <a:pt x="9059" y="21140"/>
                  <a:pt x="9635" y="21030"/>
                </a:cubicBezTo>
                <a:cubicBezTo>
                  <a:pt x="10067" y="20673"/>
                  <a:pt x="10425" y="20425"/>
                  <a:pt x="10889" y="20315"/>
                </a:cubicBezTo>
                <a:cubicBezTo>
                  <a:pt x="11268" y="20012"/>
                  <a:pt x="11604" y="19875"/>
                  <a:pt x="12004" y="19723"/>
                </a:cubicBezTo>
                <a:cubicBezTo>
                  <a:pt x="12538" y="19242"/>
                  <a:pt x="12671" y="18526"/>
                  <a:pt x="13072" y="17687"/>
                </a:cubicBezTo>
                <a:cubicBezTo>
                  <a:pt x="13237" y="17316"/>
                  <a:pt x="13477" y="17013"/>
                  <a:pt x="13627" y="16614"/>
                </a:cubicBezTo>
                <a:cubicBezTo>
                  <a:pt x="13653" y="16531"/>
                  <a:pt x="13669" y="16380"/>
                  <a:pt x="13717" y="16366"/>
                </a:cubicBezTo>
                <a:cubicBezTo>
                  <a:pt x="13947" y="16256"/>
                  <a:pt x="14181" y="16284"/>
                  <a:pt x="14416" y="16256"/>
                </a:cubicBezTo>
                <a:cubicBezTo>
                  <a:pt x="14784" y="15513"/>
                  <a:pt x="15019" y="15899"/>
                  <a:pt x="15526" y="16009"/>
                </a:cubicBezTo>
                <a:cubicBezTo>
                  <a:pt x="15676" y="16394"/>
                  <a:pt x="15836" y="16669"/>
                  <a:pt x="16038" y="16848"/>
                </a:cubicBezTo>
                <a:cubicBezTo>
                  <a:pt x="16209" y="16807"/>
                  <a:pt x="16380" y="16779"/>
                  <a:pt x="16551" y="16724"/>
                </a:cubicBezTo>
                <a:cubicBezTo>
                  <a:pt x="16711" y="16655"/>
                  <a:pt x="16801" y="16325"/>
                  <a:pt x="16967" y="16256"/>
                </a:cubicBezTo>
                <a:cubicBezTo>
                  <a:pt x="17143" y="16174"/>
                  <a:pt x="17644" y="16050"/>
                  <a:pt x="17805" y="16009"/>
                </a:cubicBezTo>
                <a:cubicBezTo>
                  <a:pt x="18023" y="15128"/>
                  <a:pt x="18450" y="15018"/>
                  <a:pt x="18685" y="14220"/>
                </a:cubicBezTo>
                <a:cubicBezTo>
                  <a:pt x="18792" y="13835"/>
                  <a:pt x="18882" y="13450"/>
                  <a:pt x="19011" y="13133"/>
                </a:cubicBezTo>
                <a:cubicBezTo>
                  <a:pt x="19043" y="12844"/>
                  <a:pt x="19213" y="11757"/>
                  <a:pt x="19288" y="11579"/>
                </a:cubicBezTo>
                <a:cubicBezTo>
                  <a:pt x="19347" y="11413"/>
                  <a:pt x="19437" y="11331"/>
                  <a:pt x="19517" y="11221"/>
                </a:cubicBezTo>
                <a:cubicBezTo>
                  <a:pt x="19560" y="11056"/>
                  <a:pt x="19597" y="10891"/>
                  <a:pt x="19656" y="10753"/>
                </a:cubicBezTo>
                <a:cubicBezTo>
                  <a:pt x="19710" y="10602"/>
                  <a:pt x="19790" y="10533"/>
                  <a:pt x="19843" y="10382"/>
                </a:cubicBezTo>
                <a:cubicBezTo>
                  <a:pt x="19902" y="10203"/>
                  <a:pt x="19923" y="9969"/>
                  <a:pt x="19982" y="9790"/>
                </a:cubicBezTo>
                <a:cubicBezTo>
                  <a:pt x="20110" y="9364"/>
                  <a:pt x="20296" y="8868"/>
                  <a:pt x="20446" y="8469"/>
                </a:cubicBezTo>
                <a:cubicBezTo>
                  <a:pt x="20542" y="7726"/>
                  <a:pt x="20606" y="6832"/>
                  <a:pt x="20771" y="6199"/>
                </a:cubicBezTo>
                <a:cubicBezTo>
                  <a:pt x="20841" y="5154"/>
                  <a:pt x="21011" y="3723"/>
                  <a:pt x="21236" y="2856"/>
                </a:cubicBezTo>
                <a:cubicBezTo>
                  <a:pt x="21300" y="2168"/>
                  <a:pt x="21369" y="1838"/>
                  <a:pt x="21284" y="1054"/>
                </a:cubicBezTo>
                <a:cubicBezTo>
                  <a:pt x="21209" y="435"/>
                  <a:pt x="20787" y="751"/>
                  <a:pt x="20542" y="696"/>
                </a:cubicBezTo>
                <a:cubicBezTo>
                  <a:pt x="19453" y="476"/>
                  <a:pt x="20649" y="641"/>
                  <a:pt x="18962" y="462"/>
                </a:cubicBezTo>
                <a:cubicBezTo>
                  <a:pt x="18226" y="77"/>
                  <a:pt x="17479" y="256"/>
                  <a:pt x="16737" y="338"/>
                </a:cubicBezTo>
                <a:cubicBezTo>
                  <a:pt x="16375" y="586"/>
                  <a:pt x="16033" y="256"/>
                  <a:pt x="15670" y="214"/>
                </a:cubicBezTo>
                <a:cubicBezTo>
                  <a:pt x="14880" y="159"/>
                  <a:pt x="14091" y="146"/>
                  <a:pt x="13301" y="104"/>
                </a:cubicBezTo>
                <a:cubicBezTo>
                  <a:pt x="12783" y="-61"/>
                  <a:pt x="12287" y="146"/>
                  <a:pt x="11770" y="214"/>
                </a:cubicBezTo>
                <a:cubicBezTo>
                  <a:pt x="10046" y="146"/>
                  <a:pt x="8424" y="8"/>
                  <a:pt x="6711" y="104"/>
                </a:cubicBezTo>
                <a:cubicBezTo>
                  <a:pt x="6156" y="311"/>
                  <a:pt x="5559" y="600"/>
                  <a:pt x="4998" y="572"/>
                </a:cubicBezTo>
                <a:cubicBezTo>
                  <a:pt x="4390" y="545"/>
                  <a:pt x="3184" y="338"/>
                  <a:pt x="3184" y="338"/>
                </a:cubicBezTo>
                <a:cubicBezTo>
                  <a:pt x="2373" y="-212"/>
                  <a:pt x="1439" y="-61"/>
                  <a:pt x="633" y="572"/>
                </a:cubicBezTo>
                <a:cubicBezTo>
                  <a:pt x="479" y="1012"/>
                  <a:pt x="335" y="1494"/>
                  <a:pt x="169" y="1893"/>
                </a:cubicBezTo>
                <a:cubicBezTo>
                  <a:pt x="73" y="2622"/>
                  <a:pt x="121" y="2113"/>
                  <a:pt x="121" y="3448"/>
                </a:cubicBezTo>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6" name="Freeform 4"/>
          <p:cNvSpPr/>
          <p:nvPr/>
        </p:nvSpPr>
        <p:spPr>
          <a:xfrm>
            <a:off x="7476329" y="2668587"/>
            <a:ext cx="1774034" cy="4040189"/>
          </a:xfrm>
          <a:custGeom>
            <a:avLst/>
            <a:gdLst/>
            <a:ahLst/>
            <a:cxnLst>
              <a:cxn ang="0">
                <a:pos x="wd2" y="hd2"/>
              </a:cxn>
              <a:cxn ang="5400000">
                <a:pos x="wd2" y="hd2"/>
              </a:cxn>
              <a:cxn ang="10800000">
                <a:pos x="wd2" y="hd2"/>
              </a:cxn>
              <a:cxn ang="16200000">
                <a:pos x="wd2" y="hd2"/>
              </a:cxn>
            </a:cxnLst>
            <a:rect l="0" t="0" r="r" b="b"/>
            <a:pathLst>
              <a:path w="20773" h="21600" extrusionOk="0">
                <a:moveTo>
                  <a:pt x="20476" y="2470"/>
                </a:moveTo>
                <a:cubicBezTo>
                  <a:pt x="19583" y="2062"/>
                  <a:pt x="20476" y="2393"/>
                  <a:pt x="19416" y="2190"/>
                </a:cubicBezTo>
                <a:cubicBezTo>
                  <a:pt x="18896" y="2088"/>
                  <a:pt x="18505" y="1850"/>
                  <a:pt x="18059" y="1714"/>
                </a:cubicBezTo>
                <a:cubicBezTo>
                  <a:pt x="16999" y="1782"/>
                  <a:pt x="16070" y="1799"/>
                  <a:pt x="15066" y="1647"/>
                </a:cubicBezTo>
                <a:cubicBezTo>
                  <a:pt x="14750" y="1256"/>
                  <a:pt x="14918" y="1604"/>
                  <a:pt x="15066" y="1231"/>
                </a:cubicBezTo>
                <a:cubicBezTo>
                  <a:pt x="15215" y="806"/>
                  <a:pt x="14899" y="475"/>
                  <a:pt x="15810" y="339"/>
                </a:cubicBezTo>
                <a:cubicBezTo>
                  <a:pt x="15847" y="272"/>
                  <a:pt x="16014" y="195"/>
                  <a:pt x="15959" y="136"/>
                </a:cubicBezTo>
                <a:cubicBezTo>
                  <a:pt x="15884" y="68"/>
                  <a:pt x="15661" y="76"/>
                  <a:pt x="15512" y="68"/>
                </a:cubicBezTo>
                <a:cubicBezTo>
                  <a:pt x="15196" y="34"/>
                  <a:pt x="14899" y="17"/>
                  <a:pt x="14602" y="0"/>
                </a:cubicBezTo>
                <a:lnTo>
                  <a:pt x="12947" y="407"/>
                </a:lnTo>
                <a:cubicBezTo>
                  <a:pt x="12947" y="407"/>
                  <a:pt x="12947" y="407"/>
                  <a:pt x="12947" y="407"/>
                </a:cubicBezTo>
                <a:cubicBezTo>
                  <a:pt x="12650" y="450"/>
                  <a:pt x="12055" y="543"/>
                  <a:pt x="12055" y="543"/>
                </a:cubicBezTo>
                <a:cubicBezTo>
                  <a:pt x="11237" y="416"/>
                  <a:pt x="11869" y="433"/>
                  <a:pt x="11460" y="687"/>
                </a:cubicBezTo>
                <a:cubicBezTo>
                  <a:pt x="11107" y="891"/>
                  <a:pt x="10549" y="1010"/>
                  <a:pt x="10252" y="1231"/>
                </a:cubicBezTo>
                <a:cubicBezTo>
                  <a:pt x="10047" y="1366"/>
                  <a:pt x="9769" y="1485"/>
                  <a:pt x="9657" y="1647"/>
                </a:cubicBezTo>
                <a:cubicBezTo>
                  <a:pt x="9601" y="1714"/>
                  <a:pt x="9601" y="1791"/>
                  <a:pt x="9508" y="1850"/>
                </a:cubicBezTo>
                <a:cubicBezTo>
                  <a:pt x="9285" y="1978"/>
                  <a:pt x="8746" y="2190"/>
                  <a:pt x="8746" y="2190"/>
                </a:cubicBezTo>
                <a:cubicBezTo>
                  <a:pt x="8226" y="2673"/>
                  <a:pt x="8635" y="3548"/>
                  <a:pt x="8746" y="4040"/>
                </a:cubicBezTo>
                <a:cubicBezTo>
                  <a:pt x="8765" y="4133"/>
                  <a:pt x="8746" y="4244"/>
                  <a:pt x="8895" y="4320"/>
                </a:cubicBezTo>
                <a:cubicBezTo>
                  <a:pt x="9341" y="4558"/>
                  <a:pt x="10140" y="4626"/>
                  <a:pt x="10698" y="4795"/>
                </a:cubicBezTo>
                <a:cubicBezTo>
                  <a:pt x="10735" y="5389"/>
                  <a:pt x="9787" y="6722"/>
                  <a:pt x="11609" y="6993"/>
                </a:cubicBezTo>
                <a:cubicBezTo>
                  <a:pt x="11702" y="7061"/>
                  <a:pt x="11776" y="7138"/>
                  <a:pt x="11906" y="7197"/>
                </a:cubicBezTo>
                <a:cubicBezTo>
                  <a:pt x="12018" y="7248"/>
                  <a:pt x="12222" y="7265"/>
                  <a:pt x="12352" y="7333"/>
                </a:cubicBezTo>
                <a:cubicBezTo>
                  <a:pt x="12575" y="7452"/>
                  <a:pt x="12668" y="7630"/>
                  <a:pt x="12947" y="7749"/>
                </a:cubicBezTo>
                <a:cubicBezTo>
                  <a:pt x="13040" y="7791"/>
                  <a:pt x="13152" y="7834"/>
                  <a:pt x="13263" y="7885"/>
                </a:cubicBezTo>
                <a:cubicBezTo>
                  <a:pt x="13356" y="8020"/>
                  <a:pt x="13338" y="8182"/>
                  <a:pt x="13561" y="8292"/>
                </a:cubicBezTo>
                <a:cubicBezTo>
                  <a:pt x="13802" y="8402"/>
                  <a:pt x="14304" y="8640"/>
                  <a:pt x="14304" y="8640"/>
                </a:cubicBezTo>
                <a:cubicBezTo>
                  <a:pt x="13821" y="8954"/>
                  <a:pt x="14155" y="8818"/>
                  <a:pt x="13114" y="8979"/>
                </a:cubicBezTo>
                <a:cubicBezTo>
                  <a:pt x="12947" y="8996"/>
                  <a:pt x="12650" y="9047"/>
                  <a:pt x="12650" y="9047"/>
                </a:cubicBezTo>
                <a:cubicBezTo>
                  <a:pt x="12371" y="9438"/>
                  <a:pt x="12594" y="9209"/>
                  <a:pt x="11609" y="9667"/>
                </a:cubicBezTo>
                <a:cubicBezTo>
                  <a:pt x="11404" y="9752"/>
                  <a:pt x="10995" y="9939"/>
                  <a:pt x="10995" y="9939"/>
                </a:cubicBezTo>
                <a:cubicBezTo>
                  <a:pt x="10884" y="10329"/>
                  <a:pt x="11070" y="10634"/>
                  <a:pt x="10252" y="10762"/>
                </a:cubicBezTo>
                <a:cubicBezTo>
                  <a:pt x="9936" y="10736"/>
                  <a:pt x="9638" y="10677"/>
                  <a:pt x="9341" y="10694"/>
                </a:cubicBezTo>
                <a:cubicBezTo>
                  <a:pt x="8876" y="10711"/>
                  <a:pt x="8523" y="11169"/>
                  <a:pt x="8300" y="11313"/>
                </a:cubicBezTo>
                <a:cubicBezTo>
                  <a:pt x="8114" y="11644"/>
                  <a:pt x="7780" y="11899"/>
                  <a:pt x="7240" y="12137"/>
                </a:cubicBezTo>
                <a:cubicBezTo>
                  <a:pt x="6906" y="12587"/>
                  <a:pt x="6441" y="12459"/>
                  <a:pt x="5437" y="12408"/>
                </a:cubicBezTo>
                <a:cubicBezTo>
                  <a:pt x="4415" y="12247"/>
                  <a:pt x="3132" y="12391"/>
                  <a:pt x="2147" y="12544"/>
                </a:cubicBezTo>
                <a:cubicBezTo>
                  <a:pt x="1850" y="12918"/>
                  <a:pt x="2036" y="12943"/>
                  <a:pt x="2891" y="13028"/>
                </a:cubicBezTo>
                <a:cubicBezTo>
                  <a:pt x="3430" y="13401"/>
                  <a:pt x="3504" y="13656"/>
                  <a:pt x="2445" y="13783"/>
                </a:cubicBezTo>
                <a:cubicBezTo>
                  <a:pt x="2277" y="13758"/>
                  <a:pt x="2129" y="13715"/>
                  <a:pt x="1980" y="13715"/>
                </a:cubicBezTo>
                <a:cubicBezTo>
                  <a:pt x="1366" y="13715"/>
                  <a:pt x="641" y="13605"/>
                  <a:pt x="195" y="13783"/>
                </a:cubicBezTo>
                <a:cubicBezTo>
                  <a:pt x="-511" y="14046"/>
                  <a:pt x="902" y="14657"/>
                  <a:pt x="1236" y="14810"/>
                </a:cubicBezTo>
                <a:cubicBezTo>
                  <a:pt x="1106" y="15269"/>
                  <a:pt x="1050" y="15447"/>
                  <a:pt x="641" y="15837"/>
                </a:cubicBezTo>
                <a:cubicBezTo>
                  <a:pt x="846" y="16550"/>
                  <a:pt x="827" y="16177"/>
                  <a:pt x="1534" y="16660"/>
                </a:cubicBezTo>
                <a:cubicBezTo>
                  <a:pt x="1701" y="16907"/>
                  <a:pt x="1943" y="17008"/>
                  <a:pt x="2296" y="17212"/>
                </a:cubicBezTo>
                <a:cubicBezTo>
                  <a:pt x="2500" y="17339"/>
                  <a:pt x="2891" y="17619"/>
                  <a:pt x="2891" y="17619"/>
                </a:cubicBezTo>
                <a:cubicBezTo>
                  <a:pt x="3058" y="17950"/>
                  <a:pt x="2946" y="18528"/>
                  <a:pt x="3950" y="18587"/>
                </a:cubicBezTo>
                <a:cubicBezTo>
                  <a:pt x="4638" y="18621"/>
                  <a:pt x="5344" y="18629"/>
                  <a:pt x="6051" y="18655"/>
                </a:cubicBezTo>
                <a:cubicBezTo>
                  <a:pt x="7129" y="18816"/>
                  <a:pt x="6627" y="18757"/>
                  <a:pt x="7556" y="18859"/>
                </a:cubicBezTo>
                <a:cubicBezTo>
                  <a:pt x="7854" y="18943"/>
                  <a:pt x="8319" y="18969"/>
                  <a:pt x="8449" y="19130"/>
                </a:cubicBezTo>
                <a:cubicBezTo>
                  <a:pt x="8597" y="19342"/>
                  <a:pt x="8523" y="19368"/>
                  <a:pt x="9044" y="19478"/>
                </a:cubicBezTo>
                <a:cubicBezTo>
                  <a:pt x="9936" y="19656"/>
                  <a:pt x="10401" y="19631"/>
                  <a:pt x="11460" y="19682"/>
                </a:cubicBezTo>
                <a:cubicBezTo>
                  <a:pt x="11850" y="19860"/>
                  <a:pt x="12018" y="20149"/>
                  <a:pt x="12501" y="20301"/>
                </a:cubicBezTo>
                <a:cubicBezTo>
                  <a:pt x="13226" y="20531"/>
                  <a:pt x="13988" y="20751"/>
                  <a:pt x="14750" y="20980"/>
                </a:cubicBezTo>
                <a:cubicBezTo>
                  <a:pt x="16219" y="20896"/>
                  <a:pt x="17408" y="20980"/>
                  <a:pt x="18821" y="21193"/>
                </a:cubicBezTo>
                <a:cubicBezTo>
                  <a:pt x="19119" y="21277"/>
                  <a:pt x="19416" y="21371"/>
                  <a:pt x="19713" y="21464"/>
                </a:cubicBezTo>
                <a:cubicBezTo>
                  <a:pt x="19862" y="21507"/>
                  <a:pt x="20160" y="21600"/>
                  <a:pt x="20160" y="21600"/>
                </a:cubicBezTo>
                <a:cubicBezTo>
                  <a:pt x="20587" y="20997"/>
                  <a:pt x="20327" y="20352"/>
                  <a:pt x="20011" y="19750"/>
                </a:cubicBezTo>
                <a:cubicBezTo>
                  <a:pt x="19918" y="19037"/>
                  <a:pt x="19695" y="18587"/>
                  <a:pt x="20160" y="17967"/>
                </a:cubicBezTo>
                <a:cubicBezTo>
                  <a:pt x="20624" y="16626"/>
                  <a:pt x="20606" y="15269"/>
                  <a:pt x="20773" y="13919"/>
                </a:cubicBezTo>
                <a:cubicBezTo>
                  <a:pt x="20717" y="12519"/>
                  <a:pt x="20624" y="11127"/>
                  <a:pt x="20624" y="9735"/>
                </a:cubicBezTo>
                <a:cubicBezTo>
                  <a:pt x="20624" y="8385"/>
                  <a:pt x="21089" y="8589"/>
                  <a:pt x="20308" y="7749"/>
                </a:cubicBezTo>
                <a:cubicBezTo>
                  <a:pt x="20048" y="6671"/>
                  <a:pt x="20420" y="5568"/>
                  <a:pt x="19862" y="4524"/>
                </a:cubicBezTo>
                <a:cubicBezTo>
                  <a:pt x="19658" y="3650"/>
                  <a:pt x="19620" y="3828"/>
                  <a:pt x="19862" y="2809"/>
                </a:cubicBezTo>
                <a:cubicBezTo>
                  <a:pt x="19918" y="2538"/>
                  <a:pt x="19862" y="2190"/>
                  <a:pt x="20476" y="2470"/>
                </a:cubicBezTo>
                <a:close/>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7" name="Text Box 5"/>
          <p:cNvSpPr txBox="1"/>
          <p:nvPr/>
        </p:nvSpPr>
        <p:spPr>
          <a:xfrm>
            <a:off x="2669858" y="3584575"/>
            <a:ext cx="2008823"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كورنثوس</a:t>
            </a:r>
          </a:p>
        </p:txBody>
      </p:sp>
      <p:sp>
        <p:nvSpPr>
          <p:cNvPr id="11258" name="Freeform 6"/>
          <p:cNvSpPr/>
          <p:nvPr/>
        </p:nvSpPr>
        <p:spPr>
          <a:xfrm>
            <a:off x="957581" y="3373437"/>
            <a:ext cx="1723708" cy="1744663"/>
          </a:xfrm>
          <a:custGeom>
            <a:avLst/>
            <a:gdLst/>
            <a:ahLst/>
            <a:cxnLst>
              <a:cxn ang="0">
                <a:pos x="wd2" y="hd2"/>
              </a:cxn>
              <a:cxn ang="5400000">
                <a:pos x="wd2" y="hd2"/>
              </a:cxn>
              <a:cxn ang="10800000">
                <a:pos x="wd2" y="hd2"/>
              </a:cxn>
              <a:cxn ang="16200000">
                <a:pos x="wd2" y="hd2"/>
              </a:cxn>
            </a:cxnLst>
            <a:rect l="0" t="0" r="r" b="b"/>
            <a:pathLst>
              <a:path w="21399" h="21600" extrusionOk="0">
                <a:moveTo>
                  <a:pt x="18364" y="0"/>
                </a:moveTo>
                <a:cubicBezTo>
                  <a:pt x="17654" y="216"/>
                  <a:pt x="17004" y="550"/>
                  <a:pt x="16295" y="806"/>
                </a:cubicBezTo>
                <a:cubicBezTo>
                  <a:pt x="16137" y="845"/>
                  <a:pt x="15822" y="963"/>
                  <a:pt x="15822" y="963"/>
                </a:cubicBezTo>
                <a:cubicBezTo>
                  <a:pt x="15290" y="1730"/>
                  <a:pt x="14462" y="2241"/>
                  <a:pt x="13595" y="2535"/>
                </a:cubicBezTo>
                <a:cubicBezTo>
                  <a:pt x="12905" y="3243"/>
                  <a:pt x="13595" y="2634"/>
                  <a:pt x="11998" y="3184"/>
                </a:cubicBezTo>
                <a:cubicBezTo>
                  <a:pt x="10875" y="3538"/>
                  <a:pt x="9752" y="3656"/>
                  <a:pt x="8648" y="3970"/>
                </a:cubicBezTo>
                <a:cubicBezTo>
                  <a:pt x="8273" y="4068"/>
                  <a:pt x="7899" y="4167"/>
                  <a:pt x="7544" y="4285"/>
                </a:cubicBezTo>
                <a:cubicBezTo>
                  <a:pt x="7209" y="4363"/>
                  <a:pt x="6579" y="4599"/>
                  <a:pt x="6579" y="4599"/>
                </a:cubicBezTo>
                <a:cubicBezTo>
                  <a:pt x="5968" y="5228"/>
                  <a:pt x="5179" y="5759"/>
                  <a:pt x="4352" y="6034"/>
                </a:cubicBezTo>
                <a:cubicBezTo>
                  <a:pt x="4076" y="5975"/>
                  <a:pt x="3819" y="5936"/>
                  <a:pt x="3563" y="5877"/>
                </a:cubicBezTo>
                <a:cubicBezTo>
                  <a:pt x="3228" y="5778"/>
                  <a:pt x="2598" y="5562"/>
                  <a:pt x="2598" y="5562"/>
                </a:cubicBezTo>
                <a:cubicBezTo>
                  <a:pt x="2164" y="6820"/>
                  <a:pt x="2499" y="6447"/>
                  <a:pt x="1336" y="6840"/>
                </a:cubicBezTo>
                <a:cubicBezTo>
                  <a:pt x="331" y="8176"/>
                  <a:pt x="351" y="7626"/>
                  <a:pt x="863" y="9061"/>
                </a:cubicBezTo>
                <a:cubicBezTo>
                  <a:pt x="745" y="9218"/>
                  <a:pt x="666" y="9395"/>
                  <a:pt x="528" y="9532"/>
                </a:cubicBezTo>
                <a:cubicBezTo>
                  <a:pt x="390" y="9650"/>
                  <a:pt x="95" y="9650"/>
                  <a:pt x="55" y="9847"/>
                </a:cubicBezTo>
                <a:cubicBezTo>
                  <a:pt x="-201" y="10810"/>
                  <a:pt x="489" y="10947"/>
                  <a:pt x="1021" y="11439"/>
                </a:cubicBezTo>
                <a:cubicBezTo>
                  <a:pt x="1297" y="12598"/>
                  <a:pt x="1277" y="13797"/>
                  <a:pt x="1652" y="14937"/>
                </a:cubicBezTo>
                <a:cubicBezTo>
                  <a:pt x="1592" y="15252"/>
                  <a:pt x="1533" y="15566"/>
                  <a:pt x="1494" y="15881"/>
                </a:cubicBezTo>
                <a:cubicBezTo>
                  <a:pt x="1376" y="16411"/>
                  <a:pt x="1179" y="17473"/>
                  <a:pt x="1179" y="17473"/>
                </a:cubicBezTo>
                <a:cubicBezTo>
                  <a:pt x="1415" y="18475"/>
                  <a:pt x="1494" y="17925"/>
                  <a:pt x="2125" y="18593"/>
                </a:cubicBezTo>
                <a:cubicBezTo>
                  <a:pt x="2302" y="19143"/>
                  <a:pt x="2203" y="19772"/>
                  <a:pt x="2440" y="20322"/>
                </a:cubicBezTo>
                <a:cubicBezTo>
                  <a:pt x="2617" y="20755"/>
                  <a:pt x="3642" y="20833"/>
                  <a:pt x="4036" y="20971"/>
                </a:cubicBezTo>
                <a:cubicBezTo>
                  <a:pt x="5613" y="20657"/>
                  <a:pt x="5495" y="21187"/>
                  <a:pt x="6756" y="21443"/>
                </a:cubicBezTo>
                <a:cubicBezTo>
                  <a:pt x="7308" y="21541"/>
                  <a:pt x="7899" y="21541"/>
                  <a:pt x="8490" y="21600"/>
                </a:cubicBezTo>
                <a:cubicBezTo>
                  <a:pt x="9614" y="20873"/>
                  <a:pt x="8963" y="20126"/>
                  <a:pt x="9456" y="19065"/>
                </a:cubicBezTo>
                <a:cubicBezTo>
                  <a:pt x="9673" y="18534"/>
                  <a:pt x="11230" y="18455"/>
                  <a:pt x="11525" y="18416"/>
                </a:cubicBezTo>
                <a:cubicBezTo>
                  <a:pt x="12787" y="17767"/>
                  <a:pt x="14284" y="17787"/>
                  <a:pt x="15506" y="17001"/>
                </a:cubicBezTo>
                <a:cubicBezTo>
                  <a:pt x="15546" y="16844"/>
                  <a:pt x="15565" y="16667"/>
                  <a:pt x="15664" y="16529"/>
                </a:cubicBezTo>
                <a:cubicBezTo>
                  <a:pt x="15723" y="16392"/>
                  <a:pt x="15900" y="16313"/>
                  <a:pt x="15979" y="16195"/>
                </a:cubicBezTo>
                <a:cubicBezTo>
                  <a:pt x="16925" y="14230"/>
                  <a:pt x="15743" y="15999"/>
                  <a:pt x="16630" y="14780"/>
                </a:cubicBezTo>
                <a:cubicBezTo>
                  <a:pt x="16886" y="13974"/>
                  <a:pt x="17221" y="13974"/>
                  <a:pt x="18049" y="13817"/>
                </a:cubicBezTo>
                <a:cubicBezTo>
                  <a:pt x="18344" y="13620"/>
                  <a:pt x="18719" y="13561"/>
                  <a:pt x="19014" y="13345"/>
                </a:cubicBezTo>
                <a:cubicBezTo>
                  <a:pt x="20019" y="12520"/>
                  <a:pt x="18600" y="13109"/>
                  <a:pt x="19803" y="12716"/>
                </a:cubicBezTo>
                <a:cubicBezTo>
                  <a:pt x="19842" y="12539"/>
                  <a:pt x="19960" y="12382"/>
                  <a:pt x="19960" y="12225"/>
                </a:cubicBezTo>
                <a:cubicBezTo>
                  <a:pt x="19921" y="11891"/>
                  <a:pt x="19645" y="11282"/>
                  <a:pt x="19645" y="11282"/>
                </a:cubicBezTo>
                <a:cubicBezTo>
                  <a:pt x="19822" y="9336"/>
                  <a:pt x="19783" y="9552"/>
                  <a:pt x="20768" y="8098"/>
                </a:cubicBezTo>
                <a:cubicBezTo>
                  <a:pt x="20946" y="6958"/>
                  <a:pt x="21241" y="5916"/>
                  <a:pt x="21399" y="4776"/>
                </a:cubicBezTo>
                <a:cubicBezTo>
                  <a:pt x="21340" y="4344"/>
                  <a:pt x="21399" y="3892"/>
                  <a:pt x="21241" y="3498"/>
                </a:cubicBezTo>
                <a:cubicBezTo>
                  <a:pt x="21044" y="3007"/>
                  <a:pt x="19803" y="2870"/>
                  <a:pt x="19803" y="2870"/>
                </a:cubicBezTo>
                <a:cubicBezTo>
                  <a:pt x="19113" y="2142"/>
                  <a:pt x="19448" y="0"/>
                  <a:pt x="18364" y="0"/>
                </a:cubicBezTo>
                <a:close/>
              </a:path>
            </a:pathLst>
          </a:custGeom>
          <a:solidFill>
            <a:schemeClr val="accent3">
              <a:lumOff val="44000"/>
            </a:schemeClr>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9" name="Freeform 7"/>
          <p:cNvSpPr/>
          <p:nvPr/>
        </p:nvSpPr>
        <p:spPr>
          <a:xfrm>
            <a:off x="1295400" y="4746625"/>
            <a:ext cx="512763" cy="409575"/>
          </a:xfrm>
          <a:custGeom>
            <a:avLst/>
            <a:gdLst/>
            <a:ahLst/>
            <a:cxnLst>
              <a:cxn ang="0">
                <a:pos x="wd2" y="hd2"/>
              </a:cxn>
              <a:cxn ang="5400000">
                <a:pos x="wd2" y="hd2"/>
              </a:cxn>
              <a:cxn ang="10800000">
                <a:pos x="wd2" y="hd2"/>
              </a:cxn>
              <a:cxn ang="16200000">
                <a:pos x="wd2" y="hd2"/>
              </a:cxn>
            </a:cxnLst>
            <a:rect l="0" t="0" r="r" b="b"/>
            <a:pathLst>
              <a:path w="21600" h="21600" extrusionOk="0">
                <a:moveTo>
                  <a:pt x="535" y="16912"/>
                </a:moveTo>
                <a:cubicBezTo>
                  <a:pt x="936" y="14484"/>
                  <a:pt x="1471" y="12391"/>
                  <a:pt x="2207" y="10130"/>
                </a:cubicBezTo>
                <a:cubicBezTo>
                  <a:pt x="1538" y="6447"/>
                  <a:pt x="802" y="6447"/>
                  <a:pt x="0" y="3349"/>
                </a:cubicBezTo>
                <a:cubicBezTo>
                  <a:pt x="535" y="2847"/>
                  <a:pt x="1003" y="2260"/>
                  <a:pt x="1605" y="2009"/>
                </a:cubicBezTo>
                <a:cubicBezTo>
                  <a:pt x="2608" y="1423"/>
                  <a:pt x="4882" y="670"/>
                  <a:pt x="4882" y="670"/>
                </a:cubicBezTo>
                <a:cubicBezTo>
                  <a:pt x="5417" y="837"/>
                  <a:pt x="6085" y="837"/>
                  <a:pt x="6487" y="1340"/>
                </a:cubicBezTo>
                <a:cubicBezTo>
                  <a:pt x="6821" y="1758"/>
                  <a:pt x="6754" y="2679"/>
                  <a:pt x="7022" y="3349"/>
                </a:cubicBezTo>
                <a:cubicBezTo>
                  <a:pt x="7690" y="5023"/>
                  <a:pt x="8159" y="5442"/>
                  <a:pt x="9228" y="6781"/>
                </a:cubicBezTo>
                <a:cubicBezTo>
                  <a:pt x="9897" y="6530"/>
                  <a:pt x="10767" y="6614"/>
                  <a:pt x="11368" y="6028"/>
                </a:cubicBezTo>
                <a:cubicBezTo>
                  <a:pt x="12305" y="4940"/>
                  <a:pt x="12238" y="2428"/>
                  <a:pt x="13508" y="2009"/>
                </a:cubicBezTo>
                <a:cubicBezTo>
                  <a:pt x="14578" y="1507"/>
                  <a:pt x="15648" y="1088"/>
                  <a:pt x="16785" y="670"/>
                </a:cubicBezTo>
                <a:cubicBezTo>
                  <a:pt x="17320" y="419"/>
                  <a:pt x="18390" y="0"/>
                  <a:pt x="18390" y="0"/>
                </a:cubicBezTo>
                <a:cubicBezTo>
                  <a:pt x="20931" y="2093"/>
                  <a:pt x="19527" y="251"/>
                  <a:pt x="20530" y="4688"/>
                </a:cubicBezTo>
                <a:cubicBezTo>
                  <a:pt x="20798" y="6028"/>
                  <a:pt x="21600" y="8791"/>
                  <a:pt x="21600" y="8791"/>
                </a:cubicBezTo>
                <a:cubicBezTo>
                  <a:pt x="15581" y="11219"/>
                  <a:pt x="19126" y="19172"/>
                  <a:pt x="13508" y="21600"/>
                </a:cubicBezTo>
                <a:cubicBezTo>
                  <a:pt x="10900" y="20512"/>
                  <a:pt x="8092" y="18921"/>
                  <a:pt x="5417" y="18251"/>
                </a:cubicBezTo>
                <a:cubicBezTo>
                  <a:pt x="4480" y="18000"/>
                  <a:pt x="3611" y="17749"/>
                  <a:pt x="2742" y="17581"/>
                </a:cubicBezTo>
                <a:cubicBezTo>
                  <a:pt x="1939" y="17330"/>
                  <a:pt x="535" y="16912"/>
                  <a:pt x="535" y="16912"/>
                </a:cubicBezTo>
                <a:close/>
              </a:path>
            </a:pathLst>
          </a:custGeom>
          <a:solidFill>
            <a:srgbClr val="FF0000"/>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0" name="Rectangle 8"/>
          <p:cNvSpPr txBox="1">
            <a:spLocks noGrp="1"/>
          </p:cNvSpPr>
          <p:nvPr>
            <p:ph type="title"/>
          </p:nvPr>
        </p:nvSpPr>
        <p:spPr>
          <a:xfrm>
            <a:off x="6248400" y="685800"/>
            <a:ext cx="3200400" cy="1200329"/>
          </a:xfrm>
          <a:prstGeom prst="rect">
            <a:avLst/>
          </a:prstGeom>
          <a:effectLst>
            <a:outerShdw blurRad="63500" dist="35921" dir="2700000" rotWithShape="0">
              <a:srgbClr val="000000"/>
            </a:outerShdw>
          </a:effectLst>
        </p:spPr>
        <p:txBody>
          <a:bodyPr anchor="t"/>
          <a:lstStyle>
            <a:lvl1pPr rtl="1">
              <a:defRPr sz="3600" b="1">
                <a:solidFill>
                  <a:schemeClr val="accent3">
                    <a:lumOff val="44000"/>
                  </a:schemeClr>
                </a:solidFill>
                <a:latin typeface="Arial"/>
                <a:ea typeface="Arial"/>
                <a:cs typeface="Arial"/>
                <a:sym typeface="Arial"/>
              </a:defRPr>
            </a:lvl1pPr>
          </a:lstStyle>
          <a:p>
            <a:r>
              <a:rPr dirty="0" err="1">
                <a:latin typeface="Arial" panose="020B0604020202020204" pitchFamily="34" charset="0"/>
                <a:cs typeface="Arial" panose="020B0604020202020204" pitchFamily="34" charset="0"/>
              </a:rPr>
              <a:t>معبر</a:t>
            </a:r>
            <a:r>
              <a:rPr dirty="0">
                <a:latin typeface="Arial" panose="020B0604020202020204" pitchFamily="34" charset="0"/>
                <a:cs typeface="Arial" panose="020B0604020202020204" pitchFamily="34" charset="0"/>
              </a:rPr>
              <a:t>        كورنثوس</a:t>
            </a:r>
          </a:p>
        </p:txBody>
      </p:sp>
      <p:grpSp>
        <p:nvGrpSpPr>
          <p:cNvPr id="11263" name="AutoShape 9"/>
          <p:cNvGrpSpPr/>
          <p:nvPr/>
        </p:nvGrpSpPr>
        <p:grpSpPr>
          <a:xfrm>
            <a:off x="5357812" y="1592262"/>
            <a:ext cx="3276603" cy="838201"/>
            <a:chOff x="-36218" y="825029"/>
            <a:chExt cx="3276601" cy="838201"/>
          </a:xfrm>
        </p:grpSpPr>
        <p:sp>
          <p:nvSpPr>
            <p:cNvPr id="11261" name="Double Arrow"/>
            <p:cNvSpPr/>
            <p:nvPr/>
          </p:nvSpPr>
          <p:spPr>
            <a:xfrm rot="1981080">
              <a:off x="-36218" y="825029"/>
              <a:ext cx="3276601" cy="838201"/>
            </a:xfrm>
            <a:prstGeom prst="leftRightArrow">
              <a:avLst>
                <a:gd name="adj1" fmla="val 50000"/>
                <a:gd name="adj2" fmla="val 78182"/>
              </a:avLst>
            </a:prstGeom>
            <a:solidFill>
              <a:srgbClr val="000000"/>
            </a:solidFill>
            <a:ln w="9525" cap="flat">
              <a:solidFill>
                <a:srgbClr val="000000"/>
              </a:solidFill>
              <a:prstDash val="solid"/>
              <a:miter lim="8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2" name="7 كم"/>
            <p:cNvSpPr txBox="1"/>
            <p:nvPr/>
          </p:nvSpPr>
          <p:spPr>
            <a:xfrm rot="1981080">
              <a:off x="1275391" y="982520"/>
              <a:ext cx="653382"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lvl1pPr rtl="1">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7</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كم</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11267" name="AutoShape 10"/>
          <p:cNvGrpSpPr/>
          <p:nvPr/>
        </p:nvGrpSpPr>
        <p:grpSpPr>
          <a:xfrm>
            <a:off x="1550114" y="580466"/>
            <a:ext cx="4402018" cy="3239839"/>
            <a:chOff x="0" y="0"/>
            <a:chExt cx="4402017" cy="3239838"/>
          </a:xfrm>
        </p:grpSpPr>
        <p:sp>
          <p:nvSpPr>
            <p:cNvPr id="11264" name="Shape"/>
            <p:cNvSpPr/>
            <p:nvPr/>
          </p:nvSpPr>
          <p:spPr>
            <a:xfrm rot="8901611">
              <a:off x="-76572" y="1120541"/>
              <a:ext cx="4555161" cy="998756"/>
            </a:xfrm>
            <a:custGeom>
              <a:avLst/>
              <a:gdLst/>
              <a:ahLst/>
              <a:cxnLst>
                <a:cxn ang="0">
                  <a:pos x="wd2" y="hd2"/>
                </a:cxn>
                <a:cxn ang="5400000">
                  <a:pos x="wd2" y="hd2"/>
                </a:cxn>
                <a:cxn ang="10800000">
                  <a:pos x="wd2" y="hd2"/>
                </a:cxn>
                <a:cxn ang="16200000">
                  <a:pos x="wd2" y="hd2"/>
                </a:cxn>
              </a:cxnLst>
              <a:rect l="0" t="0" r="r" b="b"/>
              <a:pathLst>
                <a:path w="21600" h="19454" extrusionOk="0">
                  <a:moveTo>
                    <a:pt x="17633" y="0"/>
                  </a:moveTo>
                  <a:lnTo>
                    <a:pt x="21600" y="6483"/>
                  </a:lnTo>
                  <a:lnTo>
                    <a:pt x="19396" y="6483"/>
                  </a:lnTo>
                  <a:cubicBezTo>
                    <a:pt x="18026" y="16254"/>
                    <a:pt x="13858" y="21600"/>
                    <a:pt x="9919" y="18639"/>
                  </a:cubicBezTo>
                  <a:lnTo>
                    <a:pt x="9919" y="18639"/>
                  </a:lnTo>
                  <a:cubicBezTo>
                    <a:pt x="12282" y="16863"/>
                    <a:pt x="14166" y="12345"/>
                    <a:pt x="14988" y="6483"/>
                  </a:cubicBezTo>
                  <a:lnTo>
                    <a:pt x="12784" y="6483"/>
                  </a:lnTo>
                  <a:close/>
                  <a:moveTo>
                    <a:pt x="7714" y="19450"/>
                  </a:moveTo>
                  <a:cubicBezTo>
                    <a:pt x="3454" y="19450"/>
                    <a:pt x="0" y="10742"/>
                    <a:pt x="0" y="0"/>
                  </a:cubicBezTo>
                  <a:lnTo>
                    <a:pt x="4408" y="0"/>
                  </a:lnTo>
                  <a:cubicBezTo>
                    <a:pt x="4408" y="10742"/>
                    <a:pt x="7862" y="19450"/>
                    <a:pt x="12123" y="19450"/>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5" name="Shape"/>
            <p:cNvSpPr/>
            <p:nvPr/>
          </p:nvSpPr>
          <p:spPr>
            <a:xfrm rot="8901611">
              <a:off x="1773599" y="596519"/>
              <a:ext cx="2556511" cy="998538"/>
            </a:xfrm>
            <a:custGeom>
              <a:avLst/>
              <a:gdLst/>
              <a:ahLst/>
              <a:cxnLst>
                <a:cxn ang="0">
                  <a:pos x="wd2" y="hd2"/>
                </a:cxn>
                <a:cxn ang="5400000">
                  <a:pos x="wd2" y="hd2"/>
                </a:cxn>
                <a:cxn ang="10800000">
                  <a:pos x="wd2" y="hd2"/>
                </a:cxn>
                <a:cxn ang="16200000">
                  <a:pos x="wd2" y="hd2"/>
                </a:cxn>
              </a:cxnLst>
              <a:rect l="0" t="0" r="r" b="b"/>
              <a:pathLst>
                <a:path w="21600" h="21600" extrusionOk="0">
                  <a:moveTo>
                    <a:pt x="13745" y="21600"/>
                  </a:moveTo>
                  <a:cubicBezTo>
                    <a:pt x="6154" y="21600"/>
                    <a:pt x="0" y="11929"/>
                    <a:pt x="0" y="0"/>
                  </a:cubicBezTo>
                  <a:lnTo>
                    <a:pt x="7855" y="0"/>
                  </a:lnTo>
                  <a:cubicBezTo>
                    <a:pt x="7855" y="11929"/>
                    <a:pt x="14009"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6" name="Line"/>
            <p:cNvSpPr/>
            <p:nvPr/>
          </p:nvSpPr>
          <p:spPr>
            <a:xfrm rot="8901611">
              <a:off x="-76514" y="1120743"/>
              <a:ext cx="4555161" cy="998538"/>
            </a:xfrm>
            <a:custGeom>
              <a:avLst/>
              <a:gdLst/>
              <a:ahLst/>
              <a:cxnLst>
                <a:cxn ang="0">
                  <a:pos x="wd2" y="hd2"/>
                </a:cxn>
                <a:cxn ang="5400000">
                  <a:pos x="wd2" y="hd2"/>
                </a:cxn>
                <a:cxn ang="10800000">
                  <a:pos x="wd2" y="hd2"/>
                </a:cxn>
                <a:cxn ang="16200000">
                  <a:pos x="wd2" y="hd2"/>
                </a:cxn>
              </a:cxnLst>
              <a:rect l="0" t="0" r="r" b="b"/>
              <a:pathLst>
                <a:path w="21600" h="21600" extrusionOk="0">
                  <a:moveTo>
                    <a:pt x="9919" y="20700"/>
                  </a:moveTo>
                  <a:lnTo>
                    <a:pt x="9919" y="20700"/>
                  </a:lnTo>
                  <a:cubicBezTo>
                    <a:pt x="12282" y="18727"/>
                    <a:pt x="14166" y="13710"/>
                    <a:pt x="14988" y="7200"/>
                  </a:cubicBezTo>
                  <a:lnTo>
                    <a:pt x="12784" y="7200"/>
                  </a:lnTo>
                  <a:lnTo>
                    <a:pt x="17633" y="0"/>
                  </a:lnTo>
                  <a:lnTo>
                    <a:pt x="21600" y="7200"/>
                  </a:lnTo>
                  <a:lnTo>
                    <a:pt x="19396" y="7200"/>
                  </a:lnTo>
                  <a:cubicBezTo>
                    <a:pt x="18306" y="15830"/>
                    <a:pt x="15392" y="21600"/>
                    <a:pt x="12123" y="21600"/>
                  </a:cubicBezTo>
                  <a:lnTo>
                    <a:pt x="7714" y="21600"/>
                  </a:lnTo>
                  <a:cubicBezTo>
                    <a:pt x="3454" y="21600"/>
                    <a:pt x="0" y="11929"/>
                    <a:pt x="0" y="0"/>
                  </a:cubicBezTo>
                  <a:lnTo>
                    <a:pt x="4408" y="0"/>
                  </a:lnTo>
                  <a:cubicBezTo>
                    <a:pt x="4408" y="11929"/>
                    <a:pt x="7862" y="21600"/>
                    <a:pt x="12123"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1271" name="AutoShape 11"/>
          <p:cNvGrpSpPr/>
          <p:nvPr/>
        </p:nvGrpSpPr>
        <p:grpSpPr>
          <a:xfrm>
            <a:off x="2256095" y="2957028"/>
            <a:ext cx="7426851" cy="2570504"/>
            <a:chOff x="0" y="0"/>
            <a:chExt cx="7426849" cy="2570503"/>
          </a:xfrm>
        </p:grpSpPr>
        <p:sp>
          <p:nvSpPr>
            <p:cNvPr id="11268" name="Shape"/>
            <p:cNvSpPr/>
            <p:nvPr/>
          </p:nvSpPr>
          <p:spPr>
            <a:xfrm rot="20851465">
              <a:off x="20672" y="785931"/>
              <a:ext cx="7385506" cy="998642"/>
            </a:xfrm>
            <a:custGeom>
              <a:avLst/>
              <a:gdLst/>
              <a:ahLst/>
              <a:cxnLst>
                <a:cxn ang="0">
                  <a:pos x="wd2" y="hd2"/>
                </a:cxn>
                <a:cxn ang="5400000">
                  <a:pos x="wd2" y="hd2"/>
                </a:cxn>
                <a:cxn ang="10800000">
                  <a:pos x="wd2" y="hd2"/>
                </a:cxn>
                <a:cxn ang="16200000">
                  <a:pos x="wd2" y="hd2"/>
                </a:cxn>
              </a:cxnLst>
              <a:rect l="0" t="0" r="r" b="b"/>
              <a:pathLst>
                <a:path w="21600" h="20147" extrusionOk="0">
                  <a:moveTo>
                    <a:pt x="17650" y="0"/>
                  </a:moveTo>
                  <a:lnTo>
                    <a:pt x="21600" y="6715"/>
                  </a:lnTo>
                  <a:lnTo>
                    <a:pt x="18648" y="6715"/>
                  </a:lnTo>
                  <a:cubicBezTo>
                    <a:pt x="17322" y="16047"/>
                    <a:pt x="13468" y="21600"/>
                    <a:pt x="9555" y="19814"/>
                  </a:cubicBezTo>
                  <a:lnTo>
                    <a:pt x="9555" y="19814"/>
                  </a:lnTo>
                  <a:cubicBezTo>
                    <a:pt x="12407" y="18513"/>
                    <a:pt x="14761" y="13517"/>
                    <a:pt x="15727" y="6715"/>
                  </a:cubicBezTo>
                  <a:lnTo>
                    <a:pt x="12775" y="6715"/>
                  </a:lnTo>
                  <a:close/>
                  <a:moveTo>
                    <a:pt x="8095" y="20145"/>
                  </a:moveTo>
                  <a:cubicBezTo>
                    <a:pt x="3624" y="20145"/>
                    <a:pt x="0" y="11126"/>
                    <a:pt x="0" y="0"/>
                  </a:cubicBezTo>
                  <a:lnTo>
                    <a:pt x="2920" y="0"/>
                  </a:lnTo>
                  <a:cubicBezTo>
                    <a:pt x="2920" y="11126"/>
                    <a:pt x="6545" y="20145"/>
                    <a:pt x="11015" y="20145"/>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9" name="Shape"/>
            <p:cNvSpPr/>
            <p:nvPr/>
          </p:nvSpPr>
          <p:spPr>
            <a:xfrm rot="20851465">
              <a:off x="63387" y="1176836"/>
              <a:ext cx="3766424" cy="998538"/>
            </a:xfrm>
            <a:custGeom>
              <a:avLst/>
              <a:gdLst/>
              <a:ahLst/>
              <a:cxnLst>
                <a:cxn ang="0">
                  <a:pos x="wd2" y="hd2"/>
                </a:cxn>
                <a:cxn ang="5400000">
                  <a:pos x="wd2" y="hd2"/>
                </a:cxn>
                <a:cxn ang="10800000">
                  <a:pos x="wd2" y="hd2"/>
                </a:cxn>
                <a:cxn ang="16200000">
                  <a:pos x="wd2" y="hd2"/>
                </a:cxn>
              </a:cxnLst>
              <a:rect l="0" t="0" r="r" b="b"/>
              <a:pathLst>
                <a:path w="21600" h="21600" extrusionOk="0">
                  <a:moveTo>
                    <a:pt x="15874" y="21600"/>
                  </a:moveTo>
                  <a:cubicBezTo>
                    <a:pt x="7107" y="21600"/>
                    <a:pt x="0" y="11929"/>
                    <a:pt x="0" y="0"/>
                  </a:cubicBezTo>
                  <a:lnTo>
                    <a:pt x="5726" y="0"/>
                  </a:lnTo>
                  <a:cubicBezTo>
                    <a:pt x="5726" y="11929"/>
                    <a:pt x="12833"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70" name="Line"/>
            <p:cNvSpPr/>
            <p:nvPr/>
          </p:nvSpPr>
          <p:spPr>
            <a:xfrm rot="20851465">
              <a:off x="20661" y="785932"/>
              <a:ext cx="7385506" cy="998538"/>
            </a:xfrm>
            <a:custGeom>
              <a:avLst/>
              <a:gdLst/>
              <a:ahLst/>
              <a:cxnLst>
                <a:cxn ang="0">
                  <a:pos x="wd2" y="hd2"/>
                </a:cxn>
                <a:cxn ang="5400000">
                  <a:pos x="wd2" y="hd2"/>
                </a:cxn>
                <a:cxn ang="10800000">
                  <a:pos x="wd2" y="hd2"/>
                </a:cxn>
                <a:cxn ang="16200000">
                  <a:pos x="wd2" y="hd2"/>
                </a:cxn>
              </a:cxnLst>
              <a:rect l="0" t="0" r="r" b="b"/>
              <a:pathLst>
                <a:path w="21600" h="21600" extrusionOk="0">
                  <a:moveTo>
                    <a:pt x="9555" y="21246"/>
                  </a:moveTo>
                  <a:lnTo>
                    <a:pt x="9555" y="21246"/>
                  </a:lnTo>
                  <a:cubicBezTo>
                    <a:pt x="12407" y="19850"/>
                    <a:pt x="14761" y="14493"/>
                    <a:pt x="15727" y="7200"/>
                  </a:cubicBezTo>
                  <a:lnTo>
                    <a:pt x="12775" y="7200"/>
                  </a:lnTo>
                  <a:lnTo>
                    <a:pt x="17650" y="0"/>
                  </a:lnTo>
                  <a:lnTo>
                    <a:pt x="21600" y="7200"/>
                  </a:lnTo>
                  <a:lnTo>
                    <a:pt x="18648" y="7200"/>
                  </a:lnTo>
                  <a:cubicBezTo>
                    <a:pt x="17504" y="15830"/>
                    <a:pt x="14446" y="21600"/>
                    <a:pt x="11015" y="21600"/>
                  </a:cubicBezTo>
                  <a:lnTo>
                    <a:pt x="8095" y="21600"/>
                  </a:lnTo>
                  <a:cubicBezTo>
                    <a:pt x="3624" y="21600"/>
                    <a:pt x="0" y="11929"/>
                    <a:pt x="0" y="0"/>
                  </a:cubicBezTo>
                  <a:lnTo>
                    <a:pt x="2920" y="0"/>
                  </a:lnTo>
                  <a:cubicBezTo>
                    <a:pt x="2920" y="11929"/>
                    <a:pt x="6545" y="21600"/>
                    <a:pt x="11015"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1272" name="Text Box 12"/>
          <p:cNvSpPr txBox="1"/>
          <p:nvPr/>
        </p:nvSpPr>
        <p:spPr>
          <a:xfrm>
            <a:off x="-30481" y="5029200"/>
            <a:ext cx="3337561"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عبر</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كورنثوس</a:t>
            </a:r>
          </a:p>
        </p:txBody>
      </p:sp>
      <p:pic>
        <p:nvPicPr>
          <p:cNvPr id="11273" name="Picture 13" descr="Picture 13"/>
          <p:cNvPicPr>
            <a:picLocks noChangeAspect="1"/>
          </p:cNvPicPr>
          <p:nvPr/>
        </p:nvPicPr>
        <p:blipFill>
          <a:blip r:embed="rId5" cstate="print"/>
          <a:stretch>
            <a:fillRect/>
          </a:stretch>
        </p:blipFill>
        <p:spPr>
          <a:xfrm>
            <a:off x="4343400" y="228600"/>
            <a:ext cx="1003300" cy="1308100"/>
          </a:xfrm>
          <a:prstGeom prst="rect">
            <a:avLst/>
          </a:prstGeom>
          <a:ln w="12700">
            <a:miter lim="400000"/>
          </a:ln>
        </p:spPr>
      </p:pic>
      <p:pic>
        <p:nvPicPr>
          <p:cNvPr id="11274" name="Picture 14" descr="Picture 14"/>
          <p:cNvPicPr>
            <a:picLocks noChangeAspect="1"/>
          </p:cNvPicPr>
          <p:nvPr/>
        </p:nvPicPr>
        <p:blipFill>
          <a:blip r:embed="rId5" cstate="print"/>
          <a:stretch>
            <a:fillRect/>
          </a:stretch>
        </p:blipFill>
        <p:spPr>
          <a:xfrm>
            <a:off x="5562600" y="1295400"/>
            <a:ext cx="1003300" cy="1308100"/>
          </a:xfrm>
          <a:prstGeom prst="rect">
            <a:avLst/>
          </a:prstGeom>
          <a:ln w="12700">
            <a:miter lim="400000"/>
          </a:ln>
        </p:spPr>
      </p:pic>
      <p:pic>
        <p:nvPicPr>
          <p:cNvPr id="11275" name="Picture 15" descr="Picture 15"/>
          <p:cNvPicPr>
            <a:picLocks noChangeAspect="1"/>
          </p:cNvPicPr>
          <p:nvPr/>
        </p:nvPicPr>
        <p:blipFill>
          <a:blip r:embed="rId5" cstate="print"/>
          <a:stretch>
            <a:fillRect/>
          </a:stretch>
        </p:blipFill>
        <p:spPr>
          <a:xfrm>
            <a:off x="6858000" y="2286000"/>
            <a:ext cx="1003300" cy="1308100"/>
          </a:xfrm>
          <a:prstGeom prst="rect">
            <a:avLst/>
          </a:prstGeom>
          <a:ln w="12700">
            <a:miter lim="400000"/>
          </a:ln>
        </p:spPr>
      </p:pic>
      <p:pic>
        <p:nvPicPr>
          <p:cNvPr id="11276" name="Picture 16" descr="Picture 16"/>
          <p:cNvPicPr>
            <a:picLocks noChangeAspect="1"/>
          </p:cNvPicPr>
          <p:nvPr/>
        </p:nvPicPr>
        <p:blipFill>
          <a:blip r:embed="rId5" cstate="print"/>
          <a:stretch>
            <a:fillRect/>
          </a:stretch>
        </p:blipFill>
        <p:spPr>
          <a:xfrm>
            <a:off x="8140700" y="3276600"/>
            <a:ext cx="1003300" cy="1308100"/>
          </a:xfrm>
          <a:prstGeom prst="rect">
            <a:avLst/>
          </a:prstGeom>
          <a:ln w="12700">
            <a:miter lim="400000"/>
          </a:ln>
        </p:spPr>
      </p:pic>
      <p:sp>
        <p:nvSpPr>
          <p:cNvPr id="11277" name="Text Box 17"/>
          <p:cNvSpPr txBox="1"/>
          <p:nvPr/>
        </p:nvSpPr>
        <p:spPr>
          <a:xfrm>
            <a:off x="-106680" y="5562600"/>
            <a:ext cx="3337560"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هيكل</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أفروديت</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1278" name="Text Box 18"/>
          <p:cNvSpPr txBox="1"/>
          <p:nvPr/>
        </p:nvSpPr>
        <p:spPr>
          <a:xfrm>
            <a:off x="8254800" y="76200"/>
            <a:ext cx="763989" cy="461665"/>
          </a:xfrm>
          <a:prstGeom prst="rect">
            <a:avLst/>
          </a:prstGeom>
          <a:solidFill>
            <a:srgbClr val="482400"/>
          </a:solidFill>
          <a:ln w="12700">
            <a:miter lim="400000"/>
          </a:ln>
          <a:effectLst>
            <a:outerShdw blurRad="63500" dist="35921" dir="2700000" rotWithShape="0">
              <a:srgbClr val="80808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١٦١ أ</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ntr" presetSubtype="1" fill="hold" grpId="0" nodeType="afterEffect">
                                  <p:stCondLst>
                                    <p:cond delay="0"/>
                                  </p:stCondLst>
                                  <p:iterate>
                                    <p:tmAbs val="0"/>
                                  </p:iterate>
                                  <p:childTnLst>
                                    <p:set>
                                      <p:cBhvr>
                                        <p:cTn id="6" fill="hold"/>
                                        <p:tgtEl>
                                          <p:spTgt spid="11273"/>
                                        </p:tgtEl>
                                        <p:attrNameLst>
                                          <p:attrName>style.visibility</p:attrName>
                                        </p:attrNameLst>
                                      </p:cBhvr>
                                      <p:to>
                                        <p:strVal val="visible"/>
                                      </p:to>
                                    </p:set>
                                    <p:anim calcmode="lin" valueType="num">
                                      <p:cBhvr>
                                        <p:cTn id="7" dur="2000" fill="hold"/>
                                        <p:tgtEl>
                                          <p:spTgt spid="11273"/>
                                        </p:tgtEl>
                                        <p:attrNameLst>
                                          <p:attrName>ppt_x</p:attrName>
                                        </p:attrNameLst>
                                      </p:cBhvr>
                                      <p:tavLst>
                                        <p:tav tm="0">
                                          <p:val>
                                            <p:strVal val="#ppt_x"/>
                                          </p:val>
                                        </p:tav>
                                        <p:tav tm="100000">
                                          <p:val>
                                            <p:strVal val="#ppt_x"/>
                                          </p:val>
                                        </p:tav>
                                      </p:tavLst>
                                    </p:anim>
                                    <p:anim calcmode="lin" valueType="num">
                                      <p:cBhvr>
                                        <p:cTn id="8" dur="2000" fill="hold"/>
                                        <p:tgtEl>
                                          <p:spTgt spid="11273"/>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2" presetClass="exit" presetSubtype="4" fill="hold" grpId="1" nodeType="afterEffect">
                                  <p:stCondLst>
                                    <p:cond delay="0"/>
                                  </p:stCondLst>
                                  <p:iterate>
                                    <p:tmAbs val="0"/>
                                  </p:iterate>
                                  <p:childTnLst>
                                    <p:animEffect transition="out" filter="wipe(down)">
                                      <p:cBhvr>
                                        <p:cTn id="11" dur="2000" fill="hold"/>
                                        <p:tgtEl>
                                          <p:spTgt spid="11273"/>
                                        </p:tgtEl>
                                      </p:cBhvr>
                                    </p:animEffect>
                                    <p:set>
                                      <p:cBhvr>
                                        <p:cTn id="12" fill="hold">
                                          <p:stCondLst>
                                            <p:cond delay="1999"/>
                                          </p:stCondLst>
                                        </p:cTn>
                                        <p:tgtEl>
                                          <p:spTgt spid="11273"/>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grpId="0" nodeType="afterEffect">
                                  <p:stCondLst>
                                    <p:cond delay="0"/>
                                  </p:stCondLst>
                                  <p:iterate>
                                    <p:tmAbs val="0"/>
                                  </p:iterate>
                                  <p:childTnLst>
                                    <p:set>
                                      <p:cBhvr>
                                        <p:cTn id="15" fill="hold"/>
                                        <p:tgtEl>
                                          <p:spTgt spid="11274"/>
                                        </p:tgtEl>
                                        <p:attrNameLst>
                                          <p:attrName>style.visibility</p:attrName>
                                        </p:attrNameLst>
                                      </p:cBhvr>
                                      <p:to>
                                        <p:strVal val="visible"/>
                                      </p:to>
                                    </p:set>
                                  </p:childTnLst>
                                </p:cTn>
                              </p:par>
                            </p:childTnLst>
                          </p:cTn>
                        </p:par>
                        <p:par>
                          <p:cTn id="16" fill="hold">
                            <p:stCondLst>
                              <p:cond delay="4000"/>
                            </p:stCondLst>
                            <p:childTnLst>
                              <p:par>
                                <p:cTn id="17" presetID="22" presetClass="exit" presetSubtype="4" fill="hold" grpId="1" nodeType="afterEffect">
                                  <p:stCondLst>
                                    <p:cond delay="0"/>
                                  </p:stCondLst>
                                  <p:iterate>
                                    <p:tmAbs val="0"/>
                                  </p:iterate>
                                  <p:childTnLst>
                                    <p:animEffect transition="out" filter="wipe(down)">
                                      <p:cBhvr>
                                        <p:cTn id="18" dur="2000" fill="hold"/>
                                        <p:tgtEl>
                                          <p:spTgt spid="11274"/>
                                        </p:tgtEl>
                                      </p:cBhvr>
                                    </p:animEffect>
                                    <p:set>
                                      <p:cBhvr>
                                        <p:cTn id="19" fill="hold">
                                          <p:stCondLst>
                                            <p:cond delay="1999"/>
                                          </p:stCondLst>
                                        </p:cTn>
                                        <p:tgtEl>
                                          <p:spTgt spid="11274"/>
                                        </p:tgtEl>
                                        <p:attrNameLst>
                                          <p:attrName>style.visibility</p:attrName>
                                        </p:attrNameLst>
                                      </p:cBhvr>
                                      <p:to>
                                        <p:strVal val="hidden"/>
                                      </p:to>
                                    </p:set>
                                  </p:childTnLst>
                                </p:cTn>
                              </p:par>
                            </p:childTnLst>
                          </p:cTn>
                        </p:par>
                        <p:par>
                          <p:cTn id="20" fill="hold">
                            <p:stCondLst>
                              <p:cond delay="6000"/>
                            </p:stCondLst>
                            <p:childTnLst>
                              <p:par>
                                <p:cTn id="21" presetID="1" presetClass="entr" presetSubtype="0" fill="hold" grpId="0" nodeType="afterEffect">
                                  <p:stCondLst>
                                    <p:cond delay="0"/>
                                  </p:stCondLst>
                                  <p:iterate>
                                    <p:tmAbs val="0"/>
                                  </p:iterate>
                                  <p:childTnLst>
                                    <p:set>
                                      <p:cBhvr>
                                        <p:cTn id="22" fill="hold"/>
                                        <p:tgtEl>
                                          <p:spTgt spid="11275"/>
                                        </p:tgtEl>
                                        <p:attrNameLst>
                                          <p:attrName>style.visibility</p:attrName>
                                        </p:attrNameLst>
                                      </p:cBhvr>
                                      <p:to>
                                        <p:strVal val="visible"/>
                                      </p:to>
                                    </p:set>
                                  </p:childTnLst>
                                </p:cTn>
                              </p:par>
                            </p:childTnLst>
                          </p:cTn>
                        </p:par>
                        <p:par>
                          <p:cTn id="23" fill="hold">
                            <p:stCondLst>
                              <p:cond delay="6000"/>
                            </p:stCondLst>
                            <p:childTnLst>
                              <p:par>
                                <p:cTn id="24" presetID="22" presetClass="exit" presetSubtype="4" fill="hold" grpId="1" nodeType="afterEffect">
                                  <p:stCondLst>
                                    <p:cond delay="0"/>
                                  </p:stCondLst>
                                  <p:iterate>
                                    <p:tmAbs val="0"/>
                                  </p:iterate>
                                  <p:childTnLst>
                                    <p:animEffect transition="out" filter="wipe(down)">
                                      <p:cBhvr>
                                        <p:cTn id="25" dur="2000" fill="hold"/>
                                        <p:tgtEl>
                                          <p:spTgt spid="11275"/>
                                        </p:tgtEl>
                                      </p:cBhvr>
                                    </p:animEffect>
                                    <p:set>
                                      <p:cBhvr>
                                        <p:cTn id="26" fill="hold">
                                          <p:stCondLst>
                                            <p:cond delay="1999"/>
                                          </p:stCondLst>
                                        </p:cTn>
                                        <p:tgtEl>
                                          <p:spTgt spid="11275"/>
                                        </p:tgtEl>
                                        <p:attrNameLst>
                                          <p:attrName>style.visibility</p:attrName>
                                        </p:attrNameLst>
                                      </p:cBhvr>
                                      <p:to>
                                        <p:strVal val="hidden"/>
                                      </p:to>
                                    </p:set>
                                  </p:childTnLst>
                                </p:cTn>
                              </p:par>
                            </p:childTnLst>
                          </p:cTn>
                        </p:par>
                        <p:par>
                          <p:cTn id="27" fill="hold">
                            <p:stCondLst>
                              <p:cond delay="8000"/>
                            </p:stCondLst>
                            <p:childTnLst>
                              <p:par>
                                <p:cTn id="28" presetID="1" presetClass="entr" presetSubtype="0" fill="hold" grpId="0" nodeType="afterEffect">
                                  <p:stCondLst>
                                    <p:cond delay="0"/>
                                  </p:stCondLst>
                                  <p:iterate>
                                    <p:tmAbs val="0"/>
                                  </p:iterate>
                                  <p:childTnLst>
                                    <p:set>
                                      <p:cBhvr>
                                        <p:cTn id="29" fill="hold"/>
                                        <p:tgtEl>
                                          <p:spTgt spid="11276"/>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2" fill="hold" grpId="0" nodeType="afterEffect">
                                  <p:stCondLst>
                                    <p:cond delay="0"/>
                                  </p:stCondLst>
                                  <p:iterate>
                                    <p:tmAbs val="0"/>
                                  </p:iterate>
                                  <p:childTnLst>
                                    <p:set>
                                      <p:cBhvr>
                                        <p:cTn id="32" fill="hold"/>
                                        <p:tgtEl>
                                          <p:spTgt spid="11267"/>
                                        </p:tgtEl>
                                        <p:attrNameLst>
                                          <p:attrName>style.visibility</p:attrName>
                                        </p:attrNameLst>
                                      </p:cBhvr>
                                      <p:to>
                                        <p:strVal val="visible"/>
                                      </p:to>
                                    </p:set>
                                    <p:animEffect transition="in" filter="wipe(right)">
                                      <p:cBhvr>
                                        <p:cTn id="33" dur="3000"/>
                                        <p:tgtEl>
                                          <p:spTgt spid="11267"/>
                                        </p:tgtEl>
                                      </p:cBhvr>
                                    </p:animEffect>
                                  </p:childTnLst>
                                </p:cTn>
                              </p:par>
                            </p:childTnLst>
                          </p:cTn>
                        </p:par>
                        <p:par>
                          <p:cTn id="34" fill="hold">
                            <p:stCondLst>
                              <p:cond delay="11000"/>
                            </p:stCondLst>
                            <p:childTnLst>
                              <p:par>
                                <p:cTn id="35" presetID="22" presetClass="entr" presetSubtype="8" fill="hold" grpId="0" nodeType="afterEffect">
                                  <p:stCondLst>
                                    <p:cond delay="0"/>
                                  </p:stCondLst>
                                  <p:iterate>
                                    <p:tmAbs val="0"/>
                                  </p:iterate>
                                  <p:childTnLst>
                                    <p:set>
                                      <p:cBhvr>
                                        <p:cTn id="36" fill="hold"/>
                                        <p:tgtEl>
                                          <p:spTgt spid="11271"/>
                                        </p:tgtEl>
                                        <p:attrNameLst>
                                          <p:attrName>style.visibility</p:attrName>
                                        </p:attrNameLst>
                                      </p:cBhvr>
                                      <p:to>
                                        <p:strVal val="visible"/>
                                      </p:to>
                                    </p:set>
                                    <p:animEffect transition="in" filter="wipe(left)">
                                      <p:cBhvr>
                                        <p:cTn id="37" dur="3000"/>
                                        <p:tgtEl>
                                          <p:spTgt spid="11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advAuto="0"/>
      <p:bldP spid="11271" grpId="0" animBg="1" advAuto="0"/>
      <p:bldP spid="11273" grpId="0" animBg="1" advAuto="0"/>
      <p:bldP spid="11273" grpId="1" animBg="1" advAuto="0"/>
      <p:bldP spid="11274" grpId="0" animBg="1" advAuto="0"/>
      <p:bldP spid="11274" grpId="1" animBg="1" advAuto="0"/>
      <p:bldP spid="11275" grpId="0" animBg="1" advAuto="0"/>
      <p:bldP spid="11275" grpId="1" animBg="1" advAuto="0"/>
      <p:bldP spid="11276" grpId="0" animBg="1" advAuto="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Jesus Christ Return Sky">
            <a:extLst>
              <a:ext uri="{FF2B5EF4-FFF2-40B4-BE49-F238E27FC236}">
                <a16:creationId xmlns:a16="http://schemas.microsoft.com/office/drawing/2014/main" id="{F9DD3957-FCB7-1D49-BA3D-CC09F9D17E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سوف نعطي كلنا حساباً</a:t>
            </a:r>
            <a:endParaRPr lang="en-US" sz="36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622663516"/>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 الاله )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67310" y="1690939"/>
            <a:ext cx="880533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سيتم تدمير الهيكل ونظام القرابين قريبا , والذي تم تحقيقه في عام 70 بعد الميلاد , لذلك هناك خمسة تحذيرات شديدة ) 2: 1-4 , 3: 7 -4: 13 , 8: 11 – 6: 8 , 10: 19 -39 , 12: 18-29 ) تحذر القراء من رفض السيد لليهودية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75B1E344-12D9-354B-ACFC-AF7E519ECE3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049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2042150"/>
            <a:ext cx="7569177" cy="32057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تقليد او التشبه بالمسيح يوفر للمؤمنين الفرح </a:t>
            </a:r>
            <a:b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اص.1) التواضع ( اص.2) الاتزان (اص.3) والسلام ( اص.4)</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6A0497B5-CA3B-5E49-A255-8EE3030974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5343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الألوهية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33790" y="65344"/>
            <a:ext cx="75693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١٨٧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14136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يجب على المؤمنين أن يستبدلوا بمعارضة يسوع معارضة ديوتريفيس (الآيات ٩- ١١ أ) بالأعمال الصالحة المضيافة مثل ديمتريوس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(الآيات ١١ ب -١٢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p>
        </p:txBody>
      </p:sp>
      <p:sp>
        <p:nvSpPr>
          <p:cNvPr id="7" name="Rectangle 2">
            <a:extLst>
              <a:ext uri="{FF2B5EF4-FFF2-40B4-BE49-F238E27FC236}">
                <a16:creationId xmlns:a16="http://schemas.microsoft.com/office/drawing/2014/main" id="{88FAF687-F8A3-7448-A5D1-B375587AF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410258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a:latin typeface="Times New Roman" charset="0"/>
                <a:ea typeface="ＭＳ Ｐゴシック" charset="0"/>
                <a:cs typeface="ＭＳ Ｐゴシック" charset="0"/>
              </a:rPr>
              <a:t>Summary Statement &amp; Application</a:t>
            </a:r>
            <a:endParaRPr lang="en-US">
              <a:latin typeface="Times New Roman" charset="0"/>
              <a:ea typeface="ＭＳ Ｐゴシック" charset="0"/>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9200" y="9906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752600" cy="147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192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699250" y="32766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715000" y="0"/>
            <a:ext cx="31242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3200400"/>
            <a:ext cx="2395538"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6858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2057400" y="0"/>
            <a:ext cx="36576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9763" y="3306763"/>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2286000" y="2193925"/>
            <a:ext cx="3657600" cy="246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76200" y="0"/>
            <a:ext cx="24511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2362200" y="4443413"/>
            <a:ext cx="3657600" cy="2414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105400" y="4648200"/>
            <a:ext cx="2819400"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924800" y="990600"/>
            <a:ext cx="18288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8" name="Text Box 42"/>
          <p:cNvSpPr txBox="1">
            <a:spLocks noChangeArrowheads="1"/>
          </p:cNvSpPr>
          <p:nvPr/>
        </p:nvSpPr>
        <p:spPr bwMode="auto">
          <a:xfrm>
            <a:off x="8388953" y="76200"/>
            <a:ext cx="665545" cy="46165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696339" name="Text Box 43"/>
          <p:cNvSpPr txBox="1">
            <a:spLocks noChangeArrowheads="1"/>
          </p:cNvSpPr>
          <p:nvPr/>
        </p:nvSpPr>
        <p:spPr bwMode="auto">
          <a:xfrm>
            <a:off x="4155327" y="152400"/>
            <a:ext cx="780961" cy="52320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فيلبي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35884" name="Text Box 44"/>
          <p:cNvSpPr txBox="1">
            <a:spLocks noChangeArrowheads="1"/>
          </p:cNvSpPr>
          <p:nvPr/>
        </p:nvSpPr>
        <p:spPr bwMode="auto">
          <a:xfrm>
            <a:off x="381000" y="1497013"/>
            <a:ext cx="8458200" cy="2308312"/>
          </a:xfrm>
          <a:prstGeom prst="rect">
            <a:avLst/>
          </a:prstGeom>
          <a:solidFill>
            <a:srgbClr val="FF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rPr>
              <a:t>البيان الموجز</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يحث بولس المؤمنين في فيلبي على </a:t>
            </a:r>
            <a:r>
              <a:rPr kumimoji="0" lang="ar-JO" sz="3600" b="1" i="0" u="none" strike="noStrike" kern="1200" cap="none" spc="0" normalizeH="0" baseline="0" noProof="0" dirty="0">
                <a:ln>
                  <a:noFill/>
                </a:ln>
                <a:solidFill>
                  <a:srgbClr val="6600FF"/>
                </a:solidFill>
                <a:effectLst/>
                <a:uLnTx/>
                <a:uFillTx/>
                <a:latin typeface="Times New Roman" charset="0"/>
                <a:ea typeface="ＭＳ Ｐゴシック" charset="0"/>
              </a:rPr>
              <a:t>الإقتداء بفكر المسيح</a:t>
            </a: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 لكي يختبروا الفرح والتواضع والسلام ليحميهم من المعلمين الكذبة والإنقسام في الكنيسة</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p:txBody>
      </p:sp>
      <p:sp>
        <p:nvSpPr>
          <p:cNvPr id="35885" name="Text Box 45"/>
          <p:cNvSpPr txBox="1">
            <a:spLocks noChangeArrowheads="1"/>
          </p:cNvSpPr>
          <p:nvPr/>
        </p:nvSpPr>
        <p:spPr bwMode="auto">
          <a:xfrm>
            <a:off x="990600" y="4484688"/>
            <a:ext cx="7086600" cy="1384982"/>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rPr>
              <a:t>التطبيق</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20013F"/>
                </a:solidFill>
                <a:effectLst/>
                <a:uLnTx/>
                <a:uFillTx/>
                <a:latin typeface="Times New Roman" charset="0"/>
                <a:ea typeface="ＭＳ Ｐゴシック" charset="0"/>
              </a:rPr>
              <a:t>كيف تحتاج إلى إظهار موقف أكثر شبهاً بالمسيح أثناء الصعوبات؟</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p:txBody>
      </p:sp>
      <p:pic>
        <p:nvPicPr>
          <p:cNvPr id="696342" name="Picture 46" descr="j0282749"/>
          <p:cNvPicPr>
            <a:picLocks noChangeAspect="1" noChangeArrowheads="1" noCrop="1"/>
          </p:cNvPicPr>
          <p:nvPr/>
        </p:nvPicPr>
        <p:blipFill>
          <a:blip r:embed="rId15">
            <a:extLst>
              <a:ext uri="{28A0092B-C50C-407E-A947-70E740481C1C}">
                <a14:useLocalDpi xmlns:a14="http://schemas.microsoft.com/office/drawing/2010/main"/>
              </a:ext>
            </a:extLst>
          </a:blip>
          <a:srcRect/>
          <a:stretch>
            <a:fillRect/>
          </a:stretch>
        </p:blipFill>
        <p:spPr bwMode="auto">
          <a:xfrm>
            <a:off x="457200" y="4953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42478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84" grpId="0" animBg="1" autoUpdateAnimBg="0"/>
      <p:bldP spid="35885" grpId="0" animBg="1"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2385" name="Text Box 6"/>
          <p:cNvSpPr txBox="1">
            <a:spLocks noChangeArrowheads="1"/>
          </p:cNvSpPr>
          <p:nvPr/>
        </p:nvSpPr>
        <p:spPr bwMode="auto">
          <a:xfrm>
            <a:off x="7590161" y="152400"/>
            <a:ext cx="1410964" cy="4676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١٨٨- ١٨٩</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0489" name="Text Box 9"/>
          <p:cNvSpPr txBox="1">
            <a:spLocks noChangeArrowheads="1"/>
          </p:cNvSpPr>
          <p:nvPr/>
        </p:nvSpPr>
        <p:spPr bwMode="auto">
          <a:xfrm>
            <a:off x="152542" y="692696"/>
            <a:ext cx="8915400" cy="470898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كانت آسيا الصغرى البذرة لما تطور إلى الغنوصية في القرن الثاني. يخبرنا هجوم بولس المضاد بهذا عن البدعة:</a:t>
            </a:r>
            <a:r>
              <a:rPr kumimoji="0" lang="en-US" altLang="zh-CN" sz="1400" b="1" i="0" u="none" strike="noStrike" kern="1200" cap="none" spc="0" normalizeH="0" baseline="0" noProof="0" dirty="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١. </a:t>
            </a:r>
            <a:r>
              <a:rPr kumimoji="0" lang="ar-JO" altLang="zh-CN" sz="2500" b="1" i="0" u="none" strike="noStrike" kern="1200" cap="none" spc="0" normalizeH="0" baseline="0" noProof="0" dirty="0">
                <a:ln>
                  <a:noFill/>
                </a:ln>
                <a:solidFill>
                  <a:srgbClr val="FFFF00"/>
                </a:solidFill>
                <a:effectLst/>
                <a:uLnTx/>
                <a:uFillTx/>
                <a:latin typeface="Times New Roman"/>
                <a:ea typeface="SimSun" charset="0"/>
                <a:cs typeface="SimSun" charset="0"/>
              </a:rPr>
              <a:t>اليهودية</a:t>
            </a: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 - الناموسية لشرائع وطقوس العهد القديم (٢: ١٦-١٧)    </a:t>
            </a:r>
            <a:r>
              <a:rPr kumimoji="0" lang="en-US" altLang="zh-CN" sz="1400" b="1" i="0" u="none" strike="noStrike" kern="1200" cap="none" spc="0" normalizeH="0" baseline="0" noProof="0" dirty="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٢. </a:t>
            </a:r>
            <a:r>
              <a:rPr kumimoji="0" lang="ar-JO" altLang="zh-CN" sz="2500" b="1" i="0" u="none" strike="noStrike" kern="1200" cap="none" spc="0" normalizeH="0" baseline="0" noProof="0" dirty="0">
                <a:ln>
                  <a:noFill/>
                </a:ln>
                <a:solidFill>
                  <a:srgbClr val="FFFF00"/>
                </a:solidFill>
                <a:effectLst/>
                <a:uLnTx/>
                <a:uFillTx/>
                <a:latin typeface="Times New Roman"/>
                <a:ea typeface="SimSun" charset="0"/>
                <a:cs typeface="SimSun" charset="0"/>
              </a:rPr>
              <a:t>الفلسفة اليونانية</a:t>
            </a: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-اتبعت ما يسمى بـ "المعرفة الأعمق"التي تم الكشف عنها فقط لـ "النخبة" الخاصة (٢:٢ ب -٤، ٨ -١٠)</a:t>
            </a:r>
            <a:r>
              <a:rPr kumimoji="0" lang="en-US" altLang="zh-CN" sz="1400" b="1" i="0" u="none" strike="noStrike" kern="1200" cap="none" spc="0" normalizeH="0" baseline="0" noProof="0" dirty="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٣. </a:t>
            </a:r>
            <a:r>
              <a:rPr kumimoji="0" lang="ar-JO" altLang="zh-CN" sz="2500" b="1" i="0" u="none" strike="noStrike" kern="1200" cap="none" spc="0" normalizeH="0" baseline="0" noProof="0" dirty="0">
                <a:ln>
                  <a:noFill/>
                </a:ln>
                <a:solidFill>
                  <a:srgbClr val="FFFF00"/>
                </a:solidFill>
                <a:effectLst/>
                <a:uLnTx/>
                <a:uFillTx/>
                <a:latin typeface="Times New Roman"/>
                <a:ea typeface="SimSun" charset="0"/>
                <a:cs typeface="SimSun" charset="0"/>
              </a:rPr>
              <a:t>الملائكة المعبودون </a:t>
            </a: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كوسطاء بين الإنسان والله (2: ١٨)         </a:t>
            </a:r>
            <a:r>
              <a:rPr kumimoji="0" lang="en-US" altLang="zh-CN" sz="1400" b="1" i="0" u="none" strike="noStrike" kern="1200" cap="none" spc="0" normalizeH="0" baseline="0" noProof="0" dirty="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٤. </a:t>
            </a:r>
            <a:r>
              <a:rPr kumimoji="0" lang="ar-JO" altLang="zh-CN" sz="2500" b="1" i="0" u="none" strike="noStrike" kern="1200" cap="none" spc="0" normalizeH="0" baseline="0" noProof="0" dirty="0">
                <a:ln>
                  <a:noFill/>
                </a:ln>
                <a:solidFill>
                  <a:srgbClr val="FFFF00"/>
                </a:solidFill>
                <a:effectLst/>
                <a:uLnTx/>
                <a:uFillTx/>
                <a:latin typeface="Times New Roman"/>
                <a:ea typeface="SimSun" charset="0"/>
                <a:cs typeface="SimSun" charset="0"/>
              </a:rPr>
              <a:t>إنكار إلوهية المسيح </a:t>
            </a: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(١: ١٥؛ ٢: ٩)، وبالتالي تفوقه (١: ١٥ب ، والقدرة على الخلق (١: ١٦) وإستدامة العالم(١: ١٧)</a:t>
            </a:r>
            <a:r>
              <a:rPr kumimoji="0" lang="en-US" altLang="zh-CN" sz="1400" b="1" i="0" u="none" strike="noStrike" kern="1200" cap="none" spc="0" normalizeH="0" baseline="0" noProof="0" dirty="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٥. </a:t>
            </a:r>
            <a:r>
              <a:rPr kumimoji="0" lang="ar-JO" altLang="zh-CN" sz="2500" b="1" i="0" u="none" strike="noStrike" kern="1200" cap="none" spc="0" normalizeH="0" baseline="0" noProof="0" dirty="0">
                <a:ln>
                  <a:noFill/>
                </a:ln>
                <a:solidFill>
                  <a:srgbClr val="FFFF00"/>
                </a:solidFill>
                <a:effectLst/>
                <a:uLnTx/>
                <a:uFillTx/>
                <a:latin typeface="Times New Roman"/>
                <a:ea typeface="SimSun" charset="0"/>
                <a:cs typeface="SimSun" charset="0"/>
              </a:rPr>
              <a:t>الطبيعة النُسكية </a:t>
            </a: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لها رؤية مُتدنيّة للجسد (٢: ٢٠-٢٣)</a:t>
            </a:r>
            <a:endParaRPr kumimoji="0" lang="en-US" altLang="zh-CN" sz="2500" b="1" i="0" u="none" strike="noStrike" kern="1200" cap="none" spc="0" normalizeH="0" baseline="0" noProof="0" dirty="0">
              <a:ln>
                <a:noFill/>
              </a:ln>
              <a:solidFill>
                <a:srgbClr val="FFFFFF"/>
              </a:solidFill>
              <a:effectLst/>
              <a:uLnTx/>
              <a:uFillTx/>
              <a:latin typeface="Times New Roman"/>
              <a:ea typeface="SimSun" charset="0"/>
              <a:cs typeface="SimSun"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dirty="0">
                <a:ln>
                  <a:noFill/>
                </a:ln>
                <a:solidFill>
                  <a:srgbClr val="FFFFFF"/>
                </a:solidFill>
                <a:effectLst/>
                <a:uLnTx/>
                <a:uFillTx/>
                <a:latin typeface="Times New Roman"/>
                <a:ea typeface="SimSun" charset="0"/>
                <a:cs typeface="SimSun" charset="0"/>
              </a:rPr>
              <a:t>ما هي البدعة التي واجهت هذه الكنيسة؟ ما ورد أعلاه يدل على أنها كانت عبادة توفيقية يهودية - يونانية - نُسكيّة – عبادة وثنية. طريقة بولس لمحاربة البدعة هي التأكيد على ألوهية المسيح وتفوّقهُ.</a:t>
            </a:r>
            <a:endParaRPr kumimoji="0" lang="en-US" altLang="zh-CN" sz="2500" b="1" i="0" u="none" strike="noStrike" kern="1200" cap="none" spc="0" normalizeH="0" baseline="0" noProof="0" dirty="0">
              <a:ln>
                <a:noFill/>
              </a:ln>
              <a:solidFill>
                <a:srgbClr val="FFFFFF"/>
              </a:solidFill>
              <a:effectLst/>
              <a:uLnTx/>
              <a:uFillTx/>
              <a:latin typeface="Times New Roman"/>
              <a:ea typeface="SimSun" charset="0"/>
              <a:cs typeface="SimSun" charset="0"/>
            </a:endParaRPr>
          </a:p>
        </p:txBody>
      </p:sp>
      <p:sp>
        <p:nvSpPr>
          <p:cNvPr id="272388" name="Rectangle 10"/>
          <p:cNvSpPr>
            <a:spLocks noGrp="1" noChangeArrowheads="1"/>
          </p:cNvSpPr>
          <p:nvPr>
            <p:ph type="title" idx="4294967295"/>
          </p:nvPr>
        </p:nvSpPr>
        <p:spPr>
          <a:xfrm>
            <a:off x="2051720" y="76200"/>
            <a:ext cx="4824536" cy="523220"/>
          </a:xfrm>
          <a:solidFill>
            <a:srgbClr val="000000"/>
          </a:solidFill>
        </p:spPr>
        <p:txBody>
          <a:bodyPr wrap="squar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مُناسبة رسالة كولوسي</a:t>
            </a:r>
            <a:endParaRPr lang="en-US" sz="2800" b="1" dirty="0">
              <a:solidFill>
                <a:srgbClr val="FFFFFF"/>
              </a:solidFill>
              <a:latin typeface="Arial" panose="020B0604020202020204" pitchFamily="34" charset="0"/>
              <a:ea typeface="SimSun" charset="0"/>
              <a:cs typeface="SimSun" charset="0"/>
            </a:endParaRPr>
          </a:p>
        </p:txBody>
      </p:sp>
      <p:sp>
        <p:nvSpPr>
          <p:cNvPr id="6" name="Frame 5"/>
          <p:cNvSpPr/>
          <p:nvPr/>
        </p:nvSpPr>
        <p:spPr bwMode="auto">
          <a:xfrm>
            <a:off x="7335696" y="1500174"/>
            <a:ext cx="1655762" cy="416856"/>
          </a:xfrm>
          <a:prstGeom prst="frame">
            <a:avLst/>
          </a:prstGeom>
          <a:solidFill>
            <a:schemeClr val="accent1"/>
          </a:solidFill>
          <a:ln w="12700" cap="sq" cmpd="sng" algn="ctr">
            <a:solidFill>
              <a:srgbClr val="F2EED7"/>
            </a:solidFill>
            <a:prstDash val="solid"/>
            <a:miter lim="800000"/>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endParaRPr>
          </a:p>
        </p:txBody>
      </p:sp>
    </p:spTree>
    <p:extLst>
      <p:ext uri="{BB962C8B-B14F-4D97-AF65-F5344CB8AC3E}">
        <p14:creationId xmlns:p14="http://schemas.microsoft.com/office/powerpoint/2010/main" val="179433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72388"/>
                                        </p:tgtEl>
                                        <p:attrNameLst>
                                          <p:attrName>style.visibility</p:attrName>
                                        </p:attrNameLst>
                                      </p:cBhvr>
                                      <p:to>
                                        <p:strVal val="visible"/>
                                      </p:to>
                                    </p:set>
                                    <p:animEffect transition="in" filter="dissolve">
                                      <p:cBhvr>
                                        <p:cTn id="14" dur="500"/>
                                        <p:tgtEl>
                                          <p:spTgt spid="272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8" grpId="0" animBg="1"/>
    </p:bldLst>
  </p:timing>
</p:sld>
</file>

<file path=ppt/slides/slide2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21496" y="76200"/>
            <a:ext cx="66075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2" name="Text Box 3"/>
          <p:cNvSpPr txBox="1">
            <a:spLocks noChangeArrowheads="1"/>
          </p:cNvSpPr>
          <p:nvPr/>
        </p:nvSpPr>
        <p:spPr bwMode="auto">
          <a:xfrm>
            <a:off x="3700949" y="228600"/>
            <a:ext cx="1672253"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altLang="zh-CN" sz="2800" b="1" i="0" u="none" strike="noStrike" kern="1200" cap="none" spc="0" normalizeH="0" baseline="0" noProof="0" dirty="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كورنثوس</a:t>
            </a:r>
            <a:r>
              <a:rPr kumimoji="0" lang="en-US" altLang="zh-CN" sz="2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sz="2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يدافع بولس عن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رسوليته</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ضد هجمات المعلمين الكذبة لضمان كل من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الأساس العقائدي </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259A91C-F96B-5145-9160-526D83A0CF4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4704"/>
            <a:ext cx="9144000" cy="52339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2549446"/>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تيطس</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b="1" dirty="0">
                <a:effectLst>
                  <a:glow rad="127000">
                    <a:schemeClr val="tx1"/>
                  </a:glow>
                </a:effectLst>
                <a:latin typeface="Times New Roman" pitchFamily="18" charset="0"/>
                <a:ea typeface="ＭＳ Ｐゴシック" charset="0"/>
                <a:cs typeface="Times New Roman" pitchFamily="18" charset="0"/>
              </a:rPr>
              <a:t>كن </a:t>
            </a:r>
            <a:r>
              <a:rPr lang="ar-JO" sz="8000" b="1" dirty="0">
                <a:effectLst>
                  <a:glow rad="127000">
                    <a:schemeClr val="tx1"/>
                  </a:glow>
                </a:effectLst>
                <a:latin typeface="Times New Roman" pitchFamily="18" charset="0"/>
                <a:ea typeface="Microsoft Sans Serif" panose="020B0604020202020204" pitchFamily="34" charset="0"/>
                <a:cs typeface="Times New Roman" pitchFamily="18" charset="0"/>
              </a:rPr>
              <a:t>صاحب سمعة حسنة</a:t>
            </a:r>
            <a:endParaRPr lang="en-US" sz="8000" b="1" dirty="0">
              <a:effectLst>
                <a:glow rad="127000">
                  <a:schemeClr val="tx1"/>
                </a:glow>
              </a:effectLst>
              <a:latin typeface="Times New Roman" pitchFamily="18" charset="0"/>
              <a:ea typeface="Microsoft Sans Serif" panose="020B0604020202020204" pitchFamily="34" charset="0"/>
              <a:cs typeface="Times New Roman" pitchFamily="18"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33382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580F"/>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098" name="Picture 2" descr="https://ctd-thechristianpost.netdna-ssl.com/en/full/74251/cross.jpg?w=760&amp;h=507">
            <a:extLst>
              <a:ext uri="{FF2B5EF4-FFF2-40B4-BE49-F238E27FC236}">
                <a16:creationId xmlns:a16="http://schemas.microsoft.com/office/drawing/2014/main" id="{D87A6730-9773-214F-976A-4A4D15551D8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526"/>
            <a:ext cx="9144000" cy="683847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37FC35B-56B6-CF4D-A720-B4E6CA57BC32}"/>
              </a:ext>
            </a:extLst>
          </p:cNvPr>
          <p:cNvSpPr txBox="1">
            <a:spLocks noChangeArrowheads="1"/>
          </p:cNvSpPr>
          <p:nvPr/>
        </p:nvSpPr>
        <p:spPr bwMode="auto">
          <a:xfrm>
            <a:off x="0" y="3645024"/>
            <a:ext cx="4665599" cy="3238074"/>
          </a:xfrm>
          <a:prstGeom prst="rect">
            <a:avLst/>
          </a:prstGeom>
          <a:solidFill>
            <a:srgbClr val="0E3915"/>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الحماية</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3</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p:txBody>
      </p:sp>
      <p:sp>
        <p:nvSpPr>
          <p:cNvPr id="7" name="Rectangle 2">
            <a:extLst>
              <a:ext uri="{FF2B5EF4-FFF2-40B4-BE49-F238E27FC236}">
                <a16:creationId xmlns:a16="http://schemas.microsoft.com/office/drawing/2014/main" id="{3DC968D8-8F60-284E-8A30-FBC27FBF774E}"/>
              </a:ext>
            </a:extLst>
          </p:cNvPr>
          <p:cNvSpPr txBox="1">
            <a:spLocks noChangeArrowheads="1"/>
          </p:cNvSpPr>
          <p:nvPr/>
        </p:nvSpPr>
        <p:spPr bwMode="auto">
          <a:xfrm>
            <a:off x="4514912" y="3645024"/>
            <a:ext cx="4665600" cy="3238074"/>
          </a:xfrm>
          <a:prstGeom prst="rect">
            <a:avLst/>
          </a:prstGeom>
          <a:solidFill>
            <a:srgbClr val="1C0137"/>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السلام</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4</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p:txBody>
      </p:sp>
      <p:sp>
        <p:nvSpPr>
          <p:cNvPr id="4" name="Rectangle 2"/>
          <p:cNvSpPr txBox="1">
            <a:spLocks noChangeArrowheads="1"/>
          </p:cNvSpPr>
          <p:nvPr/>
        </p:nvSpPr>
        <p:spPr bwMode="auto">
          <a:xfrm>
            <a:off x="0" y="-27384"/>
            <a:ext cx="4665599" cy="3238074"/>
          </a:xfrm>
          <a:prstGeom prst="rect">
            <a:avLst/>
          </a:prstGeom>
          <a:solidFill>
            <a:srgbClr val="FF0000"/>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الفرح</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1</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4514912" y="-27384"/>
            <a:ext cx="4665600" cy="3238074"/>
          </a:xfrm>
          <a:prstGeom prst="rect">
            <a:avLst/>
          </a:prstGeom>
          <a:solidFill>
            <a:srgbClr val="002060"/>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الإتضاع</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FFFFFF"/>
                </a:solidFill>
                <a:effectLst/>
                <a:uLnTx/>
                <a:uFillTx/>
                <a:latin typeface="Helvetica Neue Black Condensed"/>
                <a:ea typeface="ＭＳ Ｐゴシック" charset="0"/>
              </a:rPr>
              <a:t>2</a:t>
            </a:r>
            <a:endParaRPr kumimoji="0" lang="en-US" sz="5400" b="0" i="0" u="none" strike="noStrike" kern="1200" cap="none" spc="-100" normalizeH="0" baseline="0" noProof="0" dirty="0">
              <a:ln>
                <a:noFill/>
              </a:ln>
              <a:solidFill>
                <a:srgbClr val="FFFFFF"/>
              </a:solidFill>
              <a:effectLst/>
              <a:uLnTx/>
              <a:uFillTx/>
              <a:latin typeface="Helvetica Neue Black Condensed"/>
              <a:ea typeface="ＭＳ Ｐゴシック" charset="0"/>
              <a:cs typeface="Helvetica Neue Black Condensed"/>
            </a:endParaRPr>
          </a:p>
        </p:txBody>
      </p:sp>
      <p:sp>
        <p:nvSpPr>
          <p:cNvPr id="900098" name="Rectangle 2"/>
          <p:cNvSpPr>
            <a:spLocks noGrp="1" noChangeArrowheads="1"/>
          </p:cNvSpPr>
          <p:nvPr>
            <p:ph type="ctrTitle"/>
          </p:nvPr>
        </p:nvSpPr>
        <p:spPr>
          <a:xfrm>
            <a:off x="0" y="2593330"/>
            <a:ext cx="9144000" cy="1555750"/>
          </a:xfrm>
          <a:effectLst>
            <a:outerShdw blurRad="63500" dist="35921" dir="2700000" algn="ctr" rotWithShape="0">
              <a:schemeClr val="tx2">
                <a:alpha val="74998"/>
              </a:schemeClr>
            </a:outerShdw>
          </a:effectLst>
        </p:spPr>
        <p:txBody>
          <a:bodyPr/>
          <a:lstStyle/>
          <a:p>
            <a:pPr>
              <a:defRPr/>
            </a:pPr>
            <a:r>
              <a:rPr lang="ar-JO" sz="7200" dirty="0">
                <a:effectLst>
                  <a:glow rad="876300">
                    <a:schemeClr val="tx1"/>
                  </a:glow>
                </a:effectLst>
                <a:ea typeface="ＭＳ Ｐゴシック" charset="0"/>
                <a:cs typeface="ＭＳ Ｐゴシック" charset="0"/>
              </a:rPr>
              <a:t>نتائج التمثل بفكر المسيح</a:t>
            </a:r>
            <a:endParaRPr lang="en-SG" sz="7200" dirty="0">
              <a:effectLst>
                <a:glow rad="8763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785696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 grpId="0" animBg="1"/>
      <p:bldP spid="5"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Picture 1">
            <a:extLst>
              <a:ext uri="{FF2B5EF4-FFF2-40B4-BE49-F238E27FC236}">
                <a16:creationId xmlns:a16="http://schemas.microsoft.com/office/drawing/2014/main" id="{A7D150D7-D168-66C9-FB53-A8D6C9535217}"/>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Arial" panose="020B0604020202020204" pitchFamily="34" charset="0"/>
            </a:endParaRPr>
          </a:p>
        </p:txBody>
      </p:sp>
      <p:pic>
        <p:nvPicPr>
          <p:cNvPr id="226307" name="Picture 1">
            <a:extLst>
              <a:ext uri="{FF2B5EF4-FFF2-40B4-BE49-F238E27FC236}">
                <a16:creationId xmlns:a16="http://schemas.microsoft.com/office/drawing/2014/main" id="{B057E10D-A164-138D-2230-E9C3FDEF44E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65300" y="1276350"/>
            <a:ext cx="55816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C57EF776-315E-BBF3-F90A-81F448458B7A}"/>
              </a:ext>
            </a:extLst>
          </p:cNvPr>
          <p:cNvSpPr>
            <a:spLocks noGrp="1" noChangeArrowheads="1"/>
          </p:cNvSpPr>
          <p:nvPr>
            <p:ph type="ctrTitle"/>
          </p:nvPr>
        </p:nvSpPr>
        <p:spPr>
          <a:xfrm>
            <a:off x="91427" y="116632"/>
            <a:ext cx="9036496" cy="223224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t"/>
          <a:lstStyle/>
          <a:p>
            <a:pPr>
              <a:defRPr/>
            </a:pPr>
            <a:r>
              <a:rPr lang="ar-JO" sz="3600" dirty="0">
                <a:effectLst>
                  <a:glow rad="127000">
                    <a:schemeClr val="tx1"/>
                  </a:glow>
                </a:effectLst>
                <a:ea typeface="ＭＳ Ｐゴシック" charset="0"/>
                <a:cs typeface="ＭＳ Ｐゴシック" charset="0"/>
              </a:rPr>
              <a:t>هل تبني القراءة، و الأخبار، و الأصدقاء، و الأفلام،          و التلفاز، و الإنترنت خصوصاً إيمانك أم تهدمه ؟</a:t>
            </a:r>
            <a:r>
              <a:rPr lang="en-US" sz="3600" dirty="0">
                <a:effectLst>
                  <a:glow rad="127000">
                    <a:schemeClr val="tx1"/>
                  </a:glow>
                </a:effectLst>
                <a:ea typeface="ＭＳ Ｐゴシック" charset="0"/>
                <a:cs typeface="ＭＳ Ｐゴシック" charset="0"/>
              </a:rPr>
              <a:t> </a:t>
            </a:r>
          </a:p>
        </p:txBody>
      </p:sp>
    </p:spTree>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2273"/>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Accordance" panose="00000400000000000000" pitchFamily="2" charset="-78"/>
              </a:rPr>
              <a:t>ينكر المعلمون الكذبة ألوهية</a:t>
            </a:r>
            <a:br>
              <a:rPr lang="ar-JO" dirty="0">
                <a:effectLst>
                  <a:glow rad="127000">
                    <a:schemeClr val="tx1"/>
                  </a:glow>
                </a:effectLst>
                <a:ea typeface="ＭＳ Ｐゴシック" charset="0"/>
                <a:cs typeface="Accordance" panose="00000400000000000000" pitchFamily="2" charset="-78"/>
              </a:rPr>
            </a:br>
            <a:r>
              <a:rPr lang="ar-JO" dirty="0">
                <a:effectLst>
                  <a:glow rad="127000">
                    <a:schemeClr val="tx1"/>
                  </a:glow>
                </a:effectLst>
                <a:ea typeface="ＭＳ Ｐゴシック" charset="0"/>
                <a:cs typeface="Accordance" panose="00000400000000000000" pitchFamily="2" charset="-78"/>
              </a:rPr>
              <a:t> وعمل المسيح</a:t>
            </a:r>
            <a:endParaRPr lang="en-US" dirty="0">
              <a:effectLst>
                <a:glow rad="127000">
                  <a:schemeClr val="tx1"/>
                </a:glow>
              </a:effectLst>
              <a:ea typeface="ＭＳ Ｐゴシック" charset="0"/>
              <a:cs typeface="Accordance" panose="00000400000000000000" pitchFamily="2" charset="-78"/>
            </a:endParaRPr>
          </a:p>
        </p:txBody>
      </p:sp>
      <p:pic>
        <p:nvPicPr>
          <p:cNvPr id="478212" name="Picture 4" descr="Related image">
            <a:extLst>
              <a:ext uri="{FF2B5EF4-FFF2-40B4-BE49-F238E27FC236}">
                <a16:creationId xmlns:a16="http://schemas.microsoft.com/office/drawing/2014/main" id="{9186B96B-0653-CE48-987E-8EC9A08B48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52273"/>
            <a:ext cx="9168853" cy="53285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93162F2-F32D-0B40-A33E-83924756580C}"/>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56578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717038"/>
            <a:ext cx="9252520" cy="616834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36512" y="-10759"/>
            <a:ext cx="9289032" cy="861055"/>
          </a:xfrm>
          <a:solidFill>
            <a:srgbClr val="000000"/>
          </a:solidFill>
        </p:spPr>
        <p:txBody>
          <a:bodyPr anchor="b"/>
          <a:lstStyle/>
          <a:p>
            <a:pPr eaLnBrk="1" hangingPunct="1"/>
            <a:r>
              <a:rPr lang="ar-SA" sz="5400" dirty="0">
                <a:solidFill>
                  <a:srgbClr val="FEFDE3"/>
                </a:solidFill>
                <a:ea typeface="ＭＳ Ｐゴシック" charset="0"/>
                <a:cs typeface="Arial" panose="020B0604020202020204" pitchFamily="34" charset="0"/>
              </a:rPr>
              <a:t>تيطس</a:t>
            </a:r>
            <a:endParaRPr lang="en-US" sz="5400" dirty="0">
              <a:solidFill>
                <a:srgbClr val="FEFDE3"/>
              </a:solidFill>
              <a:ea typeface="ＭＳ Ｐゴシック" charset="0"/>
              <a:cs typeface="Arial" panose="020B0604020202020204" pitchFamily="34" charset="0"/>
            </a:endParaRPr>
          </a:p>
        </p:txBody>
      </p:sp>
      <p:sp>
        <p:nvSpPr>
          <p:cNvPr id="3" name="Rectangle 2"/>
          <p:cNvSpPr/>
          <p:nvPr/>
        </p:nvSpPr>
        <p:spPr>
          <a:xfrm>
            <a:off x="402715" y="1305160"/>
            <a:ext cx="8822008" cy="2123658"/>
          </a:xfrm>
          <a:prstGeom prst="rect">
            <a:avLst/>
          </a:prstGeom>
          <a:solidFill>
            <a:schemeClr val="accent3">
              <a:alpha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نستطيع أن نميز المعلمين الكذبة من خلال ثمارهم وذلك حسب ما تعلمناه من الآباء الروحيين الذين يعلمون تعليماً يرتكز على النعمة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a:extLst>
              <a:ext uri="{FF2B5EF4-FFF2-40B4-BE49-F238E27FC236}">
                <a16:creationId xmlns:a16="http://schemas.microsoft.com/office/drawing/2014/main" id="{85FEE443-5FF0-6C4E-A525-3346AC0678FD}"/>
              </a:ext>
            </a:extLst>
          </p:cNvPr>
          <p:cNvSpPr txBox="1">
            <a:spLocks noChangeArrowheads="1"/>
          </p:cNvSpPr>
          <p:nvPr/>
        </p:nvSpPr>
        <p:spPr bwMode="auto">
          <a:xfrm>
            <a:off x="8333248" y="87015"/>
            <a:ext cx="665567"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322329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additive="base">
                                        <p:cTn id="7" dur="500" fill="hold"/>
                                        <p:tgtEl>
                                          <p:spTgt spid="317442"/>
                                        </p:tgtEl>
                                        <p:attrNameLst>
                                          <p:attrName>ppt_x</p:attrName>
                                        </p:attrNameLst>
                                      </p:cBhvr>
                                      <p:tavLst>
                                        <p:tav tm="0">
                                          <p:val>
                                            <p:strVal val="#ppt_x"/>
                                          </p:val>
                                        </p:tav>
                                        <p:tav tm="100000">
                                          <p:val>
                                            <p:strVal val="#ppt_x"/>
                                          </p:val>
                                        </p:tav>
                                      </p:tavLst>
                                    </p:anim>
                                    <p:anim calcmode="lin" valueType="num">
                                      <p:cBhvr additive="base">
                                        <p:cTn id="8" dur="500" fill="hold"/>
                                        <p:tgtEl>
                                          <p:spTgt spid="317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الآية المفتاحية</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251520" y="1602007"/>
            <a:ext cx="8604448" cy="3312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 "هَذَا أَكْتُبُهُ إِلَيْكَ رَاجِيًا أَنْ آتِيَ إِلَيْكَ عَنْ قَرِيبٍ. ١٥ وَلَكِنْ إِنْ كُنْتُ أُبْطِئُ، فَلِكَيْ تَعْلَمَ كَيْفَ يَجِبُ أَنْ تَتَصَرَّفَ فِي بَيْتِ ٱللهِ، ٱلَّذِي هُوَ كَنِيسَةُ ٱللهِ ٱلْحَيِّ، عَمُودُ ٱلْحَقِّ وَقَاعِدَتُهُ." (٣: ١٤-١٥)</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1304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1673425"/>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3" name="Picture 2" descr="http://messiahsmandate.org/wp-content/uploads/2018/08/How-to-Detect-a-Wolf-in-Sheeps-Clothing.001.jpeg">
            <a:extLst>
              <a:ext uri="{FF2B5EF4-FFF2-40B4-BE49-F238E27FC236}">
                <a16:creationId xmlns:a16="http://schemas.microsoft.com/office/drawing/2014/main" id="{1D9C1A46-5DDE-1B43-9ECE-369D383877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3424"/>
            <a:ext cx="9206774" cy="51845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DF97B18-6ECB-5D48-BDD4-C52C2310244E}"/>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77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0295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3</a:t>
            </a:r>
            <a:r>
              <a:rPr lang="ar-JO" sz="4800"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a:t>
            </a:r>
            <a:r>
              <a:rPr lang="ar-JO" sz="4800" dirty="0">
                <a:effectLst>
                  <a:glow rad="127000">
                    <a:schemeClr val="tx1"/>
                  </a:glow>
                </a:effectLst>
                <a:ea typeface="Microsoft Sans Serif" panose="020B0604020202020204" pitchFamily="34" charset="0"/>
              </a:rPr>
              <a:t> دع النعمة تأتي </a:t>
            </a:r>
            <a:r>
              <a:rPr lang="ar-JO" sz="4800" dirty="0">
                <a:effectLst>
                  <a:glow rad="127000">
                    <a:schemeClr val="tx1"/>
                  </a:glow>
                </a:effectLst>
                <a:ea typeface="ＭＳ Ｐゴシック" charset="0"/>
                <a:cs typeface="ＭＳ Ｐゴシック" charset="0"/>
              </a:rPr>
              <a:t>ب</a:t>
            </a:r>
            <a:r>
              <a:rPr lang="ar-JO" sz="4800" dirty="0">
                <a:solidFill>
                  <a:srgbClr val="FFFF00"/>
                </a:solidFill>
                <a:effectLst>
                  <a:glow rad="127000">
                    <a:schemeClr val="tx1"/>
                  </a:glow>
                </a:effectLst>
                <a:ea typeface="ＭＳ Ｐゴシック" charset="0"/>
                <a:cs typeface="ＭＳ Ｐゴシック" charset="0"/>
              </a:rPr>
              <a:t>التقوى</a:t>
            </a:r>
            <a:endParaRPr lang="en-US" sz="4800" dirty="0">
              <a:solidFill>
                <a:srgbClr val="FFFF00"/>
              </a:solidFill>
              <a:effectLst>
                <a:glow rad="127000">
                  <a:schemeClr val="tx1"/>
                </a:glow>
              </a:effectLst>
              <a:ea typeface="ＭＳ Ｐゴシック" charset="0"/>
              <a:cs typeface="ＭＳ Ｐゴシック" charset="0"/>
            </a:endParaRPr>
          </a:p>
        </p:txBody>
      </p:sp>
      <p:pic>
        <p:nvPicPr>
          <p:cNvPr id="6146" name="Picture 2">
            <a:extLst>
              <a:ext uri="{FF2B5EF4-FFF2-40B4-BE49-F238E27FC236}">
                <a16:creationId xmlns:a16="http://schemas.microsoft.com/office/drawing/2014/main" id="{C3DDB5B6-1DB7-4748-81DA-BC48FCF0EF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88" y="980728"/>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3DA4F52B-C77E-B94A-81DC-F0045608F810}"/>
              </a:ext>
            </a:extLst>
          </p:cNvPr>
          <p:cNvSpPr txBox="1">
            <a:spLocks noChangeArrowheads="1"/>
          </p:cNvSpPr>
          <p:nvPr/>
        </p:nvSpPr>
        <p:spPr bwMode="auto">
          <a:xfrm>
            <a:off x="0" y="6124228"/>
            <a:ext cx="8791222" cy="7055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 2: 11-3: 15</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456256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27000">
                    <a:srgbClr val="000000"/>
                  </a:glow>
                </a:effectLst>
                <a:latin typeface="Arial" panose="020B0604020202020204" pitchFamily="34" charset="0"/>
                <a:cs typeface="Arial" panose="020B0604020202020204" pitchFamily="34" charset="0"/>
              </a:rPr>
              <a:t>كولوسي</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1560" y="1602007"/>
            <a:ext cx="803931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"مَحا الصَّكَّ الّذي علَينا في الفَرائضِ" (٢: ١٤) ، وهكذا أبطل موت المسيح الناموس الموسوي (راجع رومية ٧: 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7" name="Rectangle 2">
            <a:extLst>
              <a:ext uri="{FF2B5EF4-FFF2-40B4-BE49-F238E27FC236}">
                <a16:creationId xmlns:a16="http://schemas.microsoft.com/office/drawing/2014/main" id="{F7518950-6592-FE45-9314-78638C459C6A}"/>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84433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idx="4294967295"/>
          </p:nvPr>
        </p:nvSpPr>
        <p:spPr>
          <a:xfrm>
            <a:off x="762000" y="1143000"/>
            <a:ext cx="7543800" cy="381000"/>
          </a:xfrm>
        </p:spPr>
        <p:txBody>
          <a:bodyPr/>
          <a:lstStyle/>
          <a:p>
            <a:pPr eaLnBrk="1" hangingPunct="1"/>
            <a:r>
              <a:rPr lang="en-US" sz="1200" dirty="0">
                <a:ea typeface="ＭＳ Ｐゴシック" charset="0"/>
                <a:cs typeface="ＭＳ Ｐゴシック" charset="0"/>
              </a:rPr>
              <a:t>Summary Chart</a:t>
            </a:r>
          </a:p>
        </p:txBody>
      </p:sp>
      <p:grpSp>
        <p:nvGrpSpPr>
          <p:cNvPr id="290818" name="Group 105"/>
          <p:cNvGrpSpPr>
            <a:grpSpLocks/>
          </p:cNvGrpSpPr>
          <p:nvPr/>
        </p:nvGrpSpPr>
        <p:grpSpPr bwMode="auto">
          <a:xfrm>
            <a:off x="76200" y="685800"/>
            <a:ext cx="8958263" cy="6105525"/>
            <a:chOff x="96" y="474"/>
            <a:chExt cx="5510" cy="3846"/>
          </a:xfrm>
        </p:grpSpPr>
        <p:grpSp>
          <p:nvGrpSpPr>
            <p:cNvPr id="290906" name="Group 106"/>
            <p:cNvGrpSpPr>
              <a:grpSpLocks/>
            </p:cNvGrpSpPr>
            <p:nvPr/>
          </p:nvGrpSpPr>
          <p:grpSpPr bwMode="auto">
            <a:xfrm>
              <a:off x="96" y="474"/>
              <a:ext cx="5510" cy="422"/>
              <a:chOff x="0" y="0"/>
              <a:chExt cx="4649" cy="653"/>
            </a:xfrm>
          </p:grpSpPr>
          <p:sp>
            <p:nvSpPr>
              <p:cNvPr id="290988" name="Rectangle 107"/>
              <p:cNvSpPr>
                <a:spLocks noChangeArrowheads="1"/>
              </p:cNvSpPr>
              <p:nvPr/>
            </p:nvSpPr>
            <p:spPr bwMode="auto">
              <a:xfrm>
                <a:off x="32" y="0"/>
                <a:ext cx="4585" cy="65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Sound Conduct Against Opposition</a:t>
                </a:r>
              </a:p>
            </p:txBody>
          </p:sp>
          <p:sp>
            <p:nvSpPr>
              <p:cNvPr id="290989" name="Rectangle 108"/>
              <p:cNvSpPr>
                <a:spLocks noChangeArrowheads="1"/>
              </p:cNvSpPr>
              <p:nvPr/>
            </p:nvSpPr>
            <p:spPr bwMode="auto">
              <a:xfrm>
                <a:off x="0" y="0"/>
                <a:ext cx="4649" cy="653"/>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7" name="Group 109"/>
            <p:cNvGrpSpPr>
              <a:grpSpLocks/>
            </p:cNvGrpSpPr>
            <p:nvPr/>
          </p:nvGrpSpPr>
          <p:grpSpPr bwMode="auto">
            <a:xfrm>
              <a:off x="96" y="896"/>
              <a:ext cx="1086" cy="397"/>
              <a:chOff x="0" y="653"/>
              <a:chExt cx="916" cy="615"/>
            </a:xfrm>
          </p:grpSpPr>
          <p:sp>
            <p:nvSpPr>
              <p:cNvPr id="290986" name="Rectangle 110"/>
              <p:cNvSpPr>
                <a:spLocks noChangeArrowheads="1"/>
              </p:cNvSpPr>
              <p:nvPr/>
            </p:nvSpPr>
            <p:spPr bwMode="auto">
              <a:xfrm>
                <a:off x="32" y="653"/>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Appoint Elders</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7" name="Rectangle 111"/>
              <p:cNvSpPr>
                <a:spLocks noChangeArrowheads="1"/>
              </p:cNvSpPr>
              <p:nvPr/>
            </p:nvSpPr>
            <p:spPr bwMode="auto">
              <a:xfrm>
                <a:off x="0" y="653"/>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8" name="Group 112"/>
            <p:cNvGrpSpPr>
              <a:grpSpLocks/>
            </p:cNvGrpSpPr>
            <p:nvPr/>
          </p:nvGrpSpPr>
          <p:grpSpPr bwMode="auto">
            <a:xfrm>
              <a:off x="1182" y="896"/>
              <a:ext cx="4424" cy="397"/>
              <a:chOff x="916" y="653"/>
              <a:chExt cx="3733" cy="615"/>
            </a:xfrm>
          </p:grpSpPr>
          <p:sp>
            <p:nvSpPr>
              <p:cNvPr id="290984" name="Rectangle 113"/>
              <p:cNvSpPr>
                <a:spLocks noChangeArrowheads="1"/>
              </p:cNvSpPr>
              <p:nvPr/>
            </p:nvSpPr>
            <p:spPr bwMode="auto">
              <a:xfrm>
                <a:off x="948" y="653"/>
                <a:ext cx="3669"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Set Things in Order</a:t>
                </a:r>
              </a:p>
            </p:txBody>
          </p:sp>
          <p:sp>
            <p:nvSpPr>
              <p:cNvPr id="290985" name="Rectangle 114"/>
              <p:cNvSpPr>
                <a:spLocks noChangeArrowheads="1"/>
              </p:cNvSpPr>
              <p:nvPr/>
            </p:nvSpPr>
            <p:spPr bwMode="auto">
              <a:xfrm>
                <a:off x="916" y="653"/>
                <a:ext cx="3733"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9" name="Group 115"/>
            <p:cNvGrpSpPr>
              <a:grpSpLocks/>
            </p:cNvGrpSpPr>
            <p:nvPr/>
          </p:nvGrpSpPr>
          <p:grpSpPr bwMode="auto">
            <a:xfrm>
              <a:off x="96" y="1293"/>
              <a:ext cx="1086" cy="465"/>
              <a:chOff x="0" y="1268"/>
              <a:chExt cx="916" cy="721"/>
            </a:xfrm>
          </p:grpSpPr>
          <p:sp>
            <p:nvSpPr>
              <p:cNvPr id="290982" name="Rectangle 116"/>
              <p:cNvSpPr>
                <a:spLocks noChangeArrowheads="1"/>
              </p:cNvSpPr>
              <p:nvPr/>
            </p:nvSpPr>
            <p:spPr bwMode="auto">
              <a:xfrm>
                <a:off x="32" y="1268"/>
                <a:ext cx="852"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Prevent False Doctrine</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3" name="Rectangle 117"/>
              <p:cNvSpPr>
                <a:spLocks noChangeArrowheads="1"/>
              </p:cNvSpPr>
              <p:nvPr/>
            </p:nvSpPr>
            <p:spPr bwMode="auto">
              <a:xfrm>
                <a:off x="0" y="1268"/>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0" name="Group 118"/>
            <p:cNvGrpSpPr>
              <a:grpSpLocks/>
            </p:cNvGrpSpPr>
            <p:nvPr/>
          </p:nvGrpSpPr>
          <p:grpSpPr bwMode="auto">
            <a:xfrm>
              <a:off x="1182" y="1293"/>
              <a:ext cx="4424" cy="465"/>
              <a:chOff x="916" y="1268"/>
              <a:chExt cx="3733" cy="721"/>
            </a:xfrm>
          </p:grpSpPr>
          <p:sp>
            <p:nvSpPr>
              <p:cNvPr id="290980" name="Rectangle 119"/>
              <p:cNvSpPr>
                <a:spLocks noChangeArrowheads="1"/>
              </p:cNvSpPr>
              <p:nvPr/>
            </p:nvSpPr>
            <p:spPr bwMode="auto">
              <a:xfrm>
                <a:off x="948" y="1268"/>
                <a:ext cx="3669"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Practice True Doctrine</a:t>
                </a:r>
              </a:p>
            </p:txBody>
          </p:sp>
          <p:sp>
            <p:nvSpPr>
              <p:cNvPr id="290981" name="Rectangle 120"/>
              <p:cNvSpPr>
                <a:spLocks noChangeArrowheads="1"/>
              </p:cNvSpPr>
              <p:nvPr/>
            </p:nvSpPr>
            <p:spPr bwMode="auto">
              <a:xfrm>
                <a:off x="916" y="1268"/>
                <a:ext cx="3733"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1" name="Group 121"/>
            <p:cNvGrpSpPr>
              <a:grpSpLocks/>
            </p:cNvGrpSpPr>
            <p:nvPr/>
          </p:nvGrpSpPr>
          <p:grpSpPr bwMode="auto">
            <a:xfrm>
              <a:off x="96" y="1758"/>
              <a:ext cx="1086" cy="465"/>
              <a:chOff x="0" y="1989"/>
              <a:chExt cx="916" cy="721"/>
            </a:xfrm>
          </p:grpSpPr>
          <p:sp>
            <p:nvSpPr>
              <p:cNvPr id="290978" name="Rectangle 122"/>
              <p:cNvSpPr>
                <a:spLocks noChangeArrowheads="1"/>
              </p:cNvSpPr>
              <p:nvPr/>
            </p:nvSpPr>
            <p:spPr bwMode="auto">
              <a:xfrm>
                <a:off x="32" y="1989"/>
                <a:ext cx="852"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100" b="1" i="0" u="none" strike="noStrike" kern="1200" cap="none" spc="0" normalizeH="0" baseline="0" noProof="0">
                    <a:ln>
                      <a:noFill/>
                    </a:ln>
                    <a:solidFill>
                      <a:srgbClr val="D54F41"/>
                    </a:solidFill>
                    <a:effectLst/>
                    <a:uLnTx/>
                    <a:uFillTx/>
                    <a:latin typeface="Arial Narrow" charset="0"/>
                    <a:ea typeface="SimSun" charset="0"/>
                    <a:cs typeface="SimSun" charset="0"/>
                  </a:rPr>
                  <a:t>Elders  vs. False Teachers</a:t>
                </a:r>
                <a:endParaRPr kumimoji="0" lang="en-US" altLang="zh-CN" sz="21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79" name="Rectangle 123"/>
              <p:cNvSpPr>
                <a:spLocks noChangeArrowheads="1"/>
              </p:cNvSpPr>
              <p:nvPr/>
            </p:nvSpPr>
            <p:spPr bwMode="auto">
              <a:xfrm>
                <a:off x="0" y="1989"/>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2" name="Group 124"/>
            <p:cNvGrpSpPr>
              <a:grpSpLocks/>
            </p:cNvGrpSpPr>
            <p:nvPr/>
          </p:nvGrpSpPr>
          <p:grpSpPr bwMode="auto">
            <a:xfrm>
              <a:off x="1182" y="1758"/>
              <a:ext cx="2087" cy="465"/>
              <a:chOff x="916" y="1989"/>
              <a:chExt cx="1761" cy="721"/>
            </a:xfrm>
          </p:grpSpPr>
          <p:sp>
            <p:nvSpPr>
              <p:cNvPr id="290976" name="Rectangle 125"/>
              <p:cNvSpPr>
                <a:spLocks noChangeArrowheads="1"/>
              </p:cNvSpPr>
              <p:nvPr/>
            </p:nvSpPr>
            <p:spPr bwMode="auto">
              <a:xfrm>
                <a:off x="948" y="1989"/>
                <a:ext cx="1697"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Conduct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for Various Groups</a:t>
                </a:r>
              </a:p>
            </p:txBody>
          </p:sp>
          <p:sp>
            <p:nvSpPr>
              <p:cNvPr id="290977" name="Rectangle 126"/>
              <p:cNvSpPr>
                <a:spLocks noChangeArrowheads="1"/>
              </p:cNvSpPr>
              <p:nvPr/>
            </p:nvSpPr>
            <p:spPr bwMode="auto">
              <a:xfrm>
                <a:off x="916" y="1989"/>
                <a:ext cx="1761"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3" name="Group 127"/>
            <p:cNvGrpSpPr>
              <a:grpSpLocks/>
            </p:cNvGrpSpPr>
            <p:nvPr/>
          </p:nvGrpSpPr>
          <p:grpSpPr bwMode="auto">
            <a:xfrm>
              <a:off x="3269" y="1758"/>
              <a:ext cx="2337" cy="465"/>
              <a:chOff x="2677" y="1989"/>
              <a:chExt cx="1972" cy="721"/>
            </a:xfrm>
          </p:grpSpPr>
          <p:sp>
            <p:nvSpPr>
              <p:cNvPr id="290974" name="Rectangle 128"/>
              <p:cNvSpPr>
                <a:spLocks noChangeArrowheads="1"/>
              </p:cNvSpPr>
              <p:nvPr/>
            </p:nvSpPr>
            <p:spPr bwMode="auto">
              <a:xfrm>
                <a:off x="2709" y="1989"/>
                <a:ext cx="1908"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Leads to Godliness</a:t>
                </a:r>
              </a:p>
            </p:txBody>
          </p:sp>
          <p:sp>
            <p:nvSpPr>
              <p:cNvPr id="290975" name="Rectangle 129"/>
              <p:cNvSpPr>
                <a:spLocks noChangeArrowheads="1"/>
              </p:cNvSpPr>
              <p:nvPr/>
            </p:nvSpPr>
            <p:spPr bwMode="auto">
              <a:xfrm>
                <a:off x="2677" y="1989"/>
                <a:ext cx="197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4" name="Group 130"/>
            <p:cNvGrpSpPr>
              <a:grpSpLocks/>
            </p:cNvGrpSpPr>
            <p:nvPr/>
          </p:nvGrpSpPr>
          <p:grpSpPr bwMode="auto">
            <a:xfrm>
              <a:off x="96" y="2223"/>
              <a:ext cx="1086" cy="397"/>
              <a:chOff x="0" y="2710"/>
              <a:chExt cx="916" cy="615"/>
            </a:xfrm>
          </p:grpSpPr>
          <p:sp>
            <p:nvSpPr>
              <p:cNvPr id="290972" name="Rectangle 131"/>
              <p:cNvSpPr>
                <a:spLocks noChangeArrowheads="1"/>
              </p:cNvSpPr>
              <p:nvPr/>
            </p:nvSpPr>
            <p:spPr bwMode="auto">
              <a:xfrm>
                <a:off x="32" y="2710"/>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Chapter 1  </a:t>
                </a:r>
              </a:p>
            </p:txBody>
          </p:sp>
          <p:sp>
            <p:nvSpPr>
              <p:cNvPr id="290973" name="Rectangle 132"/>
              <p:cNvSpPr>
                <a:spLocks noChangeArrowheads="1"/>
              </p:cNvSpPr>
              <p:nvPr/>
            </p:nvSpPr>
            <p:spPr bwMode="auto">
              <a:xfrm>
                <a:off x="0" y="2710"/>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5" name="Group 133"/>
            <p:cNvGrpSpPr>
              <a:grpSpLocks/>
            </p:cNvGrpSpPr>
            <p:nvPr/>
          </p:nvGrpSpPr>
          <p:grpSpPr bwMode="auto">
            <a:xfrm>
              <a:off x="1182" y="2223"/>
              <a:ext cx="2087" cy="397"/>
              <a:chOff x="916" y="2710"/>
              <a:chExt cx="1761" cy="615"/>
            </a:xfrm>
          </p:grpSpPr>
          <p:sp>
            <p:nvSpPr>
              <p:cNvPr id="290970" name="Rectangle 134"/>
              <p:cNvSpPr>
                <a:spLocks noChangeArrowheads="1"/>
              </p:cNvSpPr>
              <p:nvPr/>
            </p:nvSpPr>
            <p:spPr bwMode="auto">
              <a:xfrm>
                <a:off x="948" y="2710"/>
                <a:ext cx="16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2:1-10</a:t>
                </a:r>
              </a:p>
            </p:txBody>
          </p:sp>
          <p:sp>
            <p:nvSpPr>
              <p:cNvPr id="290971" name="Rectangle 135"/>
              <p:cNvSpPr>
                <a:spLocks noChangeArrowheads="1"/>
              </p:cNvSpPr>
              <p:nvPr/>
            </p:nvSpPr>
            <p:spPr bwMode="auto">
              <a:xfrm>
                <a:off x="916" y="2710"/>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6" name="Group 136"/>
            <p:cNvGrpSpPr>
              <a:grpSpLocks/>
            </p:cNvGrpSpPr>
            <p:nvPr/>
          </p:nvGrpSpPr>
          <p:grpSpPr bwMode="auto">
            <a:xfrm>
              <a:off x="3269" y="2223"/>
              <a:ext cx="2337" cy="397"/>
              <a:chOff x="2677" y="2710"/>
              <a:chExt cx="1972" cy="615"/>
            </a:xfrm>
          </p:grpSpPr>
          <p:sp>
            <p:nvSpPr>
              <p:cNvPr id="290968" name="Rectangle 137"/>
              <p:cNvSpPr>
                <a:spLocks noChangeArrowheads="1"/>
              </p:cNvSpPr>
              <p:nvPr/>
            </p:nvSpPr>
            <p:spPr bwMode="auto">
              <a:xfrm>
                <a:off x="2709" y="2710"/>
                <a:ext cx="1908"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2:11–3:15</a:t>
                </a:r>
              </a:p>
            </p:txBody>
          </p:sp>
          <p:sp>
            <p:nvSpPr>
              <p:cNvPr id="290969" name="Rectangle 138"/>
              <p:cNvSpPr>
                <a:spLocks noChangeArrowheads="1"/>
              </p:cNvSpPr>
              <p:nvPr/>
            </p:nvSpPr>
            <p:spPr bwMode="auto">
              <a:xfrm>
                <a:off x="2677" y="2710"/>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7" name="Group 139"/>
            <p:cNvGrpSpPr>
              <a:grpSpLocks/>
            </p:cNvGrpSpPr>
            <p:nvPr/>
          </p:nvGrpSpPr>
          <p:grpSpPr bwMode="auto">
            <a:xfrm>
              <a:off x="96" y="2620"/>
              <a:ext cx="1086" cy="397"/>
              <a:chOff x="0" y="3325"/>
              <a:chExt cx="916" cy="615"/>
            </a:xfrm>
          </p:grpSpPr>
          <p:sp>
            <p:nvSpPr>
              <p:cNvPr id="290966" name="Rectangle 140"/>
              <p:cNvSpPr>
                <a:spLocks noChangeArrowheads="1"/>
              </p:cNvSpPr>
              <p:nvPr/>
            </p:nvSpPr>
            <p:spPr bwMode="auto">
              <a:xfrm>
                <a:off x="32" y="3325"/>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Organize</a:t>
                </a:r>
              </a:p>
            </p:txBody>
          </p:sp>
          <p:sp>
            <p:nvSpPr>
              <p:cNvPr id="290967" name="Rectangle 141"/>
              <p:cNvSpPr>
                <a:spLocks noChangeArrowheads="1"/>
              </p:cNvSpPr>
              <p:nvPr/>
            </p:nvSpPr>
            <p:spPr bwMode="auto">
              <a:xfrm>
                <a:off x="0" y="3325"/>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8" name="Group 142"/>
            <p:cNvGrpSpPr>
              <a:grpSpLocks/>
            </p:cNvGrpSpPr>
            <p:nvPr/>
          </p:nvGrpSpPr>
          <p:grpSpPr bwMode="auto">
            <a:xfrm>
              <a:off x="1182" y="2620"/>
              <a:ext cx="2087" cy="397"/>
              <a:chOff x="916" y="3325"/>
              <a:chExt cx="1761" cy="615"/>
            </a:xfrm>
          </p:grpSpPr>
          <p:sp>
            <p:nvSpPr>
              <p:cNvPr id="290964" name="Rectangle 143"/>
              <p:cNvSpPr>
                <a:spLocks noChangeArrowheads="1"/>
              </p:cNvSpPr>
              <p:nvPr/>
            </p:nvSpPr>
            <p:spPr bwMode="auto">
              <a:xfrm>
                <a:off x="948" y="3325"/>
                <a:ext cx="16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Teach</a:t>
                </a:r>
              </a:p>
            </p:txBody>
          </p:sp>
          <p:sp>
            <p:nvSpPr>
              <p:cNvPr id="290965" name="Rectangle 144"/>
              <p:cNvSpPr>
                <a:spLocks noChangeArrowheads="1"/>
              </p:cNvSpPr>
              <p:nvPr/>
            </p:nvSpPr>
            <p:spPr bwMode="auto">
              <a:xfrm>
                <a:off x="916" y="3325"/>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9" name="Group 145"/>
            <p:cNvGrpSpPr>
              <a:grpSpLocks/>
            </p:cNvGrpSpPr>
            <p:nvPr/>
          </p:nvGrpSpPr>
          <p:grpSpPr bwMode="auto">
            <a:xfrm>
              <a:off x="3269" y="2620"/>
              <a:ext cx="2337" cy="397"/>
              <a:chOff x="2677" y="3325"/>
              <a:chExt cx="1972" cy="615"/>
            </a:xfrm>
          </p:grpSpPr>
          <p:sp>
            <p:nvSpPr>
              <p:cNvPr id="290962" name="Rectangle 146"/>
              <p:cNvSpPr>
                <a:spLocks noChangeArrowheads="1"/>
              </p:cNvSpPr>
              <p:nvPr/>
            </p:nvSpPr>
            <p:spPr bwMode="auto">
              <a:xfrm>
                <a:off x="2709" y="3325"/>
                <a:ext cx="1908"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a:t>
                </a:r>
              </a:p>
            </p:txBody>
          </p:sp>
          <p:sp>
            <p:nvSpPr>
              <p:cNvPr id="290963" name="Rectangle 147"/>
              <p:cNvSpPr>
                <a:spLocks noChangeArrowheads="1"/>
              </p:cNvSpPr>
              <p:nvPr/>
            </p:nvSpPr>
            <p:spPr bwMode="auto">
              <a:xfrm>
                <a:off x="2677" y="3325"/>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0" name="Group 148"/>
            <p:cNvGrpSpPr>
              <a:grpSpLocks/>
            </p:cNvGrpSpPr>
            <p:nvPr/>
          </p:nvGrpSpPr>
          <p:grpSpPr bwMode="auto">
            <a:xfrm>
              <a:off x="96" y="3017"/>
              <a:ext cx="635" cy="509"/>
              <a:chOff x="0" y="3940"/>
              <a:chExt cx="536" cy="788"/>
            </a:xfrm>
          </p:grpSpPr>
          <p:sp>
            <p:nvSpPr>
              <p:cNvPr id="290960" name="Rectangle 149"/>
              <p:cNvSpPr>
                <a:spLocks noChangeArrowheads="1"/>
              </p:cNvSpPr>
              <p:nvPr/>
            </p:nvSpPr>
            <p:spPr bwMode="auto">
              <a:xfrm>
                <a:off x="32" y="3940"/>
                <a:ext cx="472"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Truth leads to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1:1-4</a:t>
                </a:r>
              </a:p>
            </p:txBody>
          </p:sp>
          <p:sp>
            <p:nvSpPr>
              <p:cNvPr id="290961" name="Rectangle 150"/>
              <p:cNvSpPr>
                <a:spLocks noChangeArrowheads="1"/>
              </p:cNvSpPr>
              <p:nvPr/>
            </p:nvSpPr>
            <p:spPr bwMode="auto">
              <a:xfrm>
                <a:off x="0" y="3940"/>
                <a:ext cx="53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1" name="Group 151"/>
            <p:cNvGrpSpPr>
              <a:grpSpLocks/>
            </p:cNvGrpSpPr>
            <p:nvPr/>
          </p:nvGrpSpPr>
          <p:grpSpPr bwMode="auto">
            <a:xfrm>
              <a:off x="731" y="3017"/>
              <a:ext cx="451" cy="509"/>
              <a:chOff x="536" y="3940"/>
              <a:chExt cx="380" cy="788"/>
            </a:xfrm>
          </p:grpSpPr>
          <p:sp>
            <p:nvSpPr>
              <p:cNvPr id="290958" name="Rectangle 152"/>
              <p:cNvSpPr>
                <a:spLocks noChangeArrowheads="1"/>
              </p:cNvSpPr>
              <p:nvPr/>
            </p:nvSpPr>
            <p:spPr bwMode="auto">
              <a:xfrm>
                <a:off x="568" y="3940"/>
                <a:ext cx="316"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Elders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1:5-16</a:t>
                </a:r>
              </a:p>
            </p:txBody>
          </p:sp>
          <p:sp>
            <p:nvSpPr>
              <p:cNvPr id="290959" name="Rectangle 153"/>
              <p:cNvSpPr>
                <a:spLocks noChangeArrowheads="1"/>
              </p:cNvSpPr>
              <p:nvPr/>
            </p:nvSpPr>
            <p:spPr bwMode="auto">
              <a:xfrm>
                <a:off x="536" y="3940"/>
                <a:ext cx="38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2" name="Group 154"/>
            <p:cNvGrpSpPr>
              <a:grpSpLocks/>
            </p:cNvGrpSpPr>
            <p:nvPr/>
          </p:nvGrpSpPr>
          <p:grpSpPr bwMode="auto">
            <a:xfrm>
              <a:off x="1182" y="3017"/>
              <a:ext cx="353" cy="509"/>
              <a:chOff x="916" y="3940"/>
              <a:chExt cx="298" cy="788"/>
            </a:xfrm>
          </p:grpSpPr>
          <p:sp>
            <p:nvSpPr>
              <p:cNvPr id="290956" name="Rectangle 155"/>
              <p:cNvSpPr>
                <a:spLocks noChangeArrowheads="1"/>
              </p:cNvSpPr>
              <p:nvPr/>
            </p:nvSpPr>
            <p:spPr bwMode="auto">
              <a:xfrm>
                <a:off x="948" y="3940"/>
                <a:ext cx="23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2:1-2</a:t>
                </a:r>
              </a:p>
            </p:txBody>
          </p:sp>
          <p:sp>
            <p:nvSpPr>
              <p:cNvPr id="290957" name="Rectangle 156"/>
              <p:cNvSpPr>
                <a:spLocks noChangeArrowheads="1"/>
              </p:cNvSpPr>
              <p:nvPr/>
            </p:nvSpPr>
            <p:spPr bwMode="auto">
              <a:xfrm>
                <a:off x="916" y="3940"/>
                <a:ext cx="29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3" name="Group 157"/>
            <p:cNvGrpSpPr>
              <a:grpSpLocks/>
            </p:cNvGrpSpPr>
            <p:nvPr/>
          </p:nvGrpSpPr>
          <p:grpSpPr bwMode="auto">
            <a:xfrm>
              <a:off x="1535" y="3017"/>
              <a:ext cx="438" cy="509"/>
              <a:chOff x="1214" y="3940"/>
              <a:chExt cx="370" cy="788"/>
            </a:xfrm>
          </p:grpSpPr>
          <p:sp>
            <p:nvSpPr>
              <p:cNvPr id="290954" name="Rectangle 158"/>
              <p:cNvSpPr>
                <a:spLocks noChangeArrowheads="1"/>
              </p:cNvSpPr>
              <p:nvPr/>
            </p:nvSpPr>
            <p:spPr bwMode="auto">
              <a:xfrm>
                <a:off x="1246" y="3940"/>
                <a:ext cx="306"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5" name="Rectangle 159"/>
              <p:cNvSpPr>
                <a:spLocks noChangeArrowheads="1"/>
              </p:cNvSpPr>
              <p:nvPr/>
            </p:nvSpPr>
            <p:spPr bwMode="auto">
              <a:xfrm>
                <a:off x="1214" y="3940"/>
                <a:ext cx="37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4" name="Group 160"/>
            <p:cNvGrpSpPr>
              <a:grpSpLocks/>
            </p:cNvGrpSpPr>
            <p:nvPr/>
          </p:nvGrpSpPr>
          <p:grpSpPr bwMode="auto">
            <a:xfrm>
              <a:off x="1973" y="3017"/>
              <a:ext cx="460" cy="509"/>
              <a:chOff x="1584" y="3940"/>
              <a:chExt cx="388" cy="788"/>
            </a:xfrm>
          </p:grpSpPr>
          <p:sp>
            <p:nvSpPr>
              <p:cNvPr id="290952" name="Rectangle 161"/>
              <p:cNvSpPr>
                <a:spLocks noChangeArrowheads="1"/>
              </p:cNvSpPr>
              <p:nvPr/>
            </p:nvSpPr>
            <p:spPr bwMode="auto">
              <a:xfrm>
                <a:off x="1616" y="3940"/>
                <a:ext cx="32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3" name="Rectangle 162"/>
              <p:cNvSpPr>
                <a:spLocks noChangeArrowheads="1"/>
              </p:cNvSpPr>
              <p:nvPr/>
            </p:nvSpPr>
            <p:spPr bwMode="auto">
              <a:xfrm>
                <a:off x="1584"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5" name="Group 163"/>
            <p:cNvGrpSpPr>
              <a:grpSpLocks/>
            </p:cNvGrpSpPr>
            <p:nvPr/>
          </p:nvGrpSpPr>
          <p:grpSpPr bwMode="auto">
            <a:xfrm>
              <a:off x="2433" y="3017"/>
              <a:ext cx="460" cy="509"/>
              <a:chOff x="1972" y="3940"/>
              <a:chExt cx="388" cy="788"/>
            </a:xfrm>
          </p:grpSpPr>
          <p:sp>
            <p:nvSpPr>
              <p:cNvPr id="290950" name="Rectangle 164"/>
              <p:cNvSpPr>
                <a:spLocks noChangeArrowheads="1"/>
              </p:cNvSpPr>
              <p:nvPr/>
            </p:nvSpPr>
            <p:spPr bwMode="auto">
              <a:xfrm>
                <a:off x="2004" y="3940"/>
                <a:ext cx="32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2:6-8</a:t>
                </a:r>
              </a:p>
            </p:txBody>
          </p:sp>
          <p:sp>
            <p:nvSpPr>
              <p:cNvPr id="290951" name="Rectangle 165"/>
              <p:cNvSpPr>
                <a:spLocks noChangeArrowheads="1"/>
              </p:cNvSpPr>
              <p:nvPr/>
            </p:nvSpPr>
            <p:spPr bwMode="auto">
              <a:xfrm>
                <a:off x="1972"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6" name="Group 166"/>
            <p:cNvGrpSpPr>
              <a:grpSpLocks/>
            </p:cNvGrpSpPr>
            <p:nvPr/>
          </p:nvGrpSpPr>
          <p:grpSpPr bwMode="auto">
            <a:xfrm>
              <a:off x="2893" y="3017"/>
              <a:ext cx="376" cy="509"/>
              <a:chOff x="2360" y="3940"/>
              <a:chExt cx="317" cy="788"/>
            </a:xfrm>
          </p:grpSpPr>
          <p:sp>
            <p:nvSpPr>
              <p:cNvPr id="290948" name="Rectangle 167"/>
              <p:cNvSpPr>
                <a:spLocks noChangeArrowheads="1"/>
              </p:cNvSpPr>
              <p:nvPr/>
            </p:nvSpPr>
            <p:spPr bwMode="auto">
              <a:xfrm>
                <a:off x="2392" y="3940"/>
                <a:ext cx="253"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Slaves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2:9-10</a:t>
                </a:r>
              </a:p>
            </p:txBody>
          </p:sp>
          <p:sp>
            <p:nvSpPr>
              <p:cNvPr id="290949" name="Rectangle 168"/>
              <p:cNvSpPr>
                <a:spLocks noChangeArrowheads="1"/>
              </p:cNvSpPr>
              <p:nvPr/>
            </p:nvSpPr>
            <p:spPr bwMode="auto">
              <a:xfrm>
                <a:off x="2360" y="3940"/>
                <a:ext cx="317"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7" name="Group 169"/>
            <p:cNvGrpSpPr>
              <a:grpSpLocks/>
            </p:cNvGrpSpPr>
            <p:nvPr/>
          </p:nvGrpSpPr>
          <p:grpSpPr bwMode="auto">
            <a:xfrm>
              <a:off x="3269" y="3017"/>
              <a:ext cx="469" cy="509"/>
              <a:chOff x="2677" y="3940"/>
              <a:chExt cx="396" cy="788"/>
            </a:xfrm>
          </p:grpSpPr>
          <p:sp>
            <p:nvSpPr>
              <p:cNvPr id="290946" name="Rectangle 170"/>
              <p:cNvSpPr>
                <a:spLocks noChangeArrowheads="1"/>
              </p:cNvSpPr>
              <p:nvPr/>
            </p:nvSpPr>
            <p:spPr bwMode="auto">
              <a:xfrm>
                <a:off x="2709" y="3940"/>
                <a:ext cx="332"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Educates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2:11-15</a:t>
                </a:r>
              </a:p>
            </p:txBody>
          </p:sp>
          <p:sp>
            <p:nvSpPr>
              <p:cNvPr id="290947" name="Rectangle 171"/>
              <p:cNvSpPr>
                <a:spLocks noChangeArrowheads="1"/>
              </p:cNvSpPr>
              <p:nvPr/>
            </p:nvSpPr>
            <p:spPr bwMode="auto">
              <a:xfrm>
                <a:off x="2677" y="3940"/>
                <a:ext cx="39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8" name="Group 172"/>
            <p:cNvGrpSpPr>
              <a:grpSpLocks/>
            </p:cNvGrpSpPr>
            <p:nvPr/>
          </p:nvGrpSpPr>
          <p:grpSpPr bwMode="auto">
            <a:xfrm>
              <a:off x="3738" y="3017"/>
              <a:ext cx="535" cy="509"/>
              <a:chOff x="3073" y="3940"/>
              <a:chExt cx="451" cy="788"/>
            </a:xfrm>
          </p:grpSpPr>
          <p:sp>
            <p:nvSpPr>
              <p:cNvPr id="290944" name="Rectangle 173"/>
              <p:cNvSpPr>
                <a:spLocks noChangeArrowheads="1"/>
              </p:cNvSpPr>
              <p:nvPr/>
            </p:nvSpPr>
            <p:spPr bwMode="auto">
              <a:xfrm>
                <a:off x="3105" y="3940"/>
                <a:ext cx="387"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Empowers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a:t>
                </a:r>
              </a:p>
            </p:txBody>
          </p:sp>
          <p:sp>
            <p:nvSpPr>
              <p:cNvPr id="290945" name="Rectangle 174"/>
              <p:cNvSpPr>
                <a:spLocks noChangeArrowheads="1"/>
              </p:cNvSpPr>
              <p:nvPr/>
            </p:nvSpPr>
            <p:spPr bwMode="auto">
              <a:xfrm>
                <a:off x="3073" y="3940"/>
                <a:ext cx="451"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9" name="Group 175"/>
            <p:cNvGrpSpPr>
              <a:grpSpLocks/>
            </p:cNvGrpSpPr>
            <p:nvPr/>
          </p:nvGrpSpPr>
          <p:grpSpPr bwMode="auto">
            <a:xfrm>
              <a:off x="4273" y="3017"/>
              <a:ext cx="491" cy="509"/>
              <a:chOff x="3524" y="3940"/>
              <a:chExt cx="414" cy="788"/>
            </a:xfrm>
          </p:grpSpPr>
          <p:sp>
            <p:nvSpPr>
              <p:cNvPr id="290942" name="Rectangle 176"/>
              <p:cNvSpPr>
                <a:spLocks noChangeArrowheads="1"/>
              </p:cNvSpPr>
              <p:nvPr/>
            </p:nvSpPr>
            <p:spPr bwMode="auto">
              <a:xfrm>
                <a:off x="3556" y="3940"/>
                <a:ext cx="350"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Motivates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3:3-8</a:t>
                </a:r>
              </a:p>
            </p:txBody>
          </p:sp>
          <p:sp>
            <p:nvSpPr>
              <p:cNvPr id="290943" name="Rectangle 177"/>
              <p:cNvSpPr>
                <a:spLocks noChangeArrowheads="1"/>
              </p:cNvSpPr>
              <p:nvPr/>
            </p:nvSpPr>
            <p:spPr bwMode="auto">
              <a:xfrm>
                <a:off x="3524" y="3940"/>
                <a:ext cx="414"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0" name="Group 178"/>
            <p:cNvGrpSpPr>
              <a:grpSpLocks/>
            </p:cNvGrpSpPr>
            <p:nvPr/>
          </p:nvGrpSpPr>
          <p:grpSpPr bwMode="auto">
            <a:xfrm>
              <a:off x="4764" y="3017"/>
              <a:ext cx="429" cy="509"/>
              <a:chOff x="3938" y="3940"/>
              <a:chExt cx="362" cy="788"/>
            </a:xfrm>
          </p:grpSpPr>
          <p:sp>
            <p:nvSpPr>
              <p:cNvPr id="290940" name="Rectangle 179"/>
              <p:cNvSpPr>
                <a:spLocks noChangeArrowheads="1"/>
              </p:cNvSpPr>
              <p:nvPr/>
            </p:nvSpPr>
            <p:spPr bwMode="auto">
              <a:xfrm>
                <a:off x="3970" y="3940"/>
                <a:ext cx="298"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Protects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3:9-11</a:t>
                </a:r>
              </a:p>
            </p:txBody>
          </p:sp>
          <p:sp>
            <p:nvSpPr>
              <p:cNvPr id="290941" name="Rectangle 180"/>
              <p:cNvSpPr>
                <a:spLocks noChangeArrowheads="1"/>
              </p:cNvSpPr>
              <p:nvPr/>
            </p:nvSpPr>
            <p:spPr bwMode="auto">
              <a:xfrm>
                <a:off x="3938" y="3940"/>
                <a:ext cx="362"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1" name="Group 181"/>
            <p:cNvGrpSpPr>
              <a:grpSpLocks/>
            </p:cNvGrpSpPr>
            <p:nvPr/>
          </p:nvGrpSpPr>
          <p:grpSpPr bwMode="auto">
            <a:xfrm>
              <a:off x="5193" y="3017"/>
              <a:ext cx="413" cy="509"/>
              <a:chOff x="4300" y="3940"/>
              <a:chExt cx="349" cy="788"/>
            </a:xfrm>
          </p:grpSpPr>
          <p:sp>
            <p:nvSpPr>
              <p:cNvPr id="290938" name="Rectangle 182"/>
              <p:cNvSpPr>
                <a:spLocks noChangeArrowheads="1"/>
              </p:cNvSpPr>
              <p:nvPr/>
            </p:nvSpPr>
            <p:spPr bwMode="auto">
              <a:xfrm>
                <a:off x="4332" y="3940"/>
                <a:ext cx="285"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Concl.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3:12-15</a:t>
                </a:r>
              </a:p>
            </p:txBody>
          </p:sp>
          <p:sp>
            <p:nvSpPr>
              <p:cNvPr id="290939" name="Rectangle 183"/>
              <p:cNvSpPr>
                <a:spLocks noChangeArrowheads="1"/>
              </p:cNvSpPr>
              <p:nvPr/>
            </p:nvSpPr>
            <p:spPr bwMode="auto">
              <a:xfrm>
                <a:off x="4300" y="3940"/>
                <a:ext cx="349"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2" name="Group 184"/>
            <p:cNvGrpSpPr>
              <a:grpSpLocks/>
            </p:cNvGrpSpPr>
            <p:nvPr/>
          </p:nvGrpSpPr>
          <p:grpSpPr bwMode="auto">
            <a:xfrm>
              <a:off x="96" y="3526"/>
              <a:ext cx="5499" cy="397"/>
              <a:chOff x="0" y="4728"/>
              <a:chExt cx="6161" cy="615"/>
            </a:xfrm>
          </p:grpSpPr>
          <p:sp>
            <p:nvSpPr>
              <p:cNvPr id="290936" name="Rectangle 185"/>
              <p:cNvSpPr>
                <a:spLocks noChangeArrowheads="1"/>
              </p:cNvSpPr>
              <p:nvPr/>
            </p:nvSpPr>
            <p:spPr bwMode="auto">
              <a:xfrm>
                <a:off x="32" y="4728"/>
                <a:ext cx="60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Asia Minor to Crete</a:t>
                </a:r>
              </a:p>
            </p:txBody>
          </p:sp>
          <p:sp>
            <p:nvSpPr>
              <p:cNvPr id="290937" name="Rectangle 186"/>
              <p:cNvSpPr>
                <a:spLocks noChangeArrowheads="1"/>
              </p:cNvSpPr>
              <p:nvPr/>
            </p:nvSpPr>
            <p:spPr bwMode="auto">
              <a:xfrm>
                <a:off x="0" y="4728"/>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3" name="Group 187"/>
            <p:cNvGrpSpPr>
              <a:grpSpLocks/>
            </p:cNvGrpSpPr>
            <p:nvPr/>
          </p:nvGrpSpPr>
          <p:grpSpPr bwMode="auto">
            <a:xfrm>
              <a:off x="96" y="3923"/>
              <a:ext cx="5499" cy="397"/>
              <a:chOff x="0" y="5343"/>
              <a:chExt cx="6161" cy="615"/>
            </a:xfrm>
          </p:grpSpPr>
          <p:sp>
            <p:nvSpPr>
              <p:cNvPr id="290934" name="Rectangle 188"/>
              <p:cNvSpPr>
                <a:spLocks noChangeArrowheads="1"/>
              </p:cNvSpPr>
              <p:nvPr/>
            </p:nvSpPr>
            <p:spPr bwMode="auto">
              <a:xfrm>
                <a:off x="32" y="5343"/>
                <a:ext cx="60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Summer AD 66</a:t>
                </a:r>
              </a:p>
            </p:txBody>
          </p:sp>
          <p:sp>
            <p:nvSpPr>
              <p:cNvPr id="290935" name="Rectangle 189"/>
              <p:cNvSpPr>
                <a:spLocks noChangeArrowheads="1"/>
              </p:cNvSpPr>
              <p:nvPr/>
            </p:nvSpPr>
            <p:spPr bwMode="auto">
              <a:xfrm>
                <a:off x="0" y="5343"/>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grpSp>
        <p:nvGrpSpPr>
          <p:cNvPr id="290819" name="Group 104"/>
          <p:cNvGrpSpPr>
            <a:grpSpLocks/>
          </p:cNvGrpSpPr>
          <p:nvPr/>
        </p:nvGrpSpPr>
        <p:grpSpPr bwMode="auto">
          <a:xfrm>
            <a:off x="76200" y="685800"/>
            <a:ext cx="8958263" cy="6105525"/>
            <a:chOff x="96" y="474"/>
            <a:chExt cx="5510" cy="3846"/>
          </a:xfrm>
        </p:grpSpPr>
        <p:grpSp>
          <p:nvGrpSpPr>
            <p:cNvPr id="290822" name="Group 43"/>
            <p:cNvGrpSpPr>
              <a:grpSpLocks/>
            </p:cNvGrpSpPr>
            <p:nvPr/>
          </p:nvGrpSpPr>
          <p:grpSpPr bwMode="auto">
            <a:xfrm>
              <a:off x="96" y="474"/>
              <a:ext cx="5510" cy="422"/>
              <a:chOff x="0" y="0"/>
              <a:chExt cx="4649" cy="653"/>
            </a:xfrm>
          </p:grpSpPr>
          <p:sp>
            <p:nvSpPr>
              <p:cNvPr id="290904" name="Rectangle 7"/>
              <p:cNvSpPr>
                <a:spLocks noChangeArrowheads="1"/>
              </p:cNvSpPr>
              <p:nvPr/>
            </p:nvSpPr>
            <p:spPr bwMode="auto">
              <a:xfrm>
                <a:off x="32" y="0"/>
                <a:ext cx="4585" cy="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السلوك السليم ضد المقاومة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5" name="Rectangle 42"/>
              <p:cNvSpPr>
                <a:spLocks noChangeArrowheads="1"/>
              </p:cNvSpPr>
              <p:nvPr/>
            </p:nvSpPr>
            <p:spPr bwMode="auto">
              <a:xfrm>
                <a:off x="0" y="0"/>
                <a:ext cx="4649" cy="6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3" name="Group 45"/>
            <p:cNvGrpSpPr>
              <a:grpSpLocks/>
            </p:cNvGrpSpPr>
            <p:nvPr/>
          </p:nvGrpSpPr>
          <p:grpSpPr bwMode="auto">
            <a:xfrm>
              <a:off x="96" y="896"/>
              <a:ext cx="1086" cy="397"/>
              <a:chOff x="0" y="653"/>
              <a:chExt cx="916" cy="615"/>
            </a:xfrm>
          </p:grpSpPr>
          <p:sp>
            <p:nvSpPr>
              <p:cNvPr id="290902" name="Rectangle 9"/>
              <p:cNvSpPr>
                <a:spLocks noChangeArrowheads="1"/>
              </p:cNvSpPr>
              <p:nvPr/>
            </p:nvSpPr>
            <p:spPr bwMode="auto">
              <a:xfrm>
                <a:off x="32" y="653"/>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عيّن شيوخ</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903" name="Rectangle 44"/>
              <p:cNvSpPr>
                <a:spLocks noChangeArrowheads="1"/>
              </p:cNvSpPr>
              <p:nvPr/>
            </p:nvSpPr>
            <p:spPr bwMode="auto">
              <a:xfrm>
                <a:off x="0" y="653"/>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4" name="Group 47"/>
            <p:cNvGrpSpPr>
              <a:grpSpLocks/>
            </p:cNvGrpSpPr>
            <p:nvPr/>
          </p:nvGrpSpPr>
          <p:grpSpPr bwMode="auto">
            <a:xfrm>
              <a:off x="1182" y="896"/>
              <a:ext cx="4424" cy="397"/>
              <a:chOff x="916" y="653"/>
              <a:chExt cx="3733" cy="615"/>
            </a:xfrm>
          </p:grpSpPr>
          <p:sp>
            <p:nvSpPr>
              <p:cNvPr id="290900" name="Rectangle 10"/>
              <p:cNvSpPr>
                <a:spLocks noChangeArrowheads="1"/>
              </p:cNvSpPr>
              <p:nvPr/>
            </p:nvSpPr>
            <p:spPr bwMode="auto">
              <a:xfrm>
                <a:off x="948" y="653"/>
                <a:ext cx="366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رتب الأمور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1" name="Rectangle 46"/>
              <p:cNvSpPr>
                <a:spLocks noChangeArrowheads="1"/>
              </p:cNvSpPr>
              <p:nvPr/>
            </p:nvSpPr>
            <p:spPr bwMode="auto">
              <a:xfrm>
                <a:off x="916" y="653"/>
                <a:ext cx="3733"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5" name="Group 49"/>
            <p:cNvGrpSpPr>
              <a:grpSpLocks/>
            </p:cNvGrpSpPr>
            <p:nvPr/>
          </p:nvGrpSpPr>
          <p:grpSpPr bwMode="auto">
            <a:xfrm>
              <a:off x="96" y="1293"/>
              <a:ext cx="1086" cy="465"/>
              <a:chOff x="0" y="1268"/>
              <a:chExt cx="916" cy="721"/>
            </a:xfrm>
          </p:grpSpPr>
          <p:sp>
            <p:nvSpPr>
              <p:cNvPr id="290898" name="Rectangle 12"/>
              <p:cNvSpPr>
                <a:spLocks noChangeArrowheads="1"/>
              </p:cNvSpPr>
              <p:nvPr/>
            </p:nvSpPr>
            <p:spPr bwMode="auto">
              <a:xfrm>
                <a:off x="32" y="1268"/>
                <a:ext cx="852"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امنع العقيدة الخاطئة</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899" name="Rectangle 48"/>
              <p:cNvSpPr>
                <a:spLocks noChangeArrowheads="1"/>
              </p:cNvSpPr>
              <p:nvPr/>
            </p:nvSpPr>
            <p:spPr bwMode="auto">
              <a:xfrm>
                <a:off x="0" y="1268"/>
                <a:ext cx="916"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6" name="Group 51"/>
            <p:cNvGrpSpPr>
              <a:grpSpLocks/>
            </p:cNvGrpSpPr>
            <p:nvPr/>
          </p:nvGrpSpPr>
          <p:grpSpPr bwMode="auto">
            <a:xfrm>
              <a:off x="1182" y="1293"/>
              <a:ext cx="4424" cy="465"/>
              <a:chOff x="916" y="1268"/>
              <a:chExt cx="3733" cy="721"/>
            </a:xfrm>
          </p:grpSpPr>
          <p:sp>
            <p:nvSpPr>
              <p:cNvPr id="290896" name="Rectangle 13"/>
              <p:cNvSpPr>
                <a:spLocks noChangeArrowheads="1"/>
              </p:cNvSpPr>
              <p:nvPr/>
            </p:nvSpPr>
            <p:spPr bwMode="auto">
              <a:xfrm>
                <a:off x="948" y="1268"/>
                <a:ext cx="3669"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طبق العقيدة الصحيحة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7" name="Rectangle 50"/>
              <p:cNvSpPr>
                <a:spLocks noChangeArrowheads="1"/>
              </p:cNvSpPr>
              <p:nvPr/>
            </p:nvSpPr>
            <p:spPr bwMode="auto">
              <a:xfrm>
                <a:off x="916" y="1268"/>
                <a:ext cx="3733"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7" name="Group 53"/>
            <p:cNvGrpSpPr>
              <a:grpSpLocks/>
            </p:cNvGrpSpPr>
            <p:nvPr/>
          </p:nvGrpSpPr>
          <p:grpSpPr bwMode="auto">
            <a:xfrm>
              <a:off x="96" y="1758"/>
              <a:ext cx="1086" cy="465"/>
              <a:chOff x="0" y="1989"/>
              <a:chExt cx="916" cy="721"/>
            </a:xfrm>
          </p:grpSpPr>
          <p:sp>
            <p:nvSpPr>
              <p:cNvPr id="290894" name="Rectangle 15"/>
              <p:cNvSpPr>
                <a:spLocks noChangeArrowheads="1"/>
              </p:cNvSpPr>
              <p:nvPr/>
            </p:nvSpPr>
            <p:spPr bwMode="auto">
              <a:xfrm>
                <a:off x="32" y="1989"/>
                <a:ext cx="852"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100" b="1" i="0" u="none" strike="noStrike" kern="1200" cap="none" spc="0" normalizeH="0" baseline="0" noProof="0" dirty="0">
                    <a:ln>
                      <a:noFill/>
                    </a:ln>
                    <a:solidFill>
                      <a:srgbClr val="FFFFFF"/>
                    </a:solidFill>
                    <a:effectLst/>
                    <a:uLnTx/>
                    <a:uFillTx/>
                    <a:latin typeface="Arial Narrow" charset="0"/>
                    <a:ea typeface="SimSun" charset="0"/>
                    <a:cs typeface="SimSun" charset="0"/>
                  </a:rPr>
                  <a:t>الشيوخ ضد المعلمين الكذبة</a:t>
                </a:r>
                <a:endParaRPr kumimoji="0" lang="en-US" altLang="zh-CN" sz="21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895" name="Rectangle 52"/>
              <p:cNvSpPr>
                <a:spLocks noChangeArrowheads="1"/>
              </p:cNvSpPr>
              <p:nvPr/>
            </p:nvSpPr>
            <p:spPr bwMode="auto">
              <a:xfrm>
                <a:off x="0" y="1989"/>
                <a:ext cx="916"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8" name="Group 55"/>
            <p:cNvGrpSpPr>
              <a:grpSpLocks/>
            </p:cNvGrpSpPr>
            <p:nvPr/>
          </p:nvGrpSpPr>
          <p:grpSpPr bwMode="auto">
            <a:xfrm>
              <a:off x="1182" y="1758"/>
              <a:ext cx="2087" cy="465"/>
              <a:chOff x="916" y="1989"/>
              <a:chExt cx="1761" cy="721"/>
            </a:xfrm>
          </p:grpSpPr>
          <p:sp>
            <p:nvSpPr>
              <p:cNvPr id="290892" name="Rectangle 16"/>
              <p:cNvSpPr>
                <a:spLocks noChangeArrowheads="1"/>
              </p:cNvSpPr>
              <p:nvPr/>
            </p:nvSpPr>
            <p:spPr bwMode="auto">
              <a:xfrm>
                <a:off x="948" y="1989"/>
                <a:ext cx="1697"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سلوك            المجموعات المتنوعة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3" name="Rectangle 54"/>
              <p:cNvSpPr>
                <a:spLocks noChangeArrowheads="1"/>
              </p:cNvSpPr>
              <p:nvPr/>
            </p:nvSpPr>
            <p:spPr bwMode="auto">
              <a:xfrm>
                <a:off x="916" y="1989"/>
                <a:ext cx="1761"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9" name="Group 57"/>
            <p:cNvGrpSpPr>
              <a:grpSpLocks/>
            </p:cNvGrpSpPr>
            <p:nvPr/>
          </p:nvGrpSpPr>
          <p:grpSpPr bwMode="auto">
            <a:xfrm>
              <a:off x="3269" y="1758"/>
              <a:ext cx="2337" cy="465"/>
              <a:chOff x="2677" y="1989"/>
              <a:chExt cx="1972" cy="721"/>
            </a:xfrm>
          </p:grpSpPr>
          <p:sp>
            <p:nvSpPr>
              <p:cNvPr id="290890" name="Rectangle 17"/>
              <p:cNvSpPr>
                <a:spLocks noChangeArrowheads="1"/>
              </p:cNvSpPr>
              <p:nvPr/>
            </p:nvSpPr>
            <p:spPr bwMode="auto">
              <a:xfrm>
                <a:off x="2709" y="1989"/>
                <a:ext cx="1908"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                   تقود إلى التقوى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1" name="Rectangle 56"/>
              <p:cNvSpPr>
                <a:spLocks noChangeArrowheads="1"/>
              </p:cNvSpPr>
              <p:nvPr/>
            </p:nvSpPr>
            <p:spPr bwMode="auto">
              <a:xfrm>
                <a:off x="2677" y="1989"/>
                <a:ext cx="1972"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0" name="Group 59"/>
            <p:cNvGrpSpPr>
              <a:grpSpLocks/>
            </p:cNvGrpSpPr>
            <p:nvPr/>
          </p:nvGrpSpPr>
          <p:grpSpPr bwMode="auto">
            <a:xfrm>
              <a:off x="96" y="2223"/>
              <a:ext cx="1086" cy="397"/>
              <a:chOff x="0" y="2710"/>
              <a:chExt cx="916" cy="615"/>
            </a:xfrm>
          </p:grpSpPr>
          <p:sp>
            <p:nvSpPr>
              <p:cNvPr id="290888" name="Rectangle 19"/>
              <p:cNvSpPr>
                <a:spLocks noChangeArrowheads="1"/>
              </p:cNvSpPr>
              <p:nvPr/>
            </p:nvSpPr>
            <p:spPr bwMode="auto">
              <a:xfrm>
                <a:off x="32" y="2710"/>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a:t>
                </a: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p:txBody>
          </p:sp>
          <p:sp>
            <p:nvSpPr>
              <p:cNvPr id="290889" name="Rectangle 58"/>
              <p:cNvSpPr>
                <a:spLocks noChangeArrowheads="1"/>
              </p:cNvSpPr>
              <p:nvPr/>
            </p:nvSpPr>
            <p:spPr bwMode="auto">
              <a:xfrm>
                <a:off x="0" y="2710"/>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1" name="Group 61"/>
            <p:cNvGrpSpPr>
              <a:grpSpLocks/>
            </p:cNvGrpSpPr>
            <p:nvPr/>
          </p:nvGrpSpPr>
          <p:grpSpPr bwMode="auto">
            <a:xfrm>
              <a:off x="1182" y="2223"/>
              <a:ext cx="2087" cy="397"/>
              <a:chOff x="916" y="2710"/>
              <a:chExt cx="1761" cy="615"/>
            </a:xfrm>
          </p:grpSpPr>
          <p:sp>
            <p:nvSpPr>
              <p:cNvPr id="290886" name="Rectangle 20"/>
              <p:cNvSpPr>
                <a:spLocks noChangeArrowheads="1"/>
              </p:cNvSpPr>
              <p:nvPr/>
            </p:nvSpPr>
            <p:spPr bwMode="auto">
              <a:xfrm>
                <a:off x="948" y="2710"/>
                <a:ext cx="16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7" name="Rectangle 60"/>
              <p:cNvSpPr>
                <a:spLocks noChangeArrowheads="1"/>
              </p:cNvSpPr>
              <p:nvPr/>
            </p:nvSpPr>
            <p:spPr bwMode="auto">
              <a:xfrm>
                <a:off x="916" y="2710"/>
                <a:ext cx="17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2" name="Group 63"/>
            <p:cNvGrpSpPr>
              <a:grpSpLocks/>
            </p:cNvGrpSpPr>
            <p:nvPr/>
          </p:nvGrpSpPr>
          <p:grpSpPr bwMode="auto">
            <a:xfrm>
              <a:off x="3269" y="2223"/>
              <a:ext cx="2337" cy="397"/>
              <a:chOff x="2677" y="2710"/>
              <a:chExt cx="1972" cy="615"/>
            </a:xfrm>
          </p:grpSpPr>
          <p:sp>
            <p:nvSpPr>
              <p:cNvPr id="290884" name="Rectangle 21"/>
              <p:cNvSpPr>
                <a:spLocks noChangeArrowheads="1"/>
              </p:cNvSpPr>
              <p:nvPr/>
            </p:nvSpPr>
            <p:spPr bwMode="auto">
              <a:xfrm>
                <a:off x="2709" y="2710"/>
                <a:ext cx="19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11-3: 15</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5" name="Rectangle 62"/>
              <p:cNvSpPr>
                <a:spLocks noChangeArrowheads="1"/>
              </p:cNvSpPr>
              <p:nvPr/>
            </p:nvSpPr>
            <p:spPr bwMode="auto">
              <a:xfrm>
                <a:off x="2677" y="2710"/>
                <a:ext cx="19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3" name="Group 65"/>
            <p:cNvGrpSpPr>
              <a:grpSpLocks/>
            </p:cNvGrpSpPr>
            <p:nvPr/>
          </p:nvGrpSpPr>
          <p:grpSpPr bwMode="auto">
            <a:xfrm>
              <a:off x="96" y="2620"/>
              <a:ext cx="1086" cy="397"/>
              <a:chOff x="0" y="3325"/>
              <a:chExt cx="916" cy="615"/>
            </a:xfrm>
          </p:grpSpPr>
          <p:sp>
            <p:nvSpPr>
              <p:cNvPr id="290882" name="Rectangle 23"/>
              <p:cNvSpPr>
                <a:spLocks noChangeArrowheads="1"/>
              </p:cNvSpPr>
              <p:nvPr/>
            </p:nvSpPr>
            <p:spPr bwMode="auto">
              <a:xfrm>
                <a:off x="32" y="3325"/>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نظّم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3" name="Rectangle 64"/>
              <p:cNvSpPr>
                <a:spLocks noChangeArrowheads="1"/>
              </p:cNvSpPr>
              <p:nvPr/>
            </p:nvSpPr>
            <p:spPr bwMode="auto">
              <a:xfrm>
                <a:off x="0" y="3325"/>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4" name="Group 67"/>
            <p:cNvGrpSpPr>
              <a:grpSpLocks/>
            </p:cNvGrpSpPr>
            <p:nvPr/>
          </p:nvGrpSpPr>
          <p:grpSpPr bwMode="auto">
            <a:xfrm>
              <a:off x="1182" y="2620"/>
              <a:ext cx="2087" cy="397"/>
              <a:chOff x="916" y="3325"/>
              <a:chExt cx="1761" cy="615"/>
            </a:xfrm>
          </p:grpSpPr>
          <p:sp>
            <p:nvSpPr>
              <p:cNvPr id="290880" name="Rectangle 24"/>
              <p:cNvSpPr>
                <a:spLocks noChangeArrowheads="1"/>
              </p:cNvSpPr>
              <p:nvPr/>
            </p:nvSpPr>
            <p:spPr bwMode="auto">
              <a:xfrm>
                <a:off x="948" y="3325"/>
                <a:ext cx="16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علّم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1" name="Rectangle 66"/>
              <p:cNvSpPr>
                <a:spLocks noChangeArrowheads="1"/>
              </p:cNvSpPr>
              <p:nvPr/>
            </p:nvSpPr>
            <p:spPr bwMode="auto">
              <a:xfrm>
                <a:off x="916" y="3325"/>
                <a:ext cx="17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5" name="Group 69"/>
            <p:cNvGrpSpPr>
              <a:grpSpLocks/>
            </p:cNvGrpSpPr>
            <p:nvPr/>
          </p:nvGrpSpPr>
          <p:grpSpPr bwMode="auto">
            <a:xfrm>
              <a:off x="3269" y="2620"/>
              <a:ext cx="2337" cy="397"/>
              <a:chOff x="2677" y="3325"/>
              <a:chExt cx="1972" cy="615"/>
            </a:xfrm>
          </p:grpSpPr>
          <p:sp>
            <p:nvSpPr>
              <p:cNvPr id="290878" name="Rectangle 25"/>
              <p:cNvSpPr>
                <a:spLocks noChangeArrowheads="1"/>
              </p:cNvSpPr>
              <p:nvPr/>
            </p:nvSpPr>
            <p:spPr bwMode="auto">
              <a:xfrm>
                <a:off x="2709" y="3325"/>
                <a:ext cx="19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79" name="Rectangle 68"/>
              <p:cNvSpPr>
                <a:spLocks noChangeArrowheads="1"/>
              </p:cNvSpPr>
              <p:nvPr/>
            </p:nvSpPr>
            <p:spPr bwMode="auto">
              <a:xfrm>
                <a:off x="2677" y="3325"/>
                <a:ext cx="19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6" name="Group 71"/>
            <p:cNvGrpSpPr>
              <a:grpSpLocks/>
            </p:cNvGrpSpPr>
            <p:nvPr/>
          </p:nvGrpSpPr>
          <p:grpSpPr bwMode="auto">
            <a:xfrm>
              <a:off x="96" y="3017"/>
              <a:ext cx="656" cy="509"/>
              <a:chOff x="0" y="3940"/>
              <a:chExt cx="554" cy="788"/>
            </a:xfrm>
          </p:grpSpPr>
          <p:sp>
            <p:nvSpPr>
              <p:cNvPr id="290876" name="Rectangle 27"/>
              <p:cNvSpPr>
                <a:spLocks noChangeArrowheads="1"/>
              </p:cNvSpPr>
              <p:nvPr/>
            </p:nvSpPr>
            <p:spPr bwMode="auto">
              <a:xfrm>
                <a:off x="32" y="3940"/>
                <a:ext cx="522"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الحق يقود إلى التقوى</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1-4</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7" name="Rectangle 70"/>
              <p:cNvSpPr>
                <a:spLocks noChangeArrowheads="1"/>
              </p:cNvSpPr>
              <p:nvPr/>
            </p:nvSpPr>
            <p:spPr bwMode="auto">
              <a:xfrm>
                <a:off x="0" y="3940"/>
                <a:ext cx="536"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7" name="Group 73"/>
            <p:cNvGrpSpPr>
              <a:grpSpLocks/>
            </p:cNvGrpSpPr>
            <p:nvPr/>
          </p:nvGrpSpPr>
          <p:grpSpPr bwMode="auto">
            <a:xfrm>
              <a:off x="731" y="3017"/>
              <a:ext cx="451" cy="509"/>
              <a:chOff x="536" y="3940"/>
              <a:chExt cx="380" cy="788"/>
            </a:xfrm>
          </p:grpSpPr>
          <p:sp>
            <p:nvSpPr>
              <p:cNvPr id="290874" name="Rectangle 28"/>
              <p:cNvSpPr>
                <a:spLocks noChangeArrowheads="1"/>
              </p:cNvSpPr>
              <p:nvPr/>
            </p:nvSpPr>
            <p:spPr bwMode="auto">
              <a:xfrm>
                <a:off x="568" y="3940"/>
                <a:ext cx="316"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الشيوخ 1: 5-16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5" name="Rectangle 72"/>
              <p:cNvSpPr>
                <a:spLocks noChangeArrowheads="1"/>
              </p:cNvSpPr>
              <p:nvPr/>
            </p:nvSpPr>
            <p:spPr bwMode="auto">
              <a:xfrm>
                <a:off x="536" y="3940"/>
                <a:ext cx="380"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8" name="Group 75"/>
            <p:cNvGrpSpPr>
              <a:grpSpLocks/>
            </p:cNvGrpSpPr>
            <p:nvPr/>
          </p:nvGrpSpPr>
          <p:grpSpPr bwMode="auto">
            <a:xfrm>
              <a:off x="1182" y="3017"/>
              <a:ext cx="353" cy="509"/>
              <a:chOff x="916" y="3940"/>
              <a:chExt cx="298" cy="788"/>
            </a:xfrm>
          </p:grpSpPr>
          <p:sp>
            <p:nvSpPr>
              <p:cNvPr id="290872" name="Rectangle 29"/>
              <p:cNvSpPr>
                <a:spLocks noChangeArrowheads="1"/>
              </p:cNvSpPr>
              <p:nvPr/>
            </p:nvSpPr>
            <p:spPr bwMode="auto">
              <a:xfrm>
                <a:off x="924" y="3940"/>
                <a:ext cx="258"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الأشياخ</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3" name="Rectangle 74"/>
              <p:cNvSpPr>
                <a:spLocks noChangeArrowheads="1"/>
              </p:cNvSpPr>
              <p:nvPr/>
            </p:nvSpPr>
            <p:spPr bwMode="auto">
              <a:xfrm>
                <a:off x="916" y="3940"/>
                <a:ext cx="29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9" name="Group 77"/>
            <p:cNvGrpSpPr>
              <a:grpSpLocks/>
            </p:cNvGrpSpPr>
            <p:nvPr/>
          </p:nvGrpSpPr>
          <p:grpSpPr bwMode="auto">
            <a:xfrm>
              <a:off x="1535" y="3017"/>
              <a:ext cx="438" cy="509"/>
              <a:chOff x="1214" y="3940"/>
              <a:chExt cx="370" cy="788"/>
            </a:xfrm>
          </p:grpSpPr>
          <p:sp>
            <p:nvSpPr>
              <p:cNvPr id="290870" name="Rectangle 30"/>
              <p:cNvSpPr>
                <a:spLocks noChangeArrowheads="1"/>
              </p:cNvSpPr>
              <p:nvPr/>
            </p:nvSpPr>
            <p:spPr bwMode="auto">
              <a:xfrm>
                <a:off x="1246" y="3940"/>
                <a:ext cx="306"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العجائز</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1" name="Rectangle 76"/>
              <p:cNvSpPr>
                <a:spLocks noChangeArrowheads="1"/>
              </p:cNvSpPr>
              <p:nvPr/>
            </p:nvSpPr>
            <p:spPr bwMode="auto">
              <a:xfrm>
                <a:off x="1214" y="3940"/>
                <a:ext cx="370"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0" name="Group 79"/>
            <p:cNvGrpSpPr>
              <a:grpSpLocks/>
            </p:cNvGrpSpPr>
            <p:nvPr/>
          </p:nvGrpSpPr>
          <p:grpSpPr bwMode="auto">
            <a:xfrm>
              <a:off x="1973" y="3017"/>
              <a:ext cx="460" cy="509"/>
              <a:chOff x="1584" y="3940"/>
              <a:chExt cx="388" cy="788"/>
            </a:xfrm>
          </p:grpSpPr>
          <p:sp>
            <p:nvSpPr>
              <p:cNvPr id="290868" name="Rectangle 31"/>
              <p:cNvSpPr>
                <a:spLocks noChangeArrowheads="1"/>
              </p:cNvSpPr>
              <p:nvPr/>
            </p:nvSpPr>
            <p:spPr bwMode="auto">
              <a:xfrm>
                <a:off x="1616" y="3940"/>
                <a:ext cx="324"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الحدثات</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9" name="Rectangle 78"/>
              <p:cNvSpPr>
                <a:spLocks noChangeArrowheads="1"/>
              </p:cNvSpPr>
              <p:nvPr/>
            </p:nvSpPr>
            <p:spPr bwMode="auto">
              <a:xfrm>
                <a:off x="1584" y="3940"/>
                <a:ext cx="38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1" name="Group 81"/>
            <p:cNvGrpSpPr>
              <a:grpSpLocks/>
            </p:cNvGrpSpPr>
            <p:nvPr/>
          </p:nvGrpSpPr>
          <p:grpSpPr bwMode="auto">
            <a:xfrm>
              <a:off x="2433" y="3017"/>
              <a:ext cx="460" cy="509"/>
              <a:chOff x="1972" y="3940"/>
              <a:chExt cx="388" cy="788"/>
            </a:xfrm>
          </p:grpSpPr>
          <p:sp>
            <p:nvSpPr>
              <p:cNvPr id="290866" name="Rectangle 32"/>
              <p:cNvSpPr>
                <a:spLocks noChangeArrowheads="1"/>
              </p:cNvSpPr>
              <p:nvPr/>
            </p:nvSpPr>
            <p:spPr bwMode="auto">
              <a:xfrm>
                <a:off x="2004" y="3940"/>
                <a:ext cx="324"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الشباب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6-8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7" name="Rectangle 80"/>
              <p:cNvSpPr>
                <a:spLocks noChangeArrowheads="1"/>
              </p:cNvSpPr>
              <p:nvPr/>
            </p:nvSpPr>
            <p:spPr bwMode="auto">
              <a:xfrm>
                <a:off x="1972" y="3940"/>
                <a:ext cx="38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2" name="Group 83"/>
            <p:cNvGrpSpPr>
              <a:grpSpLocks/>
            </p:cNvGrpSpPr>
            <p:nvPr/>
          </p:nvGrpSpPr>
          <p:grpSpPr bwMode="auto">
            <a:xfrm>
              <a:off x="2893" y="3017"/>
              <a:ext cx="376" cy="509"/>
              <a:chOff x="2360" y="3940"/>
              <a:chExt cx="317" cy="788"/>
            </a:xfrm>
          </p:grpSpPr>
          <p:sp>
            <p:nvSpPr>
              <p:cNvPr id="290864" name="Rectangle 33"/>
              <p:cNvSpPr>
                <a:spLocks noChangeArrowheads="1"/>
              </p:cNvSpPr>
              <p:nvPr/>
            </p:nvSpPr>
            <p:spPr bwMode="auto">
              <a:xfrm>
                <a:off x="2392" y="3940"/>
                <a:ext cx="253"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العبيد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9-10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5" name="Rectangle 82"/>
              <p:cNvSpPr>
                <a:spLocks noChangeArrowheads="1"/>
              </p:cNvSpPr>
              <p:nvPr/>
            </p:nvSpPr>
            <p:spPr bwMode="auto">
              <a:xfrm>
                <a:off x="2360" y="3940"/>
                <a:ext cx="317"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3" name="Group 85"/>
            <p:cNvGrpSpPr>
              <a:grpSpLocks/>
            </p:cNvGrpSpPr>
            <p:nvPr/>
          </p:nvGrpSpPr>
          <p:grpSpPr bwMode="auto">
            <a:xfrm>
              <a:off x="3269" y="3017"/>
              <a:ext cx="469" cy="509"/>
              <a:chOff x="2677" y="3940"/>
              <a:chExt cx="396" cy="788"/>
            </a:xfrm>
          </p:grpSpPr>
          <p:sp>
            <p:nvSpPr>
              <p:cNvPr id="290862" name="Rectangle 34"/>
              <p:cNvSpPr>
                <a:spLocks noChangeArrowheads="1"/>
              </p:cNvSpPr>
              <p:nvPr/>
            </p:nvSpPr>
            <p:spPr bwMode="auto">
              <a:xfrm>
                <a:off x="2709" y="3940"/>
                <a:ext cx="332"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يعلم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3" name="Rectangle 84"/>
              <p:cNvSpPr>
                <a:spLocks noChangeArrowheads="1"/>
              </p:cNvSpPr>
              <p:nvPr/>
            </p:nvSpPr>
            <p:spPr bwMode="auto">
              <a:xfrm>
                <a:off x="2677" y="3940"/>
                <a:ext cx="396"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4" name="Group 87"/>
            <p:cNvGrpSpPr>
              <a:grpSpLocks/>
            </p:cNvGrpSpPr>
            <p:nvPr/>
          </p:nvGrpSpPr>
          <p:grpSpPr bwMode="auto">
            <a:xfrm>
              <a:off x="3738" y="3017"/>
              <a:ext cx="535" cy="509"/>
              <a:chOff x="3073" y="3940"/>
              <a:chExt cx="451" cy="788"/>
            </a:xfrm>
          </p:grpSpPr>
          <p:sp>
            <p:nvSpPr>
              <p:cNvPr id="290860" name="Rectangle 35"/>
              <p:cNvSpPr>
                <a:spLocks noChangeArrowheads="1"/>
              </p:cNvSpPr>
              <p:nvPr/>
            </p:nvSpPr>
            <p:spPr bwMode="auto">
              <a:xfrm>
                <a:off x="3105" y="3940"/>
                <a:ext cx="387"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يقوي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3: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1" name="Rectangle 86"/>
              <p:cNvSpPr>
                <a:spLocks noChangeArrowheads="1"/>
              </p:cNvSpPr>
              <p:nvPr/>
            </p:nvSpPr>
            <p:spPr bwMode="auto">
              <a:xfrm>
                <a:off x="3073" y="3940"/>
                <a:ext cx="451"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5" name="Group 89"/>
            <p:cNvGrpSpPr>
              <a:grpSpLocks/>
            </p:cNvGrpSpPr>
            <p:nvPr/>
          </p:nvGrpSpPr>
          <p:grpSpPr bwMode="auto">
            <a:xfrm>
              <a:off x="4273" y="3017"/>
              <a:ext cx="491" cy="509"/>
              <a:chOff x="3524" y="3940"/>
              <a:chExt cx="414" cy="788"/>
            </a:xfrm>
          </p:grpSpPr>
          <p:sp>
            <p:nvSpPr>
              <p:cNvPr id="290858" name="Rectangle 36"/>
              <p:cNvSpPr>
                <a:spLocks noChangeArrowheads="1"/>
              </p:cNvSpPr>
              <p:nvPr/>
            </p:nvSpPr>
            <p:spPr bwMode="auto">
              <a:xfrm>
                <a:off x="3556" y="3940"/>
                <a:ext cx="350"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يحفز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3-8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9" name="Rectangle 88"/>
              <p:cNvSpPr>
                <a:spLocks noChangeArrowheads="1"/>
              </p:cNvSpPr>
              <p:nvPr/>
            </p:nvSpPr>
            <p:spPr bwMode="auto">
              <a:xfrm>
                <a:off x="3524" y="3940"/>
                <a:ext cx="414"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6" name="Group 91"/>
            <p:cNvGrpSpPr>
              <a:grpSpLocks/>
            </p:cNvGrpSpPr>
            <p:nvPr/>
          </p:nvGrpSpPr>
          <p:grpSpPr bwMode="auto">
            <a:xfrm>
              <a:off x="4740" y="3017"/>
              <a:ext cx="454" cy="509"/>
              <a:chOff x="3917" y="3940"/>
              <a:chExt cx="383" cy="788"/>
            </a:xfrm>
          </p:grpSpPr>
          <p:sp>
            <p:nvSpPr>
              <p:cNvPr id="290856" name="Rectangle 37"/>
              <p:cNvSpPr>
                <a:spLocks noChangeArrowheads="1"/>
              </p:cNvSpPr>
              <p:nvPr/>
            </p:nvSpPr>
            <p:spPr bwMode="auto">
              <a:xfrm>
                <a:off x="3917" y="3940"/>
                <a:ext cx="380"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9-11</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7" name="Rectangle 90"/>
              <p:cNvSpPr>
                <a:spLocks noChangeArrowheads="1"/>
              </p:cNvSpPr>
              <p:nvPr/>
            </p:nvSpPr>
            <p:spPr bwMode="auto">
              <a:xfrm>
                <a:off x="3938" y="3940"/>
                <a:ext cx="362"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7" name="Group 93"/>
            <p:cNvGrpSpPr>
              <a:grpSpLocks/>
            </p:cNvGrpSpPr>
            <p:nvPr/>
          </p:nvGrpSpPr>
          <p:grpSpPr bwMode="auto">
            <a:xfrm>
              <a:off x="5193" y="3017"/>
              <a:ext cx="413" cy="509"/>
              <a:chOff x="4300" y="3940"/>
              <a:chExt cx="349" cy="788"/>
            </a:xfrm>
          </p:grpSpPr>
          <p:sp>
            <p:nvSpPr>
              <p:cNvPr id="290854" name="Rectangle 38"/>
              <p:cNvSpPr>
                <a:spLocks noChangeArrowheads="1"/>
              </p:cNvSpPr>
              <p:nvPr/>
            </p:nvSpPr>
            <p:spPr bwMode="auto">
              <a:xfrm>
                <a:off x="4332" y="3940"/>
                <a:ext cx="285"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يربط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12-15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5" name="Rectangle 92"/>
              <p:cNvSpPr>
                <a:spLocks noChangeArrowheads="1"/>
              </p:cNvSpPr>
              <p:nvPr/>
            </p:nvSpPr>
            <p:spPr bwMode="auto">
              <a:xfrm>
                <a:off x="4300" y="3940"/>
                <a:ext cx="349"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8" name="Group 97"/>
            <p:cNvGrpSpPr>
              <a:grpSpLocks/>
            </p:cNvGrpSpPr>
            <p:nvPr/>
          </p:nvGrpSpPr>
          <p:grpSpPr bwMode="auto">
            <a:xfrm>
              <a:off x="96" y="3526"/>
              <a:ext cx="5499" cy="397"/>
              <a:chOff x="0" y="4728"/>
              <a:chExt cx="6161" cy="615"/>
            </a:xfrm>
          </p:grpSpPr>
          <p:sp>
            <p:nvSpPr>
              <p:cNvPr id="290852" name="Rectangle 40"/>
              <p:cNvSpPr>
                <a:spLocks noChangeArrowheads="1"/>
              </p:cNvSpPr>
              <p:nvPr/>
            </p:nvSpPr>
            <p:spPr bwMode="auto">
              <a:xfrm>
                <a:off x="32" y="4728"/>
                <a:ext cx="60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آسيا الصغرى إلى كريت</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53" name="Rectangle 96"/>
              <p:cNvSpPr>
                <a:spLocks noChangeArrowheads="1"/>
              </p:cNvSpPr>
              <p:nvPr/>
            </p:nvSpPr>
            <p:spPr bwMode="auto">
              <a:xfrm>
                <a:off x="0" y="4728"/>
                <a:ext cx="61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9" name="Group 99"/>
            <p:cNvGrpSpPr>
              <a:grpSpLocks/>
            </p:cNvGrpSpPr>
            <p:nvPr/>
          </p:nvGrpSpPr>
          <p:grpSpPr bwMode="auto">
            <a:xfrm>
              <a:off x="96" y="3923"/>
              <a:ext cx="5499" cy="397"/>
              <a:chOff x="0" y="5343"/>
              <a:chExt cx="6161" cy="615"/>
            </a:xfrm>
          </p:grpSpPr>
          <p:sp>
            <p:nvSpPr>
              <p:cNvPr id="290850" name="Rectangle 41"/>
              <p:cNvSpPr>
                <a:spLocks noChangeArrowheads="1"/>
              </p:cNvSpPr>
              <p:nvPr/>
            </p:nvSpPr>
            <p:spPr bwMode="auto">
              <a:xfrm>
                <a:off x="32" y="5343"/>
                <a:ext cx="60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صيف 66 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1" name="Rectangle 98"/>
              <p:cNvSpPr>
                <a:spLocks noChangeArrowheads="1"/>
              </p:cNvSpPr>
              <p:nvPr/>
            </p:nvSpPr>
            <p:spPr bwMode="auto">
              <a:xfrm>
                <a:off x="0" y="5343"/>
                <a:ext cx="61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sp>
        <p:nvSpPr>
          <p:cNvPr id="290821" name="Text Box 191"/>
          <p:cNvSpPr txBox="1">
            <a:spLocks noChangeArrowheads="1"/>
          </p:cNvSpPr>
          <p:nvPr/>
        </p:nvSpPr>
        <p:spPr bwMode="auto">
          <a:xfrm>
            <a:off x="8311155" y="15240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6" name="WordArt 190">
            <a:extLst>
              <a:ext uri="{FF2B5EF4-FFF2-40B4-BE49-F238E27FC236}">
                <a16:creationId xmlns:a16="http://schemas.microsoft.com/office/drawing/2014/main" id="{5FD29C64-3B0C-1346-BC5D-93FABF2FBA17}"/>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dirty="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307090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6"/>
                                        </p:tgtEl>
                                        <p:attrNameLst>
                                          <p:attrName>style.visibility</p:attrName>
                                        </p:attrNameLst>
                                      </p:cBhvr>
                                      <p:to>
                                        <p:strVal val="visible"/>
                                      </p:to>
                                    </p:set>
                                    <p:anim calcmode="lin" valueType="num">
                                      <p:cBhvr>
                                        <p:cTn id="7" dur="1000" fill="hold"/>
                                        <p:tgtEl>
                                          <p:spTgt spid="176"/>
                                        </p:tgtEl>
                                        <p:attrNameLst>
                                          <p:attrName>ppt_w</p:attrName>
                                        </p:attrNameLst>
                                      </p:cBhvr>
                                      <p:tavLst>
                                        <p:tav tm="0">
                                          <p:val>
                                            <p:strVal val="#ppt_w*0.70"/>
                                          </p:val>
                                        </p:tav>
                                        <p:tav tm="100000">
                                          <p:val>
                                            <p:strVal val="#ppt_w"/>
                                          </p:val>
                                        </p:tav>
                                      </p:tavLst>
                                    </p:anim>
                                    <p:anim calcmode="lin" valueType="num">
                                      <p:cBhvr>
                                        <p:cTn id="8" dur="1000" fill="hold"/>
                                        <p:tgtEl>
                                          <p:spTgt spid="176"/>
                                        </p:tgtEl>
                                        <p:attrNameLst>
                                          <p:attrName>ppt_h</p:attrName>
                                        </p:attrNameLst>
                                      </p:cBhvr>
                                      <p:tavLst>
                                        <p:tav tm="0">
                                          <p:val>
                                            <p:strVal val="#ppt_h"/>
                                          </p:val>
                                        </p:tav>
                                        <p:tav tm="100000">
                                          <p:val>
                                            <p:strVal val="#ppt_h"/>
                                          </p:val>
                                        </p:tav>
                                      </p:tavLst>
                                    </p:anim>
                                    <p:animEffect transition="in" filter="fade">
                                      <p:cBhvr>
                                        <p:cTn id="9"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2" name="Group 6"/>
          <p:cNvGrpSpPr/>
          <p:nvPr/>
        </p:nvGrpSpPr>
        <p:grpSpPr>
          <a:xfrm>
            <a:off x="-24777" y="468533"/>
            <a:ext cx="9168779" cy="5970491"/>
            <a:chOff x="0" y="0"/>
            <a:chExt cx="9168778" cy="5970489"/>
          </a:xfrm>
        </p:grpSpPr>
        <p:pic>
          <p:nvPicPr>
            <p:cNvPr id="11160" name="Picture 3" descr="Picture 3"/>
            <p:cNvPicPr>
              <a:picLocks noChangeAspect="1"/>
            </p:cNvPicPr>
            <p:nvPr/>
          </p:nvPicPr>
          <p:blipFill>
            <a:blip r:embed="rId2" cstate="print"/>
            <a:srcRect r="13533"/>
            <a:stretch>
              <a:fillRect/>
            </a:stretch>
          </p:blipFill>
          <p:spPr>
            <a:xfrm>
              <a:off x="0" y="0"/>
              <a:ext cx="9168779" cy="5970490"/>
            </a:xfrm>
            <a:prstGeom prst="rect">
              <a:avLst/>
            </a:prstGeom>
            <a:ln w="12700" cap="flat">
              <a:noFill/>
              <a:miter lim="400000"/>
            </a:ln>
            <a:effectLst/>
          </p:spPr>
        </p:pic>
        <p:sp>
          <p:nvSpPr>
            <p:cNvPr id="11161" name="Rounded Rectangle 2"/>
            <p:cNvSpPr/>
            <p:nvPr/>
          </p:nvSpPr>
          <p:spPr>
            <a:xfrm>
              <a:off x="564329" y="2744441"/>
              <a:ext cx="5976665" cy="2181992"/>
            </a:xfrm>
            <a:prstGeom prst="roundRect">
              <a:avLst>
                <a:gd name="adj" fmla="val 16667"/>
              </a:avLst>
            </a:prstGeom>
            <a:solidFill>
              <a:srgbClr val="000000"/>
            </a:solidFill>
            <a:ln w="9525" cap="flat">
              <a:solidFill>
                <a:srgbClr val="000000"/>
              </a:solidFill>
              <a:prstDash val="solid"/>
              <a:round/>
              <a:tailEnd type="stealth" w="med" len="med"/>
            </a:ln>
            <a:effectLst/>
          </p:spPr>
          <p:txBody>
            <a:bodyPr wrap="square" lIns="45719" tIns="45719" rIns="45719" bIns="4571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sp>
        <p:nvSpPr>
          <p:cNvPr id="11163" name="Title 1"/>
          <p:cNvSpPr txBox="1">
            <a:spLocks noGrp="1"/>
          </p:cNvSpPr>
          <p:nvPr>
            <p:ph type="title"/>
          </p:nvPr>
        </p:nvSpPr>
        <p:spPr>
          <a:xfrm>
            <a:off x="689526" y="3212975"/>
            <a:ext cx="5676716" cy="2181992"/>
          </a:xfrm>
          <a:prstGeom prst="rect">
            <a:avLst/>
          </a:prstGeom>
        </p:spPr>
        <p:txBody>
          <a:bodyPr/>
          <a:lstStyle>
            <a:lvl1pPr>
              <a:defRPr sz="6000" b="1"/>
            </a:lvl1pPr>
          </a:lstStyle>
          <a:p>
            <a:r>
              <a:rPr dirty="0"/>
              <a:t>١ كورنثوس </a:t>
            </a:r>
          </a:p>
        </p:txBody>
      </p:sp>
      <p:grpSp>
        <p:nvGrpSpPr>
          <p:cNvPr id="11166" name="Text Box 3"/>
          <p:cNvGrpSpPr/>
          <p:nvPr/>
        </p:nvGrpSpPr>
        <p:grpSpPr>
          <a:xfrm>
            <a:off x="0" y="6381750"/>
            <a:ext cx="9144000" cy="476250"/>
            <a:chOff x="0" y="0"/>
            <a:chExt cx="9144000" cy="476250"/>
          </a:xfrm>
        </p:grpSpPr>
        <p:sp>
          <p:nvSpPr>
            <p:cNvPr id="11164" name="Rectangle"/>
            <p:cNvSpPr/>
            <p:nvPr/>
          </p:nvSpPr>
          <p:spPr>
            <a:xfrm>
              <a:off x="0" y="0"/>
              <a:ext cx="9144000" cy="476250"/>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5" name="BibleStudyDownloads.orgد. ريك جريفيث . كلية سنغافوره للكتاب المقدس"/>
            <p:cNvSpPr txBox="1"/>
            <p:nvPr/>
          </p:nvSpPr>
          <p:spPr>
            <a:xfrm>
              <a:off x="45719" y="53460"/>
              <a:ext cx="9052561" cy="3693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18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r>
                <a:rPr kumimoji="0" lang="en-US"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 </a:t>
              </a:r>
              <a:r>
                <a:rPr kumimoji="0" sz="1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د</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ريك جريفيث . </a:t>
              </a:r>
              <a:r>
                <a:rPr kumimoji="0" lang="ar-JO"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 الدراسات اللاهوتية الأردنية</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grpSp>
      <p:grpSp>
        <p:nvGrpSpPr>
          <p:cNvPr id="11169" name="Text Box 3"/>
          <p:cNvGrpSpPr/>
          <p:nvPr/>
        </p:nvGrpSpPr>
        <p:grpSpPr>
          <a:xfrm>
            <a:off x="-35497" y="18169"/>
            <a:ext cx="9144001" cy="584773"/>
            <a:chOff x="0" y="5817"/>
            <a:chExt cx="9144000" cy="584772"/>
          </a:xfrm>
        </p:grpSpPr>
        <p:sp>
          <p:nvSpPr>
            <p:cNvPr id="11167" name="Rectangle"/>
            <p:cNvSpPr/>
            <p:nvPr/>
          </p:nvSpPr>
          <p:spPr>
            <a:xfrm>
              <a:off x="0" y="60078"/>
              <a:ext cx="9144000" cy="476251"/>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600" i="1">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8" name="الكنيسة الأكثر جسدية في العهد الجديد"/>
            <p:cNvSpPr/>
            <p:nvPr/>
          </p:nvSpPr>
          <p:spPr>
            <a:xfrm>
              <a:off x="45719" y="5817"/>
              <a:ext cx="9052561" cy="58477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3200" i="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الكنيسة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الأكثر</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جسدية</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في</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العهد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الجديد</a:t>
              </a:r>
              <a:endPar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11163"/>
                                        </p:tgtEl>
                                        <p:attrNameLst>
                                          <p:attrName>style.visibility</p:attrName>
                                        </p:attrNameLst>
                                      </p:cBhvr>
                                      <p:to>
                                        <p:strVal val="visible"/>
                                      </p:to>
                                    </p:set>
                                    <p:anim calcmode="lin" valueType="num">
                                      <p:cBhvr>
                                        <p:cTn id="7" dur="455" fill="hold"/>
                                        <p:tgtEl>
                                          <p:spTgt spid="11163"/>
                                        </p:tgtEl>
                                        <p:attrNameLst>
                                          <p:attrName>ppt_x</p:attrName>
                                        </p:attrNameLst>
                                      </p:cBhvr>
                                      <p:tavLst>
                                        <p:tav tm="0">
                                          <p:val>
                                            <p:strVal val="#ppt_x"/>
                                          </p:val>
                                        </p:tav>
                                        <p:tav tm="100000">
                                          <p:val>
                                            <p:strVal val="#ppt_x"/>
                                          </p:val>
                                        </p:tav>
                                      </p:tavLst>
                                    </p:anim>
                                    <p:anim calcmode="lin" valueType="num">
                                      <p:cBhvr>
                                        <p:cTn id="8" dur="455" fill="hold"/>
                                        <p:tgtEl>
                                          <p:spTgt spid="111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3" grpId="0" animBg="1" advAuto="0"/>
    </p:bldLst>
  </p:timing>
</p:sld>
</file>

<file path=ppt/slides/slide269.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أفـــســــس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الإختطاف</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Tree>
    <p:extLst>
      <p:ext uri="{BB962C8B-B14F-4D97-AF65-F5344CB8AC3E}">
        <p14:creationId xmlns:p14="http://schemas.microsoft.com/office/powerpoint/2010/main" val="30140295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 name="Rectangle 2"/>
          <p:cNvSpPr txBox="1">
            <a:spLocks noChangeArrowheads="1"/>
          </p:cNvSpPr>
          <p:nvPr/>
        </p:nvSpPr>
        <p:spPr bwMode="auto">
          <a:xfrm>
            <a:off x="958211" y="1700808"/>
            <a:ext cx="6350093" cy="33843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نستطيع أن نغفر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للآخرين</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عندما نرى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كيف يغفر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لنا</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الله</a:t>
            </a:r>
            <a:endParaRPr kumimoji="0" lang="en-US"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4860032" cy="858936"/>
          </a:xfrm>
          <a:solidFill>
            <a:srgbClr val="000000"/>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الفكرة الرئيسية</a:t>
            </a:r>
            <a:endParaRPr lang="en-US" sz="4800" dirty="0">
              <a:effectLst>
                <a:glow rad="127000">
                  <a:schemeClr val="tx1"/>
                </a:glow>
              </a:effectLst>
              <a:ea typeface="ＭＳ Ｐゴシック" charset="0"/>
              <a:cs typeface="ＭＳ Ｐゴシック" charset="0"/>
            </a:endParaRPr>
          </a:p>
        </p:txBody>
      </p:sp>
      <p:sp>
        <p:nvSpPr>
          <p:cNvPr id="6" name="Rectangle 2">
            <a:extLst>
              <a:ext uri="{FF2B5EF4-FFF2-40B4-BE49-F238E27FC236}">
                <a16:creationId xmlns:a16="http://schemas.microsoft.com/office/drawing/2014/main" id="{7736CD39-883C-974F-9DA6-6272FCDF60B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141399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١. دعا يسوع بولس ليعلم الخلاص بالإيمان (غل ١-٢)</a:t>
            </a:r>
            <a:endParaRPr lang="en-US" sz="4800" dirty="0">
              <a:solidFill>
                <a:srgbClr val="FFFFFF"/>
              </a:solidFill>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4499840"/>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1754326"/>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يدافع بولس عن رسوليته و عن التبرير بالإيمان حتى لا يسعى الغلاطيون إلى الخلاص من خلال التمسك بالناموس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7" name="Text Box 7"/>
          <p:cNvSpPr txBox="1">
            <a:spLocks noChangeArrowheads="1"/>
          </p:cNvSpPr>
          <p:nvPr/>
        </p:nvSpPr>
        <p:spPr bwMode="auto">
          <a:xfrm>
            <a:off x="304800" y="4383088"/>
            <a:ext cx="8610600" cy="206210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3582935" y="304800"/>
            <a:ext cx="1947970" cy="101566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a:defRPr/>
            </a:pPr>
            <a:r>
              <a:rPr lang="ar-JO" altLang="zh-CN" sz="3200" b="1" dirty="0">
                <a:solidFill>
                  <a:srgbClr val="FFFFFF"/>
                </a:solidFill>
                <a:latin typeface="Arial" panose="020B0604020202020204" pitchFamily="34" charset="0"/>
                <a:ea typeface="ＭＳ Ｐゴシック" charset="0"/>
                <a:cs typeface="Arial" panose="020B0604020202020204" pitchFamily="34" charset="0"/>
              </a:rPr>
              <a:t>البيان الموجز</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mage result for How can you be prepared for the Rapture">
            <a:extLst>
              <a:ext uri="{FF2B5EF4-FFF2-40B4-BE49-F238E27FC236}">
                <a16:creationId xmlns:a16="http://schemas.microsoft.com/office/drawing/2014/main" id="{59E01013-C1BB-FE49-8CC2-22B3DC2AB1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324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00"/>
                </a:solidFill>
                <a:effectLst>
                  <a:glow rad="127000">
                    <a:schemeClr val="tx1"/>
                  </a:glow>
                </a:effectLst>
                <a:ea typeface="ＭＳ Ｐゴシック" charset="0"/>
                <a:cs typeface="ＭＳ Ｐゴシック" charset="0"/>
              </a:rPr>
              <a:t>كيف </a:t>
            </a:r>
            <a:r>
              <a:rPr lang="ar-JO" sz="5400" dirty="0">
                <a:effectLst>
                  <a:glow rad="127000">
                    <a:schemeClr val="tx1"/>
                  </a:glow>
                </a:effectLst>
                <a:ea typeface="ＭＳ Ｐゴシック" charset="0"/>
                <a:cs typeface="ＭＳ Ｐゴシック" charset="0"/>
              </a:rPr>
              <a:t>يمكن أن تكون مستعداً للإختطاف ؟</a:t>
            </a:r>
            <a:endParaRPr lang="en-US" sz="54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709DEC5-F4A6-3B4B-B00F-4AF8BB606FD6}"/>
              </a:ext>
            </a:extLst>
          </p:cNvPr>
          <p:cNvSpPr txBox="1">
            <a:spLocks noChangeArrowheads="1"/>
          </p:cNvSpPr>
          <p:nvPr/>
        </p:nvSpPr>
        <p:spPr bwMode="auto">
          <a:xfrm>
            <a:off x="69273" y="2711972"/>
            <a:ext cx="9144000" cy="20332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طريقتين</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9533520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AE" sz="3600" dirty="0">
                <a:effectLst>
                  <a:glow rad="127000">
                    <a:schemeClr val="tx1"/>
                  </a:glow>
                </a:effectLst>
                <a:ea typeface="ＭＳ Ｐゴシック" charset="0"/>
                <a:cs typeface="ＭＳ Ｐゴシック" charset="0"/>
              </a:rPr>
              <a:t>كيف </a:t>
            </a:r>
            <a:r>
              <a:rPr lang="ar-JO" sz="3600" dirty="0">
                <a:effectLst>
                  <a:glow rad="127000">
                    <a:schemeClr val="tx1"/>
                  </a:glow>
                </a:effectLst>
                <a:ea typeface="ＭＳ Ｐゴシック" charset="0"/>
                <a:cs typeface="ＭＳ Ｐゴシック" charset="0"/>
              </a:rPr>
              <a:t>تتعامل مع </a:t>
            </a:r>
            <a:r>
              <a:rPr lang="ar-AE" sz="3600" dirty="0">
                <a:effectLst>
                  <a:glow rad="127000">
                    <a:schemeClr val="tx1"/>
                  </a:glow>
                </a:effectLst>
                <a:ea typeface="ＭＳ Ｐゴシック" charset="0"/>
                <a:cs typeface="ＭＳ Ｐゴシック" charset="0"/>
              </a:rPr>
              <a:t>تأكيد</a:t>
            </a:r>
            <a:r>
              <a:rPr lang="ar-JO" sz="3600" dirty="0">
                <a:effectLst>
                  <a:glow rad="127000">
                    <a:schemeClr val="tx1"/>
                  </a:glow>
                </a:effectLst>
                <a:ea typeface="ＭＳ Ｐゴシック" charset="0"/>
                <a:cs typeface="ＭＳ Ｐゴシック" charset="0"/>
              </a:rPr>
              <a:t>ات</a:t>
            </a:r>
            <a:r>
              <a:rPr lang="ar-AE" sz="3600" dirty="0">
                <a:effectLst>
                  <a:glow rad="127000">
                    <a:schemeClr val="tx1"/>
                  </a:glow>
                </a:effectLst>
                <a:ea typeface="ＭＳ Ｐゴシック" charset="0"/>
                <a:cs typeface="ＭＳ Ｐゴシック" charset="0"/>
              </a:rPr>
              <a:t> الآخرين؟</a:t>
            </a:r>
            <a:endParaRPr lang="en-US" sz="36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734298" y="526760"/>
            <a:ext cx="8116974" cy="6331240"/>
          </a:xfrm>
          <a:prstGeom prst="rect">
            <a:avLst/>
          </a:prstGeom>
        </p:spPr>
      </p:pic>
      <p:sp>
        <p:nvSpPr>
          <p:cNvPr id="5" name="Rectangle 2">
            <a:extLst>
              <a:ext uri="{FF2B5EF4-FFF2-40B4-BE49-F238E27FC236}">
                <a16:creationId xmlns:a16="http://schemas.microsoft.com/office/drawing/2014/main" id="{B9D4A7A5-FBB4-8740-9F1A-1F77F0A2350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220169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60123" y="152400"/>
            <a:ext cx="1035861"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43" name="Text Box 1036"/>
          <p:cNvSpPr txBox="1">
            <a:spLocks noChangeArrowheads="1"/>
          </p:cNvSpPr>
          <p:nvPr/>
        </p:nvSpPr>
        <p:spPr bwMode="auto">
          <a:xfrm>
            <a:off x="8387355" y="76200"/>
            <a:ext cx="66556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الرسالة الأولى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ايار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وجه بولس هذه الرسالة الثانية إلى الكنيسة في كورنثوس من مقاطعة مقدونيا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2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4" name="Picture 5">
            <a:extLst>
              <a:ext uri="{FF2B5EF4-FFF2-40B4-BE49-F238E27FC236}">
                <a16:creationId xmlns:a16="http://schemas.microsoft.com/office/drawing/2014/main" id="{56EB2467-B55D-14FF-6E96-3CA5E79A36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33939" r="11064" b="16365"/>
          <a:stretch>
            <a:fillRect/>
          </a:stretch>
        </p:blipFill>
        <p:spPr bwMode="auto">
          <a:xfrm>
            <a:off x="1219200" y="985838"/>
            <a:ext cx="7924800" cy="587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21DD3E4C-9A36-C862-88F3-7D3EACA1558F}"/>
              </a:ext>
            </a:extLst>
          </p:cNvPr>
          <p:cNvSpPr txBox="1">
            <a:spLocks noChangeArrowheads="1"/>
          </p:cNvSpPr>
          <p:nvPr/>
        </p:nvSpPr>
        <p:spPr bwMode="auto">
          <a:xfrm>
            <a:off x="0" y="6335713"/>
            <a:ext cx="9144000" cy="522287"/>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218116" name="Text Box 6">
            <a:extLst>
              <a:ext uri="{FF2B5EF4-FFF2-40B4-BE49-F238E27FC236}">
                <a16:creationId xmlns:a16="http://schemas.microsoft.com/office/drawing/2014/main" id="{6FCDDF0D-BF7F-72FC-294C-1A92D1A09174}"/>
              </a:ext>
            </a:extLst>
          </p:cNvPr>
          <p:cNvSpPr txBox="1">
            <a:spLocks noChangeArrowheads="1"/>
          </p:cNvSpPr>
          <p:nvPr/>
        </p:nvSpPr>
        <p:spPr bwMode="auto">
          <a:xfrm>
            <a:off x="323850" y="98425"/>
            <a:ext cx="4752206" cy="168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0000"/>
                </a:solidFill>
                <a:effectLst/>
                <a:uLnTx/>
                <a:uFillTx/>
                <a:ea typeface="MS PGothic" panose="020B0600070205080204" pitchFamily="34" charset="-128"/>
                <a:cs typeface="Arial" panose="020B0604020202020204" pitchFamily="34" charset="0"/>
              </a:rPr>
              <a:t>1- تمسك بالإيمان الصحيح</a:t>
            </a:r>
            <a:endParaRPr kumimoji="0" lang="ar-JO" altLang="en-US" sz="36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0000"/>
                </a:solidFill>
                <a:effectLst/>
                <a:uLnTx/>
                <a:uFillTx/>
                <a:ea typeface="MS PGothic" panose="020B0600070205080204" pitchFamily="34" charset="-128"/>
                <a:cs typeface="Arial" panose="020B0604020202020204" pitchFamily="34" charset="0"/>
              </a:rPr>
              <a:t>2- أطع وعلم الكلمة</a:t>
            </a:r>
            <a:endParaRPr kumimoji="0" lang="en-US" altLang="en-US" sz="36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0000"/>
                </a:solidFill>
                <a:effectLst/>
                <a:uLnTx/>
                <a:uFillTx/>
                <a:ea typeface="MS PGothic" panose="020B0600070205080204" pitchFamily="34" charset="-128"/>
                <a:cs typeface="Arial" panose="020B0604020202020204" pitchFamily="34" charset="0"/>
              </a:rPr>
              <a:t>3- الأيام الأخيرة تجلب الإرتداد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0000"/>
                </a:solidFill>
                <a:effectLst/>
                <a:uLnTx/>
                <a:uFillTx/>
                <a:ea typeface="MS PGothic" panose="020B0600070205080204" pitchFamily="34" charset="-128"/>
                <a:cs typeface="Arial" panose="020B0604020202020204" pitchFamily="34" charset="0"/>
              </a:rPr>
              <a:t>4- عظ كلمة الله بجدية </a:t>
            </a:r>
            <a:endParaRPr kumimoji="0" lang="en-US" altLang="en-US" sz="28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p:txBody>
      </p:sp>
      <p:sp>
        <p:nvSpPr>
          <p:cNvPr id="218117" name="Text Box 6">
            <a:extLst>
              <a:ext uri="{FF2B5EF4-FFF2-40B4-BE49-F238E27FC236}">
                <a16:creationId xmlns:a16="http://schemas.microsoft.com/office/drawing/2014/main" id="{573799B6-835E-9340-6097-E9A5BABCF052}"/>
              </a:ext>
            </a:extLst>
          </p:cNvPr>
          <p:cNvSpPr txBox="1">
            <a:spLocks noChangeArrowheads="1"/>
          </p:cNvSpPr>
          <p:nvPr/>
        </p:nvSpPr>
        <p:spPr bwMode="auto">
          <a:xfrm>
            <a:off x="34925" y="98425"/>
            <a:ext cx="433388"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p:txBody>
      </p:sp>
      <p:sp>
        <p:nvSpPr>
          <p:cNvPr id="2" name="Title 1">
            <a:extLst>
              <a:ext uri="{FF2B5EF4-FFF2-40B4-BE49-F238E27FC236}">
                <a16:creationId xmlns:a16="http://schemas.microsoft.com/office/drawing/2014/main" id="{42AEEEFF-6E47-A7F2-F68C-934E82417F8C}"/>
              </a:ext>
            </a:extLst>
          </p:cNvPr>
          <p:cNvSpPr>
            <a:spLocks noGrp="1"/>
          </p:cNvSpPr>
          <p:nvPr>
            <p:ph type="title" idx="4294967295"/>
          </p:nvPr>
        </p:nvSpPr>
        <p:spPr>
          <a:xfrm>
            <a:off x="5220072" y="98425"/>
            <a:ext cx="3779018" cy="1143000"/>
          </a:xfrm>
        </p:spPr>
        <p:txBody>
          <a:bodyPr/>
          <a:lstStyle/>
          <a:p>
            <a:pPr marL="176213" algn="r" defTabSz="457200" eaLnBrk="1" hangingPunct="1"/>
            <a:r>
              <a:rPr lang="ar-JO" altLang="en-US" b="1" dirty="0">
                <a:solidFill>
                  <a:srgbClr val="070000"/>
                </a:solidFill>
                <a:latin typeface="Arial" panose="020B0604020202020204" pitchFamily="34" charset="0"/>
                <a:cs typeface="Arial" panose="020B0604020202020204" pitchFamily="34" charset="0"/>
              </a:rPr>
              <a:t> تيموثاوس الثانية</a:t>
            </a:r>
            <a:endParaRPr lang="en-US" altLang="en-US" b="1" dirty="0">
              <a:solidFill>
                <a:srgbClr val="070000"/>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a:t>
            </a:r>
            <a:r>
              <a:rPr lang="ar-JO" dirty="0">
                <a:effectLst>
                  <a:glow rad="127000">
                    <a:schemeClr val="tx1"/>
                  </a:glow>
                </a:effectLst>
                <a:ea typeface="ＭＳ Ｐゴシック" charset="0"/>
                <a:cs typeface="ＭＳ Ｐゴシック" charset="0"/>
              </a:rPr>
              <a:t>كيف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rPr>
              <a:t>1</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9" name="Picture 8" descr="Picture 8"/>
          <p:cNvPicPr>
            <a:picLocks noChangeAspect="1"/>
          </p:cNvPicPr>
          <p:nvPr/>
        </p:nvPicPr>
        <p:blipFill>
          <a:blip r:embed="rId2" cstate="print"/>
          <a:srcRect l="20998" t="37192" r="984" b="1994"/>
          <a:stretch>
            <a:fillRect/>
          </a:stretch>
        </p:blipFill>
        <p:spPr>
          <a:xfrm>
            <a:off x="247047" y="188640"/>
            <a:ext cx="6417300" cy="7047815"/>
          </a:xfrm>
          <a:prstGeom prst="rect">
            <a:avLst/>
          </a:prstGeom>
          <a:ln w="12700" cap="flat">
            <a:noFill/>
            <a:miter lim="400000"/>
          </a:ln>
          <a:effectLst/>
        </p:spPr>
      </p:pic>
      <p:sp>
        <p:nvSpPr>
          <p:cNvPr id="11220" name="Text Box 8"/>
          <p:cNvSpPr txBox="1"/>
          <p:nvPr/>
        </p:nvSpPr>
        <p:spPr>
          <a:xfrm>
            <a:off x="130655" y="62810"/>
            <a:ext cx="6533692" cy="686454"/>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lvl1pPr defTabSz="1300162">
              <a:defRPr sz="3600">
                <a:effectLst>
                  <a:outerShdw blurRad="38100" dist="38100" dir="2700000" rotWithShape="0">
                    <a:srgbClr val="DDDDDD"/>
                  </a:outerShdw>
                </a:effectLst>
                <a:latin typeface="Arial"/>
                <a:ea typeface="Arial"/>
                <a:cs typeface="Arial"/>
                <a:sym typeface="Arial"/>
              </a:defRPr>
            </a:lvl1pPr>
          </a:lstStyle>
          <a:p>
            <a:pPr marL="0" marR="0" lvl="0" indent="0" algn="ctr" defTabSz="1300162"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كورنثوس </a:t>
            </a:r>
            <a:r>
              <a:rPr kumimoji="0" sz="3600" b="1" u="none" strike="noStrike" kern="0" cap="none" spc="0" normalizeH="0" baseline="0" noProof="0" dirty="0" err="1">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الأولى</a:t>
            </a:r>
            <a:endPar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sp>
        <p:nvSpPr>
          <p:cNvPr id="11221" name="TextBox 7"/>
          <p:cNvSpPr txBox="1"/>
          <p:nvPr/>
        </p:nvSpPr>
        <p:spPr>
          <a:xfrm>
            <a:off x="5455432" y="371590"/>
            <a:ext cx="3369923" cy="2917121"/>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الإرشاد</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إلى</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الوحدة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المسيحية</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٢.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تجاوب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الإنسان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الطبيعي</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اسباب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المؤمن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جسدي</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٤.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محلاظات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على</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خدمة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٥.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توبيخ</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الفجور</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في</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الكنيسة</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٦.</a:t>
            </a:r>
            <a:r>
              <a:rPr kumimoji="0" sz="1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خطايا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ضد</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الجسد</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٧.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تعليمات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لاجل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المتزوجين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أبداً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تكون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حجرة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عثرة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11222" name="TextBox 9"/>
          <p:cNvSpPr txBox="1"/>
          <p:nvPr/>
        </p:nvSpPr>
        <p:spPr>
          <a:xfrm>
            <a:off x="5410207" y="3176497"/>
            <a:ext cx="3460373" cy="3217921"/>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٩.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يجب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على</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المؤمنين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إعلان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a:t>
            </a:r>
            <a:endPar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١٠.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توقع</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الإنتصار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على</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الإغراء</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كيف</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تتقدم</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للمائدة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١٢.الإمكانيات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داخل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المسيح</a:t>
            </a: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نقاء</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الحقيقي</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١٤.تعليمات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باستعمال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الالسنة</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١٥.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ترتيب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القيامة</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١٦.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تذكير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بالمساعديين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الروحيين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grpSp>
        <p:nvGrpSpPr>
          <p:cNvPr id="11226" name="Rectangle 3"/>
          <p:cNvGrpSpPr/>
          <p:nvPr/>
        </p:nvGrpSpPr>
        <p:grpSpPr>
          <a:xfrm>
            <a:off x="0" y="6335104"/>
            <a:ext cx="9144000" cy="522897"/>
            <a:chOff x="0" y="-1"/>
            <a:chExt cx="9144000" cy="522896"/>
          </a:xfrm>
        </p:grpSpPr>
        <p:sp>
          <p:nvSpPr>
            <p:cNvPr id="11224" name="Rectangle"/>
            <p:cNvSpPr/>
            <p:nvPr/>
          </p:nvSpPr>
          <p:spPr>
            <a:xfrm>
              <a:off x="0" y="-1"/>
              <a:ext cx="9144000" cy="522896"/>
            </a:xfrm>
            <a:prstGeom prst="rect">
              <a:avLst/>
            </a:prstGeom>
            <a:solidFill>
              <a:srgbClr val="000000"/>
            </a:solidFill>
            <a:ln w="12700" cap="flat">
              <a:noFill/>
              <a:miter lim="400000"/>
            </a:ln>
            <a:effectLst>
              <a:outerShdw blurRad="63500" dist="35921" dir="2700000" rotWithShape="0">
                <a:srgbClr val="80808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effectLst>
                    <a:outerShdw blurRad="38100" dist="38100" dir="2700000" rotWithShape="0">
                      <a:srgbClr val="000000">
                        <a:alpha val="43137"/>
                      </a:srgbClr>
                    </a:outerShdw>
                  </a:effectLst>
                  <a:latin typeface="Arial"/>
                  <a:ea typeface="Arial"/>
                  <a:cs typeface="Arial"/>
                  <a:sym typeface="Arial"/>
                </a:defRPr>
              </a:pP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11225" name="باري هدلستون ، الكتاب المقدس الأبجدي"/>
            <p:cNvSpPr txBox="1"/>
            <p:nvPr/>
          </p:nvSpPr>
          <p:spPr>
            <a:xfrm>
              <a:off x="45719" y="30616"/>
              <a:ext cx="9052561"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a:solidFill>
                    <a:schemeClr val="accent3">
                      <a:lumOff val="44000"/>
                    </a:schemeClr>
                  </a:solidFill>
                  <a:effectLst>
                    <a:outerShdw blurRad="38100" dist="38100" dir="2700000" rotWithShape="0">
                      <a:srgbClr val="000000">
                        <a:alpha val="43137"/>
                      </a:srgbClr>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باري</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هدلستون ،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الكتاب</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المقدس</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الأبجدي</a:t>
              </a: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20"/>
                                        </p:tgtEl>
                                        <p:attrNameLst>
                                          <p:attrName>style.visibility</p:attrName>
                                        </p:attrNameLst>
                                      </p:cBhvr>
                                      <p:to>
                                        <p:strVal val="visible"/>
                                      </p:to>
                                    </p:set>
                                    <p:animEffect transition="in" filter="checkerboard(across)">
                                      <p:cBhvr>
                                        <p:cTn id="7" dur="500"/>
                                        <p:tgtEl>
                                          <p:spTgt spid="11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20"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5" name="Rectangle 93"/>
          <p:cNvSpPr txBox="1">
            <a:spLocks noGrp="1"/>
          </p:cNvSpPr>
          <p:nvPr>
            <p:ph type="title" idx="4294967295"/>
          </p:nvPr>
        </p:nvSpPr>
        <p:spPr>
          <a:xfrm>
            <a:off x="0" y="0"/>
            <a:ext cx="9144000" cy="838200"/>
          </a:xfrm>
          <a:prstGeom prst="rect">
            <a:avLst/>
          </a:prstGeom>
          <a:solidFill>
            <a:srgbClr val="0000FF"/>
          </a:solidFill>
        </p:spPr>
        <p:txBody>
          <a:bodyPr anchor="ctr"/>
          <a:lstStyle>
            <a:lvl1pPr algn="ctr">
              <a:defRPr sz="36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rPr dirty="0">
                <a:latin typeface="Arial" panose="020B0604020202020204" pitchFamily="34" charset="0"/>
                <a:cs typeface="Arial" panose="020B0604020202020204" pitchFamily="34" charset="0"/>
              </a:rPr>
              <a:t>١ كورنثوس </a:t>
            </a:r>
          </a:p>
        </p:txBody>
      </p:sp>
      <p:sp>
        <p:nvSpPr>
          <p:cNvPr id="11216" name="Text Box 94"/>
          <p:cNvSpPr txBox="1"/>
          <p:nvPr/>
        </p:nvSpPr>
        <p:spPr>
          <a:xfrm>
            <a:off x="8346023" y="76200"/>
            <a:ext cx="611704" cy="461665"/>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١٥٦</a:t>
            </a:r>
          </a:p>
        </p:txBody>
      </p:sp>
      <p:graphicFrame>
        <p:nvGraphicFramePr>
          <p:cNvPr id="11217" name="Table 94"/>
          <p:cNvGraphicFramePr/>
          <p:nvPr/>
        </p:nvGraphicFramePr>
        <p:xfrm>
          <a:off x="0" y="838201"/>
          <a:ext cx="9144000" cy="6064571"/>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6096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729358">
                <a:tc gridSpan="12">
                  <a:txBody>
                    <a:bodyPr/>
                    <a:lstStyle/>
                    <a:p>
                      <a:pPr>
                        <a:defRPr sz="1800"/>
                      </a:pPr>
                      <a:r>
                        <a:rPr sz="3200" b="1" dirty="0" err="1">
                          <a:solidFill>
                            <a:schemeClr val="accent3">
                              <a:lumOff val="44000"/>
                            </a:schemeClr>
                          </a:solidFill>
                          <a:latin typeface="Arial Narrow"/>
                          <a:ea typeface="Arial Narrow"/>
                          <a:cs typeface="Arial Narrow"/>
                          <a:sym typeface="Arial Narrow"/>
                        </a:rPr>
                        <a:t>سير</a:t>
                      </a:r>
                      <a:r>
                        <a:rPr sz="3200" b="1" dirty="0">
                          <a:solidFill>
                            <a:schemeClr val="accent3">
                              <a:lumOff val="44000"/>
                            </a:schemeClr>
                          </a:solidFill>
                          <a:latin typeface="Arial Narrow"/>
                          <a:ea typeface="Arial Narrow"/>
                          <a:cs typeface="Arial Narrow"/>
                          <a:sym typeface="Arial Narrow"/>
                        </a:rPr>
                        <a:t> </a:t>
                      </a:r>
                      <a:r>
                        <a:rPr sz="3200" b="1" dirty="0" err="1">
                          <a:solidFill>
                            <a:schemeClr val="accent3">
                              <a:lumOff val="44000"/>
                            </a:schemeClr>
                          </a:solidFill>
                          <a:latin typeface="Arial Narrow"/>
                          <a:ea typeface="Arial Narrow"/>
                          <a:cs typeface="Arial Narrow"/>
                          <a:sym typeface="Arial Narrow"/>
                        </a:rPr>
                        <a:t>الكنيسة</a:t>
                      </a:r>
                      <a:r>
                        <a:rPr sz="3200" b="1" dirty="0">
                          <a:solidFill>
                            <a:schemeClr val="accent3">
                              <a:lumOff val="44000"/>
                            </a:schemeClr>
                          </a:solidFill>
                          <a:latin typeface="Arial Narrow"/>
                          <a:ea typeface="Arial Narrow"/>
                          <a:cs typeface="Arial Narrow"/>
                          <a:sym typeface="Arial Narrow"/>
                        </a:rPr>
                        <a:t> </a:t>
                      </a:r>
                      <a:r>
                        <a:rPr sz="3200" b="1" dirty="0" err="1">
                          <a:solidFill>
                            <a:schemeClr val="accent3">
                              <a:lumOff val="44000"/>
                            </a:schemeClr>
                          </a:solidFill>
                          <a:latin typeface="Arial Narrow"/>
                          <a:ea typeface="Arial Narrow"/>
                          <a:cs typeface="Arial Narrow"/>
                          <a:sym typeface="Arial Narrow"/>
                        </a:rPr>
                        <a:t>الجيد</a:t>
                      </a:r>
                      <a:endParaRPr sz="3200" b="1" dirty="0">
                        <a:solidFill>
                          <a:schemeClr val="accent3">
                            <a:lumOff val="44000"/>
                          </a:schemeClr>
                        </a:solidFill>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5411">
                <a:tc gridSpan="2">
                  <a:txBody>
                    <a:bodyPr/>
                    <a:lstStyle/>
                    <a:p>
                      <a:pPr>
                        <a:defRPr sz="1800"/>
                      </a:pPr>
                      <a:r>
                        <a:rPr sz="2400" b="1">
                          <a:latin typeface="Arial Narrow"/>
                          <a:ea typeface="Arial Narrow"/>
                          <a:cs typeface="Arial Narrow"/>
                          <a:sym typeface="Arial Narrow"/>
                        </a:rPr>
                        <a:t>الإنقسامات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400" b="1">
                          <a:latin typeface="Arial Narrow"/>
                          <a:ea typeface="Arial Narrow"/>
                          <a:cs typeface="Arial Narrow"/>
                          <a:sym typeface="Arial Narrow"/>
                        </a:rPr>
                        <a:t>الاضطرابات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400" b="1">
                          <a:latin typeface="Arial Narrow"/>
                          <a:ea typeface="Arial Narrow"/>
                          <a:cs typeface="Arial Narrow"/>
                          <a:sym typeface="Arial Narrow"/>
                        </a:rPr>
                        <a:t>العقيدة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1054670">
                <a:tc gridSpan="2">
                  <a:txBody>
                    <a:bodyPr/>
                    <a:lstStyle/>
                    <a:p>
                      <a:pPr>
                        <a:defRPr sz="1800"/>
                      </a:pPr>
                      <a:r>
                        <a:rPr b="1">
                          <a:latin typeface="Arial Narrow"/>
                          <a:ea typeface="Arial Narrow"/>
                          <a:cs typeface="Arial Narrow"/>
                          <a:sym typeface="Arial Narrow"/>
                        </a:rPr>
                        <a:t>تقرير بأجوبة من أهل خلوي
 (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b="1">
                          <a:latin typeface="Arial Narrow"/>
                          <a:ea typeface="Arial Narrow"/>
                          <a:cs typeface="Arial Narrow"/>
                          <a:sym typeface="Arial Narrow"/>
                        </a:rPr>
                        <a:t>تقرير بأجوبة من
 أهل خلوي
 ( ٥: ١، ١١: ١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b="1">
                          <a:latin typeface="Arial Narrow"/>
                          <a:ea typeface="Arial Narrow"/>
                          <a:cs typeface="Arial Narrow"/>
                          <a:sym typeface="Arial Narrow"/>
                        </a:rPr>
                        <a:t>رسالة بها أجوبة من الكنيسة 
(٧: ١ ; ٨: ١; ١٢: ١; ١٥: ١; ١٦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555411">
                <a:tc gridSpan="2">
                  <a:txBody>
                    <a:bodyPr/>
                    <a:lstStyle/>
                    <a:p>
                      <a:pPr>
                        <a:defRPr sz="1800"/>
                      </a:pPr>
                      <a:r>
                        <a:rPr sz="2000" b="1">
                          <a:latin typeface="Arial Narrow"/>
                          <a:ea typeface="Arial Narrow"/>
                          <a:cs typeface="Arial Narrow"/>
                          <a:sym typeface="Arial Narrow"/>
                        </a:rPr>
                        <a:t>القيادة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العلاقات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لاهوت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555411">
                <a:tc gridSpan="2">
                  <a:txBody>
                    <a:bodyPr/>
                    <a:lstStyle/>
                    <a:p>
                      <a:pPr>
                        <a:defRPr sz="1800"/>
                      </a:pPr>
                      <a:r>
                        <a:rPr sz="2000" b="1">
                          <a:latin typeface="Arial Narrow"/>
                          <a:ea typeface="Arial Narrow"/>
                          <a:cs typeface="Arial Narrow"/>
                          <a:sym typeface="Arial Narrow"/>
                        </a:rPr>
                        <a:t>الكبرياء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الفجور</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الانانية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4"/>
                  </a:ext>
                </a:extLst>
              </a:tr>
              <a:tr h="729358">
                <a:tc>
                  <a:txBody>
                    <a:bodyPr/>
                    <a:lstStyle/>
                    <a:p>
                      <a:pPr>
                        <a:defRPr sz="1800"/>
                      </a:pPr>
                      <a:r>
                        <a:rPr sz="1600" b="1">
                          <a:latin typeface="Arial Narrow"/>
                          <a:ea typeface="Arial Narrow"/>
                          <a:cs typeface="Arial Narrow"/>
                          <a:sym typeface="Arial Narrow"/>
                        </a:rPr>
                        <a:t>تحية 
و
مشاكل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سوء فهم</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نكاح الاقارب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دعاوي قضائية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بغاء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زواج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حرية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غطاء الرأس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عشاء الرب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هدايا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القيامة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تقديم الإنجيل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729358">
                <a:tc>
                  <a:txBody>
                    <a:bodyPr/>
                    <a:lstStyle/>
                    <a:p>
                      <a:pPr>
                        <a:defRPr sz="1800"/>
                      </a:pPr>
                      <a:r>
                        <a:rPr sz="1600" b="1">
                          <a:latin typeface="Arial Narrow"/>
                          <a:ea typeface="Arial Narrow"/>
                          <a:cs typeface="Arial Narrow"/>
                          <a:sym typeface="Arial Narrow"/>
                        </a:rPr>
                        <a:t>١: ١ - ١٧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 ١٨ - ٤: ٢١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5</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١٢ - ٢٠</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7</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dirty="0">
                          <a:latin typeface="Arial Narrow"/>
                          <a:ea typeface="Arial Narrow"/>
                          <a:cs typeface="Arial Narrow"/>
                          <a:sym typeface="Arial Narrow"/>
                        </a:rPr>
                        <a:t>٨: ١ - ١١: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٢ - ١٦</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١٧ - ٣٤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١٢ - ١٤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15</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16</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6"/>
                  </a:ext>
                </a:extLst>
              </a:tr>
              <a:tr h="555411">
                <a:tc gridSpan="12">
                  <a:txBody>
                    <a:bodyPr/>
                    <a:lstStyle/>
                    <a:p>
                      <a:pPr>
                        <a:defRPr sz="1800"/>
                      </a:pPr>
                      <a:r>
                        <a:rPr b="1">
                          <a:latin typeface="Arial Narrow"/>
                          <a:ea typeface="Arial Narrow"/>
                          <a:cs typeface="Arial Narrow"/>
                          <a:sym typeface="Arial Narrow"/>
                        </a:rPr>
                        <a:t>افسس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555411">
                <a:tc gridSpan="12">
                  <a:txBody>
                    <a:bodyPr/>
                    <a:lstStyle/>
                    <a:p>
                      <a:pPr rtl="1">
                        <a:defRPr sz="1800"/>
                      </a:pPr>
                      <a:r>
                        <a:rPr b="1" dirty="0" err="1">
                          <a:latin typeface="Arial Narrow"/>
                          <a:ea typeface="Arial Narrow"/>
                          <a:cs typeface="Arial Narrow"/>
                          <a:sym typeface="Arial Narrow"/>
                        </a:rPr>
                        <a:t>مايو</a:t>
                      </a:r>
                      <a:r>
                        <a:rPr b="1" dirty="0">
                          <a:latin typeface="Arial Narrow"/>
                          <a:ea typeface="Arial Narrow"/>
                          <a:cs typeface="Arial Narrow"/>
                          <a:sym typeface="Arial Narrow"/>
                        </a:rPr>
                        <a:t> ٥٦ ( </a:t>
                      </a:r>
                      <a:r>
                        <a:rPr b="1" dirty="0" err="1">
                          <a:latin typeface="Arial Narrow"/>
                          <a:ea typeface="Arial Narrow"/>
                          <a:cs typeface="Arial Narrow"/>
                          <a:sym typeface="Arial Narrow"/>
                        </a:rPr>
                        <a:t>الرحلة</a:t>
                      </a:r>
                      <a:r>
                        <a:rPr b="1" dirty="0">
                          <a:latin typeface="Arial Narrow"/>
                          <a:ea typeface="Arial Narrow"/>
                          <a:cs typeface="Arial Narrow"/>
                          <a:sym typeface="Arial Narrow"/>
                        </a:rPr>
                        <a:t> </a:t>
                      </a:r>
                      <a:r>
                        <a:rPr b="1" dirty="0" err="1">
                          <a:latin typeface="Arial Narrow"/>
                          <a:ea typeface="Arial Narrow"/>
                          <a:cs typeface="Arial Narrow"/>
                          <a:sym typeface="Arial Narrow"/>
                        </a:rPr>
                        <a:t>التبشيرية</a:t>
                      </a:r>
                      <a:r>
                        <a:rPr b="1" dirty="0">
                          <a:latin typeface="Arial Narrow"/>
                          <a:ea typeface="Arial Narrow"/>
                          <a:cs typeface="Arial Narrow"/>
                          <a:sym typeface="Arial Narrow"/>
                        </a:rPr>
                        <a:t> </a:t>
                      </a:r>
                      <a:r>
                        <a:rPr b="1" dirty="0" err="1">
                          <a:latin typeface="Arial Narrow"/>
                          <a:ea typeface="Arial Narrow"/>
                          <a:cs typeface="Arial Narrow"/>
                          <a:sym typeface="Arial Narrow"/>
                        </a:rPr>
                        <a:t>الثالثة</a:t>
                      </a:r>
                      <a:r>
                        <a:rPr b="1" dirty="0">
                          <a:latin typeface="Arial Narrow"/>
                          <a:ea typeface="Arial Narrow"/>
                          <a:cs typeface="Arial Narrow"/>
                          <a:sym typeface="Arial Narrow"/>
                        </a:rPr>
                        <a:t>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bl>
          </a:graphicData>
        </a:graphic>
      </p:graphicFrame>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215"/>
                                        </p:tgtEl>
                                        <p:attrNameLst>
                                          <p:attrName>style.visibility</p:attrName>
                                        </p:attrNameLst>
                                      </p:cBhvr>
                                      <p:to>
                                        <p:strVal val="visible"/>
                                      </p:to>
                                    </p:set>
                                    <p:animEffect transition="in" filter="blinds(horizontal)">
                                      <p:cBhvr>
                                        <p:cTn id="7" dur="500"/>
                                        <p:tgtEl>
                                          <p:spTgt spid="1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5" grpId="0" animBg="1" advAuto="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00808"/>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ＭＳ Ｐゴシック" charset="0"/>
              </a:rPr>
              <a:t>ماذا يحدث عندما نتمثل </a:t>
            </a:r>
            <a:r>
              <a:rPr lang="ar-JO" dirty="0">
                <a:solidFill>
                  <a:srgbClr val="FFFF00"/>
                </a:solidFill>
                <a:effectLst>
                  <a:glow rad="127000">
                    <a:schemeClr val="tx1"/>
                  </a:glow>
                </a:effectLst>
                <a:ea typeface="ＭＳ Ｐゴシック" charset="0"/>
                <a:cs typeface="ＭＳ Ｐゴシック" charset="0"/>
              </a:rPr>
              <a:t>بفكر</a:t>
            </a:r>
            <a:r>
              <a:rPr lang="ar-JO" dirty="0">
                <a:effectLst>
                  <a:glow rad="127000">
                    <a:schemeClr val="tx1"/>
                  </a:glow>
                </a:effectLst>
                <a:ea typeface="ＭＳ Ｐゴシック" charset="0"/>
                <a:cs typeface="ＭＳ Ｐゴシック" charset="0"/>
              </a:rPr>
              <a:t> قيامة المسيح ؟</a:t>
            </a:r>
            <a:r>
              <a:rPr lang="en-SG" dirty="0">
                <a:effectLst>
                  <a:glow rad="127000">
                    <a:schemeClr val="tx1"/>
                  </a:glow>
                </a:effectLst>
                <a:ea typeface="ＭＳ Ｐゴシック" charset="0"/>
                <a:cs typeface="ＭＳ Ｐゴシック" charset="0"/>
              </a:rPr>
              <a:t> </a:t>
            </a:r>
            <a:endParaRPr lang="en-US" dirty="0">
              <a:effectLst>
                <a:glow rad="127000">
                  <a:schemeClr val="tx1"/>
                </a:glow>
              </a:effectLst>
              <a:ea typeface="ＭＳ Ｐゴシック" charset="0"/>
              <a:cs typeface="ＭＳ Ｐゴシック" charset="0"/>
            </a:endParaRPr>
          </a:p>
        </p:txBody>
      </p:sp>
      <p:pic>
        <p:nvPicPr>
          <p:cNvPr id="6146" name="Picture 2" descr="https://cdn.images.express.co.uk/img/dynamic/151/590x/jesus-923011.jpg">
            <a:extLst>
              <a:ext uri="{FF2B5EF4-FFF2-40B4-BE49-F238E27FC236}">
                <a16:creationId xmlns:a16="http://schemas.microsoft.com/office/drawing/2014/main" id="{DB41EA8F-C316-1743-99AE-9FD9C3F79D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25500" y="1700808"/>
            <a:ext cx="7493000" cy="4445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4CABB36-D849-C3BC-65F5-02939D0DDF82}"/>
              </a:ext>
            </a:extLst>
          </p:cNvPr>
          <p:cNvSpPr txBox="1">
            <a:spLocks noChangeArrowheads="1"/>
          </p:cNvSpPr>
          <p:nvPr/>
        </p:nvSpPr>
        <p:spPr bwMode="auto">
          <a:xfrm>
            <a:off x="-34088" y="479941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4067427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cs typeface="ＭＳ Ｐゴシック" charset="0"/>
              </a:rPr>
              <a:t>الله ليس غير مبالي بك</a:t>
            </a:r>
            <a:r>
              <a:rPr lang="en-US" dirty="0">
                <a:effectLst>
                  <a:glow rad="127000">
                    <a:schemeClr val="tx1"/>
                  </a:glow>
                </a:effectLst>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770511"/>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السلوك</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1278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653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4474259"/>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الد</a:t>
            </a: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ينونة</a:t>
            </a:r>
            <a:endPar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85113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2185D-7E76-0B8F-DEAD-F4F855D3EA2A}"/>
              </a:ext>
            </a:extLst>
          </p:cNvPr>
          <p:cNvSpPr>
            <a:spLocks noGrp="1"/>
          </p:cNvSpPr>
          <p:nvPr>
            <p:ph type="ctrTitle"/>
          </p:nvPr>
        </p:nvSpPr>
        <p:spPr>
          <a:xfrm>
            <a:off x="-18653" y="-7614"/>
            <a:ext cx="9162651" cy="1012616"/>
          </a:xfrm>
          <a:ln>
            <a:miter lim="800000"/>
            <a:headEnd/>
            <a:tailEnd/>
          </a:ln>
          <a:extLst>
            <a:ext uri="{909E8E84-426E-40dd-AFC4-6F175D3DCCD1}"/>
            <a:ext uri="{91240B29-F687-4f45-9708-019B960494DF}"/>
            <a:ext uri="{FAA26D3D-D897-4be2-8F04-BA451C77F1D7}"/>
          </a:extLst>
        </p:spPr>
        <p:txBody>
          <a:bodyPr/>
          <a:lstStyle/>
          <a:p>
            <a:pPr>
              <a:defRPr/>
            </a:pPr>
            <a:r>
              <a:rPr lang="ar-JO" sz="4800" dirty="0">
                <a:effectLst>
                  <a:glow rad="101600">
                    <a:schemeClr val="tx1">
                      <a:alpha val="99000"/>
                    </a:schemeClr>
                  </a:glow>
                </a:effectLst>
                <a:ea typeface="ＭＳ Ｐゴシック" pitchFamily="-108" charset="-128"/>
              </a:rPr>
              <a:t>الموضوع</a:t>
            </a:r>
            <a:endParaRPr lang="en-US" sz="4800" dirty="0">
              <a:effectLst>
                <a:glow rad="101600">
                  <a:schemeClr val="tx1">
                    <a:alpha val="99000"/>
                  </a:schemeClr>
                </a:glow>
              </a:effectLst>
              <a:ea typeface="ＭＳ Ｐゴシック" pitchFamily="-108" charset="-128"/>
            </a:endParaRPr>
          </a:p>
        </p:txBody>
      </p:sp>
      <p:sp>
        <p:nvSpPr>
          <p:cNvPr id="3" name="Title 1">
            <a:extLst>
              <a:ext uri="{FF2B5EF4-FFF2-40B4-BE49-F238E27FC236}">
                <a16:creationId xmlns:a16="http://schemas.microsoft.com/office/drawing/2014/main" id="{7C1FE9F8-D66C-F40A-937C-6860D3E1F8CF}"/>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7C39C791-0DE5-88E8-9337-E118F9FDC684}"/>
              </a:ext>
            </a:extLst>
          </p:cNvPr>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宋体" charset="0"/>
                <a:cs typeface="Arial" panose="020B0604020202020204" pitchFamily="34" charset="0"/>
              </a:rPr>
              <a:t>صوت العقيدة ضد المقاومة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9925" name="Text Box 3">
            <a:extLst>
              <a:ext uri="{FF2B5EF4-FFF2-40B4-BE49-F238E27FC236}">
                <a16:creationId xmlns:a16="http://schemas.microsoft.com/office/drawing/2014/main" id="{84BCEDA0-C4F2-7311-87E5-A5BBC40A5602}"/>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9B6B15FC-44FA-CEAC-7C87-F5477870A6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52520"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لم يؤمنوا اليهود في هذه المدينة فحسب، بل حاولوا إعاقة بولس من الكرازة ليخلص الأمم (2: 16)، لأن الخلاص بيسوع (يُذكر 16 مرة ) هو رجاؤنا وليس غضبًا (5: 8-9).</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8809572C-2D2B-954E-BA63-E992145070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30193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11258" y="2487002"/>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فإنَّهُ فيهِ يَحِلُّ كُلُّ مِلءِ اللّاهوتِ جَسَديًّا.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a:t>
            </a:r>
            <a:r>
              <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(٩ : ٢)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41415" y="65344"/>
            <a:ext cx="78899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١٨٧ </a:t>
            </a:r>
          </a:p>
        </p:txBody>
      </p:sp>
    </p:spTree>
    <p:extLst>
      <p:ext uri="{BB962C8B-B14F-4D97-AF65-F5344CB8AC3E}">
        <p14:creationId xmlns:p14="http://schemas.microsoft.com/office/powerpoint/2010/main" val="988165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7426" name="Picture 2" descr="https://hopeforallpeople.files.wordpress.com/2018/01/bethel.jpg">
            <a:extLst>
              <a:ext uri="{FF2B5EF4-FFF2-40B4-BE49-F238E27FC236}">
                <a16:creationId xmlns:a16="http://schemas.microsoft.com/office/drawing/2014/main" id="{7EC189FA-2827-324A-B4E7-4ECD93B25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89" y="-32687"/>
            <a:ext cx="9147969" cy="612551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69160"/>
            <a:ext cx="9144000" cy="10532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23813" y="212305"/>
            <a:ext cx="9120187" cy="1446653"/>
          </a:xfrm>
          <a:effectLst>
            <a:outerShdw blurRad="63500" dist="35921" dir="2700000" algn="ctr" rotWithShape="0">
              <a:schemeClr val="tx2">
                <a:alpha val="74998"/>
              </a:schemeClr>
            </a:outerShdw>
          </a:effectLst>
        </p:spPr>
        <p:txBody>
          <a:bodyPr/>
          <a:lstStyle/>
          <a:p>
            <a:pPr>
              <a:defRPr/>
            </a:pPr>
            <a:r>
              <a:rPr lang="ar-JO" sz="8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محمياً</a:t>
            </a:r>
            <a:endParaRPr lang="en-US" sz="8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360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58001"/>
        </p:xfrm>
        <a:graphic>
          <a:graphicData uri="http://schemas.openxmlformats.org/drawingml/2006/table">
            <a:tbl>
              <a:tblPr>
                <a:tableStyleId>{AF606853-7671-496A-8E4F-DF71F8EC918B}</a:tableStyleId>
              </a:tblPr>
              <a:tblGrid>
                <a:gridCol w="1349829">
                  <a:extLst>
                    <a:ext uri="{9D8B030D-6E8A-4147-A177-3AD203B41FA5}">
                      <a16:colId xmlns:a16="http://schemas.microsoft.com/office/drawing/2014/main" val="20000"/>
                    </a:ext>
                  </a:extLst>
                </a:gridCol>
                <a:gridCol w="1683657">
                  <a:extLst>
                    <a:ext uri="{9D8B030D-6E8A-4147-A177-3AD203B41FA5}">
                      <a16:colId xmlns:a16="http://schemas.microsoft.com/office/drawing/2014/main" val="20001"/>
                    </a:ext>
                  </a:extLst>
                </a:gridCol>
                <a:gridCol w="1683657">
                  <a:extLst>
                    <a:ext uri="{9D8B030D-6E8A-4147-A177-3AD203B41FA5}">
                      <a16:colId xmlns:a16="http://schemas.microsoft.com/office/drawing/2014/main" val="20002"/>
                    </a:ext>
                  </a:extLst>
                </a:gridCol>
                <a:gridCol w="1277257">
                  <a:extLst>
                    <a:ext uri="{9D8B030D-6E8A-4147-A177-3AD203B41FA5}">
                      <a16:colId xmlns:a16="http://schemas.microsoft.com/office/drawing/2014/main" val="20004"/>
                    </a:ext>
                  </a:extLst>
                </a:gridCol>
                <a:gridCol w="1553029">
                  <a:extLst>
                    <a:ext uri="{9D8B030D-6E8A-4147-A177-3AD203B41FA5}">
                      <a16:colId xmlns:a16="http://schemas.microsoft.com/office/drawing/2014/main" val="20005"/>
                    </a:ext>
                  </a:extLst>
                </a:gridCol>
                <a:gridCol w="1596571">
                  <a:extLst>
                    <a:ext uri="{9D8B030D-6E8A-4147-A177-3AD203B41FA5}">
                      <a16:colId xmlns:a16="http://schemas.microsoft.com/office/drawing/2014/main" val="20006"/>
                    </a:ext>
                  </a:extLst>
                </a:gridCol>
              </a:tblGrid>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0"/>
                        </a:rPr>
                        <a:t>ألوهية المسيح مقابل الهرطقة التوفيقية</a:t>
                      </a:r>
                      <a:endPar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endParaRPr>
                    </a:p>
                  </a:txBody>
                  <a:tcPr anchor="ctr" horzOverflow="overflow">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1500">
                <a:tc gridSpan="3">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السمو / الألوهية</a:t>
                      </a:r>
                      <a:r>
                        <a:rPr lang="en-US" altLang="zh-CN" sz="2400" b="1" i="0" kern="120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تعليمات تطبيقية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1-2</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3-4</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هرطوقية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مقدسة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الإيمان</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سلوك</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228600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تحية و صلاة</a:t>
                      </a:r>
                      <a:endParaRPr kumimoji="0" lang="en-US"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السمو و الألوهية</a:t>
                      </a: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الهرطقة التوفيقية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المكانة :</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وحدة مع المسيح</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التطبيق</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قداسة في العلاقات</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خاتمة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8"/>
                  </a:ext>
                </a:extLst>
              </a:tr>
              <a:tr h="571500">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15-2: 5</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2: 6-23</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5-4: 6</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4: 7-18</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9"/>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rPr>
                        <a:t>روما</a:t>
                      </a:r>
                      <a:endParaRPr kumimoji="0" lang="en-US"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400" b="1" i="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خريف 61 </a:t>
                      </a:r>
                      <a:r>
                        <a:rPr lang="ar-SA" altLang="zh-CN" sz="2400" b="1" i="0" dirty="0" err="1">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م</a:t>
                      </a:r>
                      <a:r>
                        <a:rPr lang="ar-SA" altLang="zh-CN" sz="2400" b="1" i="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(السجن الأول في روما)</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5078" y="0"/>
            <a:ext cx="61266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187</a:t>
            </a:r>
          </a:p>
        </p:txBody>
      </p:sp>
      <p:sp>
        <p:nvSpPr>
          <p:cNvPr id="5" name="WordArt 66">
            <a:extLst>
              <a:ext uri="{FF2B5EF4-FFF2-40B4-BE49-F238E27FC236}">
                <a16:creationId xmlns:a16="http://schemas.microsoft.com/office/drawing/2014/main" id="{0E40A729-2C2D-A845-A4D0-557A1A65ED3F}"/>
              </a:ext>
            </a:extLst>
          </p:cNvPr>
          <p:cNvSpPr>
            <a:spLocks noChangeArrowheads="1" noChangeShapeType="1" noTextEdit="1"/>
          </p:cNvSpPr>
          <p:nvPr/>
        </p:nvSpPr>
        <p:spPr bwMode="auto">
          <a:xfrm rot="20722333">
            <a:off x="-45142" y="240176"/>
            <a:ext cx="1949569" cy="1088079"/>
          </a:xfrm>
          <a:prstGeom prst="rect">
            <a:avLst/>
          </a:prstGeom>
        </p:spPr>
        <p:txBody>
          <a:bodyPr wrap="none" fromWordArt="1">
            <a:prstTxWarp prst="textPlain">
              <a:avLst>
                <a:gd name="adj" fmla="val 44398"/>
              </a:avLst>
            </a:prstTxWarp>
          </a:body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SA" sz="3600" b="0" i="0" u="none" strike="noStrike" kern="10" cap="none" spc="0" normalizeH="0" baseline="0" noProof="0" dirty="0" err="1">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rPr>
              <a:t>كولوسي</a:t>
            </a:r>
            <a:endParaRPr kumimoji="0" lang="ar-SA" sz="3600" b="0" i="0" u="none" strike="noStrike" kern="10" cap="none" spc="0" normalizeH="0" baseline="0" noProof="0" dirty="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endParaRPr>
          </a:p>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3600" b="0" i="0" u="none" strike="noStrike" kern="10" cap="none" spc="0" normalizeH="0" baseline="0" noProof="0" dirty="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992914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نقبل</a:t>
            </a:r>
            <a:r>
              <a:rPr lang="ar-JO" sz="5400" dirty="0">
                <a:effectLst>
                  <a:glow rad="127000">
                    <a:schemeClr val="tx1"/>
                  </a:glow>
                </a:effectLst>
                <a:ea typeface="ＭＳ Ｐゴシック" charset="0"/>
              </a:rPr>
              <a:t> بعضنا البعض </a:t>
            </a:r>
            <a:r>
              <a:rPr lang="ar-JO" sz="5400" dirty="0">
                <a:effectLst>
                  <a:glow rad="127000">
                    <a:schemeClr val="tx1"/>
                  </a:glow>
                </a:effectLst>
                <a:ea typeface="ＭＳ Ｐゴシック" charset="0"/>
                <a:cs typeface="ＭＳ Ｐゴシック" charset="0"/>
              </a:rPr>
              <a:t>؟</a:t>
            </a:r>
            <a:endParaRPr lang="en-US" sz="54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ttp://gracelandgospelchurch.org/wp-content/uploads/2015/05/Metamorphosis.jpg">
            <a:extLst>
              <a:ext uri="{FF2B5EF4-FFF2-40B4-BE49-F238E27FC236}">
                <a16:creationId xmlns:a16="http://schemas.microsoft.com/office/drawing/2014/main" id="{2809EC5D-D5BF-3A4E-8F57-9F1B532AA0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255038" cy="674295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48478"/>
            <a:ext cx="9150802"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كالمسيح</a:t>
            </a:r>
            <a:endParaRPr lang="en-US" sz="115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119017423"/>
      </p:ext>
    </p:extLst>
  </p:cSld>
  <p:clrMapOvr>
    <a:masterClrMapping/>
  </p:clrMapOvr>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3" name="Picture 5" descr="Picture 5"/>
          <p:cNvPicPr>
            <a:picLocks noChangeAspect="1"/>
          </p:cNvPicPr>
          <p:nvPr/>
        </p:nvPicPr>
        <p:blipFill>
          <a:blip r:embed="rId2" cstate="print"/>
          <a:stretch>
            <a:fillRect/>
          </a:stretch>
        </p:blipFill>
        <p:spPr>
          <a:xfrm>
            <a:off x="-103261" y="-99391"/>
            <a:ext cx="9391350" cy="7046640"/>
          </a:xfrm>
          <a:prstGeom prst="rect">
            <a:avLst/>
          </a:prstGeom>
          <a:ln w="12700">
            <a:miter lim="400000"/>
          </a:ln>
        </p:spPr>
      </p:pic>
      <p:sp>
        <p:nvSpPr>
          <p:cNvPr id="1120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الفداء</a:t>
            </a:r>
          </a:p>
        </p:txBody>
      </p:sp>
      <p:sp>
        <p:nvSpPr>
          <p:cNvPr id="11205" name="Rectangle 2"/>
          <p:cNvSpPr txBox="1"/>
          <p:nvPr/>
        </p:nvSpPr>
        <p:spPr>
          <a:xfrm>
            <a:off x="38610" y="2397948"/>
            <a:ext cx="9052561" cy="2062103"/>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يحتوي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الإنجيل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بشر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بولس</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على</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ثلاثة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عناصر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رئيسية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موت</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بالنيابة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ودفنه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وقيامته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٣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-٨) ،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المؤمنون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آمنين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هذا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الخلاص</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يمكن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يُفقد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أبدًا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 ٨-٩ ؛ ٣: ١٢-١٥ ؛ ٥: ٤-٥ ؛ ١٥:٥٨ </a:t>
            </a:r>
            <a:r>
              <a:rPr kumimoji="0" lang="en-US"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a:t>
            </a:r>
            <a:endPar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endParaRPr>
          </a:p>
        </p:txBody>
      </p:sp>
      <p:sp>
        <p:nvSpPr>
          <p:cNvPr id="11206"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7"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7"/>
                                        </p:tgtEl>
                                        <p:attrNameLst>
                                          <p:attrName>style.visibility</p:attrName>
                                        </p:attrNameLst>
                                      </p:cBhvr>
                                      <p:to>
                                        <p:strVal val="visible"/>
                                      </p:to>
                                    </p:set>
                                    <p:anim calcmode="lin" valueType="num">
                                      <p:cBhvr>
                                        <p:cTn id="7" dur="500" fill="hold"/>
                                        <p:tgtEl>
                                          <p:spTgt spid="11207"/>
                                        </p:tgtEl>
                                        <p:attrNameLst>
                                          <p:attrName>ppt_x</p:attrName>
                                        </p:attrNameLst>
                                      </p:cBhvr>
                                      <p:tavLst>
                                        <p:tav tm="0">
                                          <p:val>
                                            <p:strVal val="#ppt_x"/>
                                          </p:val>
                                        </p:tav>
                                        <p:tav tm="100000">
                                          <p:val>
                                            <p:strVal val="#ppt_x"/>
                                          </p:val>
                                        </p:tav>
                                      </p:tavLst>
                                    </p:anim>
                                    <p:anim calcmode="lin" valueType="num">
                                      <p:cBhvr>
                                        <p:cTn id="8" dur="500" fill="hold"/>
                                        <p:tgtEl>
                                          <p:spTgt spid="11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7" grpId="0" animBg="1" advAuto="0"/>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0966" y="1829314"/>
            <a:ext cx="8610256" cy="34718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وَمَلِكُ ٱلدُّهُورِ ٱلَّذِي لَا يَفْنَى وَلَا يُرَى، ٱلْإِلَهُ ٱلْحَكِيمُ وَحْدَهُ، لَهُ ٱلْكَرَامَةُ وَٱلْمَجْدُ إِلَى دَهْرِ ٱلدُّهُورِ. آمِينَ. (١:١٧) هذا "ملك الملوك" هو يسوع نفسه لأنه "صاحب السيادة الوحيد"</a:t>
            </a:r>
            <a:br>
              <a:rPr kumimoji="0" lang="en-US"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br>
            <a:r>
              <a:rPr kumimoji="0" lang="ar-JO"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 (٦: ١٤-١٥).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4F452C1-2781-D04A-92A8-0C110B0BC8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202435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يظهر التفسير الكامل </a:t>
            </a:r>
            <a:r>
              <a:rPr kumimoji="0" lang="ar-JO" sz="3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للإختطاف</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في الكتاب المقدس في هذه الرسالة (4: 13-5: 11) حيث المؤمنين خلال عصر الكنيسة الذين "الرَّاقِدُونَ بِيَسُوعَ" سوف يقومون لمقابلة يسوع عند </a:t>
            </a:r>
            <a:r>
              <a:rPr kumimoji="0" lang="en-GB"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عودته (4: 14). ومن ثم الأحياء سوف يختطفوا لمقابلة المسيح في الهواء، (4: 17).</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75415C7C-7CF6-0E4B-881E-9E70B7E57A0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88904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يسوع هو إله الأمم وكذلك إله اليهود (3: 29)</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لأن كلا المجموعتين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قد خلّصتا بالإيمان بالمسيح (1: 16- 17).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BCBF1C-4FE7-DF4F-908C-C8E1A1E9AF0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5697"/>
            <a:ext cx="9144000" cy="6858000"/>
          </a:xfrm>
          <a:prstGeom prst="rect">
            <a:avLst/>
          </a:prstGeom>
        </p:spPr>
      </p:pic>
      <p:sp>
        <p:nvSpPr>
          <p:cNvPr id="900098" name="Rectangle 2"/>
          <p:cNvSpPr>
            <a:spLocks noGrp="1" noChangeArrowheads="1"/>
          </p:cNvSpPr>
          <p:nvPr>
            <p:ph type="ctrTitle"/>
          </p:nvPr>
        </p:nvSpPr>
        <p:spPr>
          <a:xfrm>
            <a:off x="-11435"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Microsoft Sans Serif" panose="020B0604020202020204" pitchFamily="34" charset="0"/>
              </a:rPr>
              <a:t>الفكرة الرئيسية</a:t>
            </a:r>
            <a:endParaRPr lang="en-US" sz="5400" dirty="0">
              <a:effectLst>
                <a:glow rad="127000">
                  <a:schemeClr val="tx1"/>
                </a:glow>
              </a:effectLst>
              <a:ea typeface="Microsoft Sans Serif" panose="020B0604020202020204" pitchFamily="34" charset="0"/>
            </a:endParaRPr>
          </a:p>
        </p:txBody>
      </p:sp>
      <p:sp>
        <p:nvSpPr>
          <p:cNvPr id="3" name="Rectangle 2"/>
          <p:cNvSpPr txBox="1">
            <a:spLocks noChangeArrowheads="1"/>
          </p:cNvSpPr>
          <p:nvPr/>
        </p:nvSpPr>
        <p:spPr bwMode="auto">
          <a:xfrm>
            <a:off x="-56059" y="3573016"/>
            <a:ext cx="9164563" cy="26642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يجب أن يعلم شيوخنا </a:t>
            </a:r>
            <a:r>
              <a:rPr kumimoji="0" lang="ar-JO" sz="5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السلوك</a:t>
            </a: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المحترم بناءً على نعمة الله.</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WordArt 190">
            <a:extLst>
              <a:ext uri="{FF2B5EF4-FFF2-40B4-BE49-F238E27FC236}">
                <a16:creationId xmlns:a16="http://schemas.microsoft.com/office/drawing/2014/main" id="{5EE83A65-703A-A64B-803B-1B0283A9C0B5}"/>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dirty="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81578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3134" y="1588646"/>
            <a:ext cx="8791222" cy="36584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صادقة هي الكلمة وأريد ان تقرر هذه الأمور لكي يهتم الذين آمنوا بالله أن يمارسوا أعمالا حسنة، فإن هذه الأمور هي الحسنة و النافعة للناس</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(3: 8)</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309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latin typeface="Accordance" panose="00000400000000000000" pitchFamily="2" charset="-78"/>
                <a:ea typeface="Accordance" panose="00000400000000000000" pitchFamily="2" charset="-78"/>
                <a:cs typeface="Accordance" panose="00000400000000000000" pitchFamily="2" charset="-78"/>
              </a:rPr>
              <a:t>2 </a:t>
            </a:r>
            <a:r>
              <a:rPr lang="ar-SA" sz="2000" dirty="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dirty="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2400" b="1" i="0" u="none" strike="noStrike" cap="none" normalizeH="0" baseline="0" dirty="0">
                        <a:ln>
                          <a:noFill/>
                        </a:ln>
                        <a:solidFill>
                          <a:srgbClr val="FFFFFF"/>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الصدق في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العطاء</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سلطة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1-7</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الإصحاحان 8-9</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10-13</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دوافع بولس</a:t>
                      </a:r>
                      <a:endParaRPr kumimoji="1"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قيمة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سمات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شخصية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تقدمة للقديسين</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شهادات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ترحيب</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السلوك</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الخدمة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استعادة الثقة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مثال</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غاية</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ترتيبات</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فوائد</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دفاع</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هجوم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تحذير</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اختتام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1-11</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12 -2: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3: 1 -6: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6: 11 -7: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1-9</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10-16</a:t>
                      </a:r>
                      <a:endParaRPr kumimoji="0" lang="en-US"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16- 9: 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9: 6-15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11: 1-12: 18</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12: 19-13: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13: 11-14</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مقدونية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خريف 56م</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62292" y="0"/>
            <a:ext cx="59824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0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51657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341868"/>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altLang="ja-JP"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نتائج التمثل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ＭＳ Ｐゴシック" charset="0"/>
              </a:rPr>
              <a:t>بفكر المسيح</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494821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يسوع المسيح (1: 4) مخلصنا الذي نخدمه بينما ننتظر الرجاء المبارك والمجد الذي يستعلن  عند مجيء إلهنا العظيم ومخلصنا يسوع المسيح ( 2: 13 )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60189B2-1DA5-B244-BA3F-6623AFFC15F7}"/>
              </a:ext>
            </a:extLst>
          </p:cNvPr>
          <p:cNvSpPr txBox="1">
            <a:spLocks noChangeArrowheads="1"/>
          </p:cNvSpPr>
          <p:nvPr/>
        </p:nvSpPr>
        <p:spPr bwMode="auto">
          <a:xfrm>
            <a:off x="0" y="5424273"/>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28250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0152"/>
            <a:ext cx="9260092" cy="694815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136078"/>
            <a:ext cx="9144000" cy="29897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ظهر شخص المسيح 70 مرة , بما في ذلك موته الكفاري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(1:29; 2:8; 3:18).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86402CF6-04C5-3441-9F8D-55ACD70733D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90784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يُدعى يسوع "الرب" 24  مرة في خمسة </a:t>
            </a:r>
            <a:r>
              <a:rPr kumimoji="0" lang="ar-JO" sz="36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إصحاحات</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قصيرة من 89 آية فقط، مع التأكيد على أنه "هو الملك الذي يجب طاعته" (توماس ل. </a:t>
            </a:r>
            <a:r>
              <a:rPr kumimoji="0" lang="ar-JO" sz="36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كونستابل</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The Bible Knowledge Commentary، 2: 690).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AAB29030-21CB-B949-98D2-CAA08B00D3B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56558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a:extLst>
              <a:ext uri="{FF2B5EF4-FFF2-40B4-BE49-F238E27FC236}">
                <a16:creationId xmlns:a16="http://schemas.microsoft.com/office/drawing/2014/main" id="{328A31E8-0792-184B-9150-A6DA0A89F7B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313"/>
          <a:stretch/>
        </p:blipFill>
        <p:spPr bwMode="auto">
          <a:xfrm>
            <a:off x="0" y="0"/>
            <a:ext cx="9180512" cy="633790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
            <a:extLst>
              <a:ext uri="{FF2B5EF4-FFF2-40B4-BE49-F238E27FC236}">
                <a16:creationId xmlns:a16="http://schemas.microsoft.com/office/drawing/2014/main" id="{4D4B8BAD-0170-B648-8C90-5C66A3461454}"/>
              </a:ext>
            </a:extLst>
          </p:cNvPr>
          <p:cNvSpPr>
            <a:spLocks noGrp="1" noChangeArrowheads="1"/>
          </p:cNvSpPr>
          <p:nvPr>
            <p:ph type="subTitle" idx="1"/>
          </p:nvPr>
        </p:nvSpPr>
        <p:spPr>
          <a:xfrm>
            <a:off x="611560" y="188640"/>
            <a:ext cx="8173095" cy="935955"/>
          </a:xfrm>
          <a:solidFill>
            <a:schemeClr val="tx1"/>
          </a:solidFill>
        </p:spPr>
        <p:txBody>
          <a:bodyPr anchor="ctr"/>
          <a:lstStyle/>
          <a:p>
            <a:pPr algn="ctr" eaLnBrk="1" hangingPunct="1"/>
            <a:r>
              <a:rPr lang="ar-JO" sz="4800" dirty="0">
                <a:ea typeface="ＭＳ Ｐゴシック" charset="0"/>
              </a:rPr>
              <a:t>الترتيب الكنسي</a:t>
            </a:r>
            <a:endParaRPr lang="en-US" sz="4800" dirty="0">
              <a:solidFill>
                <a:schemeClr val="bg1"/>
              </a:solidFill>
              <a:ea typeface="ＭＳ Ｐゴシック" charset="0"/>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 name="Title 2">
            <a:extLst>
              <a:ext uri="{FF2B5EF4-FFF2-40B4-BE49-F238E27FC236}">
                <a16:creationId xmlns:a16="http://schemas.microsoft.com/office/drawing/2014/main" id="{537B16A1-1DF7-384D-BEAD-E270886AE943}"/>
              </a:ext>
            </a:extLst>
          </p:cNvPr>
          <p:cNvSpPr>
            <a:spLocks noGrp="1"/>
          </p:cNvSpPr>
          <p:nvPr>
            <p:ph type="ctrTitle"/>
          </p:nvPr>
        </p:nvSpPr>
        <p:spPr>
          <a:xfrm>
            <a:off x="0" y="3429000"/>
            <a:ext cx="9144000" cy="1470025"/>
          </a:xfrm>
          <a:noFill/>
          <a:ln>
            <a:noFill/>
          </a:ln>
        </p:spPr>
        <p:txBody>
          <a:bodyPr vert="horz" wrap="square" lIns="91440" tIns="45720" rIns="91440" bIns="45720" numCol="1" anchor="ctr" anchorCtr="0" compatLnSpc="1">
            <a:prstTxWarp prst="textNoShape">
              <a:avLst/>
            </a:prstTxWarp>
          </a:bodyPr>
          <a:lstStyle/>
          <a:p>
            <a:pPr eaLnBrk="1" hangingPunct="1"/>
            <a:r>
              <a:rPr lang="ar-JO" sz="8000" dirty="0">
                <a:effectLst>
                  <a:glow rad="228600">
                    <a:schemeClr val="accent4">
                      <a:satMod val="175000"/>
                      <a:alpha val="88000"/>
                    </a:schemeClr>
                  </a:glow>
                </a:effectLst>
                <a:ea typeface="ＭＳ Ｐゴシック" charset="0"/>
              </a:rPr>
              <a:t>تيموثاوس الأولى</a:t>
            </a:r>
            <a:endParaRPr lang="en-US" sz="8000" dirty="0">
              <a:effectLst>
                <a:glow rad="228600">
                  <a:schemeClr val="accent4">
                    <a:satMod val="175000"/>
                    <a:alpha val="88000"/>
                  </a:schemeClr>
                </a:glow>
              </a:effectLst>
              <a:ea typeface="ＭＳ Ｐゴシック" charset="0"/>
            </a:endParaRPr>
          </a:p>
        </p:txBody>
      </p:sp>
      <p:sp>
        <p:nvSpPr>
          <p:cNvPr id="10" name="Rectangle 9">
            <a:extLst>
              <a:ext uri="{FF2B5EF4-FFF2-40B4-BE49-F238E27FC236}">
                <a16:creationId xmlns:a16="http://schemas.microsoft.com/office/drawing/2014/main" id="{81DE9E22-C852-CBB3-7EBA-DB6AD1E66CB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8486032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9600" dirty="0">
                <a:solidFill>
                  <a:srgbClr val="FFFFFF"/>
                </a:solidFill>
                <a:ea typeface="ＭＳ Ｐゴシック" charset="0"/>
              </a:rPr>
              <a:t>كن حراً</a:t>
            </a:r>
            <a:endParaRPr lang="en-US" sz="9600" dirty="0">
              <a:solidFill>
                <a:srgbClr val="FFFFFF"/>
              </a:solidFill>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29831126"/>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247957" cy="61653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0" y="4868863"/>
            <a:ext cx="9144000" cy="1614877"/>
          </a:xfrm>
          <a:solidFill>
            <a:srgbClr val="000000"/>
          </a:solidFill>
        </p:spPr>
        <p:txBody>
          <a:bodyPr/>
          <a:lstStyle/>
          <a:p>
            <a:pPr eaLnBrk="1" hangingPunct="1"/>
            <a:r>
              <a:rPr lang="ar-SA" sz="9600" dirty="0">
                <a:solidFill>
                  <a:srgbClr val="FEFDE3"/>
                </a:solidFill>
                <a:ea typeface="ＭＳ Ｐゴシック" charset="0"/>
                <a:cs typeface="Arial" panose="020B0604020202020204" pitchFamily="34" charset="0"/>
              </a:rPr>
              <a:t>تيطس</a:t>
            </a:r>
            <a:endParaRPr lang="en-US" sz="9600" dirty="0">
              <a:solidFill>
                <a:srgbClr val="FEFDE3"/>
              </a:solidFill>
              <a:ea typeface="ＭＳ Ｐゴシック" charset="0"/>
              <a:cs typeface="Arial" panose="020B0604020202020204" pitchFamily="34" charset="0"/>
            </a:endParaRPr>
          </a:p>
        </p:txBody>
      </p:sp>
      <p:sp>
        <p:nvSpPr>
          <p:cNvPr id="317443" name="Text Box 3"/>
          <p:cNvSpPr txBox="1">
            <a:spLocks noChangeArrowheads="1"/>
          </p:cNvSpPr>
          <p:nvPr/>
        </p:nvSpPr>
        <p:spPr bwMode="auto">
          <a:xfrm>
            <a:off x="8477264" y="87015"/>
            <a:ext cx="665567" cy="46166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CAF72809-F78B-304B-97DB-9F5A17C2A323}"/>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extLst>
      <p:ext uri="{BB962C8B-B14F-4D97-AF65-F5344CB8AC3E}">
        <p14:creationId xmlns:p14="http://schemas.microsoft.com/office/powerpoint/2010/main" val="108095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checkerboard(across)">
                                      <p:cBhvr>
                                        <p:cTn id="7" dur="500"/>
                                        <p:tgtEl>
                                          <p:spTgt spid="317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098" name="Rectangle 2"/>
          <p:cNvSpPr>
            <a:spLocks noGrp="1" noChangeArrowheads="1"/>
          </p:cNvSpPr>
          <p:nvPr>
            <p:ph type="ctrTitle"/>
          </p:nvPr>
        </p:nvSpPr>
        <p:spPr>
          <a:xfrm>
            <a:off x="0" y="1340770"/>
            <a:ext cx="4756935" cy="1470025"/>
          </a:xfrm>
          <a:effectLst/>
        </p:spPr>
        <p:txBody>
          <a:bodyPr/>
          <a:lstStyle/>
          <a:p>
            <a:pPr rtl="1" eaLnBrk="1" hangingPunct="1">
              <a:defRPr/>
            </a:pPr>
            <a:r>
              <a:rPr lang="ar-SA" sz="11500" dirty="0">
                <a:solidFill>
                  <a:srgbClr val="FFCC66"/>
                </a:solidFill>
                <a:effectLst>
                  <a:glow rad="355600">
                    <a:schemeClr val="tx1"/>
                  </a:glow>
                </a:effectLst>
                <a:ea typeface="ＭＳ Ｐゴシック" charset="0"/>
                <a:cs typeface="Arial" panose="020B0604020202020204" pitchFamily="34" charset="0"/>
              </a:rPr>
              <a:t>متى</a:t>
            </a:r>
            <a:endParaRPr lang="en-US" sz="9600" dirty="0">
              <a:solidFill>
                <a:srgbClr val="FFCC66"/>
              </a:solidFill>
              <a:effectLst>
                <a:glow rad="3556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39765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3110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الملكوت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761" y="65348"/>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dirty="0">
                <a:effectLst>
                  <a:glow rad="101600">
                    <a:schemeClr val="tx1">
                      <a:alpha val="99000"/>
                    </a:schemeClr>
                  </a:glow>
                </a:effectLst>
              </a:rPr>
              <a:t>الموضوع الرئيسي</a:t>
            </a:r>
            <a:endParaRPr lang="en-US"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700808"/>
            <a:ext cx="9144000" cy="367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المسيّا مع سلطته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الكنيسة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0883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الآية المفتاحية</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3701" y="1556792"/>
            <a:ext cx="9144000" cy="366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"فَأَجَابَ سِمْعَانُ بُطْرُسُ وَقَالَ: 'أَنْتَ هُوَ ٱلْمَسِيحُ ٱبْنُ ٱللهِ ٱلْحَيّ'. '...  فَأجَابَ يَسُوعُ </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أَنْتَ بُطْرُسُ، وَعَلَى هَذِهِ ٱلصَّخْرَةِ أَبْنِي كَنِيسَتِي، وَأَبْوَابُ ٱلْجَحِيمِ لَنْ تَقْوَى عَلَيْهَا".</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 16- 18)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"قُولُوا لِٱبْنَةِ صِهْيَوْنَ: هُوَذَا مَلِكُكِ يَأْتِيكِ وَدِيعًا، رَاكِبًا عَلَى أَتَانٍ وَجَحْشٍ ٱبْنِ أَتَانٍ". </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7" y="65348"/>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36465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43200" y="1793315"/>
            <a:ext cx="6400800" cy="315768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الكتاب:</a:t>
            </a:r>
          </a:p>
          <a:p>
            <a:pPr marL="461963" marR="0" lvl="0" indent="-461963"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يثبت أن يسوع هو المسيا لليهود من غير المؤمنين لكي يؤمنوا به،</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AutoNum type="arabicParenBoth"/>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 المملكة الموعودة لإسرائيل قد تأخرت لسبب رفض إسرائيل للمسيح كملك للمؤمنين من اليهود ليروا سلطان ملكوته الحالي مقامًا في الكنيسة.</a:t>
            </a:r>
          </a:p>
        </p:txBody>
      </p:sp>
      <p:sp>
        <p:nvSpPr>
          <p:cNvPr id="254978" name="Text Box 3"/>
          <p:cNvSpPr txBox="1">
            <a:spLocks noChangeArrowheads="1"/>
          </p:cNvSpPr>
          <p:nvPr/>
        </p:nvSpPr>
        <p:spPr bwMode="auto">
          <a:xfrm>
            <a:off x="8512019" y="44461"/>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940" name="Picture 4" descr="so01852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981200"/>
            <a:ext cx="3036888"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Rectangle 5"/>
          <p:cNvSpPr>
            <a:spLocks noGrp="1" noChangeArrowheads="1"/>
          </p:cNvSpPr>
          <p:nvPr>
            <p:ph type="title"/>
          </p:nvPr>
        </p:nvSpPr>
        <p:spPr>
          <a:xfrm>
            <a:off x="533400" y="260648"/>
            <a:ext cx="7162800" cy="1143000"/>
          </a:xfrm>
          <a:solidFill>
            <a:srgbClr val="9900CC"/>
          </a:solidFill>
        </p:spPr>
        <p:txBody>
          <a:bodyPr/>
          <a:lstStyle/>
          <a:p>
            <a:pPr eaLnBrk="1" hangingPunct="1">
              <a:defRPr/>
            </a:pPr>
            <a:r>
              <a:rPr lang="ar-JO" sz="4000" dirty="0">
                <a:solidFill>
                  <a:srgbClr val="FFFFFF"/>
                </a:solidFill>
                <a:cs typeface="Arial" panose="020B0604020202020204" pitchFamily="34" charset="0"/>
              </a:rPr>
              <a:t>البيان الموجز</a:t>
            </a:r>
            <a:endParaRPr lang="en-US" sz="4000" dirty="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B1126A8-07C0-9E42-AB7E-F3F68B344C63}"/>
              </a:ext>
            </a:extLst>
          </p:cNvPr>
          <p:cNvSpPr txBox="1">
            <a:spLocks noChangeArrowheads="1"/>
          </p:cNvSpPr>
          <p:nvPr/>
        </p:nvSpPr>
        <p:spPr bwMode="auto">
          <a:xfrm>
            <a:off x="1527507" y="593436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1534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r" defTabSz="457200" latinLnBrk="0">
              <a:lnSpc>
                <a:spcPct val="100000"/>
              </a:lnSpc>
              <a:buClrTx/>
              <a:buSzTx/>
              <a:buFontTx/>
              <a:buNone/>
              <a:tabLst/>
              <a:defRPr kumimoji="0" sz="4800" b="1" i="0" u="none" strike="noStrike" kern="0"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قدم يسوع لإسرائيل نفس المملكة التي تنبأ عنها إشعياء، لكن عدم إيمان الأمة أخّر بُعدها الأرضي والسياسي (19: 28) حتى تؤمن الأمة بعودة المسيح (21: 18- 22، 41، 43؛ 23: 36؛ قارن زكريا 12: 10: 14)، بحيث يعطى سلطان ملكوته الحالي للكنيسة لإعلان الإنجيل لجميع الأمم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(28: 18- 20).</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AF5D631-8297-A147-B746-8A8E74BBCD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5653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618234" y="1602028"/>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تم تحقيق وعد الله "أن جميع الأمم ستتبارك في </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إبراهيم</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(تك 12: 3) في يسوع الذي قدم نفسه رسميًا كملك لإسرائيل (21: 5) وسيملك معه تلاميذه على أثني عشر عرشًا (19: 28) وحتى ذلك الوقت، فهو "العصر الذي يفصل" الكنيسة بين عصر مجيئي المسيح (الإصحاحين 13، 22).</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49C27E9A-1A4D-7A4D-8914-0E491C6EB6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381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يمكنك أن</a:t>
            </a:r>
            <a:br>
              <a:rPr lang="ar-JO" sz="5400" dirty="0">
                <a:effectLst>
                  <a:glow rad="127000">
                    <a:schemeClr val="tx1"/>
                  </a:glow>
                </a:effectLst>
                <a:ea typeface="ＭＳ Ｐゴシック" charset="0"/>
                <a:cs typeface="ＭＳ Ｐゴシック" charset="0"/>
              </a:rPr>
            </a:br>
            <a:r>
              <a:rPr lang="ar-JO" sz="5400" dirty="0">
                <a:solidFill>
                  <a:srgbClr val="FFFF00"/>
                </a:solidFill>
                <a:effectLst>
                  <a:glow rad="127000">
                    <a:schemeClr val="tx1"/>
                  </a:glow>
                </a:effectLst>
                <a:ea typeface="ＭＳ Ｐゴシック" charset="0"/>
                <a:cs typeface="ＭＳ Ｐゴシック" charset="0"/>
              </a:rPr>
              <a:t>تكون متجاوباً </a:t>
            </a:r>
            <a:br>
              <a:rPr lang="ar-JO" sz="5400" dirty="0">
                <a:effectLst>
                  <a:glow rad="127000">
                    <a:schemeClr val="tx1"/>
                  </a:glow>
                </a:effectLst>
                <a:ea typeface="ＭＳ Ｐゴシック" charset="0"/>
                <a:cs typeface="ＭＳ Ｐゴシック" charset="0"/>
              </a:rPr>
            </a:br>
            <a:r>
              <a:rPr lang="ar-JO" sz="5400" dirty="0">
                <a:effectLst>
                  <a:glow rad="127000">
                    <a:schemeClr val="tx1"/>
                  </a:glow>
                </a:effectLst>
                <a:ea typeface="ＭＳ Ｐゴシック" charset="0"/>
                <a:cs typeface="ＭＳ Ｐゴシック" charset="0"/>
              </a:rPr>
              <a:t>مع قلب الله نحوك ؟</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575422549"/>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رفض اليهود المملكة الأرضية الموعودة عندما رفضوا يسوع باعتباره المسيا (11: 16-24؛ 21: 28-22: 10). أدى هذا الرفض إلى تأخير قيام المملكة الأرضية (19: 28؛ 20: 20-23؛ 23: 39؛ 24: 29- 31؛ 25: 31- 46)، ومع ذلك فإن موت المسيح قدم غفرانًا للكنيسة، التي ذُكرت فقط في هذا الإنجيل (16: 18؛ 18: 17).</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B7AAC09-D4A3-4243-9DED-CE9B8F278CA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345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2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أن يسوع كملك لإسرائيل مؤهل لنفس المملكة بشكل حرفي كالملوك الآخرين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في سلسلة النسب (1: 1-17). لديه كل السلطة (19: 28؛ 28: 18)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وعليه يمكنه أن يأمر أتباعه لبسط تلك السلطة في جميع أنحاء العالم في المأمورية العظمى (28: 19-20).</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7858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p:cNvPicPr>
            <a:picLocks noChangeAspect="1" noChangeArrowheads="1"/>
          </p:cNvPicPr>
          <p:nvPr/>
        </p:nvPicPr>
        <p:blipFill rotWithShape="1">
          <a:blip r:embed="rId3" cstate="screen">
            <a:grayscl/>
            <a:extLst>
              <a:ext uri="{28A0092B-C50C-407E-A947-70E740481C1C}">
                <a14:useLocalDpi xmlns:a14="http://schemas.microsoft.com/office/drawing/2010/main"/>
              </a:ext>
            </a:extLst>
          </a:blip>
          <a:srcRect t="3999"/>
          <a:stretch/>
        </p:blipFill>
        <p:spPr bwMode="auto">
          <a:xfrm>
            <a:off x="0" y="567556"/>
            <a:ext cx="9144000" cy="646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23" name="TextBox 3"/>
          <p:cNvSpPr txBox="1">
            <a:spLocks noChangeArrowheads="1"/>
          </p:cNvSpPr>
          <p:nvPr/>
        </p:nvSpPr>
        <p:spPr bwMode="auto">
          <a:xfrm>
            <a:off x="34945" y="620287"/>
            <a:ext cx="2520831" cy="20312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نسب يسوع المسيح</a:t>
            </a: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معارضة الملك هيرودس</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حلول الروح على يسوع</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السيطرة على تجارب الشيطان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شرح الموعظة على الجبل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دروس حول الأولويات المناسبة</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خلاصة العلاقات الشخصية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قائد المئة </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4" name="TextBox 4"/>
          <p:cNvSpPr txBox="1">
            <a:spLocks noChangeArrowheads="1"/>
          </p:cNvSpPr>
          <p:nvPr/>
        </p:nvSpPr>
        <p:spPr bwMode="auto">
          <a:xfrm>
            <a:off x="2555776" y="620267"/>
            <a:ext cx="2592309" cy="160033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9- دعوة متى من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إرسال التلاميذ للتبشير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شهادة عن رسالة يوحنا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الحقيقي يسمى شيطاناً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الرسالة المخفية للأمثال</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إعدام يوحنا المعمدان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الحكمة في الرد على الفريسسيين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6" name="TextBox 6"/>
          <p:cNvSpPr txBox="1">
            <a:spLocks noChangeArrowheads="1"/>
          </p:cNvSpPr>
          <p:nvPr/>
        </p:nvSpPr>
        <p:spPr bwMode="auto">
          <a:xfrm>
            <a:off x="6191671" y="4817704"/>
            <a:ext cx="2952329" cy="181578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دفع الضرائب لقيصر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إدانة النفاق بالويلات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المجيء الثاني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دينونة الأمم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عشية الجلجثة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طريق الصليب</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قيامة المخلص ومأموريته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51" name="Rectangle 3"/>
          <p:cNvSpPr>
            <a:spLocks noGrp="1" noChangeArrowheads="1"/>
          </p:cNvSpPr>
          <p:nvPr>
            <p:ph type="title" idx="4294967295"/>
          </p:nvPr>
        </p:nvSpPr>
        <p:spPr>
          <a:xfrm>
            <a:off x="-36512" y="6428184"/>
            <a:ext cx="5849887" cy="457200"/>
          </a:xfrm>
          <a:solidFill>
            <a:srgbClr val="000000"/>
          </a:solidFill>
          <a:effectLst>
            <a:outerShdw blurRad="63500" dist="35921" dir="2700000" algn="ctr" rotWithShape="0">
              <a:schemeClr val="bg2">
                <a:alpha val="74998"/>
              </a:schemeClr>
            </a:outerShdw>
          </a:effectLst>
        </p:spPr>
        <p:txBody>
          <a:bodyPr/>
          <a:lstStyle/>
          <a:p>
            <a:pPr eaLnBrk="1" hangingPunct="1">
              <a:defRPr/>
            </a:pPr>
            <a:r>
              <a:rPr lang="ar-JO" sz="2000" dirty="0">
                <a:solidFill>
                  <a:schemeClr val="bg1"/>
                </a:solidFill>
                <a:cs typeface="Arial" panose="020B0604020202020204" pitchFamily="34" charset="0"/>
              </a:rPr>
              <a:t>باري هدلستون. الكتاب المقدس المتوازي</a:t>
            </a:r>
            <a:endParaRPr lang="en-US" sz="2000" dirty="0">
              <a:solidFill>
                <a:schemeClr val="bg1"/>
              </a:solidFill>
              <a:cs typeface="Arial" panose="020B0604020202020204" pitchFamily="34" charset="0"/>
            </a:endParaRPr>
          </a:p>
        </p:txBody>
      </p:sp>
      <p:sp>
        <p:nvSpPr>
          <p:cNvPr id="8" name="Rectangle 3">
            <a:extLst>
              <a:ext uri="{FF2B5EF4-FFF2-40B4-BE49-F238E27FC236}">
                <a16:creationId xmlns:a16="http://schemas.microsoft.com/office/drawing/2014/main" id="{39DCD747-C8C7-B44F-8998-A74446B917A3}"/>
              </a:ext>
            </a:extLst>
          </p:cNvPr>
          <p:cNvSpPr txBox="1">
            <a:spLocks noChangeArrowheads="1"/>
          </p:cNvSpPr>
          <p:nvPr/>
        </p:nvSpPr>
        <p:spPr bwMode="auto">
          <a:xfrm>
            <a:off x="0" y="-2461"/>
            <a:ext cx="9144000" cy="622728"/>
          </a:xfrm>
          <a:prstGeom prst="rect">
            <a:avLst/>
          </a:prstGeom>
          <a:solidFill>
            <a:srgbClr val="000000"/>
          </a:solidFill>
          <a:ln>
            <a:noFill/>
          </a:ln>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متى</a:t>
            </a:r>
            <a:r>
              <a:rPr kumimoji="0" lang="ar-JO"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a:t>
            </a:r>
            <a:endParaRPr kumimoji="0" lang="en-US"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235525" name="TextBox 5"/>
          <p:cNvSpPr txBox="1">
            <a:spLocks noChangeArrowheads="1"/>
          </p:cNvSpPr>
          <p:nvPr/>
        </p:nvSpPr>
        <p:spPr bwMode="auto">
          <a:xfrm>
            <a:off x="3923949" y="4817704"/>
            <a:ext cx="2448272" cy="160033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مفاتيح الملكوت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أثر تجلي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الحاجة لغفران حقيقي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توضيح أسباب الطلاق</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الفرص في الكرم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لعن شجرة التين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608858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descr="Image result">
            <a:extLst>
              <a:ext uri="{FF2B5EF4-FFF2-40B4-BE49-F238E27FC236}">
                <a16:creationId xmlns:a16="http://schemas.microsoft.com/office/drawing/2014/main" id="{40666AA5-2B6A-0CBF-C2B7-27DAE879489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612"/>
          <a:stretch/>
        </p:blipFill>
        <p:spPr bwMode="auto">
          <a:xfrm>
            <a:off x="1" y="0"/>
            <a:ext cx="9155088" cy="674136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27954" y="4159829"/>
            <a:ext cx="9144000" cy="7200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2366" y="476672"/>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Accordance" panose="00000400000000000000" pitchFamily="2" charset="-78"/>
              </a:rPr>
              <a:t>كُن خدومًا</a:t>
            </a:r>
            <a:endParaRPr lang="en-US" sz="8800" dirty="0">
              <a:effectLst>
                <a:glow rad="127000">
                  <a:schemeClr val="tx1"/>
                </a:glow>
              </a:effectLst>
              <a:ea typeface="Accordance" panose="00000400000000000000" pitchFamily="2" charset="-78"/>
            </a:endParaRPr>
          </a:p>
        </p:txBody>
      </p:sp>
      <p:sp>
        <p:nvSpPr>
          <p:cNvPr id="6" name="Text Box 5">
            <a:extLst>
              <a:ext uri="{FF2B5EF4-FFF2-40B4-BE49-F238E27FC236}">
                <a16:creationId xmlns:a16="http://schemas.microsoft.com/office/drawing/2014/main" id="{EC5E8F96-20EA-4D4F-9786-21B617AFBD60}"/>
              </a:ext>
            </a:extLst>
          </p:cNvPr>
          <p:cNvSpPr txBox="1">
            <a:spLocks noChangeArrowheads="1"/>
          </p:cNvSpPr>
          <p:nvPr/>
        </p:nvSpPr>
        <p:spPr bwMode="auto">
          <a:xfrm>
            <a:off x="0" y="6092825"/>
            <a:ext cx="9144000"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104226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Microsoft PhagsPa" panose="020B0502040204020203" pitchFamily="34" charset="0"/>
              <a:ea typeface="Microsoft YaHei UI Light" panose="020B0502040204020203" pitchFamily="34" charset="-122"/>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٣ : ١٦</a:t>
            </a: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كيف يمكنك التعرف عليه؟</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غيرت رأيك بشأن ما أو من يمكنه أن يخلصك (التوبة)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145316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7"/>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ar-JO" sz="8800" dirty="0">
                <a:solidFill>
                  <a:srgbClr val="FFFFFF"/>
                </a:solidFill>
                <a:effectLst>
                  <a:glow rad="228600">
                    <a:schemeClr val="bg2"/>
                  </a:glow>
                </a:effectLst>
                <a:ea typeface="ＭＳ Ｐゴシック" charset="0"/>
                <a:cs typeface="Arial" panose="020B0604020202020204" pitchFamily="34" charset="0"/>
              </a:rPr>
              <a:t>أعمال الرسل</a:t>
            </a:r>
            <a:endParaRPr lang="en-US" sz="8800" dirty="0">
              <a:solidFill>
                <a:srgbClr val="FFFFFF"/>
              </a:solidFill>
              <a:effectLst>
                <a:glow rad="228600">
                  <a:schemeClr val="bg2"/>
                </a:glow>
              </a:effectLst>
              <a:ea typeface="ＭＳ Ｐゴシック" charset="0"/>
              <a:cs typeface="Arial" panose="020B0604020202020204" pitchFamily="34" charset="0"/>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endParaRPr kumimoji="0" lang="en-US" sz="11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013980"/>
      </p:ext>
    </p:extLst>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٢</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1758535"/>
      </p:ext>
    </p:extLst>
  </p:cSld>
  <p:clrMapOvr>
    <a:masterClrMapping/>
  </p:clrMapOvr>
  <p:transition/>
</p:sld>
</file>

<file path=ppt/slides/slide31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22889" y="1614829"/>
            <a:ext cx="7879566"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المُعلن عن المُخلِّص العالمي في تقدم المملكة ذات السيادة</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615752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3554" name="Picture 2" descr="https://i.guim.co.uk/img/media/8c54baa0211daa60acdb15e662d1029d211be8c1/352_0_5500_3300/master/5500.jpg?width=460&amp;quality=85&amp;auto=format&amp;fit=max&amp;s=768eb0d0327e3552c893638b3230c880">
            <a:extLst>
              <a:ext uri="{FF2B5EF4-FFF2-40B4-BE49-F238E27FC236}">
                <a16:creationId xmlns:a16="http://schemas.microsoft.com/office/drawing/2014/main" id="{18289521-F113-8640-AF13-66E408CF08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6" y="1380028"/>
            <a:ext cx="9143999" cy="547797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marL="635000" indent="-635000" algn="r" rtl="1">
              <a:defRPr/>
            </a:pPr>
            <a:r>
              <a:rPr lang="ar-SA" b="1" dirty="0">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٤. </a:t>
            </a:r>
            <a:r>
              <a:rPr lang="ar-JO" b="1" dirty="0">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تلبية احتياجات الجماعات الكنسية المختلفة (٥: ١-٦: ١٠).</a:t>
            </a:r>
            <a:endParaRPr lang="en-US" b="1" dirty="0">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D5E9202E-D359-6548-8FEC-6815CFBABDD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20668657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41312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لكنكم ستنالون قوة متى حل الروح القدس عليكم و تكونون لي شهوداً في أورشليم و في كل اليهودية و السامرة و إلى أقصى الأرض </a:t>
            </a:r>
          </a:p>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(أعمال ٨:١)</a:t>
            </a:r>
            <a:endPar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7" y="65348"/>
            <a:ext cx="530812"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6826366"/>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0382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4" name="Text Box 8"/>
          <p:cNvSpPr txBox="1">
            <a:spLocks noChangeArrowheads="1"/>
          </p:cNvSpPr>
          <p:nvPr/>
        </p:nvSpPr>
        <p:spPr bwMode="auto">
          <a:xfrm>
            <a:off x="78118" y="967369"/>
            <a:ext cx="8951950" cy="286221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تقدم الله الموجه سياديًا لرسالة الملكوت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يهود أورشليم إلى الرومان غير اليهود في تاريخ الكنيسة المبكر يثبت 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الله مسؤول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كنيسته ويحث المؤمنين على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الشهادة في كل مكان</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65" name="Text Box 9"/>
          <p:cNvSpPr txBox="1">
            <a:spLocks noChangeArrowheads="1"/>
          </p:cNvSpPr>
          <p:nvPr/>
        </p:nvSpPr>
        <p:spPr bwMode="auto">
          <a:xfrm>
            <a:off x="71846" y="4005064"/>
            <a:ext cx="8964494" cy="2696016"/>
          </a:xfrm>
          <a:prstGeom prst="rect">
            <a:avLst/>
          </a:prstGeom>
          <a:solidFill>
            <a:srgbClr val="99FFCC"/>
          </a:solidFill>
          <a:ln w="12700" cap="sq">
            <a:solidFill>
              <a:schemeClr val="tx1"/>
            </a:solidFill>
            <a:miter lim="800000"/>
            <a:headEnd type="none" w="sm" len="sm"/>
            <a:tailEnd type="none" w="sm" len="sm"/>
          </a:ln>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يوسع الله رسالة ملكوته من خلالك ؟</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تتناسب مع هدفه العام لنشر الإنجيل في جميع أنحاء الأرض؟</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6" name="Text Box 10"/>
          <p:cNvSpPr txBox="1">
            <a:spLocks noChangeArrowheads="1"/>
          </p:cNvSpPr>
          <p:nvPr/>
        </p:nvSpPr>
        <p:spPr bwMode="auto">
          <a:xfrm>
            <a:off x="3622695" y="52389"/>
            <a:ext cx="1862796" cy="58466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7" name="Rectangle 11"/>
          <p:cNvSpPr>
            <a:spLocks noGrp="1" noChangeArrowheads="1"/>
          </p:cNvSpPr>
          <p:nvPr>
            <p:ph type="title" idx="4294967295"/>
          </p:nvPr>
        </p:nvSpPr>
        <p:spPr>
          <a:xfrm>
            <a:off x="0" y="0"/>
            <a:ext cx="3581400" cy="304800"/>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التلخيص و التطبيق</a:t>
            </a:r>
            <a:endParaRPr lang="en-US" sz="24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35786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تتوسع رسالة الملكوت من استقبالها من قبل اليهود في القدس (١: ١-٦: ٧) إلى يهوذا والسامريين (٦: ٨-٨: ٤٠) إلى الأمم في روما (٩-٢٨) في العديد من "تقارير التقدم" (2:47 ؛ 6: 7 ؛ 8:40 ؛ 9:31 ؛ 12:24 ؛ 16: 5 ؛ 19:20 ؛ 28: 30-31 ؛ ربما 2:41 ؛ 4:31 ؛ 5:42 ؛ 8 : 25 ، وما إلى ذلك) ليظهر للمؤمنين أن الله سوف ينمي كنيسته ، وليس الإنسان.</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10A2C7DA-3257-A047-A6F9-0EDAA1B94F4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4812534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أرسل المسيح الروح القدس ليشكل الكنيسة (1: 8 ؛ 2: 14-18 ، 33 ، 38-39 ؛ 10: 44-47) ، لذلك يجب على المؤمنين أن يتوبوا ويعتمدوا للانضمام إلى مجتمع العهد الجديد هذا الذي يسمى الكنيسة (2:21 ، 38 ؛ 3:19 ؛ 10:43 ، 47-48 ؛ 17:30 ؛ 26:20).</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27D88DE5-3061-254E-B6E4-BE42ED921A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90462913"/>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602018"/>
            <a:ext cx="8820472"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التأكيد على النداء العالمي للخلاص من خلال الإنجيل (1: 8 ؛ 28: 30-31) في أن سفر أعمال الرسل يسجل أكثر من 80 موقعًا جغرافيًا - أكثر من أي كتاب آخر في العهد الجديد.</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ED17C6-DDFE-8241-9234-5B2C75CA1E4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714052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833" y="1380685"/>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حقق يسوع نبوءات العهد القديم (2:30 ؛ 3:19 ، 24 ؛ 10:43 ؛ 26: 6-7 ، 22) ، خاصة في معجزاته (2:22 ؛ 10:38) ، و الموت وفقًا لمقاصد الله (2 : 23 ؛ 3: 13-15 ، 18 ؛ 4:11 ؛ 10:39 ؛ 26:23) ، القيامة (2:24 ، 31-32 ؛ 3:15 ، 26 ؛ 10: 40-41 ؛ 17:31 ؛ 26 ، 23) ، والتمجيد إلى عرش الله كرب (2: 25-29 ، 33-36 ؛ 3:13 ؛ 10:36) حتى يعود (3: 20-21 ؛ 10:42 ؛ 17:31 ؛ راجع مسح العهد القديم 137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8EF4DFBC-7BC4-4D42-A787-6BB243C6B9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25646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Text Box 2"/>
          <p:cNvSpPr txBox="1">
            <a:spLocks noChangeArrowheads="1"/>
          </p:cNvSpPr>
          <p:nvPr/>
        </p:nvSpPr>
        <p:spPr bwMode="auto">
          <a:xfrm>
            <a:off x="8410583" y="44459"/>
            <a:ext cx="699016"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Text Box 3"/>
          <p:cNvSpPr txBox="1">
            <a:spLocks noChangeArrowheads="1"/>
          </p:cNvSpPr>
          <p:nvPr/>
        </p:nvSpPr>
        <p:spPr bwMode="auto">
          <a:xfrm>
            <a:off x="2786051" y="52393"/>
            <a:ext cx="3474538" cy="76933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أعمال الرسل</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pSp>
        <p:nvGrpSpPr>
          <p:cNvPr id="254979" name="Group 43"/>
          <p:cNvGrpSpPr>
            <a:grpSpLocks/>
          </p:cNvGrpSpPr>
          <p:nvPr/>
        </p:nvGrpSpPr>
        <p:grpSpPr bwMode="auto">
          <a:xfrm>
            <a:off x="-76200" y="762000"/>
            <a:ext cx="9372600" cy="6096000"/>
            <a:chOff x="0" y="0"/>
            <a:chExt cx="4072" cy="3433"/>
          </a:xfrm>
        </p:grpSpPr>
        <p:grpSp>
          <p:nvGrpSpPr>
            <p:cNvPr id="254981" name="Group 18"/>
            <p:cNvGrpSpPr>
              <a:grpSpLocks/>
            </p:cNvGrpSpPr>
            <p:nvPr/>
          </p:nvGrpSpPr>
          <p:grpSpPr bwMode="auto">
            <a:xfrm>
              <a:off x="0" y="0"/>
              <a:ext cx="4072" cy="671"/>
              <a:chOff x="0" y="0"/>
              <a:chExt cx="4072" cy="671"/>
            </a:xfrm>
          </p:grpSpPr>
          <p:sp>
            <p:nvSpPr>
              <p:cNvPr id="255018"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المُعلن عن المُخلِّص العالمي في تقدم المملكة ذات السيادة</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55019"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2" name="Group 20"/>
            <p:cNvGrpSpPr>
              <a:grpSpLocks/>
            </p:cNvGrpSpPr>
            <p:nvPr/>
          </p:nvGrpSpPr>
          <p:grpSpPr bwMode="auto">
            <a:xfrm>
              <a:off x="0" y="671"/>
              <a:ext cx="1360" cy="633"/>
              <a:chOff x="0" y="671"/>
              <a:chExt cx="1360" cy="633"/>
            </a:xfrm>
          </p:grpSpPr>
          <p:sp>
            <p:nvSpPr>
              <p:cNvPr id="255016"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أورشليم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7"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3" name="Group 22"/>
            <p:cNvGrpSpPr>
              <a:grpSpLocks/>
            </p:cNvGrpSpPr>
            <p:nvPr/>
          </p:nvGrpSpPr>
          <p:grpSpPr bwMode="auto">
            <a:xfrm>
              <a:off x="1360" y="671"/>
              <a:ext cx="1360" cy="633"/>
              <a:chOff x="1360" y="671"/>
              <a:chExt cx="1360" cy="633"/>
            </a:xfrm>
          </p:grpSpPr>
          <p:sp>
            <p:nvSpPr>
              <p:cNvPr id="255014"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اليهودية و السامرة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5"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4" name="Group 24"/>
            <p:cNvGrpSpPr>
              <a:grpSpLocks/>
            </p:cNvGrpSpPr>
            <p:nvPr/>
          </p:nvGrpSpPr>
          <p:grpSpPr bwMode="auto">
            <a:xfrm>
              <a:off x="2720" y="671"/>
              <a:ext cx="1352" cy="633"/>
              <a:chOff x="2720" y="671"/>
              <a:chExt cx="1352" cy="633"/>
            </a:xfrm>
          </p:grpSpPr>
          <p:sp>
            <p:nvSpPr>
              <p:cNvPr id="255012"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أقصى الأرض</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3"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5" name="Group 26"/>
            <p:cNvGrpSpPr>
              <a:grpSpLocks/>
            </p:cNvGrpSpPr>
            <p:nvPr/>
          </p:nvGrpSpPr>
          <p:grpSpPr bwMode="auto">
            <a:xfrm>
              <a:off x="0" y="1304"/>
              <a:ext cx="1360" cy="633"/>
              <a:chOff x="0" y="1304"/>
              <a:chExt cx="1360" cy="633"/>
            </a:xfrm>
          </p:grpSpPr>
          <p:sp>
            <p:nvSpPr>
              <p:cNvPr id="255010"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1: 1-6: 7</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1"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6" name="Group 28"/>
            <p:cNvGrpSpPr>
              <a:grpSpLocks/>
            </p:cNvGrpSpPr>
            <p:nvPr/>
          </p:nvGrpSpPr>
          <p:grpSpPr bwMode="auto">
            <a:xfrm>
              <a:off x="1360" y="1304"/>
              <a:ext cx="1360" cy="633"/>
              <a:chOff x="1360" y="1304"/>
              <a:chExt cx="1360" cy="633"/>
            </a:xfrm>
          </p:grpSpPr>
          <p:sp>
            <p:nvSpPr>
              <p:cNvPr id="255008"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6: 8-8: 40</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9"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7" name="Group 30"/>
            <p:cNvGrpSpPr>
              <a:grpSpLocks/>
            </p:cNvGrpSpPr>
            <p:nvPr/>
          </p:nvGrpSpPr>
          <p:grpSpPr bwMode="auto">
            <a:xfrm>
              <a:off x="2720" y="1304"/>
              <a:ext cx="1352" cy="633"/>
              <a:chOff x="2720" y="1304"/>
              <a:chExt cx="1352" cy="633"/>
            </a:xfrm>
          </p:grpSpPr>
          <p:sp>
            <p:nvSpPr>
              <p:cNvPr id="255006"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الإصحاحات 9-28</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7"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8" name="Group 32"/>
            <p:cNvGrpSpPr>
              <a:grpSpLocks/>
            </p:cNvGrpSpPr>
            <p:nvPr/>
          </p:nvGrpSpPr>
          <p:grpSpPr bwMode="auto">
            <a:xfrm>
              <a:off x="0" y="1937"/>
              <a:ext cx="1360" cy="748"/>
              <a:chOff x="0" y="1937"/>
              <a:chExt cx="1360" cy="748"/>
            </a:xfrm>
          </p:grpSpPr>
          <p:sp>
            <p:nvSpPr>
              <p:cNvPr id="255004"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5"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9" name="Group 34"/>
            <p:cNvGrpSpPr>
              <a:grpSpLocks/>
            </p:cNvGrpSpPr>
            <p:nvPr/>
          </p:nvGrpSpPr>
          <p:grpSpPr bwMode="auto">
            <a:xfrm>
              <a:off x="1360" y="1937"/>
              <a:ext cx="1360" cy="748"/>
              <a:chOff x="1360" y="1937"/>
              <a:chExt cx="1360" cy="748"/>
            </a:xfrm>
          </p:grpSpPr>
          <p:sp>
            <p:nvSpPr>
              <p:cNvPr id="255002" name="Rectangle 12"/>
              <p:cNvSpPr>
                <a:spLocks noChangeArrowheads="1"/>
              </p:cNvSpPr>
              <p:nvPr/>
            </p:nvSpPr>
            <p:spPr bwMode="auto">
              <a:xfrm>
                <a:off x="1392" y="1937"/>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السامريون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سلالات مختلطة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3"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0" name="Group 36"/>
            <p:cNvGrpSpPr>
              <a:grpSpLocks/>
            </p:cNvGrpSpPr>
            <p:nvPr/>
          </p:nvGrpSpPr>
          <p:grpSpPr bwMode="auto">
            <a:xfrm>
              <a:off x="2720" y="1937"/>
              <a:ext cx="1352" cy="748"/>
              <a:chOff x="2720" y="1937"/>
              <a:chExt cx="1352" cy="748"/>
            </a:xfrm>
          </p:grpSpPr>
          <p:sp>
            <p:nvSpPr>
              <p:cNvPr id="255000" name="Rectangle 13"/>
              <p:cNvSpPr>
                <a:spLocks noChangeArrowheads="1"/>
              </p:cNvSpPr>
              <p:nvPr/>
            </p:nvSpPr>
            <p:spPr bwMode="auto">
              <a:xfrm>
                <a:off x="2752" y="1937"/>
                <a:ext cx="128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الأمم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1"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1" name="Group 38"/>
            <p:cNvGrpSpPr>
              <a:grpSpLocks/>
            </p:cNvGrpSpPr>
            <p:nvPr/>
          </p:nvGrpSpPr>
          <p:grpSpPr bwMode="auto">
            <a:xfrm>
              <a:off x="0" y="2685"/>
              <a:ext cx="1360" cy="748"/>
              <a:chOff x="0" y="2685"/>
              <a:chExt cx="1360" cy="748"/>
            </a:xfrm>
          </p:grpSpPr>
          <p:sp>
            <p:nvSpPr>
              <p:cNvPr id="254998"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33-35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سنتان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9"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2" name="Group 40"/>
            <p:cNvGrpSpPr>
              <a:grpSpLocks/>
            </p:cNvGrpSpPr>
            <p:nvPr/>
          </p:nvGrpSpPr>
          <p:grpSpPr bwMode="auto">
            <a:xfrm>
              <a:off x="1360" y="2685"/>
              <a:ext cx="1360" cy="748"/>
              <a:chOff x="1360" y="2685"/>
              <a:chExt cx="1360" cy="748"/>
            </a:xfrm>
          </p:grpSpPr>
          <p:sp>
            <p:nvSpPr>
              <p:cNvPr id="254996"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بضعة أشهر</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7"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3" name="Group 42"/>
            <p:cNvGrpSpPr>
              <a:grpSpLocks/>
            </p:cNvGrpSpPr>
            <p:nvPr/>
          </p:nvGrpSpPr>
          <p:grpSpPr bwMode="auto">
            <a:xfrm>
              <a:off x="2720" y="2685"/>
              <a:ext cx="1352" cy="748"/>
              <a:chOff x="2720" y="2685"/>
              <a:chExt cx="1352" cy="748"/>
            </a:xfrm>
          </p:grpSpPr>
          <p:sp>
            <p:nvSpPr>
              <p:cNvPr id="254994"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35-62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27 سنة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5"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54980" name="Rectangle 44"/>
          <p:cNvSpPr>
            <a:spLocks noGrp="1" noChangeArrowheads="1"/>
          </p:cNvSpPr>
          <p:nvPr>
            <p:ph type="title" idx="4294967295"/>
          </p:nvPr>
        </p:nvSpPr>
        <p:spPr>
          <a:xfrm>
            <a:off x="83840" y="116632"/>
            <a:ext cx="3048000" cy="457200"/>
          </a:xfrm>
        </p:spPr>
        <p:txBody>
          <a:bodyPr/>
          <a:lstStyle/>
          <a:p>
            <a:pPr algn="l" eaLnBrk="1" hangingPunct="1"/>
            <a:r>
              <a:rPr lang="ar-JO" sz="3600" b="1" dirty="0">
                <a:latin typeface="Arial" panose="020B0604020202020204" pitchFamily="34" charset="0"/>
                <a:ea typeface="ＭＳ Ｐゴシック" charset="0"/>
                <a:cs typeface="Arial" panose="020B0604020202020204" pitchFamily="34" charset="0"/>
              </a:rPr>
              <a:t>جدول السفر</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237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80" grpId="0"/>
    </p:bldLst>
  </p:timing>
</p:sld>
</file>

<file path=ppt/slides/slide327.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49B161-8113-D243-923E-3E0703C77081}"/>
              </a:ext>
            </a:extLst>
          </p:cNvPr>
          <p:cNvGrpSpPr/>
          <p:nvPr/>
        </p:nvGrpSpPr>
        <p:grpSpPr>
          <a:xfrm>
            <a:off x="0" y="526"/>
            <a:ext cx="7740352" cy="4076546"/>
            <a:chOff x="0" y="526"/>
            <a:chExt cx="7884368" cy="4184918"/>
          </a:xfrm>
        </p:grpSpPr>
        <p:pic>
          <p:nvPicPr>
            <p:cNvPr id="210945"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5865"/>
            <a:stretch/>
          </p:blipFill>
          <p:spPr bwMode="auto">
            <a:xfrm>
              <a:off x="0" y="526"/>
              <a:ext cx="7884368" cy="41849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99B30608-D9DD-FF40-B2F8-E04146029005}"/>
                </a:ext>
              </a:extLst>
            </p:cNvPr>
            <p:cNvSpPr/>
            <p:nvPr/>
          </p:nvSpPr>
          <p:spPr bwMode="auto">
            <a:xfrm>
              <a:off x="1428728" y="3789040"/>
              <a:ext cx="911024" cy="288032"/>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gr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44208" y="2424131"/>
            <a:ext cx="236220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8" name="Rectangle 11"/>
          <p:cNvSpPr>
            <a:spLocks noGrp="1" noChangeArrowheads="1"/>
          </p:cNvSpPr>
          <p:nvPr>
            <p:ph type="title" idx="4294967295"/>
          </p:nvPr>
        </p:nvSpPr>
        <p:spPr>
          <a:xfrm>
            <a:off x="6163202" y="554453"/>
            <a:ext cx="2643206" cy="762000"/>
          </a:xfrm>
          <a:solidFill>
            <a:srgbClr val="000099"/>
          </a:solidFill>
        </p:spPr>
        <p:txBody>
          <a:bodyPr/>
          <a:lstStyle/>
          <a:p>
            <a:pPr eaLnBrk="1" hangingPunct="1"/>
            <a:r>
              <a:rPr lang="ar-JO" b="1">
                <a:solidFill>
                  <a:srgbClr val="FFFFFF"/>
                </a:solidFill>
                <a:latin typeface="Times New Roman" charset="0"/>
                <a:ea typeface="ＭＳ Ｐゴシック" charset="0"/>
                <a:cs typeface="ＭＳ Ｐゴシック" charset="0"/>
              </a:rPr>
              <a:t>أعمال الرسل</a:t>
            </a:r>
            <a:endParaRPr lang="en-US">
              <a:latin typeface="Times New Roman" charset="0"/>
              <a:ea typeface="ＭＳ Ｐゴシック" charset="0"/>
              <a:cs typeface="ＭＳ Ｐゴシック" charset="0"/>
            </a:endParaRP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التطبيقي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9" name="Rectangle 8"/>
          <p:cNvSpPr/>
          <p:nvPr/>
        </p:nvSpPr>
        <p:spPr bwMode="auto">
          <a:xfrm>
            <a:off x="-1" y="3933056"/>
            <a:ext cx="2716667" cy="2266971"/>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 صعود المسيح السماوي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 انسكاب الروح القدس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3. شفاء رجل أعرج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4. نتائج الكرازة العلنية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5. دينونة سفيرة و حنانيا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6. إقامة الشمامسة تنهي الظلم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7. دفاع قوي من اسطفانوس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8. الإضطهاد يشتت الكنيسة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9. تقديم شاول للإنجيل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10. تقديم الإنجيل لكرنيليوس</a:t>
            </a:r>
          </a:p>
        </p:txBody>
      </p:sp>
      <p:sp>
        <p:nvSpPr>
          <p:cNvPr id="11" name="Rectangle 10"/>
          <p:cNvSpPr/>
          <p:nvPr/>
        </p:nvSpPr>
        <p:spPr bwMode="auto">
          <a:xfrm>
            <a:off x="2915816" y="3933056"/>
            <a:ext cx="3096076" cy="246774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11. الدفاع عن العبادة مع الأمم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12. خروج من السجن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13. توصيل الإنجيل إلى أنطاكية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14. خلط اللطف مع التشويش</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15. تحقيق مجمع أورشليم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16. حاجة لختان تيموثاوس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17. شرح الإنجيل في أثينا</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18. مقابلة أكيلا و بريسكلا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19. مؤمنون جدد في أفسس</a:t>
            </a:r>
          </a:p>
        </p:txBody>
      </p:sp>
      <p:sp>
        <p:nvSpPr>
          <p:cNvPr id="12" name="Rectangle 11"/>
          <p:cNvSpPr/>
          <p:nvPr/>
        </p:nvSpPr>
        <p:spPr bwMode="auto">
          <a:xfrm>
            <a:off x="6660232" y="3933056"/>
            <a:ext cx="2305396" cy="217251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20. الوداع في أفسس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21. الروح القدس يحذر شاول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22. تأثير شهادة بولس</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23. مجمع السنهدريم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24. سماع فيلكس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25. مناشدة طارئة لقيصر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26. محاججة الملك أغريباس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27. من قيصرية إلى جزيرة مالطة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rPr>
              <a:t>28. تقديم الإنجييل في القيود</a:t>
            </a:r>
            <a:endParaRPr kumimoji="0" lang="en-US" sz="1600" b="1"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Tree>
    <p:extLst>
      <p:ext uri="{BB962C8B-B14F-4D97-AF65-F5344CB8AC3E}">
        <p14:creationId xmlns:p14="http://schemas.microsoft.com/office/powerpoint/2010/main" val="2990368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blinds(horizontal)">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4283968" y="2852936"/>
            <a:ext cx="4608512" cy="6873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SA" sz="11500" dirty="0">
                <a:effectLst>
                  <a:glow rad="127000">
                    <a:schemeClr val="tx1"/>
                  </a:glow>
                </a:effectLst>
                <a:ea typeface="Arial" charset="0"/>
              </a:rPr>
              <a:t>كن شاهداً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17375" y="607496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ريك جريفيث</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 • </a:t>
            </a:r>
            <a:endParaRPr kumimoji="0" lang="en-US" sz="1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4223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ar-SA" sz="6600" dirty="0">
                <a:effectLst>
                  <a:glow rad="127000">
                    <a:schemeClr val="tx1"/>
                  </a:glow>
                </a:effectLst>
                <a:ea typeface="Arial" charset="0"/>
              </a:rPr>
              <a:t>وقفة ( دور )الشاهد</a:t>
            </a:r>
            <a:endParaRPr lang="en-US" sz="8800" dirty="0">
              <a:effectLst>
                <a:glow rad="127000">
                  <a:schemeClr val="tx1"/>
                </a:glow>
              </a:effectLst>
              <a:ea typeface="Arial"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5364088" y="6021288"/>
            <a:ext cx="3652680" cy="80849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778614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52776" y="1416424"/>
            <a:ext cx="8217483" cy="4356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أَنْ لاَ تَتَزَعْزَعُوا سَرِيعاً عَنْ ذِهْنِكُمْ، وَلاَ تَرْتَاعُوا، لاَ بِرُوحٍ وَلاَ بِكَلِمَةٍ وَلاَ بِرِسَالَةٍ كَأَنَّهَا مِنَّا: أَيْ أَنَّ يَوْمَ الْمَسِيحِ قَدْ حَضَرَ. ٣ لاَ يَخْدَعَنَّكُمْ أَحَدٌ عَلَى طَرِيقَةٍ مَا، لأَنَّهُ لاَ يَأْتِي إِنْ لَمْ يَأْتِ الاِرْتِدَادُ أَوَّلاً، وَيُسْتَعْلَنَ إِنْسَانُ الْخَطِيَّةِ، ابْنُ الْهَلاَكِ،</a:t>
            </a:r>
            <a:br>
              <a:rPr kumimoji="0" lang="en-US"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b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(2: 2-3</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4121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36496" cy="2286000"/>
          </a:xfrm>
          <a:effectLst>
            <a:outerShdw blurRad="63500" dist="35921" dir="2700000" algn="ctr" rotWithShape="0">
              <a:schemeClr val="tx2">
                <a:alpha val="74998"/>
              </a:schemeClr>
            </a:outerShdw>
          </a:effectLst>
        </p:spPr>
        <p:txBody>
          <a:bodyPr anchor="t"/>
          <a:lstStyle/>
          <a:p>
            <a:pPr rtl="1">
              <a:defRPr/>
            </a:pPr>
            <a:r>
              <a:rPr lang="ar-SA" sz="6000" dirty="0">
                <a:effectLst>
                  <a:glow rad="127000">
                    <a:schemeClr val="tx1"/>
                  </a:glow>
                </a:effectLst>
                <a:ea typeface="Arial" charset="0"/>
              </a:rPr>
              <a:t>لماذا يجب أن </a:t>
            </a:r>
            <a:br>
              <a:rPr lang="ar-SA" sz="8000" dirty="0">
                <a:effectLst>
                  <a:glow rad="127000">
                    <a:schemeClr val="tx1"/>
                  </a:glow>
                </a:effectLst>
                <a:ea typeface="Arial" charset="0"/>
              </a:rPr>
            </a:br>
            <a:r>
              <a:rPr lang="ar-SA" sz="8000" dirty="0">
                <a:solidFill>
                  <a:srgbClr val="FFFF00"/>
                </a:solidFill>
                <a:effectLst>
                  <a:glow rad="127000">
                    <a:schemeClr val="tx1"/>
                  </a:glow>
                </a:effectLst>
                <a:ea typeface="Arial" charset="0"/>
              </a:rPr>
              <a:t>نشهد</a:t>
            </a:r>
            <a:r>
              <a:rPr lang="ar-SA" sz="8000" dirty="0">
                <a:effectLst>
                  <a:glow rad="127000">
                    <a:schemeClr val="tx1"/>
                  </a:glow>
                </a:effectLst>
                <a:ea typeface="Arial" charset="0"/>
              </a:rPr>
              <a:t> ؟؟</a:t>
            </a:r>
            <a:endParaRPr lang="en-US" sz="8000" dirty="0">
              <a:effectLst>
                <a:glow rad="127000">
                  <a:schemeClr val="tx1"/>
                </a:glow>
              </a:effectLst>
              <a:ea typeface="Arial" charset="0"/>
            </a:endParaRP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176010" y="2268055"/>
            <a:ext cx="4075277" cy="1323332"/>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ja-JP"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rPr>
              <a:t>٣أسباب</a:t>
            </a:r>
            <a:endParaRPr kumimoji="0" lang="en-US"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693D3101-F1AE-E846-A839-4C4196D36BB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662668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r" rtl="1">
              <a:defRPr/>
            </a:pPr>
            <a:r>
              <a:rPr lang="ar-SA" dirty="0">
                <a:effectLst>
                  <a:glow rad="127000">
                    <a:schemeClr val="tx1"/>
                  </a:glow>
                </a:effectLst>
                <a:ea typeface="Arial" charset="0"/>
              </a:rPr>
              <a:t>أولا: لقد سبقنا الله حتى نبدأ من حيث نحن ..</a:t>
            </a:r>
            <a:br>
              <a:rPr lang="ar-SA" dirty="0">
                <a:effectLst>
                  <a:glow rad="127000">
                    <a:schemeClr val="tx1"/>
                  </a:glow>
                </a:effectLst>
                <a:ea typeface="Arial" charset="0"/>
              </a:rPr>
            </a:br>
            <a:r>
              <a:rPr lang="ar-SA" dirty="0">
                <a:effectLst>
                  <a:glow rad="127000">
                    <a:schemeClr val="tx1"/>
                  </a:glow>
                </a:effectLst>
                <a:ea typeface="Arial" charset="0"/>
              </a:rPr>
              <a:t>(١:١ – ٦: ٧ )</a:t>
            </a:r>
            <a:endParaRPr lang="en-US"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B980B019-4D16-FD4B-939C-501CF412EA67}"/>
              </a:ext>
            </a:extLst>
          </p:cNvPr>
          <p:cNvSpPr txBox="1">
            <a:spLocks noChangeArrowheads="1"/>
          </p:cNvSpPr>
          <p:nvPr/>
        </p:nvSpPr>
        <p:spPr bwMode="auto">
          <a:xfrm>
            <a:off x="0" y="6013892"/>
            <a:ext cx="9144000" cy="81588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95950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60648"/>
            <a:ext cx="8964488" cy="2088232"/>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ثانيًا: يعود المجد لله عندما نشهد خارج منطقة راحتنا (٦: ٨-٨ : ٤٠)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D1013B5-67BC-7C45-9873-A1C4EC26965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8832421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otched Right Arrow 3">
            <a:extLst>
              <a:ext uri="{FF2B5EF4-FFF2-40B4-BE49-F238E27FC236}">
                <a16:creationId xmlns:a16="http://schemas.microsoft.com/office/drawing/2014/main" id="{0196CE12-1C55-3B48-884C-5CAF22DE3C61}"/>
              </a:ext>
            </a:extLst>
          </p:cNvPr>
          <p:cNvSpPr/>
          <p:nvPr/>
        </p:nvSpPr>
        <p:spPr bwMode="auto">
          <a:xfrm flipH="1">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للسفر</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كن جزءًا من خطة الله لإيصال رسالة الملكوت إلى جميع الناس.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856643"/>
            <a:ext cx="9036496" cy="973135"/>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456952"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7896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2060849"/>
            <a:ext cx="7774632" cy="2448272"/>
          </a:xfrm>
        </p:spPr>
        <p:txBody>
          <a:bodyPr/>
          <a:lstStyle/>
          <a:p>
            <a:pPr algn="r" rtl="1"/>
            <a:r>
              <a:rPr lang="ar-SA" sz="5400" b="1" dirty="0">
                <a:solidFill>
                  <a:srgbClr val="E4AF33"/>
                </a:solidFill>
                <a:latin typeface="Arial" panose="020B0604020202020204" pitchFamily="34" charset="0"/>
                <a:ea typeface="Arial" charset="0"/>
                <a:cs typeface="Arial" panose="020B0604020202020204" pitchFamily="34" charset="0"/>
              </a:rPr>
              <a:t> </a:t>
            </a:r>
            <a:r>
              <a:rPr lang="ar-SA" sz="6000" b="1" dirty="0" err="1">
                <a:solidFill>
                  <a:srgbClr val="E4AF33"/>
                </a:solidFill>
                <a:latin typeface="Arial" panose="020B0604020202020204" pitchFamily="34" charset="0"/>
                <a:ea typeface="Arial" charset="0"/>
                <a:cs typeface="Arial" panose="020B0604020202020204" pitchFamily="34" charset="0"/>
              </a:rPr>
              <a:t>ماهو</a:t>
            </a:r>
            <a:r>
              <a:rPr lang="ar-SA" sz="6000" b="1" dirty="0">
                <a:solidFill>
                  <a:srgbClr val="E4AF33"/>
                </a:solidFill>
                <a:latin typeface="Arial" panose="020B0604020202020204" pitchFamily="34" charset="0"/>
                <a:ea typeface="Arial" charset="0"/>
                <a:cs typeface="Arial" panose="020B0604020202020204" pitchFamily="34" charset="0"/>
              </a:rPr>
              <a:t> دورك في خطة الله التي بدأها في تاريخ الكنيسة المبكر؟</a:t>
            </a:r>
            <a:endParaRPr lang="en-US" sz="6000" b="1" dirty="0">
              <a:solidFill>
                <a:srgbClr val="E4AF33"/>
              </a:solidFill>
              <a:latin typeface="Arial" panose="020B0604020202020204" pitchFamily="34" charset="0"/>
              <a:ea typeface="Arial" charset="0"/>
              <a:cs typeface="Arial" panose="020B0604020202020204" pitchFamily="34" charset="0"/>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04478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49859" name="Picture 1028" descr="high-priest-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4873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2" name="Rectangle 2"/>
          <p:cNvSpPr>
            <a:spLocks noGrp="1" noRot="1" noChangeArrowheads="1"/>
          </p:cNvSpPr>
          <p:nvPr>
            <p:ph type="title"/>
          </p:nvPr>
        </p:nvSpPr>
        <p:spPr>
          <a:xfrm>
            <a:off x="5076056" y="274638"/>
            <a:ext cx="3888432" cy="4830762"/>
          </a:xfrm>
          <a:effectLst>
            <a:outerShdw blurRad="63500" dist="35921" dir="2700000" algn="ctr" rotWithShape="0">
              <a:srgbClr val="ED2E39">
                <a:alpha val="74998"/>
              </a:srgbClr>
            </a:outerShdw>
          </a:effectLst>
        </p:spPr>
        <p:txBody>
          <a:bodyPr/>
          <a:lstStyle/>
          <a:p>
            <a:pPr eaLnBrk="1" hangingPunct="1">
              <a:defRPr/>
            </a:pPr>
            <a:r>
              <a:rPr lang="ar-SA" sz="8800" dirty="0">
                <a:effectLst/>
              </a:rPr>
              <a:t>العبرانيين</a:t>
            </a:r>
            <a:endParaRPr lang="en-US" sz="8800" dirty="0">
              <a:effectLst/>
            </a:endParaRPr>
          </a:p>
        </p:txBody>
      </p:sp>
      <p:sp>
        <p:nvSpPr>
          <p:cNvPr id="6" name="Rectangle 5">
            <a:extLst>
              <a:ext uri="{FF2B5EF4-FFF2-40B4-BE49-F238E27FC236}">
                <a16:creationId xmlns:a16="http://schemas.microsoft.com/office/drawing/2014/main" id="{2460C1E8-C2FF-8545-B2AD-A5B4E557F55A}"/>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5503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7"/>
          <p:cNvSpPr>
            <a:spLocks noGrp="1" noChangeArrowheads="1"/>
          </p:cNvSpPr>
          <p:nvPr>
            <p:ph type="title" idx="4294967295"/>
          </p:nvPr>
        </p:nvSpPr>
        <p:spPr>
          <a:xfrm>
            <a:off x="5004048" y="2636912"/>
            <a:ext cx="3573091" cy="2757264"/>
          </a:xfrm>
        </p:spPr>
        <p:txBody>
          <a:bodyPr/>
          <a:lstStyle/>
          <a:p>
            <a:pPr algn="ctr" eaLnBrk="1" hangingPunct="1"/>
            <a:r>
              <a:rPr lang="ar-JO" sz="4800" b="1" dirty="0">
                <a:solidFill>
                  <a:schemeClr val="bg1"/>
                </a:solidFill>
                <a:latin typeface="Arial" panose="020B0604020202020204" pitchFamily="34" charset="0"/>
                <a:ea typeface="ＭＳ Ｐゴシック" charset="0"/>
                <a:cs typeface="Arial" panose="020B0604020202020204" pitchFamily="34" charset="0"/>
              </a:rPr>
              <a:t>تغفر</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أو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لا تغفر</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13667" name="WordArt 5"/>
          <p:cNvSpPr>
            <a:spLocks noChangeArrowheads="1" noChangeShapeType="1" noTextEdit="1"/>
          </p:cNvSpPr>
          <p:nvPr/>
        </p:nvSpPr>
        <p:spPr bwMode="auto">
          <a:xfrm>
            <a:off x="755576" y="1124744"/>
            <a:ext cx="2743200" cy="9906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فليمون</a:t>
            </a:r>
            <a:endPar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Effect transition="in" filter="blinds(horizontal)">
                                      <p:cBhvr>
                                        <p:cTn id="7" dur="500"/>
                                        <p:tgtEl>
                                          <p:spTgt spid="113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602007"/>
            <a:ext cx="813690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يظهر مفهوم كنيسة المنزل بشكل كبير حيث كتب بولس على الأرجح للمالك فليمون ، سيدة المنزل أفية ، وابنهما،</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العدد (١-٢).</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947F4C64-F5AE-104A-81A3-A42FC09E8E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744038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AE3844-1481-344A-B869-C2AD76BFB93D}"/>
              </a:ext>
            </a:extLst>
          </p:cNvPr>
          <p:cNvSpPr/>
          <p:nvPr/>
        </p:nvSpPr>
        <p:spPr bwMode="auto">
          <a:xfrm>
            <a:off x="-108520" y="-99392"/>
            <a:ext cx="9361040" cy="7056784"/>
          </a:xfrm>
          <a:prstGeom prst="rect">
            <a:avLst/>
          </a:prstGeom>
          <a:gradFill>
            <a:gsLst>
              <a:gs pos="0">
                <a:schemeClr val="bg1"/>
              </a:gs>
              <a:gs pos="83000">
                <a:schemeClr val="accent1">
                  <a:lumMod val="45000"/>
                  <a:lumOff val="55000"/>
                </a:schemeClr>
              </a:gs>
              <a:gs pos="100000">
                <a:schemeClr val="bg1"/>
              </a:gs>
            </a:gsLst>
            <a:lin ang="5400000" scaled="1"/>
          </a:gra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BONES" pitchFamily="-105" charset="0"/>
              <a:ea typeface="ＭＳ Ｐゴシック" charset="0"/>
            </a:endParaRPr>
          </a:p>
        </p:txBody>
      </p:sp>
      <p:sp>
        <p:nvSpPr>
          <p:cNvPr id="672769" name="Title 1"/>
          <p:cNvSpPr>
            <a:spLocks noGrp="1"/>
          </p:cNvSpPr>
          <p:nvPr>
            <p:ph type="title"/>
          </p:nvPr>
        </p:nvSpPr>
        <p:spPr>
          <a:xfrm rot="5400000">
            <a:off x="5134094" y="2857500"/>
            <a:ext cx="6858000" cy="1143000"/>
          </a:xfrm>
        </p:spPr>
        <p:txBody>
          <a:bodyPr/>
          <a:lstStyle/>
          <a:p>
            <a:r>
              <a:rPr lang="ar-JO" sz="6000" b="1" dirty="0">
                <a:solidFill>
                  <a:schemeClr val="tx1"/>
                </a:solidFill>
                <a:effectLst/>
                <a:latin typeface="Arial Black" charset="0"/>
                <a:ea typeface="ＭＳ Ｐゴシック" charset="0"/>
                <a:cs typeface="ＭＳ Ｐゴシック" charset="0"/>
              </a:rPr>
              <a:t>فيلبي 4: 13</a:t>
            </a:r>
            <a:endParaRPr lang="en-US" sz="6000" b="1" dirty="0">
              <a:solidFill>
                <a:schemeClr val="tx1"/>
              </a:solidFill>
              <a:effectLst/>
              <a:latin typeface="Arial Black" charset="0"/>
              <a:ea typeface="ＭＳ Ｐゴシック" charset="0"/>
              <a:cs typeface="ＭＳ Ｐゴシック" charset="0"/>
            </a:endParaRPr>
          </a:p>
        </p:txBody>
      </p:sp>
      <p:sp>
        <p:nvSpPr>
          <p:cNvPr id="4" name="Title 1">
            <a:extLst>
              <a:ext uri="{FF2B5EF4-FFF2-40B4-BE49-F238E27FC236}">
                <a16:creationId xmlns:a16="http://schemas.microsoft.com/office/drawing/2014/main" id="{FD161315-EAD2-B344-9894-527C1544644C}"/>
              </a:ext>
            </a:extLst>
          </p:cNvPr>
          <p:cNvSpPr txBox="1">
            <a:spLocks/>
          </p:cNvSpPr>
          <p:nvPr/>
        </p:nvSpPr>
        <p:spPr bwMode="auto">
          <a:xfrm>
            <a:off x="454014" y="149088"/>
            <a:ext cx="7560840" cy="6858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7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JO" sz="72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9"/>
                <a:cs typeface="Arial" panose="020B0604020202020204" pitchFamily="34" charset="0"/>
              </a:rPr>
              <a:t>ستطيع </a:t>
            </a: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كل شيء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في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الذي يقويني</a:t>
            </a:r>
            <a:endParaRPr kumimoji="0" lang="en-US"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Tree>
    <p:extLst>
      <p:ext uri="{BB962C8B-B14F-4D97-AF65-F5344CB8AC3E}">
        <p14:creationId xmlns:p14="http://schemas.microsoft.com/office/powerpoint/2010/main" val="312360902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المؤمنين محفوظين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 21-22، 5: 10)</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58871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F9F9F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476672"/>
            <a:ext cx="5744169" cy="568863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5364088" y="44624"/>
            <a:ext cx="3779911" cy="6813376"/>
          </a:xfrm>
          <a:effectLst/>
        </p:spPr>
        <p:txBody>
          <a:bodyPr anchor="t"/>
          <a:lstStyle/>
          <a:p>
            <a:pPr>
              <a:defRPr/>
            </a:pPr>
            <a:br>
              <a:rPr lang="en-US"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2. سامح حتى تتجاوز المصالحة كل العوائق الإجتماعية </a:t>
            </a:r>
            <a:br>
              <a:rPr lang="ar-JO"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(8-21)</a:t>
            </a:r>
            <a:r>
              <a:rPr lang="en-US" dirty="0">
                <a:solidFill>
                  <a:schemeClr val="tx2"/>
                </a:solidFill>
                <a:effectLst>
                  <a:glow rad="127000">
                    <a:schemeClr val="bg1"/>
                  </a:glow>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374149CC-AD28-3F43-9A21-9893FF1A9402}"/>
              </a:ext>
            </a:extLst>
          </p:cNvPr>
          <p:cNvSpPr txBox="1">
            <a:spLocks noChangeArrowheads="1"/>
          </p:cNvSpPr>
          <p:nvPr/>
        </p:nvSpPr>
        <p:spPr bwMode="auto">
          <a:xfrm>
            <a:off x="1279200" y="5920006"/>
            <a:ext cx="7512021"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2987645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5750"/>
          </a:xfrm>
          <a:effectLst>
            <a:outerShdw blurRad="63500" dist="35921" dir="2700000" algn="ctr" rotWithShape="0">
              <a:schemeClr val="tx2">
                <a:alpha val="74998"/>
              </a:schemeClr>
            </a:outerShdw>
          </a:effectLst>
        </p:spPr>
        <p:txBody>
          <a:bodyPr/>
          <a:lstStyle/>
          <a:p>
            <a:pPr>
              <a:defRPr/>
            </a:pPr>
            <a:r>
              <a:rPr lang="ar-JO" b="1" i="1" dirty="0">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ما تعتنقهُ</a:t>
            </a:r>
            <a:endParaRPr lang="en-US" b="1" i="1" dirty="0">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23528"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الألوهية</a:t>
            </a:r>
            <a:endParaRPr kumimoji="0" lang="en-US" sz="32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1773238"/>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القداسة</a:t>
            </a:r>
            <a:endPar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3194377" y="2478458"/>
            <a:ext cx="2745775" cy="1838490"/>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90"/>
                </a:solidFill>
                <a:effectLst/>
                <a:uLnTx/>
                <a:uFillTx/>
                <a:latin typeface="Accordance" panose="00000400000000000000" pitchFamily="2" charset="-78"/>
                <a:ea typeface="Accordance" panose="00000400000000000000" pitchFamily="2" charset="-78"/>
                <a:cs typeface="Accordance" panose="00000400000000000000" pitchFamily="2" charset="-78"/>
              </a:rPr>
              <a:t>إلى</a:t>
            </a: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998C55BD-EDDA-CD4E-99E0-730D1E472A35}"/>
              </a:ext>
            </a:extLst>
          </p:cNvPr>
          <p:cNvSpPr txBox="1">
            <a:spLocks noChangeArrowheads="1"/>
          </p:cNvSpPr>
          <p:nvPr/>
        </p:nvSpPr>
        <p:spPr bwMode="auto">
          <a:xfrm>
            <a:off x="0" y="57264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59126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عقلية القطيع</a:t>
            </a:r>
            <a:endParaRPr lang="en-US" dirty="0">
              <a:solidFill>
                <a:schemeClr val="tx2"/>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4128181777"/>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 ؟</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التحول</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 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2185D-7E76-0B8F-DEAD-F4F855D3EA2A}"/>
              </a:ext>
            </a:extLst>
          </p:cNvPr>
          <p:cNvSpPr>
            <a:spLocks noGrp="1"/>
          </p:cNvSpPr>
          <p:nvPr>
            <p:ph type="ctrTitle"/>
          </p:nvPr>
        </p:nvSpPr>
        <p:spPr>
          <a:xfrm>
            <a:off x="-18653" y="-7614"/>
            <a:ext cx="9162651" cy="1012616"/>
          </a:xfrm>
          <a:ln>
            <a:miter lim="800000"/>
            <a:headEnd/>
            <a:tailEnd/>
          </a:ln>
          <a:extLst>
            <a:ext uri="{909E8E84-426E-40dd-AFC4-6F175D3DCCD1}"/>
            <a:ext uri="{91240B29-F687-4f45-9708-019B960494DF}"/>
            <a:ext uri="{FAA26D3D-D897-4be2-8F04-BA451C77F1D7}"/>
          </a:extLst>
        </p:spPr>
        <p:txBody>
          <a:bodyPr/>
          <a:lstStyle/>
          <a:p>
            <a:pPr>
              <a:defRPr/>
            </a:pPr>
            <a:r>
              <a:rPr lang="ar-JO" sz="4800" dirty="0">
                <a:effectLst>
                  <a:glow rad="101600">
                    <a:schemeClr val="tx1">
                      <a:alpha val="99000"/>
                    </a:schemeClr>
                  </a:glow>
                </a:effectLst>
                <a:ea typeface="ＭＳ Ｐゴシック" pitchFamily="-108" charset="-128"/>
              </a:rPr>
              <a:t>الموضوع</a:t>
            </a:r>
            <a:endParaRPr lang="en-US" sz="4800" dirty="0">
              <a:effectLst>
                <a:glow rad="101600">
                  <a:schemeClr val="tx1">
                    <a:alpha val="99000"/>
                  </a:schemeClr>
                </a:glow>
              </a:effectLst>
              <a:ea typeface="ＭＳ Ｐゴシック" pitchFamily="-108" charset="-128"/>
            </a:endParaRPr>
          </a:p>
        </p:txBody>
      </p:sp>
      <p:sp>
        <p:nvSpPr>
          <p:cNvPr id="3" name="Title 1">
            <a:extLst>
              <a:ext uri="{FF2B5EF4-FFF2-40B4-BE49-F238E27FC236}">
                <a16:creationId xmlns:a16="http://schemas.microsoft.com/office/drawing/2014/main" id="{7C1FE9F8-D66C-F40A-937C-6860D3E1F8CF}"/>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7C39C791-0DE5-88E8-9337-E118F9FDC684}"/>
              </a:ext>
            </a:extLst>
          </p:cNvPr>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宋体" charset="0"/>
                <a:cs typeface="Arial" panose="020B0604020202020204" pitchFamily="34" charset="0"/>
              </a:rPr>
              <a:t>صوت العقيدة ضد المقاومة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9925" name="Text Box 3">
            <a:extLst>
              <a:ext uri="{FF2B5EF4-FFF2-40B4-BE49-F238E27FC236}">
                <a16:creationId xmlns:a16="http://schemas.microsoft.com/office/drawing/2014/main" id="{84BCEDA0-C4F2-7311-87E5-A5BBC40A5602}"/>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9B6B15FC-44FA-CEAC-7C87-F5477870A6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imitating Christ.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106652" y="0"/>
            <a:ext cx="9276523" cy="69573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09923"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7941" name="Rectangle 10"/>
          <p:cNvSpPr>
            <a:spLocks noGrp="1" noChangeArrowheads="1"/>
          </p:cNvSpPr>
          <p:nvPr>
            <p:ph type="title" idx="4294967295"/>
          </p:nvPr>
        </p:nvSpPr>
        <p:spPr>
          <a:xfrm>
            <a:off x="1933575" y="163619"/>
            <a:ext cx="5328592" cy="3384550"/>
          </a:xfrm>
        </p:spPr>
        <p:txBody>
          <a:bodyPr/>
          <a:lstStyle/>
          <a:p>
            <a:pPr algn="ctr" eaLnBrk="1" hangingPunct="1">
              <a:defRPr/>
            </a:pPr>
            <a:r>
              <a:rPr lang="ar-SA" sz="8000" b="1" i="1" dirty="0">
                <a:solidFill>
                  <a:srgbClr val="CCFFFF"/>
                </a:solidFill>
                <a:effectLst>
                  <a:outerShdw blurRad="34925" dist="101600" dir="2700000" algn="tl" rotWithShape="0">
                    <a:srgbClr val="000000"/>
                  </a:outerShdw>
                </a:effectLst>
                <a:latin typeface="Arail" charset="0"/>
                <a:ea typeface="ＭＳ Ｐゴシック" charset="0"/>
                <a:cs typeface="Arail" charset="0"/>
              </a:rPr>
              <a:t>تقليد او التشبه بالسيد </a:t>
            </a:r>
            <a:endParaRPr lang="en-US" sz="8000" b="1" i="1" dirty="0">
              <a:solidFill>
                <a:srgbClr val="CCFFFF"/>
              </a:solidFill>
              <a:effectLst>
                <a:outerShdw blurRad="34925" dist="101600" dir="2700000" algn="tl" rotWithShape="0">
                  <a:srgbClr val="000000"/>
                </a:outerShdw>
              </a:effectLst>
              <a:latin typeface="Arail" charset="0"/>
              <a:ea typeface="ＭＳ Ｐゴシック" charset="0"/>
              <a:cs typeface="Arail" charset="0"/>
            </a:endParaRPr>
          </a:p>
        </p:txBody>
      </p:sp>
      <p:sp>
        <p:nvSpPr>
          <p:cNvPr id="167942" name="Rectangle 10"/>
          <p:cNvSpPr txBox="1">
            <a:spLocks noChangeArrowheads="1"/>
          </p:cNvSpPr>
          <p:nvPr/>
        </p:nvSpPr>
        <p:spPr bwMode="auto">
          <a:xfrm>
            <a:off x="25871" y="4006465"/>
            <a:ext cx="9143999" cy="107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1" u="none" strike="noStrike" kern="0" cap="none" spc="0" normalizeH="0" baseline="0" noProof="0" dirty="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rPr>
              <a:t>دراسة في فيلبي</a:t>
            </a:r>
            <a:endParaRPr kumimoji="0" lang="en-US" sz="2000" b="1" i="1" u="none" strike="noStrike" kern="1200" cap="none" spc="0" normalizeH="0" baseline="0" noProof="0" dirty="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endParaRPr>
          </a:p>
        </p:txBody>
      </p:sp>
      <p:sp>
        <p:nvSpPr>
          <p:cNvPr id="9" name="Rectangle 8">
            <a:extLst>
              <a:ext uri="{FF2B5EF4-FFF2-40B4-BE49-F238E27FC236}">
                <a16:creationId xmlns:a16="http://schemas.microsoft.com/office/drawing/2014/main" id="{6A235C25-D2D1-3845-AA56-BBAF749251E7}"/>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142421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7942"/>
                                        </p:tgtEl>
                                        <p:attrNameLst>
                                          <p:attrName>style.visibility</p:attrName>
                                        </p:attrNameLst>
                                      </p:cBhvr>
                                      <p:to>
                                        <p:strVal val="visible"/>
                                      </p:to>
                                    </p:set>
                                    <p:anim calcmode="lin" valueType="num">
                                      <p:cBhvr additive="base">
                                        <p:cTn id="7" dur="500" fill="hold"/>
                                        <p:tgtEl>
                                          <p:spTgt spid="167942"/>
                                        </p:tgtEl>
                                        <p:attrNameLst>
                                          <p:attrName>ppt_x</p:attrName>
                                        </p:attrNameLst>
                                      </p:cBhvr>
                                      <p:tavLst>
                                        <p:tav tm="0">
                                          <p:val>
                                            <p:strVal val="#ppt_x"/>
                                          </p:val>
                                        </p:tav>
                                        <p:tav tm="100000">
                                          <p:val>
                                            <p:strVal val="#ppt_x"/>
                                          </p:val>
                                        </p:tav>
                                      </p:tavLst>
                                    </p:anim>
                                    <p:anim calcmode="lin" valueType="num">
                                      <p:cBhvr additive="base">
                                        <p:cTn id="8" dur="500" fill="hold"/>
                                        <p:tgtEl>
                                          <p:spTgt spid="1679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2" grpId="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بيان الملكوت</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على عكس الحاجة إلى أن تتوب أمة إسرائيل في متى و لوقا ، فإن الكلمتين "تاب" و "ملكوت" لا تظهران في هذا الإنجيل ، لذلك ينصب التركيز على حاجة الفرد إلى الإيمان بالمسيح بدلاً من أمة إسرائيل. ثق بالمسيح وادخل الملكوت</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2132856"/>
            <a:ext cx="8323677"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لا تظهر كلمة "عهد" ، لكن الروح الذي تنبأ به حزقيال ۳٦: ٢٥-۳٢ له العديد من الخدمات للمؤمن (الإصحاحات ١٣-١٧) في العهد الجديد (راجع إرميا ٣١: ٣١-۳٤) ، والعديد من الأمور التي تنتظرها إسرائيل لتؤمن بيسوع.</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الفداء</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700808"/>
            <a:ext cx="9144000" cy="3997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يجب أن "نولد من الروح" لكي "نولد ثانية" (۳: ٣) عندما "نؤمن" ببساطة بأن يسوع هو ابن الله الذي يغفر خطايانا (۳: ١٦). لم يُدرج اسم "الإيمان" أبدًا ، لكن أشكال الفعل "تصدق" تظهر ۸٧ مرة وفي كل إصحاح تقريبًا!</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يسوع</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(نبوة 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200" y="2362300"/>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تكشف عبارات المسيح الإثني عشر عن "أنا هو" أنه إله الخروج ٣:١٤ من خلال العديد من الإستعارات عن يسوع مثل الخبز والنور والباب والراعي والحياة لتشجيع القراء على الثقة (الإيمان) بيسوع وحده من أجل الحياة الأبدية (٢٠) : ٣١).</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aphicFrame>
        <p:nvGraphicFramePr>
          <p:cNvPr id="140374" name="Group 1110"/>
          <p:cNvGraphicFramePr>
            <a:graphicFrameLocks noGrp="1"/>
          </p:cNvGraphicFramePr>
          <p:nvPr/>
        </p:nvGraphicFramePr>
        <p:xfrm>
          <a:off x="0" y="667858"/>
          <a:ext cx="9144000" cy="6076907"/>
        </p:xfrm>
        <a:graphic>
          <a:graphicData uri="http://schemas.openxmlformats.org/drawingml/2006/table">
            <a:tbl>
              <a:tblPr/>
              <a:tblGrid>
                <a:gridCol w="1393371">
                  <a:extLst>
                    <a:ext uri="{9D8B030D-6E8A-4147-A177-3AD203B41FA5}">
                      <a16:colId xmlns:a16="http://schemas.microsoft.com/office/drawing/2014/main" val="20000"/>
                    </a:ext>
                  </a:extLst>
                </a:gridCol>
                <a:gridCol w="1654629">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4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rPr>
                        <a:t>صنع الله الإنسان من أجل الحياة الأبدية</a:t>
                      </a:r>
                      <a:endParaRPr kumimoji="0" lang="en-US"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وحي</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تلاميذ الابن</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1-18</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19 – 12: 50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13 - 17</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18 - 20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21</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المقدمة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التجسد</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وردت١: ١٩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٤: ٥٤</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رفض خمس علامات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5 - 12</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(لا لافتات)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المطلقة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الاخيرة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الأبدية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الاثنين ۳٠ مارس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٢ أبريل ۳۳</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الجمعة ٣ نيسان (أبريل) ۳٣-الأحد ٥ أبريل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مايو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۳٣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أفسس (٥٦-٦٩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SA" dirty="0">
                <a:effectLst/>
                <a:ea typeface="ＭＳ Ｐゴシック" charset="0"/>
                <a:cs typeface="+mn-cs"/>
              </a:rPr>
              <a:t>يوحنا</a:t>
            </a:r>
            <a:endParaRPr lang="en-US" sz="7200" dirty="0">
              <a:effectLst/>
              <a:ea typeface="ＭＳ Ｐゴシック" charset="0"/>
              <a:cs typeface="+mn-cs"/>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6512" y="1629034"/>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السلوك السليم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ضد المقاومة</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216726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cs typeface="+mn-cs"/>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ar-SA" sz="3600" kern="1200" dirty="0">
                <a:solidFill>
                  <a:srgbClr val="FFFFFF"/>
                </a:solidFill>
                <a:effectLst>
                  <a:glow rad="177800">
                    <a:srgbClr val="000000"/>
                  </a:glow>
                </a:effectLst>
                <a:ea typeface="ＭＳ Ｐゴシック" charset="0"/>
                <a:cs typeface="Arial" panose="020B0604020202020204" pitchFamily="34" charset="0"/>
              </a:rPr>
              <a:t>يوحنا</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410627" name="Text Box 4"/>
          <p:cNvSpPr txBox="1">
            <a:spLocks noChangeArrowheads="1"/>
          </p:cNvSpPr>
          <p:nvPr/>
        </p:nvSpPr>
        <p:spPr bwMode="auto">
          <a:xfrm>
            <a:off x="288986" y="2087591"/>
            <a:ext cx="8474075" cy="64588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بقلم "التلميذ الذي أحبه يسوع"</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cs typeface="+mn-cs"/>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الكتاب المقدس قراءة الكتاب المقدس باري هدلستون</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514244" y="2902650"/>
            <a:ext cx="7495442" cy="10361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كما قال البشير يوحنا </a:t>
            </a:r>
            <a:endParaRPr kumimoji="0" lang="en-US"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ar-JO" sz="8800" kern="1200" dirty="0">
                <a:solidFill>
                  <a:srgbClr val="FFFFFF"/>
                </a:solidFill>
                <a:effectLst>
                  <a:glow rad="177800">
                    <a:srgbClr val="000000"/>
                  </a:glow>
                </a:effectLst>
                <a:ea typeface="ＭＳ Ｐゴシック" charset="0"/>
              </a:rPr>
              <a:t>كن مؤمنا</a:t>
            </a:r>
            <a:endParaRPr lang="en-US" kern="1200" dirty="0">
              <a:solidFill>
                <a:srgbClr val="FFFFFF"/>
              </a:solidFill>
              <a:effectLst>
                <a:glow rad="1778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د. ريك غريفيث • كنيسة الطرق المتقاطعة الدولية بسنغافورة    </a:t>
            </a:r>
            <a:r>
              <a:rPr kumimoji="0" lang="en-US"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تؤمن</a:t>
            </a:r>
            <a:endParaRPr kumimoji="0" lang="en-US"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أنت تستطيع أن</a:t>
            </a:r>
            <a:endParaRPr kumimoji="0" lang="en-US"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ar-JO" sz="4800" kern="1200" dirty="0">
                <a:solidFill>
                  <a:srgbClr val="FFFFFF"/>
                </a:solidFill>
                <a:effectLst>
                  <a:glow rad="177800">
                    <a:srgbClr val="000000"/>
                  </a:glow>
                </a:effectLst>
                <a:ea typeface="ＭＳ Ｐゴシック" charset="0"/>
              </a:rPr>
              <a:t>ما هي الحياة الأبدية؟</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dirty="0">
                <a:solidFill>
                  <a:schemeClr val="tx2"/>
                </a:solidFill>
                <a:effectLst>
                  <a:glow rad="127000">
                    <a:schemeClr val="bg1"/>
                  </a:glow>
                </a:effectLst>
                <a:ea typeface="ＭＳ Ｐゴシック" charset="0"/>
              </a:rPr>
              <a:t>كيف تحصل على الحياة الأبدية؟</a:t>
            </a:r>
            <a:endParaRPr lang="en-US" dirty="0">
              <a:solidFill>
                <a:schemeClr val="tx2"/>
              </a:solidFill>
              <a:effectLst>
                <a:glow rad="127000">
                  <a:schemeClr val="bg1"/>
                </a:glow>
              </a:effectLst>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يوحنا</a:t>
            </a:r>
            <a:endParaRPr kumimoji="0" lang="en-US"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kern="1200" dirty="0">
                <a:solidFill>
                  <a:srgbClr val="FFFFFF"/>
                </a:solidFill>
                <a:effectLst>
                  <a:glow rad="177800">
                    <a:srgbClr val="000000"/>
                  </a:glow>
                </a:effectLst>
                <a:ea typeface="ＭＳ Ｐゴシック" charset="0"/>
              </a:rPr>
              <a:t>١. استجابات الحياة الأبدية في يسوع بشكل متباين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 – ١٧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kern="1200" dirty="0">
                <a:solidFill>
                  <a:srgbClr val="FFFFFF"/>
                </a:solidFill>
                <a:effectLst>
                  <a:glow rad="177800">
                    <a:srgbClr val="000000"/>
                  </a:glow>
                </a:effectLst>
                <a:ea typeface="ＭＳ Ｐゴシック" charset="0"/>
              </a:rPr>
              <a:t>٢. تأتي الحياة الأبدية من خلال الإيمان بأن يسوع مات وقام من أجلك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١۸ - ٢١</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kern="1200" dirty="0">
                <a:solidFill>
                  <a:srgbClr val="FFFFFF"/>
                </a:solidFill>
                <a:effectLst>
                  <a:glow rad="177800">
                    <a:srgbClr val="000000"/>
                  </a:glow>
                </a:effectLst>
                <a:ea typeface="ＭＳ Ｐゴシック" charset="0"/>
              </a:rPr>
              <a:t>الفكرة الرئيسية</a:t>
            </a:r>
            <a:endParaRPr lang="en-US" sz="4800" kern="1200" dirty="0">
              <a:solidFill>
                <a:srgbClr val="FFFFFF"/>
              </a:solidFill>
              <a:effectLst>
                <a:glow rad="177800">
                  <a:srgbClr val="000000"/>
                </a:glow>
              </a:effectLst>
              <a:ea typeface="ＭＳ Ｐゴシック"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تأتي الحياة الأبدية بالثقة في أن يسوع هو الله الذي خلق الإنسان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يسوع يتمم نظام خيمة الاجتماع والهيكل بأكمله ,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لانه</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اسمى من نظام خيمة الاجتماع والهيكل الكهنوتي في عمله الكهنوتي الاعظم ) 4: 14 – 10: 8)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8" name="Rectangle 2">
            <a:extLst>
              <a:ext uri="{FF2B5EF4-FFF2-40B4-BE49-F238E27FC236}">
                <a16:creationId xmlns:a16="http://schemas.microsoft.com/office/drawing/2014/main" id="{3CEC2B4A-0A36-4B46-A6C4-5F9F4DC3632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706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2"/>
            <a:ext cx="5545137" cy="503510"/>
          </a:xfrm>
        </p:spPr>
        <p:txBody>
          <a:bodyPr/>
          <a:lstStyle/>
          <a:p>
            <a:pPr eaLnBrk="1" hangingPunct="1"/>
            <a:r>
              <a:rPr lang="ar-SA"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مخطط الكتاب </a:t>
            </a:r>
            <a:endParaRPr lang="en-US"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graphicFrame>
        <p:nvGraphicFramePr>
          <p:cNvPr id="25" name="Table 24"/>
          <p:cNvGraphicFramePr>
            <a:graphicFrameLocks noGrp="1"/>
          </p:cNvGraphicFramePr>
          <p:nvPr/>
        </p:nvGraphicFramePr>
        <p:xfrm>
          <a:off x="0" y="836614"/>
          <a:ext cx="9144000" cy="4921254"/>
        </p:xfrm>
        <a:graphic>
          <a:graphicData uri="http://schemas.openxmlformats.org/drawingml/2006/table">
            <a:tbl>
              <a:tblPr/>
              <a:tblGrid>
                <a:gridCol w="680936">
                  <a:extLst>
                    <a:ext uri="{9D8B030D-6E8A-4147-A177-3AD203B41FA5}">
                      <a16:colId xmlns:a16="http://schemas.microsoft.com/office/drawing/2014/main" val="20000"/>
                    </a:ext>
                  </a:extLst>
                </a:gridCol>
                <a:gridCol w="661481">
                  <a:extLst>
                    <a:ext uri="{9D8B030D-6E8A-4147-A177-3AD203B41FA5}">
                      <a16:colId xmlns:a16="http://schemas.microsoft.com/office/drawing/2014/main" val="20001"/>
                    </a:ext>
                  </a:extLst>
                </a:gridCol>
                <a:gridCol w="661481">
                  <a:extLst>
                    <a:ext uri="{9D8B030D-6E8A-4147-A177-3AD203B41FA5}">
                      <a16:colId xmlns:a16="http://schemas.microsoft.com/office/drawing/2014/main" val="20002"/>
                    </a:ext>
                  </a:extLst>
                </a:gridCol>
                <a:gridCol w="593387">
                  <a:extLst>
                    <a:ext uri="{9D8B030D-6E8A-4147-A177-3AD203B41FA5}">
                      <a16:colId xmlns:a16="http://schemas.microsoft.com/office/drawing/2014/main" val="20003"/>
                    </a:ext>
                  </a:extLst>
                </a:gridCol>
                <a:gridCol w="606290">
                  <a:extLst>
                    <a:ext uri="{9D8B030D-6E8A-4147-A177-3AD203B41FA5}">
                      <a16:colId xmlns:a16="http://schemas.microsoft.com/office/drawing/2014/main" val="20004"/>
                    </a:ext>
                  </a:extLst>
                </a:gridCol>
                <a:gridCol w="431800">
                  <a:extLst>
                    <a:ext uri="{9D8B030D-6E8A-4147-A177-3AD203B41FA5}">
                      <a16:colId xmlns:a16="http://schemas.microsoft.com/office/drawing/2014/main" val="20005"/>
                    </a:ext>
                  </a:extLst>
                </a:gridCol>
                <a:gridCol w="720725">
                  <a:extLst>
                    <a:ext uri="{9D8B030D-6E8A-4147-A177-3AD203B41FA5}">
                      <a16:colId xmlns:a16="http://schemas.microsoft.com/office/drawing/2014/main" val="20006"/>
                    </a:ext>
                  </a:extLst>
                </a:gridCol>
                <a:gridCol w="576263">
                  <a:extLst>
                    <a:ext uri="{9D8B030D-6E8A-4147-A177-3AD203B41FA5}">
                      <a16:colId xmlns:a16="http://schemas.microsoft.com/office/drawing/2014/main" val="20007"/>
                    </a:ext>
                  </a:extLst>
                </a:gridCol>
                <a:gridCol w="503237">
                  <a:extLst>
                    <a:ext uri="{9D8B030D-6E8A-4147-A177-3AD203B41FA5}">
                      <a16:colId xmlns:a16="http://schemas.microsoft.com/office/drawing/2014/main" val="20008"/>
                    </a:ext>
                  </a:extLst>
                </a:gridCol>
                <a:gridCol w="720725">
                  <a:extLst>
                    <a:ext uri="{9D8B030D-6E8A-4147-A177-3AD203B41FA5}">
                      <a16:colId xmlns:a16="http://schemas.microsoft.com/office/drawing/2014/main" val="20009"/>
                    </a:ext>
                  </a:extLst>
                </a:gridCol>
                <a:gridCol w="719138">
                  <a:extLst>
                    <a:ext uri="{9D8B030D-6E8A-4147-A177-3AD203B41FA5}">
                      <a16:colId xmlns:a16="http://schemas.microsoft.com/office/drawing/2014/main" val="20010"/>
                    </a:ext>
                  </a:extLst>
                </a:gridCol>
                <a:gridCol w="720725">
                  <a:extLst>
                    <a:ext uri="{9D8B030D-6E8A-4147-A177-3AD203B41FA5}">
                      <a16:colId xmlns:a16="http://schemas.microsoft.com/office/drawing/2014/main" val="20011"/>
                    </a:ext>
                  </a:extLst>
                </a:gridCol>
                <a:gridCol w="792162">
                  <a:extLst>
                    <a:ext uri="{9D8B030D-6E8A-4147-A177-3AD203B41FA5}">
                      <a16:colId xmlns:a16="http://schemas.microsoft.com/office/drawing/2014/main" val="20012"/>
                    </a:ext>
                  </a:extLst>
                </a:gridCol>
                <a:gridCol w="755650">
                  <a:extLst>
                    <a:ext uri="{9D8B030D-6E8A-4147-A177-3AD203B41FA5}">
                      <a16:colId xmlns:a16="http://schemas.microsoft.com/office/drawing/2014/main" val="20013"/>
                    </a:ext>
                  </a:extLst>
                </a:gridCol>
              </a:tblGrid>
              <a:tr h="5064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المسيح على اليهودية كرئيس كهنة </a:t>
                      </a:r>
                      <a:endParaRPr kumimoji="0" lang="en-US"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6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شخصه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يسمو في عمله الكهنوتي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الصبر والتحمل من خلال الايمان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1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1:1–4:13</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4:14–10:18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10:19–13:25</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61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الانبياء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الملائكة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موسى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هارون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ملكيصادق</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العهد القديم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خيمة الاجتماع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الذبائح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err="1">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الخطئية</a:t>
                      </a: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المتعمدة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نماذج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التحمل كأبناء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5334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اخلاقيات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تجاهل الله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حض , نصح , تحذير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37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1:4–2:18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3:1–4:13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4:14–6:20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9:11–10:18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10:19-39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11:1–12:3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12:14-17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12:18-29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48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سلطان وعظمة المسيح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خدمة المسيح </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تجلي وظهور المسيحية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0481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علم اللاهوت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الممارسة او السلوك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كاتب غير معروف , المستلمين , الاصل والوجهة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بعد الميلاد </a:t>
                      </a: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67-68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6" name="Rectangle 2">
            <a:extLst>
              <a:ext uri="{FF2B5EF4-FFF2-40B4-BE49-F238E27FC236}">
                <a16:creationId xmlns:a16="http://schemas.microsoft.com/office/drawing/2014/main" id="{896B90B3-3C90-0844-8F77-3172767AA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9994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691680" y="-1899592"/>
            <a:ext cx="7123776" cy="10341270"/>
            <a:chOff x="2450705" y="-1651264"/>
            <a:chExt cx="7123776" cy="10341270"/>
          </a:xfrm>
        </p:grpSpPr>
        <p:pic>
          <p:nvPicPr>
            <p:cNvPr id="5" name="Picture 4"/>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50705" y="-1651264"/>
              <a:ext cx="7123776" cy="10341270"/>
            </a:xfrm>
            <a:prstGeom prst="rect">
              <a:avLst/>
            </a:prstGeom>
            <a:noFill/>
            <a:ln>
              <a:noFill/>
            </a:ln>
          </p:spPr>
        </p:pic>
        <p:sp>
          <p:nvSpPr>
            <p:cNvPr id="2" name="Rectangle 1"/>
            <p:cNvSpPr/>
            <p:nvPr/>
          </p:nvSpPr>
          <p:spPr>
            <a:xfrm>
              <a:off x="3033102" y="39730"/>
              <a:ext cx="3193387" cy="3091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4" name="Text Box 6"/>
          <p:cNvSpPr txBox="1">
            <a:spLocks noChangeArrowheads="1"/>
          </p:cNvSpPr>
          <p:nvPr/>
        </p:nvSpPr>
        <p:spPr bwMode="auto">
          <a:xfrm>
            <a:off x="480788" y="199432"/>
            <a:ext cx="5669896" cy="52992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طبيعة ابن الله</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التمجيد بعد كفارة المسيح</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تستحق طاعة الانسان</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الوعد براحة المؤمن</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تذكر المسيح </a:t>
            </a:r>
            <a:r>
              <a:rPr kumimoji="0" lang="ar-SA" sz="2000" b="1" i="0"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كمليكصادق</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الميراث </a:t>
            </a:r>
            <a:r>
              <a:rPr kumimoji="0" lang="ar-SA" sz="2000" b="1" i="0"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للايمان</a:t>
            </a: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 المثابر المستمر</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كهنوت ملكيصادق الابدي</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العهد الثاني يلغى اولا</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شهادة دم المسيح</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قداسة من خلال ذبيحة واحدة</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طاعة المؤمنين بالله</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الطاعة يساعدها التأديب</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واجبات ومسؤوليات المسيحيين</a:t>
            </a: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744277" y="39730"/>
            <a:ext cx="4300538" cy="974001"/>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العبرانيين</a:t>
            </a:r>
            <a:endParaRPr kumimoji="0" lang="en-US" sz="6600" b="1" i="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7" name="Text Box 6"/>
          <p:cNvSpPr txBox="1">
            <a:spLocks noChangeArrowheads="1"/>
          </p:cNvSpPr>
          <p:nvPr/>
        </p:nvSpPr>
        <p:spPr bwMode="auto">
          <a:xfrm>
            <a:off x="-165551" y="199432"/>
            <a:ext cx="646339" cy="54069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13</a:t>
            </a:r>
          </a:p>
        </p:txBody>
      </p:sp>
    </p:spTree>
    <p:extLst>
      <p:ext uri="{BB962C8B-B14F-4D97-AF65-F5344CB8AC3E}">
        <p14:creationId xmlns:p14="http://schemas.microsoft.com/office/powerpoint/2010/main" val="2693283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41" name="Text Box 2"/>
          <p:cNvSpPr txBox="1">
            <a:spLocks noChangeArrowheads="1"/>
          </p:cNvSpPr>
          <p:nvPr/>
        </p:nvSpPr>
        <p:spPr bwMode="auto">
          <a:xfrm>
            <a:off x="8295476" y="44450"/>
            <a:ext cx="78899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١٨٧ </a:t>
            </a:r>
          </a:p>
        </p:txBody>
      </p:sp>
      <p:sp>
        <p:nvSpPr>
          <p:cNvPr id="17414" name="Text Box 6"/>
          <p:cNvSpPr txBox="1">
            <a:spLocks noChangeArrowheads="1"/>
          </p:cNvSpPr>
          <p:nvPr/>
        </p:nvSpPr>
        <p:spPr bwMode="auto">
          <a:xfrm>
            <a:off x="342900" y="1403226"/>
            <a:ext cx="8458200" cy="1569660"/>
          </a:xfrm>
          <a:prstGeom prst="rect">
            <a:avLst/>
          </a:prstGeom>
          <a:solidFill>
            <a:srgbClr val="C7C7C7"/>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البيان الموجز</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إنَّ طريقة حماية الكنيسة من الهرطقة التوفيقية هي من خلال إحتضان ألوهية المسيح والحياة المقدسة.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17415" name="Text Box 7"/>
          <p:cNvSpPr txBox="1">
            <a:spLocks noChangeArrowheads="1"/>
          </p:cNvSpPr>
          <p:nvPr/>
        </p:nvSpPr>
        <p:spPr bwMode="auto">
          <a:xfrm>
            <a:off x="990600" y="3645024"/>
            <a:ext cx="7086600" cy="1809750"/>
          </a:xfrm>
          <a:prstGeom prst="rect">
            <a:avLst/>
          </a:prstGeom>
          <a:solidFill>
            <a:srgbClr val="CC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12750" marR="0" lvl="0" indent="-400050" algn="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تطبيق</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اعرف ألوهية المسيح جيدًا حتى تتمكن من تحذير أعضاء كنيستك.</a:t>
            </a: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تجنب النُسك والزُهد</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p:txBody>
      </p:sp>
      <p:sp>
        <p:nvSpPr>
          <p:cNvPr id="266244" name="Rectangle 8"/>
          <p:cNvSpPr>
            <a:spLocks noGrp="1" noChangeArrowheads="1"/>
          </p:cNvSpPr>
          <p:nvPr>
            <p:ph type="title" idx="4294967295"/>
          </p:nvPr>
        </p:nvSpPr>
        <p:spPr>
          <a:xfrm>
            <a:off x="3379337" y="242888"/>
            <a:ext cx="2358338"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الملخص والتطبيق</a:t>
            </a:r>
            <a:endParaRPr lang="en-US" sz="2800" b="1" dirty="0">
              <a:solidFill>
                <a:srgbClr val="FFFFFF"/>
              </a:solidFill>
              <a:latin typeface="Arial" panose="020B0604020202020204" pitchFamily="34" charset="0"/>
              <a:ea typeface="SimSun" charset="0"/>
              <a:cs typeface="SimSun" charset="0"/>
            </a:endParaRPr>
          </a:p>
        </p:txBody>
      </p:sp>
      <p:sp>
        <p:nvSpPr>
          <p:cNvPr id="6" name="Rectangle 2">
            <a:extLst>
              <a:ext uri="{FF2B5EF4-FFF2-40B4-BE49-F238E27FC236}">
                <a16:creationId xmlns:a16="http://schemas.microsoft.com/office/drawing/2014/main" id="{B2FDEE76-1C2B-964D-B6D5-F0C81B511B08}"/>
              </a:ext>
            </a:extLst>
          </p:cNvPr>
          <p:cNvSpPr txBox="1">
            <a:spLocks noChangeArrowheads="1"/>
          </p:cNvSpPr>
          <p:nvPr/>
        </p:nvSpPr>
        <p:spPr bwMode="auto">
          <a:xfrm>
            <a:off x="0" y="5775990"/>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023289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414"/>
                                        </p:tgtEl>
                                        <p:attrNameLst>
                                          <p:attrName>style.visibility</p:attrName>
                                        </p:attrNameLst>
                                      </p:cBhvr>
                                      <p:to>
                                        <p:strVal val="visible"/>
                                      </p:to>
                                    </p:set>
                                    <p:anim calcmode="lin" valueType="num">
                                      <p:cBhvr>
                                        <p:cTn id="7" dur="500" fill="hold"/>
                                        <p:tgtEl>
                                          <p:spTgt spid="17414"/>
                                        </p:tgtEl>
                                        <p:attrNameLst>
                                          <p:attrName>ppt_w</p:attrName>
                                        </p:attrNameLst>
                                      </p:cBhvr>
                                      <p:tavLst>
                                        <p:tav tm="0">
                                          <p:val>
                                            <p:fltVal val="0"/>
                                          </p:val>
                                        </p:tav>
                                        <p:tav tm="100000">
                                          <p:val>
                                            <p:strVal val="#ppt_w"/>
                                          </p:val>
                                        </p:tav>
                                      </p:tavLst>
                                    </p:anim>
                                    <p:anim calcmode="lin" valueType="num">
                                      <p:cBhvr>
                                        <p:cTn id="8"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415"/>
                                        </p:tgtEl>
                                        <p:attrNameLst>
                                          <p:attrName>style.visibility</p:attrName>
                                        </p:attrNameLst>
                                      </p:cBhvr>
                                      <p:to>
                                        <p:strVal val="visible"/>
                                      </p:to>
                                    </p:set>
                                    <p:anim calcmode="lin" valueType="num">
                                      <p:cBhvr additive="base">
                                        <p:cTn id="13" dur="500" fill="hold"/>
                                        <p:tgtEl>
                                          <p:spTgt spid="17415"/>
                                        </p:tgtEl>
                                        <p:attrNameLst>
                                          <p:attrName>ppt_x</p:attrName>
                                        </p:attrNameLst>
                                      </p:cBhvr>
                                      <p:tavLst>
                                        <p:tav tm="0">
                                          <p:val>
                                            <p:strVal val="#ppt_x"/>
                                          </p:val>
                                        </p:tav>
                                        <p:tav tm="100000">
                                          <p:val>
                                            <p:strVal val="#ppt_x"/>
                                          </p:val>
                                        </p:tav>
                                      </p:tavLst>
                                    </p:anim>
                                    <p:anim calcmode="lin" valueType="num">
                                      <p:cBhvr additive="base">
                                        <p:cTn id="14"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linds(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animBg="1" autoUpdateAnimBg="0"/>
      <p:bldP spid="17415" grpId="0" animBg="1" autoUpdateAnimBg="0"/>
      <p:bldP spid="6"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4954E-5DF5-844D-90C2-5257CBE1119C}"/>
              </a:ext>
            </a:extLst>
          </p:cNvPr>
          <p:cNvPicPr>
            <a:picLocks noChangeAspect="1"/>
          </p:cNvPicPr>
          <p:nvPr/>
        </p:nvPicPr>
        <p:blipFill>
          <a:blip r:embed="rId3"/>
          <a:stretch>
            <a:fillRect/>
          </a:stretch>
        </p:blipFill>
        <p:spPr>
          <a:xfrm>
            <a:off x="0" y="1395876"/>
            <a:ext cx="9144000" cy="546212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395876"/>
            <a:ext cx="9144000" cy="17450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اعلم أن المسيح قد اختارك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وسيدين المرتدين عند عودته</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61CDB4A-1298-744B-8B2A-8DB514BF6B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1291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تعليم الملكوت العملي:</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وَنُشْهِدُكُمْ لِكَيْ تَسْلُكُوا كَمَا يَحِقِّ للهِ الَّذِي دَعَاكُمْ إِلَى مَلَكُوتِهِ وَمَجْدِهِ.</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6873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762000" indent="-749300">
              <a:defRPr/>
            </a:pPr>
            <a:r>
              <a:rPr lang="en-US" sz="4000" dirty="0">
                <a:effectLst>
                  <a:glow rad="127000">
                    <a:schemeClr val="tx1"/>
                  </a:glow>
                </a:effectLst>
                <a:ea typeface="ＭＳ Ｐゴシック" charset="0"/>
                <a:cs typeface="ＭＳ Ｐゴシック" charset="0"/>
              </a:rPr>
              <a:t>II. </a:t>
            </a:r>
            <a:r>
              <a:rPr lang="ar-SA" sz="4000" dirty="0">
                <a:effectLst>
                  <a:glow rad="127000">
                    <a:schemeClr val="tx1"/>
                  </a:glow>
                </a:effectLst>
                <a:ea typeface="ＭＳ Ｐゴシック" charset="0"/>
                <a:cs typeface="ＭＳ Ｐゴシック" charset="0"/>
              </a:rPr>
              <a:t>لا تساوم بل ثابر واستمر بالإيمان </a:t>
            </a:r>
            <a:br>
              <a:rPr lang="ar-SA" sz="4000" dirty="0">
                <a:effectLst>
                  <a:glow rad="127000">
                    <a:schemeClr val="tx1"/>
                  </a:glow>
                </a:effectLst>
                <a:ea typeface="ＭＳ Ｐゴシック" charset="0"/>
                <a:cs typeface="ＭＳ Ｐゴシック" charset="0"/>
              </a:rPr>
            </a:br>
            <a:r>
              <a:rPr lang="ar-SA" sz="4000" dirty="0">
                <a:effectLst>
                  <a:glow rad="127000">
                    <a:schemeClr val="tx1"/>
                  </a:glow>
                </a:effectLst>
                <a:ea typeface="ＭＳ Ｐゴシック" charset="0"/>
                <a:cs typeface="ＭＳ Ｐゴシック" charset="0"/>
              </a:rPr>
              <a:t> </a:t>
            </a:r>
            <a:r>
              <a:rPr lang="en-US" sz="4000" dirty="0">
                <a:effectLst>
                  <a:glow rad="127000">
                    <a:schemeClr val="tx1"/>
                  </a:glow>
                </a:effectLst>
                <a:ea typeface="ＭＳ Ｐゴシック" charset="0"/>
                <a:cs typeface="ＭＳ Ｐゴシック" charset="0"/>
              </a:rPr>
              <a:t> (10:19–13:25).</a:t>
            </a:r>
          </a:p>
        </p:txBody>
      </p:sp>
      <p:pic>
        <p:nvPicPr>
          <p:cNvPr id="3" name="Picture 2">
            <a:extLst>
              <a:ext uri="{FF2B5EF4-FFF2-40B4-BE49-F238E27FC236}">
                <a16:creationId xmlns:a16="http://schemas.microsoft.com/office/drawing/2014/main" id="{38E00A71-F938-5846-961B-BBEFCC19E1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0" y="1796876"/>
            <a:ext cx="5080000" cy="5080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57C513D7-23A8-B946-AE4E-80E7996AE1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8792847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idx="4294967295"/>
          </p:nvPr>
        </p:nvSpPr>
        <p:spPr>
          <a:xfrm>
            <a:off x="3733800" y="762000"/>
            <a:ext cx="5257800" cy="1143000"/>
          </a:xfrm>
        </p:spPr>
        <p:txBody>
          <a:bodyPr/>
          <a:lstStyle/>
          <a:p>
            <a:pPr eaLnBrk="1" hangingPunct="1"/>
            <a:r>
              <a:rPr lang="en-US" dirty="0"/>
              <a:t>Acrostic Bible – </a:t>
            </a:r>
            <a:r>
              <a:rPr lang="ar-SA" dirty="0"/>
              <a:t>1 يوحنا</a:t>
            </a:r>
            <a:endParaRPr lang="en-US" dirty="0"/>
          </a:p>
        </p:txBody>
      </p:sp>
      <p:pic>
        <p:nvPicPr>
          <p:cNvPr id="29491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79912" y="-65956"/>
            <a:ext cx="5380037" cy="659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6"/>
          <p:cNvSpPr txBox="1">
            <a:spLocks noChangeArrowheads="1"/>
          </p:cNvSpPr>
          <p:nvPr/>
        </p:nvSpPr>
        <p:spPr bwMode="auto">
          <a:xfrm>
            <a:off x="0" y="0"/>
            <a:ext cx="4953000" cy="2286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542925" indent="-54292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العيش في النور</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أهمية محامينا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أبناء الله يتجنبون الخطيئة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كيف يجب على المسيحيين أن يحبوا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الشهادة الحقيقية في المؤمنين</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294918" name="Text Box 6"/>
          <p:cNvSpPr txBox="1">
            <a:spLocks noChangeArrowheads="1"/>
          </p:cNvSpPr>
          <p:nvPr/>
        </p:nvSpPr>
        <p:spPr bwMode="auto">
          <a:xfrm>
            <a:off x="990600" y="2895600"/>
            <a:ext cx="2819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000000"/>
                </a:solidFill>
                <a:effectLst/>
                <a:uLnTx/>
                <a:uFillTx/>
                <a:latin typeface="Arail" charset="0"/>
                <a:ea typeface="ＭＳ Ｐゴシック" charset="0"/>
                <a:cs typeface="Arail" charset="0"/>
              </a:rPr>
              <a:t>١ يوحنا</a:t>
            </a: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973791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94918"/>
                                        </p:tgtEl>
                                        <p:attrNameLst>
                                          <p:attrName>style.visibility</p:attrName>
                                        </p:attrNameLst>
                                      </p:cBhvr>
                                      <p:to>
                                        <p:strVal val="visible"/>
                                      </p:to>
                                    </p:set>
                                    <p:animEffect transition="in" filter="wipe(down)">
                                      <p:cBhvr>
                                        <p:cTn id="7" dur="580">
                                          <p:stCondLst>
                                            <p:cond delay="0"/>
                                          </p:stCondLst>
                                        </p:cTn>
                                        <p:tgtEl>
                                          <p:spTgt spid="294918"/>
                                        </p:tgtEl>
                                      </p:cBhvr>
                                    </p:animEffect>
                                    <p:anim calcmode="lin" valueType="num">
                                      <p:cBhvr>
                                        <p:cTn id="8" dur="1822" tmFilter="0,0; 0.14,0.36; 0.43,0.73; 0.71,0.91; 1.0,1.0">
                                          <p:stCondLst>
                                            <p:cond delay="0"/>
                                          </p:stCondLst>
                                        </p:cTn>
                                        <p:tgtEl>
                                          <p:spTgt spid="2949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949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949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949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94918"/>
                                        </p:tgtEl>
                                        <p:attrNameLst>
                                          <p:attrName>ppt_y</p:attrName>
                                        </p:attrNameLst>
                                      </p:cBhvr>
                                      <p:tavLst>
                                        <p:tav tm="0" fmla="#ppt_y-sin(pi*$)/81">
                                          <p:val>
                                            <p:fltVal val="0"/>
                                          </p:val>
                                        </p:tav>
                                        <p:tav tm="100000">
                                          <p:val>
                                            <p:fltVal val="1"/>
                                          </p:val>
                                        </p:tav>
                                      </p:tavLst>
                                    </p:anim>
                                    <p:animScale>
                                      <p:cBhvr>
                                        <p:cTn id="13" dur="26">
                                          <p:stCondLst>
                                            <p:cond delay="650"/>
                                          </p:stCondLst>
                                        </p:cTn>
                                        <p:tgtEl>
                                          <p:spTgt spid="294918"/>
                                        </p:tgtEl>
                                      </p:cBhvr>
                                      <p:to x="100000" y="60000"/>
                                    </p:animScale>
                                    <p:animScale>
                                      <p:cBhvr>
                                        <p:cTn id="14" dur="166" decel="50000">
                                          <p:stCondLst>
                                            <p:cond delay="676"/>
                                          </p:stCondLst>
                                        </p:cTn>
                                        <p:tgtEl>
                                          <p:spTgt spid="294918"/>
                                        </p:tgtEl>
                                      </p:cBhvr>
                                      <p:to x="100000" y="100000"/>
                                    </p:animScale>
                                    <p:animScale>
                                      <p:cBhvr>
                                        <p:cTn id="15" dur="26">
                                          <p:stCondLst>
                                            <p:cond delay="1312"/>
                                          </p:stCondLst>
                                        </p:cTn>
                                        <p:tgtEl>
                                          <p:spTgt spid="294918"/>
                                        </p:tgtEl>
                                      </p:cBhvr>
                                      <p:to x="100000" y="80000"/>
                                    </p:animScale>
                                    <p:animScale>
                                      <p:cBhvr>
                                        <p:cTn id="16" dur="166" decel="50000">
                                          <p:stCondLst>
                                            <p:cond delay="1338"/>
                                          </p:stCondLst>
                                        </p:cTn>
                                        <p:tgtEl>
                                          <p:spTgt spid="294918"/>
                                        </p:tgtEl>
                                      </p:cBhvr>
                                      <p:to x="100000" y="100000"/>
                                    </p:animScale>
                                    <p:animScale>
                                      <p:cBhvr>
                                        <p:cTn id="17" dur="26">
                                          <p:stCondLst>
                                            <p:cond delay="1642"/>
                                          </p:stCondLst>
                                        </p:cTn>
                                        <p:tgtEl>
                                          <p:spTgt spid="294918"/>
                                        </p:tgtEl>
                                      </p:cBhvr>
                                      <p:to x="100000" y="90000"/>
                                    </p:animScale>
                                    <p:animScale>
                                      <p:cBhvr>
                                        <p:cTn id="18" dur="166" decel="50000">
                                          <p:stCondLst>
                                            <p:cond delay="1668"/>
                                          </p:stCondLst>
                                        </p:cTn>
                                        <p:tgtEl>
                                          <p:spTgt spid="294918"/>
                                        </p:tgtEl>
                                      </p:cBhvr>
                                      <p:to x="100000" y="100000"/>
                                    </p:animScale>
                                    <p:animScale>
                                      <p:cBhvr>
                                        <p:cTn id="19" dur="26">
                                          <p:stCondLst>
                                            <p:cond delay="1808"/>
                                          </p:stCondLst>
                                        </p:cTn>
                                        <p:tgtEl>
                                          <p:spTgt spid="294918"/>
                                        </p:tgtEl>
                                      </p:cBhvr>
                                      <p:to x="100000" y="95000"/>
                                    </p:animScale>
                                    <p:animScale>
                                      <p:cBhvr>
                                        <p:cTn id="20" dur="166" decel="50000">
                                          <p:stCondLst>
                                            <p:cond delay="1834"/>
                                          </p:stCondLst>
                                        </p:cTn>
                                        <p:tgtEl>
                                          <p:spTgt spid="2949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8"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منفتح</a:t>
            </a:r>
            <a:endParaRPr lang="en-US" sz="4800" dirty="0">
              <a:effectLst>
                <a:glow rad="127000">
                  <a:schemeClr val="tx1"/>
                </a:glow>
              </a:effectLst>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2298282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581E41B5-3F65-524E-B612-F0CB2D98FD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73" y="15547"/>
            <a:ext cx="9144000" cy="32146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64918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13444" y="1434499"/>
            <a:ext cx="8446120" cy="2742213"/>
          </a:xfrm>
          <a:effectLst>
            <a:outerShdw blurRad="63500" dist="35921" dir="2700000" algn="ctr" rotWithShape="0">
              <a:schemeClr val="tx2">
                <a:alpha val="74998"/>
              </a:schemeClr>
            </a:outerShdw>
          </a:effectLst>
        </p:spPr>
        <p:txBody>
          <a:bodyPr/>
          <a:lstStyle/>
          <a:p>
            <a:pPr>
              <a:defRPr/>
            </a:pPr>
            <a:r>
              <a:rPr lang="ar-SA" sz="13800" dirty="0">
                <a:effectLst>
                  <a:glow rad="127000">
                    <a:schemeClr val="tx1"/>
                  </a:glow>
                </a:effectLst>
                <a:ea typeface="ＭＳ Ｐゴシック" charset="0"/>
                <a:cs typeface="ＭＳ Ｐゴシック" charset="0"/>
              </a:rPr>
              <a:t>كن </a:t>
            </a:r>
            <a:br>
              <a:rPr lang="ar-SA" sz="6000" dirty="0">
                <a:effectLst>
                  <a:glow rad="127000">
                    <a:schemeClr val="tx1"/>
                  </a:glow>
                </a:effectLst>
                <a:ea typeface="ＭＳ Ｐゴシック" charset="0"/>
                <a:cs typeface="ＭＳ Ｐゴシック" charset="0"/>
              </a:rPr>
            </a:br>
            <a:r>
              <a:rPr lang="ar-SA" sz="8800" dirty="0">
                <a:effectLst>
                  <a:glow rad="127000">
                    <a:schemeClr val="tx1"/>
                  </a:glow>
                </a:effectLst>
                <a:ea typeface="ＭＳ Ｐゴシック" charset="0"/>
                <a:cs typeface="ＭＳ Ｐゴシック" charset="0"/>
              </a:rPr>
              <a:t>غير مساوم </a:t>
            </a:r>
            <a:endParaRPr lang="en-US" sz="6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91325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6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0"/>
            <a:ext cx="9144000" cy="6858000"/>
          </a:xfrm>
          <a:prstGeom prst="rect">
            <a:avLst/>
          </a:prstGeom>
        </p:spPr>
      </p:pic>
      <p:sp>
        <p:nvSpPr>
          <p:cNvPr id="40962" name="Rectangle 2"/>
          <p:cNvSpPr>
            <a:spLocks noGrp="1" noChangeArrowheads="1"/>
          </p:cNvSpPr>
          <p:nvPr>
            <p:ph type="ctrTitle" sz="quarter"/>
          </p:nvPr>
        </p:nvSpPr>
        <p:spPr>
          <a:xfrm>
            <a:off x="0" y="0"/>
            <a:ext cx="9144000" cy="980728"/>
          </a:xfrm>
          <a:solidFill>
            <a:srgbClr val="000000"/>
          </a:solidFill>
          <a:effectLst/>
        </p:spPr>
        <p:txBody>
          <a:bodyPr anchor="ctr"/>
          <a:lstStyle/>
          <a:p>
            <a:pPr eaLnBrk="1" hangingPunct="1"/>
            <a:r>
              <a:rPr lang="ar-SA" sz="4800" dirty="0">
                <a:solidFill>
                  <a:srgbClr val="FFFFFF"/>
                </a:solidFill>
                <a:effectLst>
                  <a:outerShdw blurRad="50800" dist="88900" dir="2700000" algn="tl" rotWithShape="0">
                    <a:srgbClr val="000000"/>
                  </a:outerShdw>
                </a:effectLst>
                <a:ea typeface="ＭＳ Ｐゴシック" charset="0"/>
                <a:cs typeface="ＭＳ Ｐゴシック" charset="0"/>
              </a:rPr>
              <a:t>البعض ترك السباق المسيحي </a:t>
            </a:r>
            <a:endParaRPr lang="en-US" sz="4800" dirty="0">
              <a:solidFill>
                <a:srgbClr val="FFFFFF"/>
              </a:solidFill>
              <a:effectLst>
                <a:outerShdw blurRad="50800" dist="88900" dir="2700000" algn="tl" rotWithShape="0">
                  <a:srgbClr val="000000"/>
                </a:outerShd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361BEF3-CCBF-524F-B08F-971553E3FD3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712638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cs typeface="ＭＳ Ｐゴシック" charset="0"/>
              </a:rPr>
              <a:t>ألكلمة</a:t>
            </a:r>
            <a:r>
              <a:rPr lang="ar-SA" sz="4800" dirty="0">
                <a:effectLst>
                  <a:glow rad="127000">
                    <a:schemeClr val="tx1"/>
                  </a:glow>
                </a:effectLst>
                <a:ea typeface="ＭＳ Ｐゴシック" charset="0"/>
                <a:cs typeface="ＭＳ Ｐゴシック" charset="0"/>
              </a:rPr>
              <a:t> المفتاحية </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ألسمو</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37894757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تفوق او سمو المسيح على اليهودية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كرئيس كهنة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67906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rPr>
              <a:t>الاية</a:t>
            </a:r>
            <a:r>
              <a:rPr lang="ar-SA" sz="4800" dirty="0">
                <a:effectLst>
                  <a:glow rad="127000">
                    <a:schemeClr val="tx1"/>
                  </a:glow>
                </a:effectLst>
                <a:ea typeface="ＭＳ Ｐゴシック" charset="0"/>
              </a:rPr>
              <a:t> الرئيسية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24744"/>
            <a:ext cx="9144000" cy="46085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800" b="1">
                <a:solidFill>
                  <a:schemeClr val="bg1"/>
                </a:solidFill>
                <a:effectLst>
                  <a:glow rad="127000">
                    <a:schemeClr val="tx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'لِذَلِكَ نَحْنُ أَيْضًا إِذْ لَنَا سَحَابَةٌ مِنَ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ٱلشُّهُودِ</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مِقْدَارُ هَذِهِ مُحِيطَةٌ بِنَا، لِنَطْرَحْ كُلَّ ثِقْلٍ ،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وَٱلْخَطِيَّةَ</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ٱلْمُحِيطَةَ</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بِنَا بِسُهُولَةٍ، وَلْنُحَاضِرْ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بِٱلصَّبْرِ</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ٱلْجِهَادِ</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أَمَامَنَا، نَاظِرِينَ إِلَى رَئِيسِ ٱلْإِيمَانِ وَمُكَمِّلِهِ يَسُوعَ،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أَجْلِ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ٱلسُّرُورِ</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أَمَامَهُ ،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ٱحْتَمَلَ</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ٱلصَّلِيبَ</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مُسْتَهِينًا </a:t>
            </a:r>
            <a:r>
              <a:rPr kumimoji="0" lang="ar-SA" sz="36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بِٱلْخِزْيِ</a:t>
            </a: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فَجَلَسَ فِي يَمِينِ عَرْشِ ٱللهِ.</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ٱلْعِبْرَانِيِّينَ 12: 1-2</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2990958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rPr>
              <a:t>لأن نعمة الله التي تحضر لنا الخلاص قد ظهرت لكل الناس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rPr>
              <a:t>(2: 11) حتى تعلمنا التقوى</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BD5048B-83A5-1844-9EB8-09005B1B9A4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876738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1"/>
            <a:ext cx="5545137" cy="1103311"/>
          </a:xfrm>
        </p:spPr>
        <p:txBody>
          <a:bodyPr/>
          <a:lstStyle/>
          <a:p>
            <a:pPr eaLnBrk="1" hangingPunct="1"/>
            <a:r>
              <a:rPr lang="ar-SA"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بيان موجز </a:t>
            </a:r>
            <a:endParaRPr lang="en-US"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2" name="Rectangle 1"/>
          <p:cNvSpPr/>
          <p:nvPr/>
        </p:nvSpPr>
        <p:spPr>
          <a:xfrm>
            <a:off x="188559" y="2288332"/>
            <a:ext cx="8608268" cy="2308324"/>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مؤلف مجهول يظهر للمؤمنين اليهود تفوق وسمو المسيح كرئيس كهنة وسمو وتفوق المسيحية على اليهودية من اجل تحريضهم على ان يتحملوا الاضطهاد افضل من ان يعودوا الى حياتهم السابقة في ظل اليهودية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6C86FC3-C1BD-EE42-99EE-F1607917A90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74039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14766" y="22436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السبت راحة لشعب الله (4: 9) وسيكون الملك الالفي حيث سيحكم المسيح بسبب موته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الكفاري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( 2:9 -13), وسيحكم القراء معه كشركاء اذا بقوا امناء ومخلصين (3: 14)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9" name="Rectangle 2">
            <a:extLst>
              <a:ext uri="{FF2B5EF4-FFF2-40B4-BE49-F238E27FC236}">
                <a16:creationId xmlns:a16="http://schemas.microsoft.com/office/drawing/2014/main" id="{3E745A13-FD96-8646-8DEA-51A9C848FF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863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قد يظهر التحذير الى مجتمع العهد الجديد ( اصحاح 8) بأن لا يتوقفوا عن الاجتماع معا (10: 25) وقد يظهر هذا  بأن القراء تابعون  لمثل هذه الطائفة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السينئيين</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E3D14427-FB4E-1248-BFDA-2029E48D309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7794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ＭＳ Ｐゴシック" pitchFamily="-112" charset="-128"/>
            </a:endParaRPr>
          </a:p>
        </p:txBody>
      </p:sp>
      <p:pic>
        <p:nvPicPr>
          <p:cNvPr id="215042" name="Picture 4" descr="Matthew jesus king 707930_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68800" y="3276600"/>
            <a:ext cx="47752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xfrm>
            <a:off x="0" y="46038"/>
            <a:ext cx="9144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في مجموعتك الصغيرة ...</a:t>
            </a:r>
            <a:endParaRPr lang="en-US" dirty="0">
              <a:solidFill>
                <a:schemeClr val="bg1"/>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1447800"/>
            <a:ext cx="8763000" cy="2895600"/>
          </a:xfrm>
          <a:prstGeom prst="rect">
            <a:avLst/>
          </a:prstGeom>
          <a:noFill/>
          <a:ln w="9525">
            <a:noFill/>
            <a:miter lim="800000"/>
            <a:headEnd/>
            <a:tailEnd/>
          </a:ln>
          <a:effectLst>
            <a:outerShdw blurRad="63500" dist="35921" dir="2700000" algn="ctr" rotWithShape="0">
              <a:schemeClr val="tx2">
                <a:alpha val="74998"/>
              </a:schemeClr>
            </a:outerShdw>
          </a:effectLst>
        </p:spPr>
        <p:txBody>
          <a:bodyPr lIns="91341" tIns="45671" rIns="91341" bIns="45671"/>
          <a:lstStyle/>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يقدم المؤلف يسوع كملك لإسرائيل. هل تعتقد أن المسيحيين اليوم يجدون وقتًا صعبًا للتفكير في المسيح كملك؟</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ＭＳ Ｐゴシック" charset="-128"/>
            </a:endParaRPr>
          </a:p>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لماذا ولما لا؟</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2">
            <a:extLst>
              <a:ext uri="{FF2B5EF4-FFF2-40B4-BE49-F238E27FC236}">
                <a16:creationId xmlns:a16="http://schemas.microsoft.com/office/drawing/2014/main" id="{8B41BF08-FE92-CE46-BB56-2DD17E533A7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2563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9749" y="195831"/>
            <a:ext cx="8078585" cy="6343792"/>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0418" name="Rectangle 2"/>
          <p:cNvSpPr>
            <a:spLocks noChangeArrowheads="1"/>
          </p:cNvSpPr>
          <p:nvPr/>
        </p:nvSpPr>
        <p:spPr bwMode="auto">
          <a:xfrm>
            <a:off x="410457" y="6463489"/>
            <a:ext cx="1245336" cy="2052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p>
            <a:pPr marL="0" marR="0" lvl="0" indent="0" algn="l" defTabSz="887553" rtl="0" eaLnBrk="0" fontAlgn="base" latinLnBrk="0" hangingPunct="0">
              <a:lnSpc>
                <a:spcPct val="100000"/>
              </a:lnSpc>
              <a:spcBef>
                <a:spcPct val="0"/>
              </a:spcBef>
              <a:spcAft>
                <a:spcPct val="0"/>
              </a:spcAft>
              <a:buClrTx/>
              <a:buSzTx/>
              <a:buFontTx/>
              <a:buNone/>
              <a:tabLst/>
              <a:defRPr/>
            </a:pPr>
            <a:endParaRPr kumimoji="0" lang="en-US" sz="2056"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0454" name="Text Box 58"/>
          <p:cNvSpPr txBox="1">
            <a:spLocks noChangeArrowheads="1"/>
          </p:cNvSpPr>
          <p:nvPr/>
        </p:nvSpPr>
        <p:spPr bwMode="auto">
          <a:xfrm>
            <a:off x="7819935" y="6447174"/>
            <a:ext cx="157706" cy="209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887553" rtl="0" eaLnBrk="0" fontAlgn="base" latinLnBrk="0" hangingPunct="0">
              <a:lnSpc>
                <a:spcPct val="100000"/>
              </a:lnSpc>
              <a:spcBef>
                <a:spcPct val="0"/>
              </a:spcBef>
              <a:spcAft>
                <a:spcPct val="0"/>
              </a:spcAft>
              <a:buClrTx/>
              <a:buSzTx/>
              <a:buFontTx/>
              <a:buNone/>
              <a:tabLst/>
              <a:defRPr/>
            </a:pPr>
            <a:endParaRPr kumimoji="0" lang="en-US" sz="2142"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60455" name="Text Box 60"/>
          <p:cNvSpPr txBox="1">
            <a:spLocks noChangeArrowheads="1"/>
          </p:cNvSpPr>
          <p:nvPr/>
        </p:nvSpPr>
        <p:spPr bwMode="auto">
          <a:xfrm>
            <a:off x="8341998" y="6055626"/>
            <a:ext cx="157706" cy="315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887553" rtl="0" eaLnBrk="0" fontAlgn="base" latinLnBrk="0" hangingPunct="0">
              <a:lnSpc>
                <a:spcPct val="100000"/>
              </a:lnSpc>
              <a:spcBef>
                <a:spcPct val="0"/>
              </a:spcBef>
              <a:spcAft>
                <a:spcPct val="0"/>
              </a:spcAft>
              <a:buClrTx/>
              <a:buSzTx/>
              <a:buFontTx/>
              <a:buNone/>
              <a:tabLst/>
              <a:defRPr/>
            </a:pPr>
            <a:endParaRPr kumimoji="0" lang="en-US" sz="2142"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60456" name="Text Box 61"/>
          <p:cNvSpPr txBox="1">
            <a:spLocks noChangeArrowheads="1"/>
          </p:cNvSpPr>
          <p:nvPr/>
        </p:nvSpPr>
        <p:spPr bwMode="auto">
          <a:xfrm>
            <a:off x="8196298" y="6450384"/>
            <a:ext cx="289974" cy="21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887553" rtl="0" eaLnBrk="0" fontAlgn="base" latinLnBrk="0" hangingPunct="0">
              <a:lnSpc>
                <a:spcPct val="100000"/>
              </a:lnSpc>
              <a:spcBef>
                <a:spcPts val="536"/>
              </a:spcBef>
              <a:spcAft>
                <a:spcPct val="0"/>
              </a:spcAft>
              <a:buClr>
                <a:srgbClr val="FFFFFF"/>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en-GB" sz="856" b="1" i="0" u="none" strike="noStrike" kern="1200" cap="none" spc="0" normalizeH="0" baseline="0" noProof="0" dirty="0">
                <a:ln>
                  <a:noFill/>
                </a:ln>
                <a:solidFill>
                  <a:srgbClr val="FFFFFF"/>
                </a:solidFill>
                <a:effectLst/>
                <a:uLnTx/>
                <a:uFillTx/>
                <a:latin typeface="Comic Sans MS" charset="0"/>
                <a:ea typeface="ＭＳ Ｐゴシック" charset="0"/>
              </a:rPr>
              <a:t>27</a:t>
            </a:r>
          </a:p>
        </p:txBody>
      </p:sp>
      <p:sp>
        <p:nvSpPr>
          <p:cNvPr id="60457" name="Text Box 62"/>
          <p:cNvSpPr txBox="1">
            <a:spLocks noChangeArrowheads="1"/>
          </p:cNvSpPr>
          <p:nvPr/>
        </p:nvSpPr>
        <p:spPr bwMode="auto">
          <a:xfrm>
            <a:off x="8456032" y="6392470"/>
            <a:ext cx="262724" cy="291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887553" rtl="0" eaLnBrk="0" fontAlgn="base" latinLnBrk="0" hangingPunct="0">
              <a:lnSpc>
                <a:spcPct val="100000"/>
              </a:lnSpc>
              <a:spcBef>
                <a:spcPts val="856"/>
              </a:spcBef>
              <a:spcAft>
                <a:spcPct val="0"/>
              </a:spcAft>
              <a:buClr>
                <a:srgbClr val="FFFFFF"/>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en-GB" sz="1370" b="1" i="0" u="none" strike="noStrike" kern="1200" cap="none" spc="0" normalizeH="0" baseline="0" noProof="0" dirty="0">
                <a:ln>
                  <a:noFill/>
                </a:ln>
                <a:solidFill>
                  <a:srgbClr val="FFFFFF"/>
                </a:solidFill>
                <a:effectLst/>
                <a:uLnTx/>
                <a:uFillTx/>
                <a:latin typeface="Comic Sans MS" charset="0"/>
                <a:ea typeface="ＭＳ Ｐゴシック" charset="0"/>
              </a:rPr>
              <a:t>4</a:t>
            </a:r>
          </a:p>
        </p:txBody>
      </p:sp>
      <p:sp>
        <p:nvSpPr>
          <p:cNvPr id="65" name="Rectangle 3">
            <a:extLst>
              <a:ext uri="{FF2B5EF4-FFF2-40B4-BE49-F238E27FC236}">
                <a16:creationId xmlns:a16="http://schemas.microsoft.com/office/drawing/2014/main" id="{F60C7AFE-751D-75AC-8BDB-AE3A94866A93}"/>
              </a:ext>
            </a:extLst>
          </p:cNvPr>
          <p:cNvSpPr>
            <a:spLocks noChangeArrowheads="1"/>
          </p:cNvSpPr>
          <p:nvPr/>
        </p:nvSpPr>
        <p:spPr bwMode="auto">
          <a:xfrm>
            <a:off x="1287165" y="633396"/>
            <a:ext cx="6760381" cy="5629965"/>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66" name="AutoShape 4">
            <a:extLst>
              <a:ext uri="{FF2B5EF4-FFF2-40B4-BE49-F238E27FC236}">
                <a16:creationId xmlns:a16="http://schemas.microsoft.com/office/drawing/2014/main" id="{96CB1AFD-2D44-3D1B-0393-B531C394F4F6}"/>
              </a:ext>
            </a:extLst>
          </p:cNvPr>
          <p:cNvSpPr>
            <a:spLocks noChangeArrowheads="1"/>
          </p:cNvSpPr>
          <p:nvPr/>
        </p:nvSpPr>
        <p:spPr bwMode="auto">
          <a:xfrm>
            <a:off x="5116075" y="899982"/>
            <a:ext cx="3162738" cy="237416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67" name="AutoShape 5">
            <a:extLst>
              <a:ext uri="{FF2B5EF4-FFF2-40B4-BE49-F238E27FC236}">
                <a16:creationId xmlns:a16="http://schemas.microsoft.com/office/drawing/2014/main" id="{3BC7FF77-7EB8-8510-BE4A-A4250C0E3270}"/>
              </a:ext>
            </a:extLst>
          </p:cNvPr>
          <p:cNvSpPr>
            <a:spLocks noChangeArrowheads="1"/>
          </p:cNvSpPr>
          <p:nvPr/>
        </p:nvSpPr>
        <p:spPr bwMode="auto">
          <a:xfrm>
            <a:off x="1499796" y="3709317"/>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68" name="AutoShape 6">
            <a:extLst>
              <a:ext uri="{FF2B5EF4-FFF2-40B4-BE49-F238E27FC236}">
                <a16:creationId xmlns:a16="http://schemas.microsoft.com/office/drawing/2014/main" id="{DF7C88FA-5E53-EE5B-42D8-7E4BBA905AA7}"/>
              </a:ext>
            </a:extLst>
          </p:cNvPr>
          <p:cNvSpPr>
            <a:spLocks noChangeArrowheads="1"/>
          </p:cNvSpPr>
          <p:nvPr/>
        </p:nvSpPr>
        <p:spPr bwMode="auto">
          <a:xfrm>
            <a:off x="1498256" y="892142"/>
            <a:ext cx="3164259" cy="2375509"/>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72" name="Rectangle 10">
            <a:extLst>
              <a:ext uri="{FF2B5EF4-FFF2-40B4-BE49-F238E27FC236}">
                <a16:creationId xmlns:a16="http://schemas.microsoft.com/office/drawing/2014/main" id="{2D7647C8-3C67-716F-5373-9A2EB184C853}"/>
              </a:ext>
            </a:extLst>
          </p:cNvPr>
          <p:cNvSpPr>
            <a:spLocks noChangeArrowheads="1"/>
          </p:cNvSpPr>
          <p:nvPr/>
        </p:nvSpPr>
        <p:spPr bwMode="auto">
          <a:xfrm>
            <a:off x="1916176" y="1594549"/>
            <a:ext cx="1755719"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en-GB" sz="2330" b="1" i="0"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Helvetica" charset="0"/>
                <a:ea typeface="MS Gothic" charset="0"/>
                <a:cs typeface="MS Gothic" charset="0"/>
              </a:rPr>
              <a:t>   </a:t>
            </a: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اليهود</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73" name="Rectangle 11">
            <a:extLst>
              <a:ext uri="{FF2B5EF4-FFF2-40B4-BE49-F238E27FC236}">
                <a16:creationId xmlns:a16="http://schemas.microsoft.com/office/drawing/2014/main" id="{D025A0AF-1591-D07F-575E-08E6269C44E1}"/>
              </a:ext>
            </a:extLst>
          </p:cNvPr>
          <p:cNvSpPr>
            <a:spLocks noChangeArrowheads="1"/>
          </p:cNvSpPr>
          <p:nvPr/>
        </p:nvSpPr>
        <p:spPr bwMode="auto">
          <a:xfrm>
            <a:off x="5782065" y="1605334"/>
            <a:ext cx="1874777"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الرومانيين</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74" name="Rectangle 12">
            <a:extLst>
              <a:ext uri="{FF2B5EF4-FFF2-40B4-BE49-F238E27FC236}">
                <a16:creationId xmlns:a16="http://schemas.microsoft.com/office/drawing/2014/main" id="{EB1EBCB5-C6A0-657A-4ECA-A3392CCA720B}"/>
              </a:ext>
            </a:extLst>
          </p:cNvPr>
          <p:cNvSpPr>
            <a:spLocks noChangeArrowheads="1"/>
          </p:cNvSpPr>
          <p:nvPr/>
        </p:nvSpPr>
        <p:spPr bwMode="auto">
          <a:xfrm>
            <a:off x="2125846" y="4447717"/>
            <a:ext cx="2173960"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اليونانيين</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75" name="Rectangle 13">
            <a:extLst>
              <a:ext uri="{FF2B5EF4-FFF2-40B4-BE49-F238E27FC236}">
                <a16:creationId xmlns:a16="http://schemas.microsoft.com/office/drawing/2014/main" id="{23170DD5-631F-C484-65DC-B5E633CC4BCE}"/>
              </a:ext>
            </a:extLst>
          </p:cNvPr>
          <p:cNvSpPr>
            <a:spLocks noChangeArrowheads="1"/>
          </p:cNvSpPr>
          <p:nvPr/>
        </p:nvSpPr>
        <p:spPr bwMode="auto">
          <a:xfrm>
            <a:off x="3453759" y="1681747"/>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76" name="Rectangle 14">
            <a:extLst>
              <a:ext uri="{FF2B5EF4-FFF2-40B4-BE49-F238E27FC236}">
                <a16:creationId xmlns:a16="http://schemas.microsoft.com/office/drawing/2014/main" id="{AA692B9D-EC6E-C818-525B-E422BC3DCA50}"/>
              </a:ext>
            </a:extLst>
          </p:cNvPr>
          <p:cNvSpPr>
            <a:spLocks noChangeArrowheads="1"/>
          </p:cNvSpPr>
          <p:nvPr/>
        </p:nvSpPr>
        <p:spPr bwMode="auto">
          <a:xfrm>
            <a:off x="1834154" y="2830709"/>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77" name="Rectangle 15">
            <a:extLst>
              <a:ext uri="{FF2B5EF4-FFF2-40B4-BE49-F238E27FC236}">
                <a16:creationId xmlns:a16="http://schemas.microsoft.com/office/drawing/2014/main" id="{6B872084-BCE1-4021-1D7E-16BE30EAB3A3}"/>
              </a:ext>
            </a:extLst>
          </p:cNvPr>
          <p:cNvSpPr>
            <a:spLocks noChangeArrowheads="1"/>
          </p:cNvSpPr>
          <p:nvPr/>
        </p:nvSpPr>
        <p:spPr bwMode="auto">
          <a:xfrm>
            <a:off x="7088044" y="1681747"/>
            <a:ext cx="659829"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78" name="Rectangle 16">
            <a:extLst>
              <a:ext uri="{FF2B5EF4-FFF2-40B4-BE49-F238E27FC236}">
                <a16:creationId xmlns:a16="http://schemas.microsoft.com/office/drawing/2014/main" id="{2B4D8A35-DD0E-B49C-DF32-EABD6FBF852D}"/>
              </a:ext>
            </a:extLst>
          </p:cNvPr>
          <p:cNvSpPr>
            <a:spLocks noChangeArrowheads="1"/>
          </p:cNvSpPr>
          <p:nvPr/>
        </p:nvSpPr>
        <p:spPr bwMode="auto">
          <a:xfrm>
            <a:off x="5482789" y="2843036"/>
            <a:ext cx="886466"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grpSp>
        <p:nvGrpSpPr>
          <p:cNvPr id="79" name="Group 17">
            <a:extLst>
              <a:ext uri="{FF2B5EF4-FFF2-40B4-BE49-F238E27FC236}">
                <a16:creationId xmlns:a16="http://schemas.microsoft.com/office/drawing/2014/main" id="{621D9454-3E47-6BF3-E151-67CD2FFDCD1F}"/>
              </a:ext>
            </a:extLst>
          </p:cNvPr>
          <p:cNvGrpSpPr>
            <a:grpSpLocks/>
          </p:cNvGrpSpPr>
          <p:nvPr/>
        </p:nvGrpSpPr>
        <p:grpSpPr bwMode="auto">
          <a:xfrm>
            <a:off x="2350685" y="2155407"/>
            <a:ext cx="1689736" cy="447216"/>
            <a:chOff x="1778" y="1478"/>
            <a:chExt cx="1178" cy="373"/>
          </a:xfrm>
        </p:grpSpPr>
        <p:sp>
          <p:nvSpPr>
            <p:cNvPr id="80" name="Rectangle 18">
              <a:extLst>
                <a:ext uri="{FF2B5EF4-FFF2-40B4-BE49-F238E27FC236}">
                  <a16:creationId xmlns:a16="http://schemas.microsoft.com/office/drawing/2014/main" id="{2FDD71C6-E3E2-CBBE-C367-1A9D9F045D7F}"/>
                </a:ext>
              </a:extLst>
            </p:cNvPr>
            <p:cNvSpPr>
              <a:spLocks noChangeArrowheads="1"/>
            </p:cNvSpPr>
            <p:nvPr/>
          </p:nvSpPr>
          <p:spPr bwMode="auto">
            <a:xfrm>
              <a:off x="2545" y="1530"/>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كـ:</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81" name="Rectangle 19">
              <a:extLst>
                <a:ext uri="{FF2B5EF4-FFF2-40B4-BE49-F238E27FC236}">
                  <a16:creationId xmlns:a16="http://schemas.microsoft.com/office/drawing/2014/main" id="{E45429EA-67B7-7947-0CD6-D33FC0FC4A5E}"/>
                </a:ext>
              </a:extLst>
            </p:cNvPr>
            <p:cNvSpPr>
              <a:spLocks noChangeArrowheads="1"/>
            </p:cNvSpPr>
            <p:nvPr/>
          </p:nvSpPr>
          <p:spPr bwMode="auto">
            <a:xfrm>
              <a:off x="1778" y="1478"/>
              <a:ext cx="1126"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ملك</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grpSp>
        <p:nvGrpSpPr>
          <p:cNvPr id="82" name="Group 20">
            <a:extLst>
              <a:ext uri="{FF2B5EF4-FFF2-40B4-BE49-F238E27FC236}">
                <a16:creationId xmlns:a16="http://schemas.microsoft.com/office/drawing/2014/main" id="{CD941841-7863-7F45-18A2-E5A8560304C6}"/>
              </a:ext>
            </a:extLst>
          </p:cNvPr>
          <p:cNvGrpSpPr>
            <a:grpSpLocks/>
          </p:cNvGrpSpPr>
          <p:nvPr/>
        </p:nvGrpSpPr>
        <p:grpSpPr bwMode="auto">
          <a:xfrm>
            <a:off x="6293613" y="2149237"/>
            <a:ext cx="1381338" cy="461882"/>
            <a:chOff x="4337" y="1474"/>
            <a:chExt cx="963" cy="384"/>
          </a:xfrm>
        </p:grpSpPr>
        <p:sp>
          <p:nvSpPr>
            <p:cNvPr id="83" name="Rectangle 21">
              <a:extLst>
                <a:ext uri="{FF2B5EF4-FFF2-40B4-BE49-F238E27FC236}">
                  <a16:creationId xmlns:a16="http://schemas.microsoft.com/office/drawing/2014/main" id="{6E2EEAAC-3A3F-1B0F-E543-82D17FDA9CB3}"/>
                </a:ext>
              </a:extLst>
            </p:cNvPr>
            <p:cNvSpPr>
              <a:spLocks noChangeArrowheads="1"/>
            </p:cNvSpPr>
            <p:nvPr/>
          </p:nvSpPr>
          <p:spPr bwMode="auto">
            <a:xfrm>
              <a:off x="4840" y="1538"/>
              <a:ext cx="460"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كـ:</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84" name="Rectangle 22">
              <a:extLst>
                <a:ext uri="{FF2B5EF4-FFF2-40B4-BE49-F238E27FC236}">
                  <a16:creationId xmlns:a16="http://schemas.microsoft.com/office/drawing/2014/main" id="{CBDF78E8-244B-973B-EC82-89C09F0D8A4A}"/>
                </a:ext>
              </a:extLst>
            </p:cNvPr>
            <p:cNvSpPr>
              <a:spLocks noChangeArrowheads="1"/>
            </p:cNvSpPr>
            <p:nvPr/>
          </p:nvSpPr>
          <p:spPr bwMode="auto">
            <a:xfrm>
              <a:off x="4337" y="1474"/>
              <a:ext cx="963"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خادم</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85" name="Rectangle 23">
            <a:extLst>
              <a:ext uri="{FF2B5EF4-FFF2-40B4-BE49-F238E27FC236}">
                <a16:creationId xmlns:a16="http://schemas.microsoft.com/office/drawing/2014/main" id="{65436E54-53CF-3722-69F3-552225167C7B}"/>
              </a:ext>
            </a:extLst>
          </p:cNvPr>
          <p:cNvSpPr>
            <a:spLocks noChangeArrowheads="1"/>
          </p:cNvSpPr>
          <p:nvPr/>
        </p:nvSpPr>
        <p:spPr bwMode="auto">
          <a:xfrm>
            <a:off x="3655772" y="4441413"/>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86" name="Rectangle 24">
            <a:extLst>
              <a:ext uri="{FF2B5EF4-FFF2-40B4-BE49-F238E27FC236}">
                <a16:creationId xmlns:a16="http://schemas.microsoft.com/office/drawing/2014/main" id="{C1465345-AC5D-DE1F-2995-43DC1215B284}"/>
              </a:ext>
            </a:extLst>
          </p:cNvPr>
          <p:cNvSpPr>
            <a:spLocks noChangeArrowheads="1"/>
          </p:cNvSpPr>
          <p:nvPr/>
        </p:nvSpPr>
        <p:spPr bwMode="auto">
          <a:xfrm>
            <a:off x="185880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grpSp>
        <p:nvGrpSpPr>
          <p:cNvPr id="87" name="Group 25">
            <a:extLst>
              <a:ext uri="{FF2B5EF4-FFF2-40B4-BE49-F238E27FC236}">
                <a16:creationId xmlns:a16="http://schemas.microsoft.com/office/drawing/2014/main" id="{29D1E093-5CC7-40D2-E5B6-7DF45D56C5E8}"/>
              </a:ext>
            </a:extLst>
          </p:cNvPr>
          <p:cNvGrpSpPr>
            <a:grpSpLocks/>
          </p:cNvGrpSpPr>
          <p:nvPr/>
        </p:nvGrpSpPr>
        <p:grpSpPr bwMode="auto">
          <a:xfrm>
            <a:off x="2211452" y="4996248"/>
            <a:ext cx="2126772" cy="444857"/>
            <a:chOff x="1691" y="3381"/>
            <a:chExt cx="1262" cy="371"/>
          </a:xfrm>
        </p:grpSpPr>
        <p:sp>
          <p:nvSpPr>
            <p:cNvPr id="88" name="Rectangle 26">
              <a:extLst>
                <a:ext uri="{FF2B5EF4-FFF2-40B4-BE49-F238E27FC236}">
                  <a16:creationId xmlns:a16="http://schemas.microsoft.com/office/drawing/2014/main" id="{E41BC7AC-B099-967B-E463-349D76347C42}"/>
                </a:ext>
              </a:extLst>
            </p:cNvPr>
            <p:cNvSpPr>
              <a:spLocks noChangeArrowheads="1"/>
            </p:cNvSpPr>
            <p:nvPr/>
          </p:nvSpPr>
          <p:spPr bwMode="auto">
            <a:xfrm>
              <a:off x="2542" y="3388"/>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كـ:</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89" name="Rectangle 27">
              <a:extLst>
                <a:ext uri="{FF2B5EF4-FFF2-40B4-BE49-F238E27FC236}">
                  <a16:creationId xmlns:a16="http://schemas.microsoft.com/office/drawing/2014/main" id="{665A64DE-8F4E-B3C6-E6EE-0136B1D05E8C}"/>
                </a:ext>
              </a:extLst>
            </p:cNvPr>
            <p:cNvSpPr>
              <a:spLocks noChangeArrowheads="1"/>
            </p:cNvSpPr>
            <p:nvPr/>
          </p:nvSpPr>
          <p:spPr bwMode="auto">
            <a:xfrm>
              <a:off x="1691" y="3381"/>
              <a:ext cx="1224"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الله/الإنسان</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90" name="Rectangle 28">
            <a:extLst>
              <a:ext uri="{FF2B5EF4-FFF2-40B4-BE49-F238E27FC236}">
                <a16:creationId xmlns:a16="http://schemas.microsoft.com/office/drawing/2014/main" id="{720FFAE2-2DEE-6BF5-933E-B969612464EB}"/>
              </a:ext>
            </a:extLst>
          </p:cNvPr>
          <p:cNvSpPr>
            <a:spLocks noChangeArrowheads="1"/>
          </p:cNvSpPr>
          <p:nvPr/>
        </p:nvSpPr>
        <p:spPr bwMode="auto">
          <a:xfrm>
            <a:off x="542115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grpSp>
        <p:nvGrpSpPr>
          <p:cNvPr id="91" name="Group 29">
            <a:extLst>
              <a:ext uri="{FF2B5EF4-FFF2-40B4-BE49-F238E27FC236}">
                <a16:creationId xmlns:a16="http://schemas.microsoft.com/office/drawing/2014/main" id="{9C50A548-4A41-AA97-2F40-E22835C082AF}"/>
              </a:ext>
            </a:extLst>
          </p:cNvPr>
          <p:cNvGrpSpPr>
            <a:grpSpLocks/>
          </p:cNvGrpSpPr>
          <p:nvPr/>
        </p:nvGrpSpPr>
        <p:grpSpPr bwMode="auto">
          <a:xfrm>
            <a:off x="2202767" y="2673563"/>
            <a:ext cx="1823135" cy="642305"/>
            <a:chOff x="1682" y="1811"/>
            <a:chExt cx="1271" cy="534"/>
          </a:xfrm>
        </p:grpSpPr>
        <p:sp>
          <p:nvSpPr>
            <p:cNvPr id="92" name="Rectangle 30">
              <a:extLst>
                <a:ext uri="{FF2B5EF4-FFF2-40B4-BE49-F238E27FC236}">
                  <a16:creationId xmlns:a16="http://schemas.microsoft.com/office/drawing/2014/main" id="{8A2F2FB0-6760-30DE-4B1E-ED79B02B2563}"/>
                </a:ext>
              </a:extLst>
            </p:cNvPr>
            <p:cNvSpPr>
              <a:spLocks noChangeArrowheads="1"/>
            </p:cNvSpPr>
            <p:nvPr/>
          </p:nvSpPr>
          <p:spPr bwMode="auto">
            <a:xfrm>
              <a:off x="2488" y="1826"/>
              <a:ext cx="465" cy="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ctr" defTabSz="987712" rtl="0" eaLnBrk="1" fontAlgn="base" latinLnBrk="0" hangingPunct="1">
                <a:lnSpc>
                  <a:spcPct val="90000"/>
                </a:lnSpc>
                <a:spcBef>
                  <a:spcPts val="1213"/>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i="0"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Helvetica" charset="0"/>
                  <a:ea typeface="MS Gothic" charset="0"/>
                  <a:cs typeface="MS Gothic" charset="0"/>
                </a:rPr>
                <a:t>م</a:t>
              </a: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ماذا:</a:t>
              </a:r>
              <a:endParaRPr kumimoji="0" lang="en-GB" sz="1941" b="1" i="0"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Helvetica" charset="0"/>
                <a:ea typeface="MS Gothic" charset="0"/>
                <a:cs typeface="MS Gothic" charset="0"/>
              </a:endParaRPr>
            </a:p>
          </p:txBody>
        </p:sp>
        <p:sp>
          <p:nvSpPr>
            <p:cNvPr id="93" name="Rectangle 31">
              <a:extLst>
                <a:ext uri="{FF2B5EF4-FFF2-40B4-BE49-F238E27FC236}">
                  <a16:creationId xmlns:a16="http://schemas.microsoft.com/office/drawing/2014/main" id="{9DEB1E07-C452-7F5B-66BC-4B0514E38FF4}"/>
                </a:ext>
              </a:extLst>
            </p:cNvPr>
            <p:cNvSpPr>
              <a:spLocks noChangeArrowheads="1"/>
            </p:cNvSpPr>
            <p:nvPr/>
          </p:nvSpPr>
          <p:spPr bwMode="auto">
            <a:xfrm>
              <a:off x="1682" y="1811"/>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قال</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grpSp>
        <p:nvGrpSpPr>
          <p:cNvPr id="94" name="Group 32">
            <a:extLst>
              <a:ext uri="{FF2B5EF4-FFF2-40B4-BE49-F238E27FC236}">
                <a16:creationId xmlns:a16="http://schemas.microsoft.com/office/drawing/2014/main" id="{95EC84E3-8D69-4E47-5C3C-0983803A86D9}"/>
              </a:ext>
            </a:extLst>
          </p:cNvPr>
          <p:cNvGrpSpPr>
            <a:grpSpLocks/>
          </p:cNvGrpSpPr>
          <p:nvPr/>
        </p:nvGrpSpPr>
        <p:grpSpPr bwMode="auto">
          <a:xfrm>
            <a:off x="2272333" y="5455881"/>
            <a:ext cx="2131829" cy="445043"/>
            <a:chOff x="1731" y="3669"/>
            <a:chExt cx="1265" cy="370"/>
          </a:xfrm>
        </p:grpSpPr>
        <p:sp>
          <p:nvSpPr>
            <p:cNvPr id="95" name="Rectangle 33">
              <a:extLst>
                <a:ext uri="{FF2B5EF4-FFF2-40B4-BE49-F238E27FC236}">
                  <a16:creationId xmlns:a16="http://schemas.microsoft.com/office/drawing/2014/main" id="{5E12903E-7B24-2F9A-B128-CA814D0AF407}"/>
                </a:ext>
              </a:extLst>
            </p:cNvPr>
            <p:cNvSpPr>
              <a:spLocks noChangeArrowheads="1"/>
            </p:cNvSpPr>
            <p:nvPr/>
          </p:nvSpPr>
          <p:spPr bwMode="auto">
            <a:xfrm>
              <a:off x="1731" y="3669"/>
              <a:ext cx="86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شَعَرَ</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6" name="Rectangle 34">
              <a:extLst>
                <a:ext uri="{FF2B5EF4-FFF2-40B4-BE49-F238E27FC236}">
                  <a16:creationId xmlns:a16="http://schemas.microsoft.com/office/drawing/2014/main" id="{700D8BF6-0A74-521F-0C07-69ECCE932940}"/>
                </a:ext>
              </a:extLst>
            </p:cNvPr>
            <p:cNvSpPr>
              <a:spLocks noChangeArrowheads="1"/>
            </p:cNvSpPr>
            <p:nvPr/>
          </p:nvSpPr>
          <p:spPr bwMode="auto">
            <a:xfrm>
              <a:off x="2542" y="3716"/>
              <a:ext cx="45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90000"/>
                </a:lnSpc>
                <a:spcBef>
                  <a:spcPts val="1213"/>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ماذا:</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grpSp>
        <p:nvGrpSpPr>
          <p:cNvPr id="97" name="Group 35">
            <a:extLst>
              <a:ext uri="{FF2B5EF4-FFF2-40B4-BE49-F238E27FC236}">
                <a16:creationId xmlns:a16="http://schemas.microsoft.com/office/drawing/2014/main" id="{09ADDB27-CBA9-E53E-308A-E0238775AE8A}"/>
              </a:ext>
            </a:extLst>
          </p:cNvPr>
          <p:cNvGrpSpPr>
            <a:grpSpLocks/>
          </p:cNvGrpSpPr>
          <p:nvPr/>
        </p:nvGrpSpPr>
        <p:grpSpPr bwMode="auto">
          <a:xfrm>
            <a:off x="6293613" y="2603798"/>
            <a:ext cx="1356956" cy="445043"/>
            <a:chOff x="4091" y="1753"/>
            <a:chExt cx="1192" cy="370"/>
          </a:xfrm>
        </p:grpSpPr>
        <p:sp>
          <p:nvSpPr>
            <p:cNvPr id="98" name="Rectangle 36">
              <a:extLst>
                <a:ext uri="{FF2B5EF4-FFF2-40B4-BE49-F238E27FC236}">
                  <a16:creationId xmlns:a16="http://schemas.microsoft.com/office/drawing/2014/main" id="{B7E08243-D0E4-19A0-312E-68D55EB2C323}"/>
                </a:ext>
              </a:extLst>
            </p:cNvPr>
            <p:cNvSpPr>
              <a:spLocks noChangeArrowheads="1"/>
            </p:cNvSpPr>
            <p:nvPr/>
          </p:nvSpPr>
          <p:spPr bwMode="auto">
            <a:xfrm flipH="1">
              <a:off x="4709" y="1826"/>
              <a:ext cx="57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90000"/>
                </a:lnSpc>
                <a:spcBef>
                  <a:spcPts val="1213"/>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ماذا:</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 name="Rectangle 37">
              <a:extLst>
                <a:ext uri="{FF2B5EF4-FFF2-40B4-BE49-F238E27FC236}">
                  <a16:creationId xmlns:a16="http://schemas.microsoft.com/office/drawing/2014/main" id="{03D9C5B0-8AF2-883E-BDC0-98E440241A2A}"/>
                </a:ext>
              </a:extLst>
            </p:cNvPr>
            <p:cNvSpPr>
              <a:spLocks noChangeArrowheads="1"/>
            </p:cNvSpPr>
            <p:nvPr/>
          </p:nvSpPr>
          <p:spPr bwMode="auto">
            <a:xfrm>
              <a:off x="4091" y="1753"/>
              <a:ext cx="807"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فعل</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100" name="AutoShape 38">
            <a:extLst>
              <a:ext uri="{FF2B5EF4-FFF2-40B4-BE49-F238E27FC236}">
                <a16:creationId xmlns:a16="http://schemas.microsoft.com/office/drawing/2014/main" id="{08151A66-0AAB-C887-1B16-E42C629637E8}"/>
              </a:ext>
            </a:extLst>
          </p:cNvPr>
          <p:cNvSpPr>
            <a:spLocks noChangeArrowheads="1"/>
          </p:cNvSpPr>
          <p:nvPr/>
        </p:nvSpPr>
        <p:spPr bwMode="auto">
          <a:xfrm>
            <a:off x="5114534" y="3687745"/>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marL="0" marR="0" lvl="0" indent="0" algn="l" defTabSz="987712" rtl="0" eaLnBrk="1" fontAlgn="base" latinLnBrk="0" hangingPunct="1">
              <a:lnSpc>
                <a:spcPct val="100000"/>
              </a:lnSpc>
              <a:spcBef>
                <a:spcPct val="0"/>
              </a:spcBef>
              <a:spcAft>
                <a:spcPct val="0"/>
              </a:spcAft>
              <a:buClrTx/>
              <a:buSzTx/>
              <a:buFontTx/>
              <a:buNone/>
              <a:tabLst/>
              <a:defRPr/>
            </a:pPr>
            <a:endParaRPr kumimoji="0" lang="en-US" sz="262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MS Gothic" charset="0"/>
            </a:endParaRPr>
          </a:p>
        </p:txBody>
      </p:sp>
      <p:sp>
        <p:nvSpPr>
          <p:cNvPr id="107" name="Rectangle 45">
            <a:extLst>
              <a:ext uri="{FF2B5EF4-FFF2-40B4-BE49-F238E27FC236}">
                <a16:creationId xmlns:a16="http://schemas.microsoft.com/office/drawing/2014/main" id="{79560958-FC7D-1C7C-8165-C76A05F66DB0}"/>
              </a:ext>
            </a:extLst>
          </p:cNvPr>
          <p:cNvSpPr>
            <a:spLocks noChangeArrowheads="1"/>
          </p:cNvSpPr>
          <p:nvPr/>
        </p:nvSpPr>
        <p:spPr bwMode="auto">
          <a:xfrm>
            <a:off x="5480571" y="4461585"/>
            <a:ext cx="3426641"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الكنيسة</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08" name="Rectangle 46">
            <a:extLst>
              <a:ext uri="{FF2B5EF4-FFF2-40B4-BE49-F238E27FC236}">
                <a16:creationId xmlns:a16="http://schemas.microsoft.com/office/drawing/2014/main" id="{31367FE3-F932-937D-F8A3-A9975871C85C}"/>
              </a:ext>
            </a:extLst>
          </p:cNvPr>
          <p:cNvSpPr>
            <a:spLocks noChangeArrowheads="1"/>
          </p:cNvSpPr>
          <p:nvPr/>
        </p:nvSpPr>
        <p:spPr bwMode="auto">
          <a:xfrm>
            <a:off x="7227824" y="4547242"/>
            <a:ext cx="634008"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إلى:</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nvGrpSpPr>
          <p:cNvPr id="109" name="Group 47">
            <a:extLst>
              <a:ext uri="{FF2B5EF4-FFF2-40B4-BE49-F238E27FC236}">
                <a16:creationId xmlns:a16="http://schemas.microsoft.com/office/drawing/2014/main" id="{33356484-D16A-E8D5-5AF3-FF8F30278B25}"/>
              </a:ext>
            </a:extLst>
          </p:cNvPr>
          <p:cNvGrpSpPr>
            <a:grpSpLocks/>
          </p:cNvGrpSpPr>
          <p:nvPr/>
        </p:nvGrpSpPr>
        <p:grpSpPr bwMode="auto">
          <a:xfrm>
            <a:off x="5876968" y="4997787"/>
            <a:ext cx="2123823" cy="464288"/>
            <a:chOff x="4091" y="3376"/>
            <a:chExt cx="1221" cy="386"/>
          </a:xfrm>
        </p:grpSpPr>
        <p:sp>
          <p:nvSpPr>
            <p:cNvPr id="110" name="Rectangle 48">
              <a:extLst>
                <a:ext uri="{FF2B5EF4-FFF2-40B4-BE49-F238E27FC236}">
                  <a16:creationId xmlns:a16="http://schemas.microsoft.com/office/drawing/2014/main" id="{D9F5220C-1489-9E4C-2952-0E41BDB6850E}"/>
                </a:ext>
              </a:extLst>
            </p:cNvPr>
            <p:cNvSpPr>
              <a:spLocks noChangeArrowheads="1"/>
            </p:cNvSpPr>
            <p:nvPr/>
          </p:nvSpPr>
          <p:spPr bwMode="auto">
            <a:xfrm>
              <a:off x="4898" y="3442"/>
              <a:ext cx="41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100000"/>
                </a:lnSpc>
                <a:spcBef>
                  <a:spcPts val="1213"/>
                </a:spcBef>
                <a:spcAft>
                  <a:spcPct val="0"/>
                </a:spcAft>
                <a:buClr>
                  <a:srgbClr val="FAFD00"/>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كـ:</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11" name="Rectangle 49">
              <a:extLst>
                <a:ext uri="{FF2B5EF4-FFF2-40B4-BE49-F238E27FC236}">
                  <a16:creationId xmlns:a16="http://schemas.microsoft.com/office/drawing/2014/main" id="{549D2F96-AD15-9A9F-7ADF-79FB679014E7}"/>
                </a:ext>
              </a:extLst>
            </p:cNvPr>
            <p:cNvSpPr>
              <a:spLocks noChangeArrowheads="1"/>
            </p:cNvSpPr>
            <p:nvPr/>
          </p:nvSpPr>
          <p:spPr bwMode="auto">
            <a:xfrm>
              <a:off x="4091" y="3376"/>
              <a:ext cx="74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CECECE"/>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الله</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grpSp>
        <p:nvGrpSpPr>
          <p:cNvPr id="112" name="Group 50">
            <a:extLst>
              <a:ext uri="{FF2B5EF4-FFF2-40B4-BE49-F238E27FC236}">
                <a16:creationId xmlns:a16="http://schemas.microsoft.com/office/drawing/2014/main" id="{EA26EFDE-FD9F-3587-A3B2-4C658FD0AC5B}"/>
              </a:ext>
            </a:extLst>
          </p:cNvPr>
          <p:cNvGrpSpPr>
            <a:grpSpLocks/>
          </p:cNvGrpSpPr>
          <p:nvPr/>
        </p:nvGrpSpPr>
        <p:grpSpPr bwMode="auto">
          <a:xfrm>
            <a:off x="5879130" y="5456384"/>
            <a:ext cx="2129041" cy="445044"/>
            <a:chOff x="4093" y="3662"/>
            <a:chExt cx="1224" cy="370"/>
          </a:xfrm>
        </p:grpSpPr>
        <p:sp>
          <p:nvSpPr>
            <p:cNvPr id="113" name="Rectangle 51">
              <a:extLst>
                <a:ext uri="{FF2B5EF4-FFF2-40B4-BE49-F238E27FC236}">
                  <a16:creationId xmlns:a16="http://schemas.microsoft.com/office/drawing/2014/main" id="{BFD25F7B-0843-89EE-E82A-DED8DA18AE79}"/>
                </a:ext>
              </a:extLst>
            </p:cNvPr>
            <p:cNvSpPr>
              <a:spLocks noChangeArrowheads="1"/>
            </p:cNvSpPr>
            <p:nvPr/>
          </p:nvSpPr>
          <p:spPr bwMode="auto">
            <a:xfrm>
              <a:off x="4093" y="3662"/>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marL="0" marR="0" lvl="0" indent="0" algn="l" defTabSz="987712" rtl="0" eaLnBrk="1" fontAlgn="base" latinLnBrk="0" hangingPunct="1">
                <a:lnSpc>
                  <a:spcPct val="100000"/>
                </a:lnSpc>
                <a:spcBef>
                  <a:spcPts val="1699"/>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عنى</a:t>
              </a:r>
              <a:endParaRPr kumimoji="0" lang="en-GB" sz="2330"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14" name="Rectangle 52">
              <a:extLst>
                <a:ext uri="{FF2B5EF4-FFF2-40B4-BE49-F238E27FC236}">
                  <a16:creationId xmlns:a16="http://schemas.microsoft.com/office/drawing/2014/main" id="{64C4009E-0161-8F9F-0761-8EA527447B38}"/>
                </a:ext>
              </a:extLst>
            </p:cNvPr>
            <p:cNvSpPr>
              <a:spLocks noChangeArrowheads="1"/>
            </p:cNvSpPr>
            <p:nvPr/>
          </p:nvSpPr>
          <p:spPr bwMode="auto">
            <a:xfrm>
              <a:off x="4870" y="3715"/>
              <a:ext cx="442"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marL="0" marR="0" lvl="0" indent="0" algn="l" defTabSz="987712" rtl="0" eaLnBrk="1" fontAlgn="base" latinLnBrk="0" hangingPunct="1">
                <a:lnSpc>
                  <a:spcPct val="90000"/>
                </a:lnSpc>
                <a:spcBef>
                  <a:spcPts val="1213"/>
                </a:spcBef>
                <a:spcAft>
                  <a:spcPct val="0"/>
                </a:spcAft>
                <a:buClr>
                  <a:srgbClr val="FFEA18"/>
                </a:buClr>
                <a:buSzTx/>
                <a:buFontTx/>
                <a:buNone/>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kumimoji="0" lang="ar-JO"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ماذا:</a:t>
              </a:r>
              <a:endParaRPr kumimoji="0" lang="en-GB" sz="1941" b="1" u="none" strike="noStrike" kern="1200" cap="none" spc="0" normalizeH="0" baseline="0" noProof="0" dirty="0">
                <a:ln>
                  <a:noFill/>
                </a:ln>
                <a:solidFill>
                  <a:srgbClr val="3659B6"/>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grpSp>
      <p:sp>
        <p:nvSpPr>
          <p:cNvPr id="67592" name="Rectangle 7"/>
          <p:cNvSpPr>
            <a:spLocks noChangeArrowheads="1"/>
          </p:cNvSpPr>
          <p:nvPr/>
        </p:nvSpPr>
        <p:spPr bwMode="auto">
          <a:xfrm>
            <a:off x="2616102" y="3776487"/>
            <a:ext cx="1918307"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marL="0" marR="0" lvl="0" indent="0" algn="r" defTabSz="388140" rtl="0" eaLnBrk="0" fontAlgn="base" latinLnBrk="0" hangingPunct="0">
              <a:lnSpc>
                <a:spcPct val="100000"/>
              </a:lnSpc>
              <a:spcBef>
                <a:spcPts val="1927"/>
              </a:spcBef>
              <a:spcAft>
                <a:spcPct val="0"/>
              </a:spcAft>
              <a:buClr>
                <a:srgbClr val="66FF99"/>
              </a:buClr>
              <a:buSzTx/>
              <a:buFontTx/>
              <a:buNone/>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kumimoji="0" lang="ar-JO" sz="3084" b="1" i="0" u="none" strike="noStrike" kern="1200" cap="none" spc="0" normalizeH="0" baseline="0" noProof="0" dirty="0">
                <a:ln>
                  <a:noFill/>
                </a:ln>
                <a:solidFill>
                  <a:srgbClr val="FFFF00"/>
                </a:solidFill>
                <a:effectLst/>
                <a:uLnTx/>
                <a:uFillTx/>
                <a:latin typeface="Helvetica" charset="0"/>
                <a:ea typeface="ＭＳ Ｐゴシック" charset="0"/>
              </a:rPr>
              <a:t>3</a:t>
            </a:r>
            <a:r>
              <a:rPr kumimoji="0" lang="ar-JO" sz="3084" b="1" i="0" u="none" strike="noStrike" kern="1200" cap="none" spc="0" normalizeH="0" baseline="0" noProof="0" dirty="0">
                <a:ln>
                  <a:noFill/>
                </a:ln>
                <a:solidFill>
                  <a:srgbClr val="66FF99"/>
                </a:solidFill>
                <a:effectLst/>
                <a:uLnTx/>
                <a:uFillTx/>
                <a:latin typeface="Helvetica" charset="0"/>
                <a:ea typeface="ＭＳ Ｐゴシック" charset="0"/>
              </a:rPr>
              <a:t>       </a:t>
            </a:r>
            <a:r>
              <a:rPr kumimoji="0" lang="ar-JO" sz="3084"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لوقا </a:t>
            </a:r>
            <a:endParaRPr kumimoji="0" lang="en-GB" sz="3084" b="1" i="0" u="none" strike="noStrike" kern="1200" cap="none" spc="0" normalizeH="0" baseline="0" noProof="0" dirty="0">
              <a:ln>
                <a:noFill/>
              </a:ln>
              <a:solidFill>
                <a:srgbClr val="66FF99"/>
              </a:solidFill>
              <a:effectLst/>
              <a:uLnTx/>
              <a:uFillTx/>
              <a:latin typeface="Helvetica" charset="0"/>
              <a:ea typeface="ＭＳ Ｐゴシック" charset="0"/>
            </a:endParaRPr>
          </a:p>
        </p:txBody>
      </p:sp>
      <p:sp>
        <p:nvSpPr>
          <p:cNvPr id="67593" name="Rectangle 8"/>
          <p:cNvSpPr>
            <a:spLocks noChangeArrowheads="1"/>
          </p:cNvSpPr>
          <p:nvPr/>
        </p:nvSpPr>
        <p:spPr bwMode="auto">
          <a:xfrm>
            <a:off x="2117149" y="1052737"/>
            <a:ext cx="2218765"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marL="0" marR="0" lvl="0" indent="0" algn="r" defTabSz="388140" rtl="0" eaLnBrk="0" fontAlgn="base" latinLnBrk="0" hangingPunct="0">
              <a:lnSpc>
                <a:spcPct val="100000"/>
              </a:lnSpc>
              <a:spcBef>
                <a:spcPts val="1927"/>
              </a:spcBef>
              <a:spcAft>
                <a:spcPct val="0"/>
              </a:spcAft>
              <a:buClr>
                <a:srgbClr val="66FF99"/>
              </a:buClr>
              <a:buSzTx/>
              <a:buFontTx/>
              <a:buNone/>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kumimoji="0" lang="ar-JO" sz="3084" b="1" i="0" u="none" strike="noStrike" kern="1200" cap="none" spc="0" normalizeH="0" baseline="0" noProof="0" dirty="0">
                <a:ln>
                  <a:noFill/>
                </a:ln>
                <a:solidFill>
                  <a:srgbClr val="FFFF00"/>
                </a:solidFill>
                <a:effectLst/>
                <a:uLnTx/>
                <a:uFillTx/>
                <a:latin typeface="Helvetica" charset="0"/>
                <a:ea typeface="ＭＳ Ｐゴシック" charset="0"/>
              </a:rPr>
              <a:t>1</a:t>
            </a:r>
            <a:r>
              <a:rPr kumimoji="0" lang="ar-JO" sz="3084" b="1" i="0" u="none" strike="noStrike" kern="1200" cap="none" spc="0" normalizeH="0" baseline="0" noProof="0" dirty="0">
                <a:ln>
                  <a:noFill/>
                </a:ln>
                <a:solidFill>
                  <a:srgbClr val="66FF99"/>
                </a:solidFill>
                <a:effectLst/>
                <a:uLnTx/>
                <a:uFillTx/>
                <a:latin typeface="Helvetica" charset="0"/>
                <a:ea typeface="ＭＳ Ｐゴシック" charset="0"/>
              </a:rPr>
              <a:t>         </a:t>
            </a:r>
            <a:r>
              <a:rPr kumimoji="0" lang="ar-JO" sz="3084"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متى</a:t>
            </a:r>
            <a:endParaRPr kumimoji="0" lang="en-GB" sz="3084" b="1" i="0" u="none" strike="noStrike" kern="1200" cap="none" spc="0" normalizeH="0" baseline="0" noProof="0" dirty="0">
              <a:ln>
                <a:noFill/>
              </a:ln>
              <a:solidFill>
                <a:srgbClr val="66FF99"/>
              </a:solidFill>
              <a:effectLst/>
              <a:uLnTx/>
              <a:uFillTx/>
              <a:latin typeface="Helvetica" charset="0"/>
              <a:ea typeface="ＭＳ Ｐゴシック" charset="0"/>
            </a:endParaRPr>
          </a:p>
        </p:txBody>
      </p:sp>
      <p:sp>
        <p:nvSpPr>
          <p:cNvPr id="67594" name="Rectangle 9"/>
          <p:cNvSpPr>
            <a:spLocks noChangeArrowheads="1"/>
          </p:cNvSpPr>
          <p:nvPr/>
        </p:nvSpPr>
        <p:spPr bwMode="auto">
          <a:xfrm>
            <a:off x="5165234" y="1073130"/>
            <a:ext cx="2478437" cy="102565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marL="0" marR="0" lvl="0" indent="0" algn="r" defTabSz="388140" rtl="0" eaLnBrk="0" fontAlgn="base" latinLnBrk="0" hangingPunct="0">
              <a:lnSpc>
                <a:spcPct val="100000"/>
              </a:lnSpc>
              <a:spcBef>
                <a:spcPts val="1927"/>
              </a:spcBef>
              <a:spcAft>
                <a:spcPct val="0"/>
              </a:spcAft>
              <a:buClr>
                <a:srgbClr val="66FF99"/>
              </a:buClr>
              <a:buSzTx/>
              <a:buFontTx/>
              <a:buNone/>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kumimoji="0" lang="ar-JO" sz="3084" b="1" i="0" u="none" strike="noStrike" kern="1200" cap="none" spc="0" normalizeH="0" baseline="0" noProof="0" dirty="0">
                <a:ln>
                  <a:noFill/>
                </a:ln>
                <a:solidFill>
                  <a:srgbClr val="66FF99"/>
                </a:solidFill>
                <a:effectLst/>
                <a:uLnTx/>
                <a:uFillTx/>
                <a:latin typeface="Helvetica" charset="0"/>
                <a:ea typeface="ＭＳ Ｐゴシック" charset="0"/>
              </a:rPr>
              <a:t>  </a:t>
            </a:r>
            <a:r>
              <a:rPr kumimoji="0" lang="ar-JO" sz="3084" b="1" i="0" u="none" strike="noStrike" kern="1200" cap="none" spc="0" normalizeH="0" baseline="0" noProof="0" dirty="0">
                <a:ln>
                  <a:noFill/>
                </a:ln>
                <a:solidFill>
                  <a:srgbClr val="FFFF00"/>
                </a:solidFill>
                <a:effectLst/>
                <a:uLnTx/>
                <a:uFillTx/>
                <a:latin typeface="Helvetica" charset="0"/>
                <a:ea typeface="ＭＳ Ｐゴシック" charset="0"/>
              </a:rPr>
              <a:t>2</a:t>
            </a:r>
            <a:r>
              <a:rPr kumimoji="0" lang="ar-JO" sz="3084" b="1" i="0" u="none" strike="noStrike" kern="1200" cap="none" spc="0" normalizeH="0" baseline="0" noProof="0" dirty="0">
                <a:ln>
                  <a:noFill/>
                </a:ln>
                <a:solidFill>
                  <a:srgbClr val="66FF99"/>
                </a:solidFill>
                <a:effectLst/>
                <a:uLnTx/>
                <a:uFillTx/>
                <a:latin typeface="Helvetica" charset="0"/>
                <a:ea typeface="ＭＳ Ｐゴシック" charset="0"/>
              </a:rPr>
              <a:t>      </a:t>
            </a:r>
            <a:r>
              <a:rPr kumimoji="0" lang="ar-JO" sz="3084"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مرقس</a:t>
            </a:r>
            <a:endParaRPr kumimoji="0" lang="en-GB" sz="3084" b="1" i="0" u="none" strike="noStrike" kern="1200" cap="none" spc="0" normalizeH="0" baseline="0" noProof="0" dirty="0">
              <a:ln>
                <a:noFill/>
              </a:ln>
              <a:solidFill>
                <a:srgbClr val="66FF99"/>
              </a:solidFill>
              <a:effectLst/>
              <a:uLnTx/>
              <a:uFillTx/>
              <a:latin typeface="Helvetica" charset="0"/>
              <a:ea typeface="ＭＳ Ｐゴシック" charset="0"/>
            </a:endParaRPr>
          </a:p>
        </p:txBody>
      </p:sp>
      <p:sp>
        <p:nvSpPr>
          <p:cNvPr id="67613" name="Rectangle 44"/>
          <p:cNvSpPr>
            <a:spLocks noChangeArrowheads="1"/>
          </p:cNvSpPr>
          <p:nvPr/>
        </p:nvSpPr>
        <p:spPr bwMode="auto">
          <a:xfrm>
            <a:off x="5293029" y="3768329"/>
            <a:ext cx="1984924" cy="551036"/>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marL="0" marR="0" lvl="0" indent="0" algn="r" defTabSz="388140" rtl="0" eaLnBrk="0" fontAlgn="base" latinLnBrk="0" hangingPunct="0">
              <a:lnSpc>
                <a:spcPct val="100000"/>
              </a:lnSpc>
              <a:spcBef>
                <a:spcPts val="1927"/>
              </a:spcBef>
              <a:spcAft>
                <a:spcPct val="0"/>
              </a:spcAft>
              <a:buClr>
                <a:srgbClr val="66FF99"/>
              </a:buClr>
              <a:buSzTx/>
              <a:buFontTx/>
              <a:buNone/>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kumimoji="0" lang="ar-JO" sz="3084" b="1" i="0" u="none" strike="noStrike" kern="1200" cap="none" spc="0" normalizeH="0" baseline="0" noProof="0" dirty="0">
                <a:ln>
                  <a:noFill/>
                </a:ln>
                <a:solidFill>
                  <a:srgbClr val="FFFF00"/>
                </a:solidFill>
                <a:effectLst/>
                <a:uLnTx/>
                <a:uFillTx/>
                <a:latin typeface="Helvetica" charset="0"/>
                <a:ea typeface="ＭＳ Ｐゴシック" charset="0"/>
              </a:rPr>
              <a:t>4</a:t>
            </a:r>
            <a:r>
              <a:rPr kumimoji="0" lang="ar-JO" sz="3084" b="1" i="0" u="none" strike="noStrike" kern="1200" cap="none" spc="0" normalizeH="0" baseline="0" noProof="0" dirty="0">
                <a:ln>
                  <a:noFill/>
                </a:ln>
                <a:solidFill>
                  <a:srgbClr val="66FF99"/>
                </a:solidFill>
                <a:effectLst/>
                <a:uLnTx/>
                <a:uFillTx/>
                <a:latin typeface="Helvetica" charset="0"/>
                <a:ea typeface="ＭＳ Ｐゴシック" charset="0"/>
              </a:rPr>
              <a:t>  </a:t>
            </a:r>
            <a:r>
              <a:rPr kumimoji="0" lang="ar-JO" sz="3084"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يوحنا</a:t>
            </a:r>
            <a:endParaRPr kumimoji="0" lang="en-GB" sz="3084" b="1" i="0" u="none" strike="noStrike" kern="1200" cap="none" spc="0" normalizeH="0" baseline="0" noProof="0" dirty="0">
              <a:ln>
                <a:noFill/>
              </a:ln>
              <a:solidFill>
                <a:srgbClr val="66FF99"/>
              </a:solidFill>
              <a:effectLst/>
              <a:uLnTx/>
              <a:uFillTx/>
              <a:latin typeface="Helvetica" charset="0"/>
              <a:ea typeface="ＭＳ Ｐゴシック" charset="0"/>
            </a:endParaRPr>
          </a:p>
        </p:txBody>
      </p:sp>
      <p:sp>
        <p:nvSpPr>
          <p:cNvPr id="29750" name="Text Box 54"/>
          <p:cNvSpPr txBox="1">
            <a:spLocks noChangeArrowheads="1"/>
          </p:cNvSpPr>
          <p:nvPr/>
        </p:nvSpPr>
        <p:spPr bwMode="auto">
          <a:xfrm>
            <a:off x="1975759" y="4359729"/>
            <a:ext cx="2439010" cy="1395221"/>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88140" rtl="1" eaLnBrk="0" fontAlgn="base" latinLnBrk="0" hangingPunct="0">
              <a:lnSpc>
                <a:spcPct val="100000"/>
              </a:lnSpc>
              <a:spcBef>
                <a:spcPts val="2891"/>
              </a:spcBef>
              <a:spcAft>
                <a:spcPct val="0"/>
              </a:spcAft>
              <a:buClr>
                <a:srgbClr val="FFEA18"/>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ar-JO" sz="4271"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57 – 59</a:t>
            </a:r>
            <a:br>
              <a:rPr kumimoji="0" lang="en-US" sz="4271"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br>
            <a:r>
              <a:rPr kumimoji="0" lang="ar-JO" sz="4271"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ب. م</a:t>
            </a:r>
            <a:endParaRPr kumimoji="0" lang="en-GB" sz="4271"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sp>
        <p:nvSpPr>
          <p:cNvPr id="29751" name="Text Box 55"/>
          <p:cNvSpPr txBox="1">
            <a:spLocks noChangeArrowheads="1"/>
          </p:cNvSpPr>
          <p:nvPr/>
        </p:nvSpPr>
        <p:spPr bwMode="auto">
          <a:xfrm>
            <a:off x="5341994" y="4443037"/>
            <a:ext cx="2724513" cy="1217289"/>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88140" rtl="0" eaLnBrk="0" fontAlgn="base" latinLnBrk="0" hangingPunct="0">
              <a:lnSpc>
                <a:spcPct val="100000"/>
              </a:lnSpc>
              <a:spcBef>
                <a:spcPts val="1927"/>
              </a:spcBef>
              <a:spcAft>
                <a:spcPct val="0"/>
              </a:spcAft>
              <a:buClr>
                <a:srgbClr val="FFEA18"/>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ar-JO" sz="3084"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69 ب. م</a:t>
            </a:r>
          </a:p>
          <a:p>
            <a:pPr marL="0" marR="0" lvl="0" indent="0" algn="ctr" defTabSz="388140" rtl="0" eaLnBrk="0" fontAlgn="base" latinLnBrk="0" hangingPunct="0">
              <a:lnSpc>
                <a:spcPct val="100000"/>
              </a:lnSpc>
              <a:spcBef>
                <a:spcPts val="1927"/>
              </a:spcBef>
              <a:spcAft>
                <a:spcPct val="0"/>
              </a:spcAft>
              <a:buClr>
                <a:srgbClr val="FFEA18"/>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ar-JO" sz="2718"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بعد الأناجيل الإزائية</a:t>
            </a:r>
          </a:p>
        </p:txBody>
      </p:sp>
      <p:sp>
        <p:nvSpPr>
          <p:cNvPr id="29752" name="Text Box 56"/>
          <p:cNvSpPr txBox="1">
            <a:spLocks noChangeArrowheads="1"/>
          </p:cNvSpPr>
          <p:nvPr/>
        </p:nvSpPr>
        <p:spPr bwMode="auto">
          <a:xfrm>
            <a:off x="5509470" y="1681748"/>
            <a:ext cx="2145349" cy="1478065"/>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88140" rtl="1" eaLnBrk="0" fontAlgn="base" latinLnBrk="0" hangingPunct="0">
              <a:lnSpc>
                <a:spcPct val="100000"/>
              </a:lnSpc>
              <a:spcBef>
                <a:spcPts val="2891"/>
              </a:spcBef>
              <a:spcAft>
                <a:spcPct val="0"/>
              </a:spcAft>
              <a:buClr>
                <a:srgbClr val="FFEA18"/>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ar-JO" sz="4540" b="1" i="0" u="none" strike="noStrike" kern="1200" cap="none" spc="0" normalizeH="0" baseline="0" noProof="0" dirty="0">
                <a:ln>
                  <a:noFill/>
                </a:ln>
                <a:solidFill>
                  <a:srgbClr val="FFEA18"/>
                </a:solidFill>
                <a:effectLst/>
                <a:uLnTx/>
                <a:uFillTx/>
                <a:latin typeface="Comic Sans MS" charset="0"/>
                <a:ea typeface="ＭＳ Ｐゴシック" charset="0"/>
              </a:rPr>
              <a:t>64 -68</a:t>
            </a:r>
            <a:br>
              <a:rPr kumimoji="0" lang="en-US" sz="4540" b="1" i="0" u="none" strike="noStrike" kern="1200" cap="none" spc="0" normalizeH="0" baseline="0" noProof="0" dirty="0">
                <a:ln>
                  <a:noFill/>
                </a:ln>
                <a:solidFill>
                  <a:srgbClr val="FFEA18"/>
                </a:solidFill>
                <a:effectLst/>
                <a:uLnTx/>
                <a:uFillTx/>
                <a:latin typeface="Comic Sans MS" charset="0"/>
                <a:ea typeface="ＭＳ Ｐゴシック" charset="0"/>
              </a:rPr>
            </a:br>
            <a:r>
              <a:rPr kumimoji="0" lang="ar-JO" sz="4540"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ب. م</a:t>
            </a:r>
            <a:endParaRPr kumimoji="0" lang="en-GB" sz="3883"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sp>
        <p:nvSpPr>
          <p:cNvPr id="29753" name="Text Box 57"/>
          <p:cNvSpPr txBox="1">
            <a:spLocks noChangeArrowheads="1"/>
          </p:cNvSpPr>
          <p:nvPr/>
        </p:nvSpPr>
        <p:spPr bwMode="auto">
          <a:xfrm>
            <a:off x="1966244" y="1721172"/>
            <a:ext cx="2439010" cy="1346362"/>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88140" rtl="1" eaLnBrk="0" fontAlgn="base" latinLnBrk="0" hangingPunct="0">
              <a:lnSpc>
                <a:spcPct val="100000"/>
              </a:lnSpc>
              <a:spcBef>
                <a:spcPts val="2568"/>
              </a:spcBef>
              <a:spcAft>
                <a:spcPct val="0"/>
              </a:spcAft>
              <a:buClr>
                <a:srgbClr val="FFEA18"/>
              </a:buClr>
              <a:buSzTx/>
              <a:buFontTx/>
              <a:buNone/>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kumimoji="0" lang="ar-JO" sz="4112"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السنة</a:t>
            </a:r>
            <a:br>
              <a:rPr kumimoji="0" lang="en-US" sz="4112"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br>
            <a:r>
              <a:rPr kumimoji="0" lang="ar-JO" sz="4112"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40 ب. م</a:t>
            </a:r>
            <a:endParaRPr kumimoji="0" lang="en-GB" sz="4112" b="1"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sp>
        <p:nvSpPr>
          <p:cNvPr id="64" name="Title 63"/>
          <p:cNvSpPr>
            <a:spLocks noGrp="1"/>
          </p:cNvSpPr>
          <p:nvPr>
            <p:ph type="title" idx="4294967295"/>
          </p:nvPr>
        </p:nvSpPr>
        <p:spPr bwMode="auto">
          <a:xfrm>
            <a:off x="695960" y="322460"/>
            <a:ext cx="7752081" cy="59139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7079" tIns="43541" rIns="87079" bIns="43541"/>
          <a:lstStyle/>
          <a:p>
            <a:r>
              <a:rPr lang="ar-JO" sz="2741" b="1" dirty="0">
                <a:solidFill>
                  <a:srgbClr val="FFEA18"/>
                </a:solidFill>
                <a:latin typeface="Arial" panose="020B0604020202020204" pitchFamily="34" charset="0"/>
                <a:cs typeface="Arial" panose="020B0604020202020204" pitchFamily="34" charset="0"/>
              </a:rPr>
              <a:t>متى أعتقد أنهم كتبوا؟...</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3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r>
              <a:rPr lang="en-US" sz="5400" dirty="0">
                <a:effectLst>
                  <a:glow rad="127000">
                    <a:schemeClr val="tx1"/>
                  </a:glow>
                </a:effectLst>
                <a:ea typeface="ＭＳ Ｐゴシック" charset="0"/>
                <a:cs typeface="ＭＳ Ｐゴシック" charset="0"/>
              </a:rPr>
              <a:t>?</a:t>
            </a: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593643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064308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3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38432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a:defRPr sz="48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"أَيُّهَا ٱلْأَحِبَّاءُ، لَا تَسْتَغْرِبُوا ٱلْبَلْوَى ٱلْمُحْرِقَةَ ٱلَّتِي بَيْنَكُمْ حَادِثَةٌ، لِأَجْلِ ٱمْتِحَانِكُمْ، كَأَنَّهُ أَصَابَكُمْ أَمْرٌ غَرِيبٌ، بَلْ كَمَا ٱشْتَرَكْتُمْ فِي آلَامِ ٱلْمَسِيحِ، ٱفْرَحُوا لِكَيْ تَفْرَحُوا فِي ٱسْتِعْلَانِ مَجْدِهِ أَيْضًا مُبْتَهِجِينَ. ... كَتَبْتُ إِلَيْكُمْ بِكَلِمَاتٍ قَلِيلَةٍ وَاعِظًا وَشَاهِدًا، أَنَّ هَذِهِ هِيَ نِعْمَةُ ٱللهِ ٱلْحَقِيقِيَّةُ ٱلَّتِي فِيهَا تَقُومُونَ."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(4: 12-13؛ 5: 12)</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rPr>
              <a:t>275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endParaRPr>
          </a:p>
        </p:txBody>
      </p:sp>
    </p:spTree>
    <p:extLst>
      <p:ext uri="{BB962C8B-B14F-4D97-AF65-F5344CB8AC3E}">
        <p14:creationId xmlns:p14="http://schemas.microsoft.com/office/powerpoint/2010/main" val="3705510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2726" name="Text Box 55"/>
          <p:cNvSpPr txBox="1">
            <a:spLocks noChangeArrowheads="1"/>
          </p:cNvSpPr>
          <p:nvPr/>
        </p:nvSpPr>
        <p:spPr bwMode="auto">
          <a:xfrm>
            <a:off x="8388350" y="60325"/>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a:solidFill>
            <a:srgbClr val="1C0137"/>
          </a:solidFill>
          <a:ln>
            <a:solidFill>
              <a:schemeClr val="tx1"/>
            </a:solidFill>
          </a:ln>
        </p:spPr>
        <p:txBody>
          <a:bodyPr/>
          <a:lstStyle/>
          <a:p>
            <a:pPr algn="ctr" eaLnBrk="1" hangingPunct="1">
              <a:defRPr/>
            </a:pPr>
            <a:r>
              <a:rPr lang="ar-JO" b="1">
                <a:solidFill>
                  <a:srgbClr val="FFFFFF"/>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p:nvPr/>
        </p:nvSpPr>
        <p:spPr>
          <a:xfrm>
            <a:off x="681308" y="1997838"/>
            <a:ext cx="7628984" cy="3375377"/>
          </a:xfrm>
          <a:prstGeom prst="rect">
            <a:avLst/>
          </a:prstGeom>
          <a:noFill/>
          <a:ln>
            <a:noFill/>
          </a:ln>
          <a:effectLst/>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يجب أن يعاني المؤمنون في شمال آسية الصغرى بشكل لائق لأجل المسيح كمثال مقدس، خاضع، وشهود غير أنانيين مدفوعين بمثال المسيح والرجاء في المجد المستقبلي لجذب الآخرين لقلب رسالتهم.</a:t>
            </a:r>
          </a:p>
        </p:txBody>
      </p:sp>
      <p:sp>
        <p:nvSpPr>
          <p:cNvPr id="6" name="Rectangle 2">
            <a:extLst>
              <a:ext uri="{FF2B5EF4-FFF2-40B4-BE49-F238E27FC236}">
                <a16:creationId xmlns:a16="http://schemas.microsoft.com/office/drawing/2014/main" id="{5FD3971D-59CB-2C4F-91C0-9347FC0E201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7237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بِٱلْمَسِيحِ يَسُوعَ رَبًّا، وَلَكِنْ بِأَنْفُسِنَا عَبِيدًا لَكُمْ مِنْ أَجْلِ يَسُوعَ. ٦ لِأَنَّ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95917"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773855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2492896"/>
            <a:ext cx="9144000" cy="14797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نيرون يستحق الإكرام (2: 17)،</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فكم بالأحرى يستحق المسيح!</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75FE2E7-1BD7-864B-A7F1-11258F0014C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048274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2060848"/>
            <a:ext cx="7569177" cy="36377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الكنيسة، كإسرائيل، هي شعب الله مع امتيازات خاصة (2: 4-12).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1269234-F019-6540-BF4B-DF8C14481DA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229715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335727"/>
            <a:ext cx="9144000" cy="33629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موت يسوع يعطي شفاء روحي لأنه "بِجَلْدَتِهِ شُفِيتُمْ" (2: 24).</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159AA4B-51EE-7248-A2DD-A01998AFF9D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6418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النبوة</a:t>
            </a:r>
            <a:b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رب، إله</a:t>
            </a: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3600" b="1">
                <a:solidFill>
                  <a:srgbClr val="FFFFFF"/>
                </a:solidFill>
                <a:effectLst>
                  <a:glow rad="127000">
                    <a:srgbClr val="000000"/>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أعلن يسوع نفسه ربًا للأرواح المسجونة بعد موته (3: 18-22).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C33C91FF-2B63-BE48-B19A-3D9EE2952C2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2660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nvPr>
        </p:nvGraphicFramePr>
        <p:xfrm>
          <a:off x="0" y="2286000"/>
          <a:ext cx="9144000" cy="4572001"/>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الخضوع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انكار الذات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9450">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1:1 – 2: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 – 3: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5: 14</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القداسة</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إكرام الآخرين</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203325">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شكر على الرجاء</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3-12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الحض على حياة القداسة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13 – 2: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السُلطة</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مكان العمل</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18-25</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الزواج</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الكنيسة وكل الحياة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8-12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endParaRPr kumimoji="0" lang="en-US" sz="12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غلَبت المسيح</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05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4: 6</a:t>
                      </a:r>
                      <a:endParaRPr kumimoji="0" lang="en-US" sz="105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تهيئة الآخرين</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4: 7-19</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الشيوخ</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الأحداث</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5أ</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 واليقظة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5ب-11</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الغاية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12-14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من روما إلى شمال آسيا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أوائل سنة 64م</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nvGraphicFramePr>
        <p:xfrm>
          <a:off x="0" y="1331913"/>
          <a:ext cx="9144000" cy="1030287"/>
        </p:xfrm>
        <a:graphic>
          <a:graphicData uri="http://schemas.openxmlformats.org/drawingml/2006/table">
            <a:tbl>
              <a:tblPr/>
              <a:tblGrid>
                <a:gridCol w="9144000">
                  <a:extLst>
                    <a:ext uri="{9D8B030D-6E8A-4147-A177-3AD203B41FA5}">
                      <a16:colId xmlns:a16="http://schemas.microsoft.com/office/drawing/2014/main" val="20000"/>
                    </a:ext>
                  </a:extLst>
                </a:gridCol>
              </a:tblGrid>
              <a:tr h="1030287">
                <a:tc>
                  <a:txBody>
                    <a:bodyPr/>
                    <a:lstStyle/>
                    <a:p>
                      <a:pPr algn="ctr" defTabSz="457200" rtl="1">
                        <a:defRPr/>
                      </a:pPr>
                      <a:r>
                        <a:rPr lang="ar-JO"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كيف تجذب الآخرين وسط المعاناة الصالحة</a:t>
                      </a:r>
                      <a:endParaRPr lang="en-US" sz="2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58854" y="104569"/>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p:spPr>
        <p:txBody>
          <a:bodyPr/>
          <a:lstStyle/>
          <a:p>
            <a:pPr algn="ctr" rtl="1" eaLnBrk="1" hangingPunct="1">
              <a:defRPr/>
            </a:pPr>
            <a:r>
              <a:rPr lang="ar-JO" b="1" dirty="0">
                <a:latin typeface="Accordance" panose="00000400000000000000" pitchFamily="2" charset="-78"/>
                <a:ea typeface="Accordance" panose="00000400000000000000" pitchFamily="2" charset="-78"/>
                <a:cs typeface="Accordance" panose="00000400000000000000" pitchFamily="2" charset="-78"/>
              </a:rPr>
              <a:t>١ بطرس</a:t>
            </a:r>
            <a:r>
              <a:rPr lang="en-US" b="1" dirty="0">
                <a:latin typeface="Accordance" panose="00000400000000000000" pitchFamily="2" charset="-78"/>
                <a:ea typeface="Accordance" panose="00000400000000000000" pitchFamily="2" charset="-78"/>
                <a:cs typeface="Accordance" panose="00000400000000000000" pitchFamily="2" charset="-78"/>
              </a:rPr>
              <a:t> </a:t>
            </a:r>
            <a:r>
              <a:rPr lang="ar-JO" b="1" dirty="0">
                <a:latin typeface="Accordance" panose="00000400000000000000" pitchFamily="2" charset="-78"/>
                <a:ea typeface="Accordance" panose="00000400000000000000" pitchFamily="2" charset="-78"/>
                <a:cs typeface="Accordance" panose="00000400000000000000" pitchFamily="2" charset="-78"/>
              </a:rPr>
              <a:t>مخطط</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17967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t="38096"/>
          <a:stretch/>
        </p:blipFill>
        <p:spPr bwMode="auto">
          <a:xfrm>
            <a:off x="3573872" y="1090088"/>
            <a:ext cx="5570128" cy="5767912"/>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Text Box 6"/>
          <p:cNvSpPr txBox="1">
            <a:spLocks noChangeArrowheads="1"/>
          </p:cNvSpPr>
          <p:nvPr/>
        </p:nvSpPr>
        <p:spPr bwMode="auto">
          <a:xfrm>
            <a:off x="-1260648" y="301370"/>
            <a:ext cx="5724030"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التجارب تثبت إيمانك</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التجاوب مثل المسيح</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الضمير البريء يهدئ الخصومات</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سلوكيات ترضي الله</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القادة يخدمون بتواضع</a:t>
            </a:r>
          </a:p>
        </p:txBody>
      </p:sp>
      <p:sp>
        <p:nvSpPr>
          <p:cNvPr id="6" name="Title 1"/>
          <p:cNvSpPr txBox="1">
            <a:spLocks/>
          </p:cNvSpPr>
          <p:nvPr/>
        </p:nvSpPr>
        <p:spPr bwMode="auto">
          <a:xfrm>
            <a:off x="1" y="3630479"/>
            <a:ext cx="4281904" cy="845752"/>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ct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١ بطرس</a:t>
            </a:r>
          </a:p>
        </p:txBody>
      </p:sp>
      <p:sp>
        <p:nvSpPr>
          <p:cNvPr id="7" name="Text Box 6"/>
          <p:cNvSpPr txBox="1">
            <a:spLocks noChangeArrowheads="1"/>
          </p:cNvSpPr>
          <p:nvPr/>
        </p:nvSpPr>
        <p:spPr bwMode="auto">
          <a:xfrm>
            <a:off x="4355306" y="328347"/>
            <a:ext cx="433388" cy="2523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8598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25314" name="Picture 2">
            <a:extLst>
              <a:ext uri="{FF2B5EF4-FFF2-40B4-BE49-F238E27FC236}">
                <a16:creationId xmlns:a16="http://schemas.microsoft.com/office/drawing/2014/main" id="{4E00FD9B-9129-BC4B-B3D1-9FC4CA54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7" y="1524000"/>
            <a:ext cx="8890000" cy="5334000"/>
          </a:xfrm>
          <a:prstGeom prst="rect">
            <a:avLst/>
          </a:prstGeo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xfrm>
            <a:off x="882419" y="0"/>
            <a:ext cx="8261581" cy="1524000"/>
          </a:xfrm>
          <a:solidFill>
            <a:schemeClr val="bg2"/>
          </a:solidFill>
        </p:spPr>
        <p:txBody>
          <a:bodyPr/>
          <a:lstStyle/>
          <a:p>
            <a:pPr marL="180975" algn="r" rtl="1" eaLnBrk="1" hangingPunct="1">
              <a:defRPr/>
            </a:pPr>
            <a:r>
              <a:rPr lang="ar-JO" sz="4000" b="1" dirty="0">
                <a:latin typeface="Arial" panose="020B0604020202020204" pitchFamily="34" charset="0"/>
                <a:ea typeface="ＭＳ Ｐゴシック" charset="0"/>
                <a:cs typeface="Arial" panose="020B0604020202020204" pitchFamily="34" charset="0"/>
              </a:rPr>
              <a:t>هل تعاني ظلمًا حاليًا؟</a:t>
            </a:r>
            <a:endParaRPr lang="en-US" sz="4000" b="1" dirty="0">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body" idx="1"/>
          </p:nvPr>
        </p:nvSpPr>
        <p:spPr>
          <a:xfrm>
            <a:off x="5076056" y="1602754"/>
            <a:ext cx="4067944" cy="3429000"/>
          </a:xfrm>
        </p:spPr>
        <p:txBody>
          <a:bodyPr/>
          <a:lstStyle/>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المدرسة؟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البيت؟</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العمل؟</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الكنيسة؟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الأصدقاء؟</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الحكومة؟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45">
            <a:extLst>
              <a:ext uri="{FF2B5EF4-FFF2-40B4-BE49-F238E27FC236}">
                <a16:creationId xmlns:a16="http://schemas.microsoft.com/office/drawing/2014/main" id="{E03357C1-D65C-FC46-B646-D23697B2CCD7}"/>
              </a:ext>
            </a:extLst>
          </p:cNvPr>
          <p:cNvSpPr txBox="1">
            <a:spLocks noChangeArrowheads="1"/>
          </p:cNvSpPr>
          <p:nvPr/>
        </p:nvSpPr>
        <p:spPr bwMode="auto">
          <a:xfrm>
            <a:off x="-31981" y="6165304"/>
            <a:ext cx="8890000" cy="457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١ بطرس</a:t>
            </a:r>
          </a:p>
        </p:txBody>
      </p:sp>
    </p:spTree>
    <p:extLst>
      <p:ext uri="{BB962C8B-B14F-4D97-AF65-F5344CB8AC3E}">
        <p14:creationId xmlns:p14="http://schemas.microsoft.com/office/powerpoint/2010/main" val="3157673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uiExpand="1" build="p"/>
      <p:bldP spid="5" grpId="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10626" name="Picture 15" descr="Purp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0"/>
            <a:ext cx="9177091" cy="6882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2" name="Text Box 4"/>
          <p:cNvSpPr txBox="1">
            <a:spLocks noChangeArrowheads="1"/>
          </p:cNvSpPr>
          <p:nvPr/>
        </p:nvSpPr>
        <p:spPr bwMode="auto">
          <a:xfrm>
            <a:off x="990600" y="533400"/>
            <a:ext cx="6629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الحجة</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7947" name="Text Box 59"/>
          <p:cNvSpPr txBox="1">
            <a:spLocks noChangeArrowheads="1"/>
          </p:cNvSpPr>
          <p:nvPr/>
        </p:nvSpPr>
        <p:spPr bwMode="auto">
          <a:xfrm>
            <a:off x="304800" y="1295400"/>
            <a:ext cx="8610600" cy="1077218"/>
          </a:xfrm>
          <a:prstGeom prst="rect">
            <a:avLst/>
          </a:prstGeom>
          <a:solidFill>
            <a:schemeClr val="bg2"/>
          </a:solidFill>
          <a:ln w="9525">
            <a:solidFill>
              <a:schemeClr val="tx1"/>
            </a:solidFill>
            <a:miter lim="800000"/>
            <a:headEnd/>
            <a:tailEnd/>
          </a:ln>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"...كَتَبْتُ إِلَيْكُمْ بِكَلِمَاتٍ قَلِيلَةٍ وَاعِظًا وَشَاهِدًا، </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أَنَّ هَذِهِ هِيَ نِعْمَةُ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ٱلْحَقِيقِيَّةُ</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ٱلَّتِي</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فِيهَا تَقُومُونَ</a:t>
            </a: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(5: 12)</a:t>
            </a:r>
            <a:endParaRPr kumimoji="0" lang="en-US" sz="3200" b="0"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467984" name="Group 16"/>
          <p:cNvGraphicFramePr>
            <a:graphicFrameLocks noGrp="1"/>
          </p:cNvGraphicFramePr>
          <p:nvPr>
            <p:ph/>
          </p:nvPr>
        </p:nvGraphicFramePr>
        <p:xfrm>
          <a:off x="0" y="3811588"/>
          <a:ext cx="9144000" cy="3017837"/>
        </p:xfrm>
        <a:graphic>
          <a:graphicData uri="http://schemas.openxmlformats.org/drawingml/2006/table">
            <a:tbl>
              <a:tblPr/>
              <a:tblGrid>
                <a:gridCol w="4923693">
                  <a:extLst>
                    <a:ext uri="{9D8B030D-6E8A-4147-A177-3AD203B41FA5}">
                      <a16:colId xmlns:a16="http://schemas.microsoft.com/office/drawing/2014/main" val="20000"/>
                    </a:ext>
                  </a:extLst>
                </a:gridCol>
                <a:gridCol w="4220307">
                  <a:extLst>
                    <a:ext uri="{9D8B030D-6E8A-4147-A177-3AD203B41FA5}">
                      <a16:colId xmlns:a16="http://schemas.microsoft.com/office/drawing/2014/main" val="20001"/>
                    </a:ext>
                  </a:extLst>
                </a:gridCol>
              </a:tblGrid>
              <a:tr h="3017837">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"هذِهِ هِيَ نِعْمَةُ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ٱللهِ</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ٱلْحَقِيقِيَّةُ</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1-12</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الاختيار</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سيادة الله</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المقامي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مبادرة إلهية (1: 2)</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2400" b="1" i="0" u="sng" strike="noStrike" cap="none" normalizeH="0" baseline="0">
                          <a:ln>
                            <a:noFill/>
                          </a:ln>
                          <a:solidFill>
                            <a:schemeClr val="tx2"/>
                          </a:solidFill>
                          <a:effectLst>
                            <a:outerShdw blurRad="38100" dist="38100" dir="2700000" algn="tl">
                              <a:srgbClr val="000000"/>
                            </a:outerShdw>
                          </a:effectLst>
                          <a:latin typeface="Tahoma" charset="0"/>
                          <a:ea typeface="Accordance" panose="00000400000000000000" pitchFamily="2" charset="-78"/>
                          <a:cs typeface="Accordance" panose="00000400000000000000" pitchFamily="2" charset="-78"/>
                        </a:rPr>
                        <a:t>"فِيهَا تَقُومُونَ"</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13 – 5: 14</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احتمال</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مسؤولية الإنسان</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العملي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فاعلة في الحياة الصالحة (1: 13)</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extLst>
                  <a:ext uri="{0D108BD9-81ED-4DB2-BD59-A6C34878D82A}">
                    <a16:rowId xmlns:a16="http://schemas.microsoft.com/office/drawing/2014/main" val="10000"/>
                  </a:ext>
                </a:extLst>
              </a:tr>
            </a:tbl>
          </a:graphicData>
        </a:graphic>
      </p:graphicFrame>
      <p:sp>
        <p:nvSpPr>
          <p:cNvPr id="38124" name="Text Box 236"/>
          <p:cNvSpPr txBox="1">
            <a:spLocks noChangeArrowheads="1"/>
          </p:cNvSpPr>
          <p:nvPr/>
        </p:nvSpPr>
        <p:spPr bwMode="auto">
          <a:xfrm>
            <a:off x="838200" y="3068638"/>
            <a:ext cx="70104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الموضوع الثنائي</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10638" name="Rectangle 243"/>
          <p:cNvSpPr>
            <a:spLocks noChangeArrowheads="1"/>
          </p:cNvSpPr>
          <p:nvPr/>
        </p:nvSpPr>
        <p:spPr bwMode="auto">
          <a:xfrm>
            <a:off x="8578850" y="0"/>
            <a:ext cx="59824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278</a:t>
            </a:r>
            <a:endParaRPr kumimoji="0" lang="en-US" sz="2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8133" name="Rectangle 245"/>
          <p:cNvSpPr>
            <a:spLocks noGrp="1" noChangeArrowheads="1"/>
          </p:cNvSpPr>
          <p:nvPr>
            <p:ph type="title" idx="4294967295"/>
          </p:nvPr>
        </p:nvSpPr>
        <p:spPr>
          <a:xfrm>
            <a:off x="0" y="0"/>
            <a:ext cx="8501090" cy="457200"/>
          </a:xfrm>
        </p:spPr>
        <p:txBody>
          <a:bodyPr/>
          <a:lstStyle/>
          <a:p>
            <a:pPr algn="ctr" eaLnBrk="1" hangingPunct="1">
              <a:defRPr/>
            </a:pPr>
            <a:r>
              <a:rPr lang="ar-JO" sz="3200" b="1" dirty="0">
                <a:latin typeface="Accordance" panose="00000400000000000000" pitchFamily="2" charset="-78"/>
                <a:ea typeface="Accordance" panose="00000400000000000000" pitchFamily="2" charset="-78"/>
                <a:cs typeface="Accordance" panose="00000400000000000000" pitchFamily="2" charset="-78"/>
              </a:rPr>
              <a:t>الحجة والفكرة الرئيسية من ١ بطرس</a:t>
            </a:r>
            <a:endParaRPr lang="en-US" sz="3200"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696704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37947"/>
                                        </p:tgtEl>
                                        <p:attrNameLst>
                                          <p:attrName>style.visibility</p:attrName>
                                        </p:attrNameLst>
                                      </p:cBhvr>
                                      <p:to>
                                        <p:strVal val="visible"/>
                                      </p:to>
                                    </p:set>
                                    <p:animEffect transition="in" filter="wedge">
                                      <p:cBhvr>
                                        <p:cTn id="13" dur="500"/>
                                        <p:tgtEl>
                                          <p:spTgt spid="3794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8124"/>
                                        </p:tgtEl>
                                        <p:attrNameLst>
                                          <p:attrName>style.visibility</p:attrName>
                                        </p:attrNameLst>
                                      </p:cBhvr>
                                      <p:to>
                                        <p:strVal val="visible"/>
                                      </p:to>
                                    </p:set>
                                    <p:anim calcmode="lin" valueType="num">
                                      <p:cBhvr additive="base">
                                        <p:cTn id="18" dur="500" fill="hold"/>
                                        <p:tgtEl>
                                          <p:spTgt spid="38124"/>
                                        </p:tgtEl>
                                        <p:attrNameLst>
                                          <p:attrName>ppt_x</p:attrName>
                                        </p:attrNameLst>
                                      </p:cBhvr>
                                      <p:tavLst>
                                        <p:tav tm="0">
                                          <p:val>
                                            <p:strVal val="0-#ppt_w/2"/>
                                          </p:val>
                                        </p:tav>
                                        <p:tav tm="100000">
                                          <p:val>
                                            <p:strVal val="#ppt_x"/>
                                          </p:val>
                                        </p:tav>
                                      </p:tavLst>
                                    </p:anim>
                                    <p:anim calcmode="lin" valueType="num">
                                      <p:cBhvr additive="base">
                                        <p:cTn id="19" dur="500" fill="hold"/>
                                        <p:tgtEl>
                                          <p:spTgt spid="38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467984"/>
                                        </p:tgtEl>
                                        <p:attrNameLst>
                                          <p:attrName>style.visibility</p:attrName>
                                        </p:attrNameLst>
                                      </p:cBhvr>
                                      <p:to>
                                        <p:strVal val="visible"/>
                                      </p:to>
                                    </p:set>
                                    <p:anim calcmode="lin" valueType="num">
                                      <p:cBhvr additive="base">
                                        <p:cTn id="24" dur="500" fill="hold"/>
                                        <p:tgtEl>
                                          <p:spTgt spid="467984"/>
                                        </p:tgtEl>
                                        <p:attrNameLst>
                                          <p:attrName>ppt_x</p:attrName>
                                        </p:attrNameLst>
                                      </p:cBhvr>
                                      <p:tavLst>
                                        <p:tav tm="0">
                                          <p:val>
                                            <p:strVal val="#ppt_x"/>
                                          </p:val>
                                        </p:tav>
                                        <p:tav tm="100000">
                                          <p:val>
                                            <p:strVal val="#ppt_x"/>
                                          </p:val>
                                        </p:tav>
                                      </p:tavLst>
                                    </p:anim>
                                    <p:anim calcmode="lin" valueType="num">
                                      <p:cBhvr additive="base">
                                        <p:cTn id="25" dur="500" fill="hold"/>
                                        <p:tgtEl>
                                          <p:spTgt spid="46798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8133"/>
                                        </p:tgtEl>
                                        <p:attrNameLst>
                                          <p:attrName>style.visibility</p:attrName>
                                        </p:attrNameLst>
                                      </p:cBhvr>
                                      <p:to>
                                        <p:strVal val="visible"/>
                                      </p:to>
                                    </p:set>
                                    <p:anim calcmode="lin" valueType="num">
                                      <p:cBhvr additive="base">
                                        <p:cTn id="30" dur="500" fill="hold"/>
                                        <p:tgtEl>
                                          <p:spTgt spid="38133"/>
                                        </p:tgtEl>
                                        <p:attrNameLst>
                                          <p:attrName>ppt_x</p:attrName>
                                        </p:attrNameLst>
                                      </p:cBhvr>
                                      <p:tavLst>
                                        <p:tav tm="0">
                                          <p:val>
                                            <p:strVal val="#ppt_x"/>
                                          </p:val>
                                        </p:tav>
                                        <p:tav tm="100000">
                                          <p:val>
                                            <p:strVal val="#ppt_x"/>
                                          </p:val>
                                        </p:tav>
                                      </p:tavLst>
                                    </p:anim>
                                    <p:anim calcmode="lin" valueType="num">
                                      <p:cBhvr additive="base">
                                        <p:cTn id="31" dur="500" fill="hold"/>
                                        <p:tgtEl>
                                          <p:spTgt spid="381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utoUpdateAnimBg="0"/>
      <p:bldP spid="37947" grpId="0" animBg="1" autoUpdateAnimBg="0"/>
      <p:bldP spid="38124" grpId="0" autoUpdateAnimBg="0"/>
      <p:bldP spid="38133" grpId="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F1E16D-BAFF-8F4F-917F-E073A163F308}"/>
              </a:ext>
            </a:extLst>
          </p:cNvPr>
          <p:cNvGrpSpPr/>
          <p:nvPr/>
        </p:nvGrpSpPr>
        <p:grpSpPr>
          <a:xfrm>
            <a:off x="36003" y="1745320"/>
            <a:ext cx="9071994" cy="5280777"/>
            <a:chOff x="36003" y="1745320"/>
            <a:chExt cx="9071994" cy="5280777"/>
          </a:xfrm>
        </p:grpSpPr>
        <p:pic>
          <p:nvPicPr>
            <p:cNvPr id="532482" name="Picture 2">
              <a:extLst>
                <a:ext uri="{FF2B5EF4-FFF2-40B4-BE49-F238E27FC236}">
                  <a16:creationId xmlns:a16="http://schemas.microsoft.com/office/drawing/2014/main" id="{B164BD6D-F53A-FC45-894C-DCEFC4E23E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1745320"/>
              <a:ext cx="9071994" cy="511268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E0CE8183-E2BD-1340-A18D-7B820AF46D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857" t="49361"/>
            <a:stretch/>
          </p:blipFill>
          <p:spPr bwMode="auto">
            <a:xfrm>
              <a:off x="3275856" y="4437112"/>
              <a:ext cx="3278909" cy="25889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1. إظهار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القداسة</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والرجاء</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(1: 1-2: 12).</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710" y="54396"/>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F7E46A28-AD6B-BD46-A75E-43C7EFE03169}"/>
              </a:ext>
            </a:extLst>
          </p:cNvPr>
          <p:cNvSpPr txBox="1">
            <a:spLocks noChangeArrowheads="1"/>
          </p:cNvSpPr>
          <p:nvPr/>
        </p:nvSpPr>
        <p:spPr bwMode="auto">
          <a:xfrm>
            <a:off x="323528" y="4221088"/>
            <a:ext cx="8568952" cy="220465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الرجاء</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في الظلمة</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5803E375-3D14-0F46-AE8D-215936970B7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2519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54" name="Picture 2">
            <a:extLst>
              <a:ext uri="{FF2B5EF4-FFF2-40B4-BE49-F238E27FC236}">
                <a16:creationId xmlns:a16="http://schemas.microsoft.com/office/drawing/2014/main" id="{D7369A46-2936-104F-8AE3-49D0D05E7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764704"/>
            <a:ext cx="9201207" cy="55172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2. أظهر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الخضوع</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لكل من لله والناس</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(2: 13-3: 12).</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34421" y="74968"/>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BA5A77D1-EC90-D54A-BE8D-8FAC2EEBF86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302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سيدنا "الرب" 22 مرة في ثلاثة إصحاحات قصيرة من 47 آية فقط إيلويل و 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مؤكدين سُلطتهِ / قوتهِ (1: 7 ؛ 2: 8) وألوهيتهِ كما هو متساوٍ مع الآب (1:12).</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2BBC232-77F8-FA4C-8207-C611581843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676339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أظهر حياة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غير أنانية </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مثل يسوع </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13-5: 14).</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310370" y="113657"/>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534530" name="Picture 2">
            <a:extLst>
              <a:ext uri="{FF2B5EF4-FFF2-40B4-BE49-F238E27FC236}">
                <a16:creationId xmlns:a16="http://schemas.microsoft.com/office/drawing/2014/main" id="{CD3E93D2-00C9-2C49-B366-C8232DE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387"/>
          <a:stretch/>
        </p:blipFill>
        <p:spPr bwMode="auto">
          <a:xfrm>
            <a:off x="-1" y="2564904"/>
            <a:ext cx="9189695" cy="352839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FFE4D272-DC7A-ED40-9073-ABA544B146E8}"/>
              </a:ext>
            </a:extLst>
          </p:cNvPr>
          <p:cNvSpPr txBox="1">
            <a:spLocks noChangeArrowheads="1"/>
          </p:cNvSpPr>
          <p:nvPr/>
        </p:nvSpPr>
        <p:spPr bwMode="auto">
          <a:xfrm>
            <a:off x="-18001" y="5445224"/>
            <a:ext cx="9180002" cy="467531"/>
          </a:xfrm>
          <a:prstGeom prst="rect">
            <a:avLst/>
          </a:prstGeom>
          <a:solidFill>
            <a:srgbClr val="90000B"/>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أَحِب </a:t>
            </a: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الله</a:t>
            </a: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أَحِب الناس.</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3997759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769349"/>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الرئيسية لبطرس الأولى</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215556" y="2192364"/>
            <a:ext cx="8388424" cy="2048790"/>
          </a:xfrm>
          <a:prstGeom prst="rect">
            <a:avLst/>
          </a:prstGeom>
          <a:gradFill flip="none" rotWithShape="1">
            <a:gsLst>
              <a:gs pos="0">
                <a:schemeClr val="accent1">
                  <a:shade val="30000"/>
                  <a:satMod val="115000"/>
                </a:schemeClr>
              </a:gs>
              <a:gs pos="50000">
                <a:schemeClr val="tx1"/>
              </a:gs>
              <a:gs pos="100000">
                <a:schemeClr val="accent2"/>
              </a:gs>
            </a:gsLst>
            <a:path path="circle">
              <a:fillToRect l="50000" t="50000" r="50000" b="50000"/>
            </a:path>
            <a:tileRect/>
          </a:gra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أظهِر تواضعًا مقدسًا يُكرم الآخرين.</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DC8568BF-9A40-3A42-82E7-595242C9141F}"/>
              </a:ext>
            </a:extLst>
          </p:cNvPr>
          <p:cNvSpPr txBox="1">
            <a:spLocks noChangeArrowheads="1"/>
          </p:cNvSpPr>
          <p:nvPr/>
        </p:nvSpPr>
        <p:spPr bwMode="auto">
          <a:xfrm>
            <a:off x="377788" y="154543"/>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43907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p:tgtEl>
                                          <p:spTgt spid="900098"/>
                                        </p:tgtEl>
                                        <p:attrNameLst>
                                          <p:attrName>ppt_y</p:attrName>
                                        </p:attrNameLst>
                                      </p:cBhvr>
                                      <p:tavLst>
                                        <p:tav tm="0">
                                          <p:val>
                                            <p:strVal val="#ppt_y+#ppt_h*1.125000"/>
                                          </p:val>
                                        </p:tav>
                                        <p:tav tm="100000">
                                          <p:val>
                                            <p:strVal val="#ppt_y"/>
                                          </p:val>
                                        </p:tav>
                                      </p:tavLst>
                                    </p:anim>
                                    <p:animEffect transition="in" filter="wipe(up)">
                                      <p:cBhvr>
                                        <p:cTn id="8"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7384"/>
            <a:ext cx="9144000" cy="1507008"/>
          </a:xfrm>
          <a:solidFill>
            <a:schemeClr val="tx1"/>
          </a:solidFill>
          <a:effectLst>
            <a:outerShdw blurRad="63500" dist="35921" dir="2700000" algn="ctr" rotWithShape="0">
              <a:schemeClr val="tx2">
                <a:alpha val="74998"/>
              </a:schemeClr>
            </a:outerShdw>
          </a:effectLst>
        </p:spPr>
        <p:txBody>
          <a:bodyPr anchor="t"/>
          <a:lstStyle/>
          <a:p>
            <a:pPr>
              <a:defRPr/>
            </a:pPr>
            <a:r>
              <a:rPr lang="ar-JO"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أي من هذه الصفات الثلاثة يشكل التحدي الأكبر لك؟</a:t>
            </a:r>
          </a:p>
        </p:txBody>
      </p:sp>
      <p:sp>
        <p:nvSpPr>
          <p:cNvPr id="5" name="Rectangle 2">
            <a:extLst>
              <a:ext uri="{FF2B5EF4-FFF2-40B4-BE49-F238E27FC236}">
                <a16:creationId xmlns:a16="http://schemas.microsoft.com/office/drawing/2014/main" id="{F004E373-37F6-C04C-9A50-2EDEB1A89ED9}"/>
              </a:ext>
            </a:extLst>
          </p:cNvPr>
          <p:cNvSpPr txBox="1">
            <a:spLocks noChangeArrowheads="1"/>
          </p:cNvSpPr>
          <p:nvPr/>
        </p:nvSpPr>
        <p:spPr bwMode="auto">
          <a:xfrm>
            <a:off x="-1120" y="5277690"/>
            <a:ext cx="9144000" cy="151216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0"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انكار الذات</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 معركة عليك أن تخسرها؟</a:t>
            </a:r>
          </a:p>
          <a:p>
            <a:pPr marL="3473450" marR="0" lvl="0" indent="-3465513" algn="r" defTabSz="914400" rtl="1"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381C3112-7A5C-2441-BF20-C660B29633B8}"/>
              </a:ext>
            </a:extLst>
          </p:cNvPr>
          <p:cNvSpPr txBox="1">
            <a:spLocks noChangeArrowheads="1"/>
          </p:cNvSpPr>
          <p:nvPr/>
        </p:nvSpPr>
        <p:spPr bwMode="auto">
          <a:xfrm>
            <a:off x="-1120" y="1735086"/>
            <a:ext cx="9144000" cy="137180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القداسة</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هل كانت مقاييسك أقل من المستوى؟</a:t>
            </a:r>
          </a:p>
          <a:p>
            <a:pPr marL="3473450" marR="0" lvl="3" indent="-3465513" algn="l"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2425D8D8-B224-AF49-8745-1563A903F458}"/>
              </a:ext>
            </a:extLst>
          </p:cNvPr>
          <p:cNvSpPr txBox="1">
            <a:spLocks noChangeArrowheads="1"/>
          </p:cNvSpPr>
          <p:nvPr/>
        </p:nvSpPr>
        <p:spPr bwMode="auto">
          <a:xfrm>
            <a:off x="-1120" y="3175038"/>
            <a:ext cx="9144000" cy="2007391"/>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الخضوع</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أين تريد أن تكون متسيدًا لكن الله يريدك أن تخضع؟</a:t>
            </a:r>
          </a:p>
        </p:txBody>
      </p:sp>
      <p:sp>
        <p:nvSpPr>
          <p:cNvPr id="8" name="Rectangle 2">
            <a:extLst>
              <a:ext uri="{FF2B5EF4-FFF2-40B4-BE49-F238E27FC236}">
                <a16:creationId xmlns:a16="http://schemas.microsoft.com/office/drawing/2014/main" id="{42E3E88A-FB6D-6445-9417-50812153BC82}"/>
              </a:ext>
            </a:extLst>
          </p:cNvPr>
          <p:cNvSpPr txBox="1">
            <a:spLocks noChangeArrowheads="1"/>
          </p:cNvSpPr>
          <p:nvPr/>
        </p:nvSpPr>
        <p:spPr bwMode="auto">
          <a:xfrm>
            <a:off x="343123" y="5926003"/>
            <a:ext cx="302433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١ بطرس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83746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8" grpId="0"/>
    </p:bldLst>
  </p:timing>
</p:sld>
</file>

<file path=ppt/slides/slide393.xml><?xml version="1.0" encoding="utf-8"?>
<p:sld xmlns:a="http://schemas.openxmlformats.org/drawingml/2006/main" xmlns:r="http://schemas.openxmlformats.org/officeDocument/2006/relationships" xmlns:p="http://schemas.openxmlformats.org/presentationml/2006/main" showMasterPhAnim="0">
  <p:cSld>
    <p:bg>
      <p:bgPr>
        <a:solidFill>
          <a:srgbClr val="000000"/>
        </a:solidFill>
        <a:effectLst/>
      </p:bgPr>
    </p:bg>
    <p:spTree>
      <p:nvGrpSpPr>
        <p:cNvPr id="1" name=""/>
        <p:cNvGrpSpPr/>
        <p:nvPr/>
      </p:nvGrpSpPr>
      <p:grpSpPr>
        <a:xfrm>
          <a:off x="0" y="0"/>
          <a:ext cx="0" cy="0"/>
          <a:chOff x="0" y="0"/>
          <a:chExt cx="0" cy="0"/>
        </a:xfrm>
      </p:grpSpPr>
      <p:pic>
        <p:nvPicPr>
          <p:cNvPr id="238594" name="Picture 1"/>
          <p:cNvPicPr>
            <a:picLocks noChangeAspect="1"/>
          </p:cNvPicPr>
          <p:nvPr/>
        </p:nvPicPr>
        <p:blipFill rotWithShape="1">
          <a:blip r:embed="rId3">
            <a:extLst>
              <a:ext uri="{28A0092B-C50C-407E-A947-70E740481C1C}">
                <a14:useLocalDpi xmlns:a14="http://schemas.microsoft.com/office/drawing/2010/main" val="0"/>
              </a:ext>
            </a:extLst>
          </a:blip>
          <a:srcRect t="8799"/>
          <a:stretch/>
        </p:blipFill>
        <p:spPr bwMode="auto">
          <a:xfrm>
            <a:off x="12700" y="0"/>
            <a:ext cx="5405438" cy="6254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8" name="Rectangle 2"/>
          <p:cNvSpPr>
            <a:spLocks noGrp="1" noChangeArrowheads="1"/>
          </p:cNvSpPr>
          <p:nvPr>
            <p:ph type="subTitle" idx="1"/>
          </p:nvPr>
        </p:nvSpPr>
        <p:spPr>
          <a:xfrm>
            <a:off x="3657600" y="3505200"/>
            <a:ext cx="5334000" cy="1600200"/>
          </a:xfrm>
        </p:spPr>
        <p:txBody>
          <a:bodyPr/>
          <a:lstStyle/>
          <a:p>
            <a:pPr eaLnBrk="1" hangingPunct="1"/>
            <a:r>
              <a:rPr lang="ar-JO" sz="4800" dirty="0">
                <a:solidFill>
                  <a:srgbClr val="FFFFFF"/>
                </a:solidFill>
                <a:ea typeface="ＭＳ Ｐゴシック" charset="0"/>
                <a:cs typeface="Arial" panose="020B0604020202020204" pitchFamily="34" charset="0"/>
              </a:rPr>
              <a:t>لا يمكنك الذهاب</a:t>
            </a:r>
          </a:p>
          <a:p>
            <a:pPr eaLnBrk="1" hangingPunct="1"/>
            <a:r>
              <a:rPr lang="ar-JO" sz="4800" dirty="0">
                <a:solidFill>
                  <a:srgbClr val="FFFFFF"/>
                </a:solidFill>
                <a:ea typeface="ＭＳ Ｐゴシック" charset="0"/>
                <a:cs typeface="Arial" panose="020B0604020202020204" pitchFamily="34" charset="0"/>
              </a:rPr>
              <a:t>أبعد من معرفتك</a:t>
            </a:r>
            <a:endParaRPr lang="en-US" sz="4800" dirty="0">
              <a:solidFill>
                <a:srgbClr val="FFFFFF"/>
              </a:solidFill>
              <a:ea typeface="ＭＳ Ｐゴシック" charset="0"/>
              <a:cs typeface="Arial" panose="020B0604020202020204" pitchFamily="34" charset="0"/>
            </a:endParaRPr>
          </a:p>
        </p:txBody>
      </p:sp>
      <p:sp>
        <p:nvSpPr>
          <p:cNvPr id="50180" name="WordArt 4"/>
          <p:cNvSpPr>
            <a:spLocks noChangeArrowheads="1" noChangeShapeType="1" noTextEdit="1"/>
          </p:cNvSpPr>
          <p:nvPr/>
        </p:nvSpPr>
        <p:spPr bwMode="auto">
          <a:xfrm>
            <a:off x="3810000" y="1828800"/>
            <a:ext cx="4800600" cy="1371600"/>
          </a:xfrm>
          <a:prstGeom prst="rect">
            <a:avLst/>
          </a:prstGeom>
        </p:spPr>
        <p:txBody>
          <a:bodyPr wrap="none" fromWordArt="1">
            <a:prstTxWarp prst="textPlain">
              <a:avLst>
                <a:gd name="adj" fmla="val 46981"/>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rPr>
              <a:t>٢ بطرس </a:t>
            </a:r>
            <a:endParaRPr kumimoji="0" lang="en-US" sz="3600" b="1" i="0"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endParaRPr>
          </a:p>
        </p:txBody>
      </p:sp>
      <p:sp>
        <p:nvSpPr>
          <p:cNvPr id="238597" name="Rectangle 5"/>
          <p:cNvSpPr>
            <a:spLocks noGrp="1" noChangeArrowheads="1"/>
          </p:cNvSpPr>
          <p:nvPr>
            <p:ph type="ctrTitle"/>
          </p:nvPr>
        </p:nvSpPr>
        <p:spPr>
          <a:xfrm>
            <a:off x="3810000" y="108148"/>
            <a:ext cx="7772400" cy="1143000"/>
          </a:xfrm>
        </p:spPr>
        <p:txBody>
          <a:bodyPr/>
          <a:lstStyle/>
          <a:p>
            <a:pPr algn="r" eaLnBrk="1" hangingPunct="1"/>
            <a:r>
              <a:rPr lang="ar-SA" dirty="0">
                <a:solidFill>
                  <a:schemeClr val="bg1"/>
                </a:solidFill>
                <a:ea typeface="ＭＳ Ｐゴシック" charset="0"/>
                <a:cs typeface="ＭＳ Ｐゴシック" charset="0"/>
              </a:rPr>
              <a:t>بطرس 2</a:t>
            </a:r>
            <a:endParaRPr lang="en-US" dirty="0">
              <a:solidFill>
                <a:schemeClr val="bg1"/>
              </a:solidFill>
              <a:ea typeface="ＭＳ Ｐゴシック" charset="0"/>
              <a:cs typeface="ＭＳ Ｐゴシック" charset="0"/>
            </a:endParaRPr>
          </a:p>
        </p:txBody>
      </p:sp>
      <p:sp>
        <p:nvSpPr>
          <p:cNvPr id="8" name="Rectangle 7">
            <a:extLst>
              <a:ext uri="{FF2B5EF4-FFF2-40B4-BE49-F238E27FC236}">
                <a16:creationId xmlns:a16="http://schemas.microsoft.com/office/drawing/2014/main" id="{7BF569E0-A6FA-D843-9A68-9A73F508FE8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2802616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fade">
                                      <p:cBhvr>
                                        <p:cTn id="7" dur="770" decel="100000"/>
                                        <p:tgtEl>
                                          <p:spTgt spid="50180"/>
                                        </p:tgtEl>
                                      </p:cBhvr>
                                    </p:animEffect>
                                    <p:animScale>
                                      <p:cBhvr>
                                        <p:cTn id="8" dur="770" decel="100000"/>
                                        <p:tgtEl>
                                          <p:spTgt spid="50180"/>
                                        </p:tgtEl>
                                      </p:cBhvr>
                                      <p:from x="10000" y="10000"/>
                                      <p:to x="200000" y="450000"/>
                                    </p:animScale>
                                    <p:animScale>
                                      <p:cBhvr>
                                        <p:cTn id="9" dur="1230" accel="100000" fill="hold">
                                          <p:stCondLst>
                                            <p:cond delay="770"/>
                                          </p:stCondLst>
                                        </p:cTn>
                                        <p:tgtEl>
                                          <p:spTgt spid="50180"/>
                                        </p:tgtEl>
                                      </p:cBhvr>
                                      <p:from x="200000" y="450000"/>
                                      <p:to x="100000" y="100000"/>
                                    </p:animScale>
                                    <p:set>
                                      <p:cBhvr>
                                        <p:cTn id="10" dur="770" fill="hold"/>
                                        <p:tgtEl>
                                          <p:spTgt spid="50180"/>
                                        </p:tgtEl>
                                        <p:attrNameLst>
                                          <p:attrName>ppt_x</p:attrName>
                                        </p:attrNameLst>
                                      </p:cBhvr>
                                      <p:to>
                                        <p:strVal val="(0.5)"/>
                                      </p:to>
                                    </p:set>
                                    <p:anim from="(0.5)" to="(#ppt_x)" calcmode="lin" valueType="num">
                                      <p:cBhvr>
                                        <p:cTn id="11" dur="1230" accel="100000" fill="hold">
                                          <p:stCondLst>
                                            <p:cond delay="770"/>
                                          </p:stCondLst>
                                        </p:cTn>
                                        <p:tgtEl>
                                          <p:spTgt spid="50180"/>
                                        </p:tgtEl>
                                        <p:attrNameLst>
                                          <p:attrName>ppt_x</p:attrName>
                                        </p:attrNameLst>
                                      </p:cBhvr>
                                    </p:anim>
                                    <p:set>
                                      <p:cBhvr>
                                        <p:cTn id="12" dur="770" fill="hold"/>
                                        <p:tgtEl>
                                          <p:spTgt spid="50180"/>
                                        </p:tgtEl>
                                        <p:attrNameLst>
                                          <p:attrName>ppt_y</p:attrName>
                                        </p:attrNameLst>
                                      </p:cBhvr>
                                      <p:to>
                                        <p:strVal val="(#ppt_y+0.4)"/>
                                      </p:to>
                                    </p:set>
                                    <p:anim from="(#ppt_y+0.4)" to="(#ppt_y)" calcmode="lin" valueType="num">
                                      <p:cBhvr>
                                        <p:cTn id="13" dur="1230" accel="100000" fill="hold">
                                          <p:stCondLst>
                                            <p:cond delay="770"/>
                                          </p:stCondLst>
                                        </p:cTn>
                                        <p:tgtEl>
                                          <p:spTgt spid="5018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1740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لمكافحة التعليم الباطل</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42087265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4059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فَأَنْتُمْ أَيُّهَا ٱلْأَحِبَّاءُ، إِذْ قَدْ سَبَقْتُمْ فَعَرَفْتُمُ،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ٱحْتَرِسُوا مِنْ أَنْ تَنْقَادُوا بِضَلَالِ ٱلْأَرْدِيَاءِ،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فَتَسْقُطُوا مِنْ ثَبَاتِكُمْ.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وَلَكِنِ ٱنْمُوا فِي ٱلنِّعْمَةِ وَفِي 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رَبِّنَا وَمُخَلِّصِنَا يَسُوعَ ٱلْمَسِيحِ. لَهُ ٱلْمَجْدُ ٱلْآنَ وَإِلَى يَوْمِ ٱلدَّهْرِ. آمِينَ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17- 18).</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2810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Statement</a:t>
            </a:r>
          </a:p>
        </p:txBody>
      </p:sp>
      <p:sp>
        <p:nvSpPr>
          <p:cNvPr id="444418" name="Rectangle 2"/>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dirty="0">
                <a:ln>
                  <a:noFill/>
                </a:ln>
                <a:solidFill>
                  <a:srgbClr val="5B5249"/>
                </a:solidFill>
                <a:effectLst/>
                <a:uLnTx/>
                <a:uFillTx/>
                <a:latin typeface="Times" charset="0"/>
                <a:ea typeface="SimSun" charset="0"/>
                <a:cs typeface="SimSun" charset="0"/>
              </a:rPr>
              <a:t> </a:t>
            </a:r>
          </a:p>
        </p:txBody>
      </p:sp>
      <p:sp>
        <p:nvSpPr>
          <p:cNvPr id="444419" name="Rectangle 3"/>
          <p:cNvSpPr>
            <a:spLocks noChangeArrowheads="1"/>
          </p:cNvSpPr>
          <p:nvPr/>
        </p:nvSpPr>
        <p:spPr bwMode="auto">
          <a:xfrm>
            <a:off x="2014538" y="-947738"/>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sp>
        <p:nvSpPr>
          <p:cNvPr id="444420" name="Rectangle 4"/>
          <p:cNvSpPr>
            <a:spLocks noChangeArrowheads="1"/>
          </p:cNvSpPr>
          <p:nvPr/>
        </p:nvSpPr>
        <p:spPr bwMode="auto">
          <a:xfrm>
            <a:off x="1981200" y="288607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sp>
        <p:nvSpPr>
          <p:cNvPr id="444421" name="Text Box 5"/>
          <p:cNvSpPr txBox="1">
            <a:spLocks noChangeArrowheads="1"/>
          </p:cNvSpPr>
          <p:nvPr/>
        </p:nvSpPr>
        <p:spPr bwMode="auto">
          <a:xfrm>
            <a:off x="8164287" y="228600"/>
            <a:ext cx="670376"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44422" name="Text Box 6"/>
          <p:cNvSpPr txBox="1">
            <a:spLocks noChangeArrowheads="1"/>
          </p:cNvSpPr>
          <p:nvPr/>
        </p:nvSpPr>
        <p:spPr bwMode="auto">
          <a:xfrm>
            <a:off x="3754599" y="76200"/>
            <a:ext cx="1739579"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البيان الموجز</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6875" name="Text Box 11"/>
          <p:cNvSpPr txBox="1">
            <a:spLocks noChangeArrowheads="1"/>
          </p:cNvSpPr>
          <p:nvPr/>
        </p:nvSpPr>
        <p:spPr bwMode="auto">
          <a:xfrm>
            <a:off x="342900" y="1324035"/>
            <a:ext cx="8458200" cy="1569660"/>
          </a:xfrm>
          <a:prstGeom prst="rect">
            <a:avLst/>
          </a:prstGeom>
          <a:solidFill>
            <a:srgbClr val="E2DED6"/>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لكي ننمو في النعمة، بدلاً من الاستسلام للتعاليم الكاذبة،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نحتاج أن نعرف أن يسوع قد اختارنا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وسيدين المرتدين عند عودته. </a:t>
            </a:r>
            <a:endParaRPr kumimoji="0" lang="en-US" altLang="zh-CN" sz="3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44424" name="WordArt 13"/>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2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pic>
        <p:nvPicPr>
          <p:cNvPr id="36879" name="Picture 15" descr="j01996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898" y="3587694"/>
            <a:ext cx="3593761" cy="3194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880" name="Picture 16" descr="j02002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1282" y="3486151"/>
            <a:ext cx="3590616"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5682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36875"/>
                                        </p:tgtEl>
                                        <p:attrNameLst>
                                          <p:attrName>style.visibility</p:attrName>
                                        </p:attrNameLst>
                                      </p:cBhvr>
                                      <p:to>
                                        <p:strVal val="visible"/>
                                      </p:to>
                                    </p:set>
                                    <p:anim calcmode="lin" valueType="num">
                                      <p:cBhvr>
                                        <p:cTn id="7" dur="500" fill="hold"/>
                                        <p:tgtEl>
                                          <p:spTgt spid="36875"/>
                                        </p:tgtEl>
                                        <p:attrNameLst>
                                          <p:attrName>ppt_w</p:attrName>
                                        </p:attrNameLst>
                                      </p:cBhvr>
                                      <p:tavLst>
                                        <p:tav tm="0">
                                          <p:val>
                                            <p:fltVal val="0"/>
                                          </p:val>
                                        </p:tav>
                                        <p:tav tm="100000">
                                          <p:val>
                                            <p:strVal val="#ppt_w"/>
                                          </p:val>
                                        </p:tav>
                                      </p:tavLst>
                                    </p:anim>
                                    <p:anim calcmode="lin" valueType="num">
                                      <p:cBhvr>
                                        <p:cTn id="8" dur="500" fill="hold"/>
                                        <p:tgtEl>
                                          <p:spTgt spid="36875"/>
                                        </p:tgtEl>
                                        <p:attrNameLst>
                                          <p:attrName>ppt_h</p:attrName>
                                        </p:attrNameLst>
                                      </p:cBhvr>
                                      <p:tavLst>
                                        <p:tav tm="0">
                                          <p:val>
                                            <p:fltVal val="0"/>
                                          </p:val>
                                        </p:tav>
                                        <p:tav tm="100000">
                                          <p:val>
                                            <p:strVal val="#ppt_h"/>
                                          </p:val>
                                        </p:tav>
                                      </p:tavLst>
                                    </p:anim>
                                  </p:childTnLst>
                                </p:cTn>
                              </p:par>
                            </p:childTnLst>
                          </p:cTn>
                        </p:par>
                        <p:par>
                          <p:cTn id="9" fill="hold" nodeType="withGroup">
                            <p:stCondLst>
                              <p:cond delay="500"/>
                            </p:stCondLst>
                            <p:childTnLst>
                              <p:par>
                                <p:cTn id="10" presetID="51" presetClass="entr" presetSubtype="0" fill="hold" nodeType="afterEffect">
                                  <p:stCondLst>
                                    <p:cond delay="0"/>
                                  </p:stCondLst>
                                  <p:childTnLst>
                                    <p:set>
                                      <p:cBhvr>
                                        <p:cTn id="11" dur="1" fill="hold">
                                          <p:stCondLst>
                                            <p:cond delay="0"/>
                                          </p:stCondLst>
                                        </p:cTn>
                                        <p:tgtEl>
                                          <p:spTgt spid="36879"/>
                                        </p:tgtEl>
                                        <p:attrNameLst>
                                          <p:attrName>style.visibility</p:attrName>
                                        </p:attrNameLst>
                                      </p:cBhvr>
                                      <p:to>
                                        <p:strVal val="visible"/>
                                      </p:to>
                                    </p:set>
                                    <p:animEffect transition="in" filter="fade">
                                      <p:cBhvr>
                                        <p:cTn id="12" dur="770" decel="100000"/>
                                        <p:tgtEl>
                                          <p:spTgt spid="36879"/>
                                        </p:tgtEl>
                                      </p:cBhvr>
                                    </p:animEffect>
                                    <p:animScale>
                                      <p:cBhvr>
                                        <p:cTn id="13" dur="770" decel="100000"/>
                                        <p:tgtEl>
                                          <p:spTgt spid="36879"/>
                                        </p:tgtEl>
                                      </p:cBhvr>
                                      <p:from x="10000" y="10000"/>
                                      <p:to x="200000" y="450000"/>
                                    </p:animScale>
                                    <p:animScale>
                                      <p:cBhvr>
                                        <p:cTn id="14" dur="1230" accel="100000" fill="hold">
                                          <p:stCondLst>
                                            <p:cond delay="770"/>
                                          </p:stCondLst>
                                        </p:cTn>
                                        <p:tgtEl>
                                          <p:spTgt spid="36879"/>
                                        </p:tgtEl>
                                      </p:cBhvr>
                                      <p:from x="200000" y="450000"/>
                                      <p:to x="100000" y="100000"/>
                                    </p:animScale>
                                    <p:set>
                                      <p:cBhvr>
                                        <p:cTn id="15" dur="770" fill="hold"/>
                                        <p:tgtEl>
                                          <p:spTgt spid="36879"/>
                                        </p:tgtEl>
                                        <p:attrNameLst>
                                          <p:attrName>ppt_x</p:attrName>
                                        </p:attrNameLst>
                                      </p:cBhvr>
                                      <p:to>
                                        <p:strVal val="(0.5)"/>
                                      </p:to>
                                    </p:set>
                                    <p:anim from="(0.5)" to="(#ppt_x)" calcmode="lin" valueType="num">
                                      <p:cBhvr>
                                        <p:cTn id="16" dur="1230" accel="100000" fill="hold">
                                          <p:stCondLst>
                                            <p:cond delay="770"/>
                                          </p:stCondLst>
                                        </p:cTn>
                                        <p:tgtEl>
                                          <p:spTgt spid="36879"/>
                                        </p:tgtEl>
                                        <p:attrNameLst>
                                          <p:attrName>ppt_x</p:attrName>
                                        </p:attrNameLst>
                                      </p:cBhvr>
                                    </p:anim>
                                    <p:set>
                                      <p:cBhvr>
                                        <p:cTn id="17" dur="770" fill="hold"/>
                                        <p:tgtEl>
                                          <p:spTgt spid="36879"/>
                                        </p:tgtEl>
                                        <p:attrNameLst>
                                          <p:attrName>ppt_y</p:attrName>
                                        </p:attrNameLst>
                                      </p:cBhvr>
                                      <p:to>
                                        <p:strVal val="(#ppt_y+0.4)"/>
                                      </p:to>
                                    </p:set>
                                    <p:anim from="(#ppt_y+0.4)" to="(#ppt_y)" calcmode="lin" valueType="num">
                                      <p:cBhvr>
                                        <p:cTn id="18" dur="1230" accel="100000" fill="hold">
                                          <p:stCondLst>
                                            <p:cond delay="770"/>
                                          </p:stCondLst>
                                        </p:cTn>
                                        <p:tgtEl>
                                          <p:spTgt spid="36879"/>
                                        </p:tgtEl>
                                        <p:attrNameLst>
                                          <p:attrName>ppt_y</p:attrName>
                                        </p:attrNameLst>
                                      </p:cBhvr>
                                    </p:anim>
                                  </p:childTnLst>
                                </p:cTn>
                              </p:par>
                            </p:childTnLst>
                          </p:cTn>
                        </p:par>
                        <p:par>
                          <p:cTn id="19" fill="hold">
                            <p:stCondLst>
                              <p:cond delay="2500"/>
                            </p:stCondLst>
                            <p:childTnLst>
                              <p:par>
                                <p:cTn id="20" presetID="51" presetClass="entr" presetSubtype="0" fill="hold" nodeType="afterEffect">
                                  <p:stCondLst>
                                    <p:cond delay="0"/>
                                  </p:stCondLst>
                                  <p:childTnLst>
                                    <p:set>
                                      <p:cBhvr>
                                        <p:cTn id="21" dur="1" fill="hold">
                                          <p:stCondLst>
                                            <p:cond delay="0"/>
                                          </p:stCondLst>
                                        </p:cTn>
                                        <p:tgtEl>
                                          <p:spTgt spid="36880"/>
                                        </p:tgtEl>
                                        <p:attrNameLst>
                                          <p:attrName>style.visibility</p:attrName>
                                        </p:attrNameLst>
                                      </p:cBhvr>
                                      <p:to>
                                        <p:strVal val="visible"/>
                                      </p:to>
                                    </p:set>
                                    <p:animEffect transition="in" filter="fade">
                                      <p:cBhvr>
                                        <p:cTn id="22" dur="770" decel="100000"/>
                                        <p:tgtEl>
                                          <p:spTgt spid="36880"/>
                                        </p:tgtEl>
                                      </p:cBhvr>
                                    </p:animEffect>
                                    <p:animScale>
                                      <p:cBhvr>
                                        <p:cTn id="23" dur="770" decel="100000"/>
                                        <p:tgtEl>
                                          <p:spTgt spid="36880"/>
                                        </p:tgtEl>
                                      </p:cBhvr>
                                      <p:from x="10000" y="10000"/>
                                      <p:to x="200000" y="450000"/>
                                    </p:animScale>
                                    <p:animScale>
                                      <p:cBhvr>
                                        <p:cTn id="24" dur="1230" accel="100000" fill="hold">
                                          <p:stCondLst>
                                            <p:cond delay="770"/>
                                          </p:stCondLst>
                                        </p:cTn>
                                        <p:tgtEl>
                                          <p:spTgt spid="36880"/>
                                        </p:tgtEl>
                                      </p:cBhvr>
                                      <p:from x="200000" y="450000"/>
                                      <p:to x="100000" y="100000"/>
                                    </p:animScale>
                                    <p:set>
                                      <p:cBhvr>
                                        <p:cTn id="25" dur="770" fill="hold"/>
                                        <p:tgtEl>
                                          <p:spTgt spid="36880"/>
                                        </p:tgtEl>
                                        <p:attrNameLst>
                                          <p:attrName>ppt_x</p:attrName>
                                        </p:attrNameLst>
                                      </p:cBhvr>
                                      <p:to>
                                        <p:strVal val="(0.5)"/>
                                      </p:to>
                                    </p:set>
                                    <p:anim from="(0.5)" to="(#ppt_x)" calcmode="lin" valueType="num">
                                      <p:cBhvr>
                                        <p:cTn id="26" dur="1230" accel="100000" fill="hold">
                                          <p:stCondLst>
                                            <p:cond delay="770"/>
                                          </p:stCondLst>
                                        </p:cTn>
                                        <p:tgtEl>
                                          <p:spTgt spid="36880"/>
                                        </p:tgtEl>
                                        <p:attrNameLst>
                                          <p:attrName>ppt_x</p:attrName>
                                        </p:attrNameLst>
                                      </p:cBhvr>
                                    </p:anim>
                                    <p:set>
                                      <p:cBhvr>
                                        <p:cTn id="27" dur="770" fill="hold"/>
                                        <p:tgtEl>
                                          <p:spTgt spid="36880"/>
                                        </p:tgtEl>
                                        <p:attrNameLst>
                                          <p:attrName>ppt_y</p:attrName>
                                        </p:attrNameLst>
                                      </p:cBhvr>
                                      <p:to>
                                        <p:strVal val="(#ppt_y+0.4)"/>
                                      </p:to>
                                    </p:set>
                                    <p:anim from="(#ppt_y+0.4)" to="(#ppt_y)" calcmode="lin" valueType="num">
                                      <p:cBhvr>
                                        <p:cTn id="28" dur="1230" accel="100000" fill="hold">
                                          <p:stCondLst>
                                            <p:cond delay="770"/>
                                          </p:stCondLst>
                                        </p:cTn>
                                        <p:tgtEl>
                                          <p:spTgt spid="36880"/>
                                        </p:tgtEl>
                                        <p:attrNameLst>
                                          <p:attrName>ppt_y</p:attrName>
                                        </p:attrNameLst>
                                      </p:cBhvr>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424"/>
                                        </p:tgtEl>
                                        <p:attrNameLst>
                                          <p:attrName>style.visibility</p:attrName>
                                        </p:attrNameLst>
                                      </p:cBhvr>
                                      <p:to>
                                        <p:strVal val="visible"/>
                                      </p:to>
                                    </p:set>
                                    <p:anim calcmode="lin" valueType="num">
                                      <p:cBhvr additive="base">
                                        <p:cTn id="33" dur="500" fill="hold"/>
                                        <p:tgtEl>
                                          <p:spTgt spid="444424"/>
                                        </p:tgtEl>
                                        <p:attrNameLst>
                                          <p:attrName>ppt_x</p:attrName>
                                        </p:attrNameLst>
                                      </p:cBhvr>
                                      <p:tavLst>
                                        <p:tav tm="0">
                                          <p:val>
                                            <p:strVal val="#ppt_x"/>
                                          </p:val>
                                        </p:tav>
                                        <p:tav tm="100000">
                                          <p:val>
                                            <p:strVal val="#ppt_x"/>
                                          </p:val>
                                        </p:tav>
                                      </p:tavLst>
                                    </p:anim>
                                    <p:anim calcmode="lin" valueType="num">
                                      <p:cBhvr additive="base">
                                        <p:cTn id="34" dur="500" fill="hold"/>
                                        <p:tgtEl>
                                          <p:spTgt spid="444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autoUpdateAnimBg="0"/>
      <p:bldP spid="444424"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8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يكافأ المؤمنون المخلصون:</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هكذا يقدم لكم بسعة دخول إلى ملكوت ربنا ومخلصنا يسوع المسيح الأبدي." (1: 11).</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30701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سوف يسخر المستهزئون من عصر الكنيسة من الكتاب المقدس ومن عودة المسيح، والخليقة والطوفان الكوني (3: 3- 6).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7541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196752"/>
          </a:xfrm>
          <a:effectLst/>
        </p:spPr>
        <p:txBody>
          <a:bodyPr/>
          <a:lstStyle/>
          <a:p>
            <a:pPr algn="ctr">
              <a:defRPr/>
            </a:pPr>
            <a:r>
              <a:rPr lang="ar-JO" sz="4800" dirty="0">
                <a:solidFill>
                  <a:schemeClr val="tx1"/>
                </a:solidFill>
                <a:effectLst>
                  <a:glow rad="127000">
                    <a:schemeClr val="bg2"/>
                  </a:glow>
                </a:effectLst>
                <a:ea typeface="ＭＳ Ｐゴシック" charset="0"/>
                <a:cs typeface="ＭＳ Ｐゴシック" charset="0"/>
              </a:rPr>
              <a:t>الفكرة الرئيسية في فيلبي</a:t>
            </a:r>
            <a:endParaRPr lang="en-US" sz="4800" dirty="0">
              <a:solidFill>
                <a:schemeClr val="tx1"/>
              </a:solidFill>
              <a:effectLst>
                <a:glow rad="127000">
                  <a:schemeClr val="bg2"/>
                </a:glow>
              </a:effectLst>
              <a:ea typeface="ＭＳ Ｐゴシック" charset="0"/>
              <a:cs typeface="ＭＳ Ｐゴシック" charset="0"/>
            </a:endParaRPr>
          </a:p>
        </p:txBody>
      </p:sp>
      <p:sp>
        <p:nvSpPr>
          <p:cNvPr id="3" name="Rectangle 2"/>
          <p:cNvSpPr txBox="1">
            <a:spLocks noChangeArrowheads="1"/>
          </p:cNvSpPr>
          <p:nvPr/>
        </p:nvSpPr>
        <p:spPr bwMode="auto">
          <a:xfrm>
            <a:off x="1835696" y="1720528"/>
            <a:ext cx="7308304" cy="42287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lvl1pPr eaLnBrk="0" hangingPunct="0">
              <a:defRPr sz="4800" b="1">
                <a:effectLst>
                  <a:glow rad="127000">
                    <a:schemeClr val="bg2"/>
                  </a:glow>
                </a:effectLst>
                <a:latin typeface="Arial" charset="0"/>
              </a:defRPr>
            </a:lvl1pPr>
            <a:lvl2pPr eaLnBrk="0" hangingPunct="0">
              <a:defRPr sz="4400" b="1">
                <a:solidFill>
                  <a:schemeClr val="tx2"/>
                </a:solidFill>
                <a:latin typeface="Arial" charset="0"/>
                <a:ea typeface="ＭＳ Ｐゴシック" charset="-128"/>
                <a:cs typeface="ＭＳ Ｐゴシック" charset="-128"/>
              </a:defRPr>
            </a:lvl2pPr>
            <a:lvl3pPr eaLnBrk="0" hangingPunct="0">
              <a:defRPr sz="4400" b="1">
                <a:solidFill>
                  <a:schemeClr val="tx2"/>
                </a:solidFill>
                <a:latin typeface="Arial" charset="0"/>
                <a:ea typeface="ＭＳ Ｐゴシック" charset="-128"/>
                <a:cs typeface="ＭＳ Ｐゴシック" charset="-128"/>
              </a:defRPr>
            </a:lvl3pPr>
            <a:lvl4pPr eaLnBrk="0" hangingPunct="0">
              <a:defRPr sz="4400" b="1">
                <a:solidFill>
                  <a:schemeClr val="tx2"/>
                </a:solidFill>
                <a:latin typeface="Arial" charset="0"/>
                <a:ea typeface="ＭＳ Ｐゴシック" charset="-128"/>
                <a:cs typeface="ＭＳ Ｐゴシック" charset="-128"/>
              </a:defRPr>
            </a:lvl4pPr>
            <a:lvl5pPr eaLnBrk="0" hangingPunct="0">
              <a:defRPr sz="4400" b="1">
                <a:solidFill>
                  <a:schemeClr val="tx2"/>
                </a:solidFill>
                <a:latin typeface="Arial" charset="0"/>
                <a:ea typeface="ＭＳ Ｐゴシック" charset="-128"/>
                <a:cs typeface="ＭＳ Ｐゴシック" charset="-128"/>
              </a:defRPr>
            </a:lvl5pPr>
            <a:lvl6pPr marL="457146" fontAlgn="base">
              <a:spcBef>
                <a:spcPct val="0"/>
              </a:spcBef>
              <a:spcAft>
                <a:spcPct val="0"/>
              </a:spcAft>
              <a:defRPr sz="4400">
                <a:solidFill>
                  <a:schemeClr val="tx2"/>
                </a:solidFill>
                <a:latin typeface="Times New Roman" pitchFamily="-111" charset="0"/>
              </a:defRPr>
            </a:lvl6pPr>
            <a:lvl7pPr marL="914293" fontAlgn="base">
              <a:spcBef>
                <a:spcPct val="0"/>
              </a:spcBef>
              <a:spcAft>
                <a:spcPct val="0"/>
              </a:spcAft>
              <a:defRPr sz="4400">
                <a:solidFill>
                  <a:schemeClr val="tx2"/>
                </a:solidFill>
                <a:latin typeface="Times New Roman" pitchFamily="-111" charset="0"/>
              </a:defRPr>
            </a:lvl7pPr>
            <a:lvl8pPr marL="1371440" fontAlgn="base">
              <a:spcBef>
                <a:spcPct val="0"/>
              </a:spcBef>
              <a:spcAft>
                <a:spcPct val="0"/>
              </a:spcAft>
              <a:defRPr sz="4400">
                <a:solidFill>
                  <a:schemeClr val="tx2"/>
                </a:solidFill>
                <a:latin typeface="Times New Roman" pitchFamily="-111" charset="0"/>
              </a:defRPr>
            </a:lvl8pPr>
            <a:lvl9pPr marL="1828586"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التمثل ب</a:t>
            </a:r>
            <a:r>
              <a:rPr kumimoji="0" lang="ar-JO" sz="4400" u="none" strike="noStrike" kern="1200" cap="none" spc="0" normalizeH="0" baseline="0" noProof="0" dirty="0">
                <a:ln>
                  <a:noFill/>
                </a:ln>
                <a:solidFill>
                  <a:srgbClr val="FFFF00"/>
                </a:solidFill>
                <a:effectLst>
                  <a:glow rad="127000">
                    <a:srgbClr val="200B5B"/>
                  </a:glow>
                </a:effectLst>
                <a:uLnTx/>
                <a:uFillTx/>
                <a:latin typeface="Arial" panose="020B0604020202020204" pitchFamily="34" charset="0"/>
                <a:ea typeface="ＭＳ Ｐゴシック" charset="0"/>
              </a:rPr>
              <a:t>فكر</a:t>
            </a: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 قيامة المسيح يأتي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بالفرح و الإتضاع و الحماية و السلام</a:t>
            </a:r>
            <a:endParaRPr kumimoji="0" lang="en-US"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64044843"/>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يبيّن مصير جميع المرتدين في الجحيم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أن المؤمنين سيتم حمايتهم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بالقدر الذي سيتم به إدانة المرتدين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 3 ب – 10أ).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36920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3179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 يخطئ أي من أنبياء العهد القديم أو أساء تفسير نبوته لأنها لم تنشأ بمشيئته الخاصة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 جاءت من الله الذي استخدم فمه كأداة ذات إرادة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لرسالة الروح (1: 20- 21).</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8008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Chart</a:t>
            </a:r>
          </a:p>
        </p:txBody>
      </p:sp>
      <p:sp>
        <p:nvSpPr>
          <p:cNvPr id="273410" name="Rectangle 3"/>
          <p:cNvSpPr>
            <a:spLocks noChangeArrowheads="1"/>
          </p:cNvSpPr>
          <p:nvPr/>
        </p:nvSpPr>
        <p:spPr bwMode="auto">
          <a:xfrm>
            <a:off x="0" y="609600"/>
            <a:ext cx="9144000" cy="6248400"/>
          </a:xfrm>
          <a:prstGeom prst="rect">
            <a:avLst/>
          </a:prstGeom>
          <a:solidFill>
            <a:srgbClr val="CCFFFF"/>
          </a:solidFill>
          <a:ln w="9525">
            <a:solidFill>
              <a:srgbClr val="B2B2B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nvGrpSpPr>
          <p:cNvPr id="273411" name="Group 4"/>
          <p:cNvGrpSpPr>
            <a:grpSpLocks/>
          </p:cNvGrpSpPr>
          <p:nvPr/>
        </p:nvGrpSpPr>
        <p:grpSpPr bwMode="auto">
          <a:xfrm>
            <a:off x="-152400" y="-125815"/>
            <a:ext cx="9372599" cy="6983815"/>
            <a:chOff x="864" y="608"/>
            <a:chExt cx="2979" cy="3275"/>
          </a:xfrm>
        </p:grpSpPr>
        <p:grpSp>
          <p:nvGrpSpPr>
            <p:cNvPr id="273416" name="Group 5"/>
            <p:cNvGrpSpPr>
              <a:grpSpLocks/>
            </p:cNvGrpSpPr>
            <p:nvPr/>
          </p:nvGrpSpPr>
          <p:grpSpPr bwMode="auto">
            <a:xfrm>
              <a:off x="864" y="608"/>
              <a:ext cx="2979" cy="410"/>
              <a:chOff x="0" y="-110"/>
              <a:chExt cx="4477" cy="763"/>
            </a:xfrm>
          </p:grpSpPr>
          <p:sp>
            <p:nvSpPr>
              <p:cNvPr id="273498" name="Rectangle 6"/>
              <p:cNvSpPr>
                <a:spLocks noChangeArrowheads="1"/>
              </p:cNvSpPr>
              <p:nvPr/>
            </p:nvSpPr>
            <p:spPr bwMode="auto">
              <a:xfrm>
                <a:off x="32" y="0"/>
                <a:ext cx="4413" cy="65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المعرفة لمكافحة التعليم الباطل</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73499" name="Rectangle 7"/>
              <p:cNvSpPr>
                <a:spLocks noChangeArrowheads="1"/>
              </p:cNvSpPr>
              <p:nvPr/>
            </p:nvSpPr>
            <p:spPr bwMode="auto">
              <a:xfrm>
                <a:off x="0" y="-110"/>
                <a:ext cx="4477" cy="7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17" name="Group 8"/>
            <p:cNvGrpSpPr>
              <a:grpSpLocks/>
            </p:cNvGrpSpPr>
            <p:nvPr/>
          </p:nvGrpSpPr>
          <p:grpSpPr bwMode="auto">
            <a:xfrm>
              <a:off x="864" y="1018"/>
              <a:ext cx="951" cy="331"/>
              <a:chOff x="0" y="653"/>
              <a:chExt cx="1429" cy="615"/>
            </a:xfrm>
          </p:grpSpPr>
          <p:sp>
            <p:nvSpPr>
              <p:cNvPr id="273496" name="Rectangle 9"/>
              <p:cNvSpPr>
                <a:spLocks noChangeArrowheads="1"/>
              </p:cNvSpPr>
              <p:nvPr/>
            </p:nvSpPr>
            <p:spPr bwMode="auto">
              <a:xfrm>
                <a:off x="32" y="65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اختيار الله</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7" name="Rectangle 10"/>
              <p:cNvSpPr>
                <a:spLocks noChangeArrowheads="1"/>
              </p:cNvSpPr>
              <p:nvPr/>
            </p:nvSpPr>
            <p:spPr bwMode="auto">
              <a:xfrm>
                <a:off x="0" y="65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18" name="Group 11"/>
            <p:cNvGrpSpPr>
              <a:grpSpLocks/>
            </p:cNvGrpSpPr>
            <p:nvPr/>
          </p:nvGrpSpPr>
          <p:grpSpPr bwMode="auto">
            <a:xfrm>
              <a:off x="1815" y="1018"/>
              <a:ext cx="840" cy="331"/>
              <a:chOff x="1429" y="653"/>
              <a:chExt cx="1263" cy="615"/>
            </a:xfrm>
          </p:grpSpPr>
          <p:sp>
            <p:nvSpPr>
              <p:cNvPr id="273494" name="Rectangle 12"/>
              <p:cNvSpPr>
                <a:spLocks noChangeArrowheads="1"/>
              </p:cNvSpPr>
              <p:nvPr/>
            </p:nvSpPr>
            <p:spPr bwMode="auto">
              <a:xfrm>
                <a:off x="1461" y="65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الارتداد مستقبلاً</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5" name="Rectangle 13"/>
              <p:cNvSpPr>
                <a:spLocks noChangeArrowheads="1"/>
              </p:cNvSpPr>
              <p:nvPr/>
            </p:nvSpPr>
            <p:spPr bwMode="auto">
              <a:xfrm>
                <a:off x="1429" y="65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19" name="Group 14"/>
            <p:cNvGrpSpPr>
              <a:grpSpLocks/>
            </p:cNvGrpSpPr>
            <p:nvPr/>
          </p:nvGrpSpPr>
          <p:grpSpPr bwMode="auto">
            <a:xfrm>
              <a:off x="2655" y="1018"/>
              <a:ext cx="1188" cy="331"/>
              <a:chOff x="2692" y="653"/>
              <a:chExt cx="1785" cy="615"/>
            </a:xfrm>
          </p:grpSpPr>
          <p:sp>
            <p:nvSpPr>
              <p:cNvPr id="273492" name="Rectangle 15"/>
              <p:cNvSpPr>
                <a:spLocks noChangeArrowheads="1"/>
              </p:cNvSpPr>
              <p:nvPr/>
            </p:nvSpPr>
            <p:spPr bwMode="auto">
              <a:xfrm>
                <a:off x="2724" y="65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عودة الرب</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3" name="Rectangle 16"/>
              <p:cNvSpPr>
                <a:spLocks noChangeArrowheads="1"/>
              </p:cNvSpPr>
              <p:nvPr/>
            </p:nvSpPr>
            <p:spPr bwMode="auto">
              <a:xfrm>
                <a:off x="2692" y="65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0" name="Group 17"/>
            <p:cNvGrpSpPr>
              <a:grpSpLocks/>
            </p:cNvGrpSpPr>
            <p:nvPr/>
          </p:nvGrpSpPr>
          <p:grpSpPr bwMode="auto">
            <a:xfrm>
              <a:off x="864" y="1349"/>
              <a:ext cx="951" cy="330"/>
              <a:chOff x="0" y="1268"/>
              <a:chExt cx="1429" cy="615"/>
            </a:xfrm>
          </p:grpSpPr>
          <p:sp>
            <p:nvSpPr>
              <p:cNvPr id="273490" name="Rectangle 18"/>
              <p:cNvSpPr>
                <a:spLocks noChangeArrowheads="1"/>
              </p:cNvSpPr>
              <p:nvPr/>
            </p:nvSpPr>
            <p:spPr bwMode="auto">
              <a:xfrm>
                <a:off x="32" y="126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1</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1" name="Rectangle 19"/>
              <p:cNvSpPr>
                <a:spLocks noChangeArrowheads="1"/>
              </p:cNvSpPr>
              <p:nvPr/>
            </p:nvSpPr>
            <p:spPr bwMode="auto">
              <a:xfrm>
                <a:off x="0" y="126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1" name="Group 20"/>
            <p:cNvGrpSpPr>
              <a:grpSpLocks/>
            </p:cNvGrpSpPr>
            <p:nvPr/>
          </p:nvGrpSpPr>
          <p:grpSpPr bwMode="auto">
            <a:xfrm>
              <a:off x="1815" y="1349"/>
              <a:ext cx="840" cy="330"/>
              <a:chOff x="1429" y="1268"/>
              <a:chExt cx="1263" cy="615"/>
            </a:xfrm>
          </p:grpSpPr>
          <p:sp>
            <p:nvSpPr>
              <p:cNvPr id="273488" name="Rectangle 21"/>
              <p:cNvSpPr>
                <a:spLocks noChangeArrowheads="1"/>
              </p:cNvSpPr>
              <p:nvPr/>
            </p:nvSpPr>
            <p:spPr bwMode="auto">
              <a:xfrm>
                <a:off x="1461" y="126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2</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89" name="Rectangle 22"/>
              <p:cNvSpPr>
                <a:spLocks noChangeArrowheads="1"/>
              </p:cNvSpPr>
              <p:nvPr/>
            </p:nvSpPr>
            <p:spPr bwMode="auto">
              <a:xfrm>
                <a:off x="1429" y="126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2" name="Group 23"/>
            <p:cNvGrpSpPr>
              <a:grpSpLocks/>
            </p:cNvGrpSpPr>
            <p:nvPr/>
          </p:nvGrpSpPr>
          <p:grpSpPr bwMode="auto">
            <a:xfrm>
              <a:off x="2655" y="1349"/>
              <a:ext cx="1188" cy="330"/>
              <a:chOff x="2692" y="1268"/>
              <a:chExt cx="1785" cy="615"/>
            </a:xfrm>
          </p:grpSpPr>
          <p:sp>
            <p:nvSpPr>
              <p:cNvPr id="273486" name="Rectangle 24"/>
              <p:cNvSpPr>
                <a:spLocks noChangeArrowheads="1"/>
              </p:cNvSpPr>
              <p:nvPr/>
            </p:nvSpPr>
            <p:spPr bwMode="auto">
              <a:xfrm>
                <a:off x="2724" y="126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3</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7" name="Rectangle 25"/>
              <p:cNvSpPr>
                <a:spLocks noChangeArrowheads="1"/>
              </p:cNvSpPr>
              <p:nvPr/>
            </p:nvSpPr>
            <p:spPr bwMode="auto">
              <a:xfrm>
                <a:off x="2692" y="126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3" name="Group 26"/>
            <p:cNvGrpSpPr>
              <a:grpSpLocks/>
            </p:cNvGrpSpPr>
            <p:nvPr/>
          </p:nvGrpSpPr>
          <p:grpSpPr bwMode="auto">
            <a:xfrm>
              <a:off x="864" y="1679"/>
              <a:ext cx="303" cy="494"/>
              <a:chOff x="0" y="1883"/>
              <a:chExt cx="456" cy="919"/>
            </a:xfrm>
          </p:grpSpPr>
          <p:sp>
            <p:nvSpPr>
              <p:cNvPr id="273484" name="Rectangle 27"/>
              <p:cNvSpPr>
                <a:spLocks noChangeArrowheads="1"/>
              </p:cNvSpPr>
              <p:nvPr/>
            </p:nvSpPr>
            <p:spPr bwMode="auto">
              <a:xfrm>
                <a:off x="32" y="1883"/>
                <a:ext cx="39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تحية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5" name="Rectangle 28"/>
              <p:cNvSpPr>
                <a:spLocks noChangeArrowheads="1"/>
              </p:cNvSpPr>
              <p:nvPr/>
            </p:nvSpPr>
            <p:spPr bwMode="auto">
              <a:xfrm>
                <a:off x="0" y="1883"/>
                <a:ext cx="456"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4" name="Group 29"/>
            <p:cNvGrpSpPr>
              <a:grpSpLocks/>
            </p:cNvGrpSpPr>
            <p:nvPr/>
          </p:nvGrpSpPr>
          <p:grpSpPr bwMode="auto">
            <a:xfrm>
              <a:off x="1167" y="1679"/>
              <a:ext cx="283" cy="494"/>
              <a:chOff x="456" y="1883"/>
              <a:chExt cx="424" cy="919"/>
            </a:xfrm>
          </p:grpSpPr>
          <p:sp>
            <p:nvSpPr>
              <p:cNvPr id="273482" name="Rectangle 30"/>
              <p:cNvSpPr>
                <a:spLocks noChangeArrowheads="1"/>
              </p:cNvSpPr>
              <p:nvPr/>
            </p:nvSpPr>
            <p:spPr bwMode="auto">
              <a:xfrm>
                <a:off x="488" y="1883"/>
                <a:ext cx="360"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يوّفر 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احتياج</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3- 11</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3" name="Rectangle 31"/>
              <p:cNvSpPr>
                <a:spLocks noChangeArrowheads="1"/>
              </p:cNvSpPr>
              <p:nvPr/>
            </p:nvSpPr>
            <p:spPr bwMode="auto">
              <a:xfrm>
                <a:off x="456" y="1883"/>
                <a:ext cx="424"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5" name="Group 32"/>
            <p:cNvGrpSpPr>
              <a:grpSpLocks/>
            </p:cNvGrpSpPr>
            <p:nvPr/>
          </p:nvGrpSpPr>
          <p:grpSpPr bwMode="auto">
            <a:xfrm>
              <a:off x="1450" y="1679"/>
              <a:ext cx="365" cy="494"/>
              <a:chOff x="880" y="1883"/>
              <a:chExt cx="549" cy="919"/>
            </a:xfrm>
          </p:grpSpPr>
          <p:sp>
            <p:nvSpPr>
              <p:cNvPr id="273480" name="Rectangle 33"/>
              <p:cNvSpPr>
                <a:spLocks noChangeArrowheads="1"/>
              </p:cNvSpPr>
              <p:nvPr/>
            </p:nvSpPr>
            <p:spPr bwMode="auto">
              <a:xfrm>
                <a:off x="912" y="1883"/>
                <a:ext cx="48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أساس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المعرفة</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12- 21</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1" name="Rectangle 34"/>
              <p:cNvSpPr>
                <a:spLocks noChangeArrowheads="1"/>
              </p:cNvSpPr>
              <p:nvPr/>
            </p:nvSpPr>
            <p:spPr bwMode="auto">
              <a:xfrm>
                <a:off x="880" y="1883"/>
                <a:ext cx="549"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6" name="Group 35"/>
            <p:cNvGrpSpPr>
              <a:grpSpLocks/>
            </p:cNvGrpSpPr>
            <p:nvPr/>
          </p:nvGrpSpPr>
          <p:grpSpPr bwMode="auto">
            <a:xfrm>
              <a:off x="1815" y="1679"/>
              <a:ext cx="291" cy="494"/>
              <a:chOff x="1429" y="1883"/>
              <a:chExt cx="437" cy="919"/>
            </a:xfrm>
          </p:grpSpPr>
          <p:sp>
            <p:nvSpPr>
              <p:cNvPr id="273478" name="Rectangle 36"/>
              <p:cNvSpPr>
                <a:spLocks noChangeArrowheads="1"/>
              </p:cNvSpPr>
              <p:nvPr/>
            </p:nvSpPr>
            <p:spPr bwMode="auto">
              <a:xfrm>
                <a:off x="1461" y="1883"/>
                <a:ext cx="373"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مجيء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المعلمين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الكذبة</a:t>
                </a:r>
                <a:endPar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1- 3أ</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9" name="Rectangle 37"/>
              <p:cNvSpPr>
                <a:spLocks noChangeArrowheads="1"/>
              </p:cNvSpPr>
              <p:nvPr/>
            </p:nvSpPr>
            <p:spPr bwMode="auto">
              <a:xfrm>
                <a:off x="1429" y="1883"/>
                <a:ext cx="437"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7" name="Group 38"/>
            <p:cNvGrpSpPr>
              <a:grpSpLocks/>
            </p:cNvGrpSpPr>
            <p:nvPr/>
          </p:nvGrpSpPr>
          <p:grpSpPr bwMode="auto">
            <a:xfrm>
              <a:off x="2099" y="1679"/>
              <a:ext cx="248" cy="494"/>
              <a:chOff x="1859" y="1883"/>
              <a:chExt cx="374" cy="919"/>
            </a:xfrm>
          </p:grpSpPr>
          <p:sp>
            <p:nvSpPr>
              <p:cNvPr id="273476" name="Rectangle 39"/>
              <p:cNvSpPr>
                <a:spLocks noChangeArrowheads="1"/>
              </p:cNvSpPr>
              <p:nvPr/>
            </p:nvSpPr>
            <p:spPr bwMode="auto">
              <a:xfrm>
                <a:off x="1859" y="1883"/>
                <a:ext cx="37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النهاية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الجحيم</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3ب -10أ</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7" name="Rectangle 40"/>
              <p:cNvSpPr>
                <a:spLocks noChangeArrowheads="1"/>
              </p:cNvSpPr>
              <p:nvPr/>
            </p:nvSpPr>
            <p:spPr bwMode="auto">
              <a:xfrm>
                <a:off x="1866" y="1883"/>
                <a:ext cx="35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8" name="Group 41"/>
            <p:cNvGrpSpPr>
              <a:grpSpLocks/>
            </p:cNvGrpSpPr>
            <p:nvPr/>
          </p:nvGrpSpPr>
          <p:grpSpPr bwMode="auto">
            <a:xfrm>
              <a:off x="2344" y="1679"/>
              <a:ext cx="311" cy="494"/>
              <a:chOff x="2224" y="1883"/>
              <a:chExt cx="468" cy="919"/>
            </a:xfrm>
          </p:grpSpPr>
          <p:sp>
            <p:nvSpPr>
              <p:cNvPr id="273474" name="Rectangle 42"/>
              <p:cNvSpPr>
                <a:spLocks noChangeArrowheads="1"/>
              </p:cNvSpPr>
              <p:nvPr/>
            </p:nvSpPr>
            <p:spPr bwMode="auto">
              <a:xfrm>
                <a:off x="2256" y="1883"/>
                <a:ext cx="40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وصف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الشخصية</a:t>
                </a:r>
                <a:endParaRPr kumimoji="0" lang="ar-JO" altLang="zh-CN" sz="1600" b="1" i="0"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10 ب-22</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5" name="Rectangle 43"/>
              <p:cNvSpPr>
                <a:spLocks noChangeArrowheads="1"/>
              </p:cNvSpPr>
              <p:nvPr/>
            </p:nvSpPr>
            <p:spPr bwMode="auto">
              <a:xfrm>
                <a:off x="2224" y="1883"/>
                <a:ext cx="46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29" name="Group 44"/>
            <p:cNvGrpSpPr>
              <a:grpSpLocks/>
            </p:cNvGrpSpPr>
            <p:nvPr/>
          </p:nvGrpSpPr>
          <p:grpSpPr bwMode="auto">
            <a:xfrm>
              <a:off x="2654" y="1679"/>
              <a:ext cx="331" cy="494"/>
              <a:chOff x="2692" y="1883"/>
              <a:chExt cx="551" cy="919"/>
            </a:xfrm>
          </p:grpSpPr>
          <p:sp>
            <p:nvSpPr>
              <p:cNvPr id="273472" name="Rectangle 45"/>
              <p:cNvSpPr>
                <a:spLocks noChangeArrowheads="1"/>
              </p:cNvSpPr>
              <p:nvPr/>
            </p:nvSpPr>
            <p:spPr bwMode="auto">
              <a:xfrm>
                <a:off x="2818" y="1883"/>
                <a:ext cx="42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المستهزئون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قبل الاختطاف</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1- 7</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3" name="Rectangle 46"/>
              <p:cNvSpPr>
                <a:spLocks noChangeArrowheads="1"/>
              </p:cNvSpPr>
              <p:nvPr/>
            </p:nvSpPr>
            <p:spPr bwMode="auto">
              <a:xfrm>
                <a:off x="2692" y="1883"/>
                <a:ext cx="489"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sp>
          <p:nvSpPr>
            <p:cNvPr id="273471" name="Rectangle 49"/>
            <p:cNvSpPr>
              <a:spLocks noChangeArrowheads="1"/>
            </p:cNvSpPr>
            <p:nvPr/>
          </p:nvSpPr>
          <p:spPr bwMode="auto">
            <a:xfrm>
              <a:off x="2953" y="1675"/>
              <a:ext cx="294" cy="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nvGrpSpPr>
            <p:cNvPr id="273431" name="Group 50"/>
            <p:cNvGrpSpPr>
              <a:grpSpLocks/>
            </p:cNvGrpSpPr>
            <p:nvPr/>
          </p:nvGrpSpPr>
          <p:grpSpPr bwMode="auto">
            <a:xfrm>
              <a:off x="3033" y="1675"/>
              <a:ext cx="518" cy="494"/>
              <a:chOff x="3253" y="1883"/>
              <a:chExt cx="1009" cy="919"/>
            </a:xfrm>
          </p:grpSpPr>
          <p:sp>
            <p:nvSpPr>
              <p:cNvPr id="273468" name="Rectangle 51"/>
              <p:cNvSpPr>
                <a:spLocks noChangeArrowheads="1"/>
              </p:cNvSpPr>
              <p:nvPr/>
            </p:nvSpPr>
            <p:spPr bwMode="auto">
              <a:xfrm>
                <a:off x="3253" y="1883"/>
                <a:ext cx="85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العالم المؤقت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يحفّز للقداسة</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8- 16</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9" name="Rectangle 52"/>
              <p:cNvSpPr>
                <a:spLocks noChangeArrowheads="1"/>
              </p:cNvSpPr>
              <p:nvPr/>
            </p:nvSpPr>
            <p:spPr bwMode="auto">
              <a:xfrm>
                <a:off x="3680" y="1883"/>
                <a:ext cx="58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2" name="Group 53"/>
            <p:cNvGrpSpPr>
              <a:grpSpLocks/>
            </p:cNvGrpSpPr>
            <p:nvPr/>
          </p:nvGrpSpPr>
          <p:grpSpPr bwMode="auto">
            <a:xfrm>
              <a:off x="3495" y="1679"/>
              <a:ext cx="341" cy="516"/>
              <a:chOff x="4207" y="1883"/>
              <a:chExt cx="501" cy="960"/>
            </a:xfrm>
          </p:grpSpPr>
          <p:sp>
            <p:nvSpPr>
              <p:cNvPr id="273466" name="Rectangle 54"/>
              <p:cNvSpPr>
                <a:spLocks noChangeArrowheads="1"/>
              </p:cNvSpPr>
              <p:nvPr/>
            </p:nvSpPr>
            <p:spPr bwMode="auto">
              <a:xfrm>
                <a:off x="4211" y="1924"/>
                <a:ext cx="463"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تشجيع الحماية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والنمو</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17- 18</a:t>
                </a:r>
                <a:endParaRPr kumimoji="0" lang="en-US" altLang="zh-CN" sz="16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7" name="Rectangle 55"/>
              <p:cNvSpPr>
                <a:spLocks noChangeArrowheads="1"/>
              </p:cNvSpPr>
              <p:nvPr/>
            </p:nvSpPr>
            <p:spPr bwMode="auto">
              <a:xfrm>
                <a:off x="4207" y="1883"/>
                <a:ext cx="501"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3" name="Group 56"/>
            <p:cNvGrpSpPr>
              <a:grpSpLocks/>
            </p:cNvGrpSpPr>
            <p:nvPr/>
          </p:nvGrpSpPr>
          <p:grpSpPr bwMode="auto">
            <a:xfrm>
              <a:off x="864" y="2173"/>
              <a:ext cx="951" cy="388"/>
              <a:chOff x="0" y="2802"/>
              <a:chExt cx="1429" cy="721"/>
            </a:xfrm>
          </p:grpSpPr>
          <p:sp>
            <p:nvSpPr>
              <p:cNvPr id="273464" name="Rectangle 57"/>
              <p:cNvSpPr>
                <a:spLocks noChangeArrowheads="1"/>
              </p:cNvSpPr>
              <p:nvPr/>
            </p:nvSpPr>
            <p:spPr bwMode="auto">
              <a:xfrm>
                <a:off x="32" y="2802"/>
                <a:ext cx="1365"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5" name="Rectangle 58"/>
              <p:cNvSpPr>
                <a:spLocks noChangeArrowheads="1"/>
              </p:cNvSpPr>
              <p:nvPr/>
            </p:nvSpPr>
            <p:spPr bwMode="auto">
              <a:xfrm>
                <a:off x="0" y="2802"/>
                <a:ext cx="1429"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4" name="Group 59"/>
            <p:cNvGrpSpPr>
              <a:grpSpLocks/>
            </p:cNvGrpSpPr>
            <p:nvPr/>
          </p:nvGrpSpPr>
          <p:grpSpPr bwMode="auto">
            <a:xfrm>
              <a:off x="1815" y="2173"/>
              <a:ext cx="840" cy="388"/>
              <a:chOff x="1429" y="2802"/>
              <a:chExt cx="1263" cy="721"/>
            </a:xfrm>
          </p:grpSpPr>
          <p:sp>
            <p:nvSpPr>
              <p:cNvPr id="273462" name="Rectangle 60"/>
              <p:cNvSpPr>
                <a:spLocks noChangeArrowheads="1"/>
              </p:cNvSpPr>
              <p:nvPr/>
            </p:nvSpPr>
            <p:spPr bwMode="auto">
              <a:xfrm>
                <a:off x="1461" y="2802"/>
                <a:ext cx="1199"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غير المؤمنين</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3" name="Rectangle 61"/>
              <p:cNvSpPr>
                <a:spLocks noChangeArrowheads="1"/>
              </p:cNvSpPr>
              <p:nvPr/>
            </p:nvSpPr>
            <p:spPr bwMode="auto">
              <a:xfrm>
                <a:off x="1429" y="2802"/>
                <a:ext cx="1263"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5" name="Group 62"/>
            <p:cNvGrpSpPr>
              <a:grpSpLocks/>
            </p:cNvGrpSpPr>
            <p:nvPr/>
          </p:nvGrpSpPr>
          <p:grpSpPr bwMode="auto">
            <a:xfrm>
              <a:off x="2655" y="2173"/>
              <a:ext cx="1188" cy="388"/>
              <a:chOff x="2692" y="2802"/>
              <a:chExt cx="1785" cy="721"/>
            </a:xfrm>
          </p:grpSpPr>
          <p:sp>
            <p:nvSpPr>
              <p:cNvPr id="273460" name="Rectangle 63"/>
              <p:cNvSpPr>
                <a:spLocks noChangeArrowheads="1"/>
              </p:cNvSpPr>
              <p:nvPr/>
            </p:nvSpPr>
            <p:spPr bwMode="auto">
              <a:xfrm>
                <a:off x="2724" y="2802"/>
                <a:ext cx="1721"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توّقع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1" name="Rectangle 64"/>
              <p:cNvSpPr>
                <a:spLocks noChangeArrowheads="1"/>
              </p:cNvSpPr>
              <p:nvPr/>
            </p:nvSpPr>
            <p:spPr bwMode="auto">
              <a:xfrm>
                <a:off x="2692" y="2802"/>
                <a:ext cx="1785"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6" name="Group 65"/>
            <p:cNvGrpSpPr>
              <a:grpSpLocks/>
            </p:cNvGrpSpPr>
            <p:nvPr/>
          </p:nvGrpSpPr>
          <p:grpSpPr bwMode="auto">
            <a:xfrm>
              <a:off x="864" y="2561"/>
              <a:ext cx="951" cy="330"/>
              <a:chOff x="0" y="3523"/>
              <a:chExt cx="1429" cy="615"/>
            </a:xfrm>
          </p:grpSpPr>
          <p:sp>
            <p:nvSpPr>
              <p:cNvPr id="273458" name="Rectangle 66"/>
              <p:cNvSpPr>
                <a:spLocks noChangeArrowheads="1"/>
              </p:cNvSpPr>
              <p:nvPr/>
            </p:nvSpPr>
            <p:spPr bwMode="auto">
              <a:xfrm>
                <a:off x="32" y="352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القداسة</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9" name="Rectangle 67"/>
              <p:cNvSpPr>
                <a:spLocks noChangeArrowheads="1"/>
              </p:cNvSpPr>
              <p:nvPr/>
            </p:nvSpPr>
            <p:spPr bwMode="auto">
              <a:xfrm>
                <a:off x="0" y="352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7" name="Group 68"/>
            <p:cNvGrpSpPr>
              <a:grpSpLocks/>
            </p:cNvGrpSpPr>
            <p:nvPr/>
          </p:nvGrpSpPr>
          <p:grpSpPr bwMode="auto">
            <a:xfrm>
              <a:off x="1815" y="2561"/>
              <a:ext cx="840" cy="330"/>
              <a:chOff x="1429" y="3523"/>
              <a:chExt cx="1263" cy="615"/>
            </a:xfrm>
          </p:grpSpPr>
          <p:sp>
            <p:nvSpPr>
              <p:cNvPr id="273456" name="Rectangle 69"/>
              <p:cNvSpPr>
                <a:spLocks noChangeArrowheads="1"/>
              </p:cNvSpPr>
              <p:nvPr/>
            </p:nvSpPr>
            <p:spPr bwMode="auto">
              <a:xfrm>
                <a:off x="1461" y="352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البدعة</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7" name="Rectangle 70"/>
              <p:cNvSpPr>
                <a:spLocks noChangeArrowheads="1"/>
              </p:cNvSpPr>
              <p:nvPr/>
            </p:nvSpPr>
            <p:spPr bwMode="auto">
              <a:xfrm>
                <a:off x="1429" y="352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8" name="Group 71"/>
            <p:cNvGrpSpPr>
              <a:grpSpLocks/>
            </p:cNvGrpSpPr>
            <p:nvPr/>
          </p:nvGrpSpPr>
          <p:grpSpPr bwMode="auto">
            <a:xfrm>
              <a:off x="2655" y="2561"/>
              <a:ext cx="1188" cy="330"/>
              <a:chOff x="2692" y="3523"/>
              <a:chExt cx="1785" cy="615"/>
            </a:xfrm>
          </p:grpSpPr>
          <p:sp>
            <p:nvSpPr>
              <p:cNvPr id="273454" name="Rectangle 72"/>
              <p:cNvSpPr>
                <a:spLocks noChangeArrowheads="1"/>
              </p:cNvSpPr>
              <p:nvPr/>
            </p:nvSpPr>
            <p:spPr bwMode="auto">
              <a:xfrm>
                <a:off x="2724" y="352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الرجاء</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5" name="Rectangle 73"/>
              <p:cNvSpPr>
                <a:spLocks noChangeArrowheads="1"/>
              </p:cNvSpPr>
              <p:nvPr/>
            </p:nvSpPr>
            <p:spPr bwMode="auto">
              <a:xfrm>
                <a:off x="2692" y="352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39" name="Group 74"/>
            <p:cNvGrpSpPr>
              <a:grpSpLocks/>
            </p:cNvGrpSpPr>
            <p:nvPr/>
          </p:nvGrpSpPr>
          <p:grpSpPr bwMode="auto">
            <a:xfrm>
              <a:off x="864" y="2891"/>
              <a:ext cx="951" cy="331"/>
              <a:chOff x="0" y="4138"/>
              <a:chExt cx="1429" cy="615"/>
            </a:xfrm>
          </p:grpSpPr>
          <p:sp>
            <p:nvSpPr>
              <p:cNvPr id="273452" name="Rectangle 75"/>
              <p:cNvSpPr>
                <a:spLocks noChangeArrowheads="1"/>
              </p:cNvSpPr>
              <p:nvPr/>
            </p:nvSpPr>
            <p:spPr bwMode="auto">
              <a:xfrm>
                <a:off x="32" y="413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تلاميذ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3" name="Rectangle 76"/>
              <p:cNvSpPr>
                <a:spLocks noChangeArrowheads="1"/>
              </p:cNvSpPr>
              <p:nvPr/>
            </p:nvSpPr>
            <p:spPr bwMode="auto">
              <a:xfrm>
                <a:off x="0" y="413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40" name="Group 77"/>
            <p:cNvGrpSpPr>
              <a:grpSpLocks/>
            </p:cNvGrpSpPr>
            <p:nvPr/>
          </p:nvGrpSpPr>
          <p:grpSpPr bwMode="auto">
            <a:xfrm>
              <a:off x="1815" y="2891"/>
              <a:ext cx="840" cy="331"/>
              <a:chOff x="1429" y="4138"/>
              <a:chExt cx="1263" cy="615"/>
            </a:xfrm>
          </p:grpSpPr>
          <p:sp>
            <p:nvSpPr>
              <p:cNvPr id="273450" name="Rectangle 78"/>
              <p:cNvSpPr>
                <a:spLocks noChangeArrowheads="1"/>
              </p:cNvSpPr>
              <p:nvPr/>
            </p:nvSpPr>
            <p:spPr bwMode="auto">
              <a:xfrm>
                <a:off x="1461" y="413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الشيطانيون</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1" name="Rectangle 79"/>
              <p:cNvSpPr>
                <a:spLocks noChangeArrowheads="1"/>
              </p:cNvSpPr>
              <p:nvPr/>
            </p:nvSpPr>
            <p:spPr bwMode="auto">
              <a:xfrm>
                <a:off x="1429" y="413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41" name="Group 80"/>
            <p:cNvGrpSpPr>
              <a:grpSpLocks/>
            </p:cNvGrpSpPr>
            <p:nvPr/>
          </p:nvGrpSpPr>
          <p:grpSpPr bwMode="auto">
            <a:xfrm>
              <a:off x="2655" y="2891"/>
              <a:ext cx="1188" cy="331"/>
              <a:chOff x="2692" y="4138"/>
              <a:chExt cx="1785" cy="615"/>
            </a:xfrm>
          </p:grpSpPr>
          <p:sp>
            <p:nvSpPr>
              <p:cNvPr id="273448" name="Rectangle 81"/>
              <p:cNvSpPr>
                <a:spLocks noChangeArrowheads="1"/>
              </p:cNvSpPr>
              <p:nvPr/>
            </p:nvSpPr>
            <p:spPr bwMode="auto">
              <a:xfrm>
                <a:off x="2724" y="413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9" name="Rectangle 82"/>
              <p:cNvSpPr>
                <a:spLocks noChangeArrowheads="1"/>
              </p:cNvSpPr>
              <p:nvPr/>
            </p:nvSpPr>
            <p:spPr bwMode="auto">
              <a:xfrm>
                <a:off x="2692" y="413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42" name="Group 83"/>
            <p:cNvGrpSpPr>
              <a:grpSpLocks/>
            </p:cNvGrpSpPr>
            <p:nvPr/>
          </p:nvGrpSpPr>
          <p:grpSpPr bwMode="auto">
            <a:xfrm>
              <a:off x="864" y="3222"/>
              <a:ext cx="2976" cy="330"/>
              <a:chOff x="0" y="4753"/>
              <a:chExt cx="6204" cy="615"/>
            </a:xfrm>
          </p:grpSpPr>
          <p:sp>
            <p:nvSpPr>
              <p:cNvPr id="273446" name="Rectangle 84"/>
              <p:cNvSpPr>
                <a:spLocks noChangeArrowheads="1"/>
              </p:cNvSpPr>
              <p:nvPr/>
            </p:nvSpPr>
            <p:spPr bwMode="auto">
              <a:xfrm>
                <a:off x="32" y="4753"/>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من روما إلى شمال آسيا الصغرى</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7" name="Rectangle 85"/>
              <p:cNvSpPr>
                <a:spLocks noChangeArrowheads="1"/>
              </p:cNvSpPr>
              <p:nvPr/>
            </p:nvSpPr>
            <p:spPr bwMode="auto">
              <a:xfrm>
                <a:off x="0" y="4753"/>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nvGrpSpPr>
            <p:cNvPr id="273443" name="Group 86"/>
            <p:cNvGrpSpPr>
              <a:grpSpLocks/>
            </p:cNvGrpSpPr>
            <p:nvPr/>
          </p:nvGrpSpPr>
          <p:grpSpPr bwMode="auto">
            <a:xfrm>
              <a:off x="864" y="3552"/>
              <a:ext cx="2976" cy="331"/>
              <a:chOff x="0" y="5368"/>
              <a:chExt cx="6204" cy="615"/>
            </a:xfrm>
          </p:grpSpPr>
          <p:sp>
            <p:nvSpPr>
              <p:cNvPr id="273444" name="Rectangle 87"/>
              <p:cNvSpPr>
                <a:spLocks noChangeArrowheads="1"/>
              </p:cNvSpPr>
              <p:nvPr/>
            </p:nvSpPr>
            <p:spPr bwMode="auto">
              <a:xfrm>
                <a:off x="32" y="5368"/>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64 ب. م</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5" name="Rectangle 88"/>
              <p:cNvSpPr>
                <a:spLocks noChangeArrowheads="1"/>
              </p:cNvSpPr>
              <p:nvPr/>
            </p:nvSpPr>
            <p:spPr bwMode="auto">
              <a:xfrm>
                <a:off x="0" y="5368"/>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grpSp>
      </p:grpSp>
      <p:sp>
        <p:nvSpPr>
          <p:cNvPr id="273412" name="Text Box 89"/>
          <p:cNvSpPr txBox="1">
            <a:spLocks noChangeArrowheads="1"/>
          </p:cNvSpPr>
          <p:nvPr/>
        </p:nvSpPr>
        <p:spPr bwMode="auto">
          <a:xfrm>
            <a:off x="8403584" y="58992"/>
            <a:ext cx="704039"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3413" name="WordArt 90"/>
          <p:cNvSpPr>
            <a:spLocks noChangeArrowheads="1" noChangeShapeType="1" noTextEdit="1"/>
          </p:cNvSpPr>
          <p:nvPr/>
        </p:nvSpPr>
        <p:spPr bwMode="auto">
          <a:xfrm>
            <a:off x="40728" y="165929"/>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٢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73414" name="Line 91"/>
          <p:cNvSpPr>
            <a:spLocks noChangeShapeType="1"/>
          </p:cNvSpPr>
          <p:nvPr/>
        </p:nvSpPr>
        <p:spPr bwMode="auto">
          <a:xfrm>
            <a:off x="6588224" y="2133600"/>
            <a:ext cx="0" cy="1066800"/>
          </a:xfrm>
          <a:prstGeom prst="line">
            <a:avLst/>
          </a:prstGeom>
          <a:noFill/>
          <a:ln w="9525">
            <a:solidFill>
              <a:srgbClr val="B2B2B2"/>
            </a:solidFill>
            <a:miter lim="800000"/>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853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dissolve">
                                      <p:cBhvr>
                                        <p:cTn id="7" dur="500"/>
                                        <p:tgtEl>
                                          <p:spTgt spid="273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p:bldLst>
  </p:timing>
</p:sld>
</file>

<file path=ppt/slides/slide4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l="19401" t="13197" b="22621"/>
          <a:stretch/>
        </p:blipFill>
        <p:spPr bwMode="auto">
          <a:xfrm>
            <a:off x="22281" y="404090"/>
            <a:ext cx="5392538" cy="6453909"/>
          </a:xfrm>
          <a:prstGeom prst="rect">
            <a:avLst/>
          </a:prstGeom>
          <a:noFill/>
          <a:ln>
            <a:noFill/>
          </a:ln>
        </p:spPr>
      </p:pic>
      <p:sp>
        <p:nvSpPr>
          <p:cNvPr id="5" name="Text Box 6"/>
          <p:cNvSpPr txBox="1">
            <a:spLocks noChangeArrowheads="1"/>
          </p:cNvSpPr>
          <p:nvPr/>
        </p:nvSpPr>
        <p:spPr bwMode="auto">
          <a:xfrm>
            <a:off x="3275856" y="188094"/>
            <a:ext cx="5868144"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أضف الفضيلة إلى الإيمان</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أعمال المعلمين الكذبة</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الاجتهاد قبل عودة الرب</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4559849" y="3068960"/>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٢ بطرس</a:t>
            </a:r>
          </a:p>
        </p:txBody>
      </p:sp>
    </p:spTree>
    <p:extLst>
      <p:ext uri="{BB962C8B-B14F-4D97-AF65-F5344CB8AC3E}">
        <p14:creationId xmlns:p14="http://schemas.microsoft.com/office/powerpoint/2010/main" val="241068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a:extLst>
              <a:ext uri="{FF2B5EF4-FFF2-40B4-BE49-F238E27FC236}">
                <a16:creationId xmlns:a16="http://schemas.microsoft.com/office/drawing/2014/main" id="{56830CF7-B2EE-3F4D-8ABE-63BFFD838B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8973"/>
            <a:ext cx="9096374" cy="682228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60364" y="4494406"/>
            <a:ext cx="9059862"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rPr>
              <a:t>٢ بطرس </a:t>
            </a:r>
            <a:endParaRPr kumimoji="0" lang="en-US" sz="7200" b="1" i="0"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23813" y="114575"/>
            <a:ext cx="9120187" cy="1446653"/>
          </a:xfrm>
          <a:effectLst>
            <a:outerShdw blurRad="63500" dist="35921" dir="2700000" algn="ctr" rotWithShape="0">
              <a:schemeClr val="tx2">
                <a:alpha val="74998"/>
              </a:schemeClr>
            </a:outerShdw>
          </a:effectLst>
        </p:spPr>
        <p:txBody>
          <a:bodyPr/>
          <a:lstStyle/>
          <a:p>
            <a:pPr>
              <a:defRPr/>
            </a:pPr>
            <a:r>
              <a:rPr lang="ar-JO" sz="8800" dirty="0">
                <a:solidFill>
                  <a:schemeClr val="tx1"/>
                </a:solidFill>
                <a:ea typeface="ＭＳ Ｐゴシック" charset="0"/>
              </a:rPr>
              <a:t>كُن عارِفًا</a:t>
            </a:r>
            <a:endParaRPr lang="en-US" sz="88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05238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8034" name="Picture 2">
            <a:extLst>
              <a:ext uri="{FF2B5EF4-FFF2-40B4-BE49-F238E27FC236}">
                <a16:creationId xmlns:a16="http://schemas.microsoft.com/office/drawing/2014/main" id="{F90E2268-B893-4842-A9AD-FF1E8C283A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9" y="0"/>
            <a:ext cx="9102688" cy="683090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708" y="56799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الأشياء الخاطئة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يبدو أننا نعرف</a:t>
            </a:r>
            <a:br>
              <a:rPr lang="ar-JO" sz="6600" dirty="0">
                <a:effectLst>
                  <a:glow rad="127000">
                    <a:schemeClr val="tx1"/>
                  </a:glow>
                </a:effectLst>
                <a:ea typeface="ＭＳ Ｐゴシック" charset="0"/>
              </a:rPr>
            </a:br>
            <a:r>
              <a:rPr lang="ar-JO" sz="6600" dirty="0">
                <a:effectLst>
                  <a:glow rad="127000">
                    <a:schemeClr val="tx1"/>
                  </a:glow>
                </a:effectLst>
                <a:ea typeface="ＭＳ Ｐゴシック" charset="0"/>
              </a:rPr>
              <a:t>عن ...</a:t>
            </a:r>
            <a:endParaRPr lang="en-US" sz="6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E5DAAD13-7B26-A046-999D-378747309EE5}"/>
              </a:ext>
            </a:extLst>
          </p:cNvPr>
          <p:cNvSpPr txBox="1">
            <a:spLocks noChangeArrowheads="1"/>
          </p:cNvSpPr>
          <p:nvPr/>
        </p:nvSpPr>
        <p:spPr bwMode="auto">
          <a:xfrm>
            <a:off x="36512" y="4725144"/>
            <a:ext cx="8855968"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92279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00" name="Rectangle 12"/>
          <p:cNvSpPr>
            <a:spLocks noChangeArrowheads="1"/>
          </p:cNvSpPr>
          <p:nvPr/>
        </p:nvSpPr>
        <p:spPr bwMode="auto">
          <a:xfrm>
            <a:off x="152400" y="990600"/>
            <a:ext cx="8991600" cy="5334000"/>
          </a:xfrm>
          <a:prstGeom prst="rect">
            <a:avLst/>
          </a:prstGeom>
          <a:noFill/>
          <a:ln w="9525">
            <a:noFill/>
            <a:miter lim="800000"/>
            <a:headEnd/>
            <a:tailEnd/>
          </a:ln>
          <a:effectLst>
            <a:outerShdw blurRad="38100" dist="35921" dir="2700000" algn="ctr" rotWithShape="0">
              <a:srgbClr val="000000">
                <a:alpha val="99962"/>
              </a:srgbClr>
            </a:outerShdw>
          </a:effectLst>
        </p:spPr>
        <p:txBody>
          <a:bodyPr/>
          <a:lstStyle/>
          <a:p>
            <a:pPr marL="0" marR="0" lvl="0" indent="0" algn="r" defTabSz="914400" rtl="1" eaLnBrk="1" fontAlgn="base" latinLnBrk="0" hangingPunct="1">
              <a:lnSpc>
                <a:spcPct val="9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يرجى وضع دائرة حول م (موافق) و غ (غير متأكد) و ل (لا أتفق) أمام كل من هذه العبارات:</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90000"/>
              </a:lnSpc>
              <a:spcBef>
                <a:spcPct val="20000"/>
              </a:spcBef>
              <a:spcAft>
                <a:spcPct val="0"/>
              </a:spcAft>
              <a:buClrTx/>
              <a:buSzTx/>
              <a:buFont typeface="Times" pitchFamily="26" charset="0"/>
              <a:buNone/>
              <a:tabLst/>
              <a:defRPr/>
            </a:pPr>
            <a:endParaRPr kumimoji="0" lang="en-US" sz="1800" b="1" i="0"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1- يختار الله من سيذهب إلى الجنة.</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 يمكن للناس على الأرض أن يعرفوا بالتأكيد إن كانوا ذاهبين إلى الجنة.</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3- يقوم المعلمون الكذبة بعض الأحيان بالتعليم في الكنائس الإنجيلية.</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4- لن يتوقف أحدًا وثق حقًا بالمسيح عن ثقته به حتى الموت.</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5- يمتلك المسيحيون فعلاً كل ما يحتاجون إليه من أجل حياة روحية ناجحة.</a:t>
            </a:r>
            <a:endParaRPr kumimoji="0" lang="en-US" sz="32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0" name="Rectangle 2"/>
          <p:cNvSpPr>
            <a:spLocks noGrp="1" noChangeArrowheads="1"/>
          </p:cNvSpPr>
          <p:nvPr>
            <p:ph type="title"/>
          </p:nvPr>
        </p:nvSpPr>
        <p:spPr>
          <a:xfrm>
            <a:off x="533400" y="76200"/>
            <a:ext cx="7620000" cy="838200"/>
          </a:xfrm>
          <a:solidFill>
            <a:schemeClr val="accent1"/>
          </a:solidFill>
          <a:effectLst>
            <a:outerShdw blurRad="38100" dist="35921" dir="2700000" algn="ctr" rotWithShape="0">
              <a:srgbClr val="000000">
                <a:alpha val="99962"/>
              </a:srgbClr>
            </a:outerShdw>
          </a:effectLst>
        </p:spPr>
        <p:txBody>
          <a:bodyPr/>
          <a:lstStyle/>
          <a:p>
            <a:pPr eaLnBrk="1" hangingPunct="1">
              <a:defRPr/>
            </a:pPr>
            <a:r>
              <a:rPr lang="ar-JO" dirty="0">
                <a:solidFill>
                  <a:srgbClr val="F8F6FF"/>
                </a:solidFill>
                <a:effectLst>
                  <a:outerShdw blurRad="38100" dist="38100" dir="2700000" algn="tl">
                    <a:srgbClr val="000000"/>
                  </a:outerShdw>
                </a:effectLst>
                <a:ea typeface="Osaka" charset="0"/>
              </a:rPr>
              <a:t>ماهي وجهة نظركم؟</a:t>
            </a:r>
            <a:endParaRPr lang="en-US" dirty="0">
              <a:solidFill>
                <a:srgbClr val="F8F6FF"/>
              </a:solidFill>
              <a:ea typeface="Osaka" charset="0"/>
            </a:endParaRPr>
          </a:p>
        </p:txBody>
      </p:sp>
      <p:sp>
        <p:nvSpPr>
          <p:cNvPr id="114693" name="Text Box 5"/>
          <p:cNvSpPr txBox="1">
            <a:spLocks noChangeArrowheads="1"/>
          </p:cNvSpPr>
          <p:nvPr/>
        </p:nvSpPr>
        <p:spPr bwMode="auto">
          <a:xfrm>
            <a:off x="8369706" y="76200"/>
            <a:ext cx="704039" cy="461665"/>
          </a:xfrm>
          <a:prstGeom prst="rect">
            <a:avLst/>
          </a:prstGeom>
          <a:solidFill>
            <a:schemeClr val="bg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288</a:t>
            </a:r>
            <a:endParaRPr kumimoji="0" lang="en-US" sz="2400" b="1" i="0"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5" name="Text Box 7"/>
          <p:cNvSpPr txBox="1">
            <a:spLocks noChangeArrowheads="1"/>
          </p:cNvSpPr>
          <p:nvPr/>
        </p:nvSpPr>
        <p:spPr bwMode="auto">
          <a:xfrm rot="20586634" flipH="1">
            <a:off x="6632356" y="1762995"/>
            <a:ext cx="1120587" cy="655244"/>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600" b="1" i="0"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rPr>
              <a:t>اختيار</a:t>
            </a:r>
            <a:endParaRPr kumimoji="0" lang="en-US" sz="3600" b="1" i="0"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14696" name="Text Box 8"/>
          <p:cNvSpPr txBox="1">
            <a:spLocks noChangeArrowheads="1"/>
          </p:cNvSpPr>
          <p:nvPr/>
        </p:nvSpPr>
        <p:spPr bwMode="auto">
          <a:xfrm rot="-999855">
            <a:off x="6634452" y="2771758"/>
            <a:ext cx="1351796"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تأكيد</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7" name="Text Box 9"/>
          <p:cNvSpPr txBox="1">
            <a:spLocks noChangeArrowheads="1"/>
          </p:cNvSpPr>
          <p:nvPr/>
        </p:nvSpPr>
        <p:spPr bwMode="auto">
          <a:xfrm rot="20644666">
            <a:off x="6637000" y="3833163"/>
            <a:ext cx="1117614"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ارتداد</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8" name="Text Box 10"/>
          <p:cNvSpPr txBox="1">
            <a:spLocks noChangeArrowheads="1"/>
          </p:cNvSpPr>
          <p:nvPr/>
        </p:nvSpPr>
        <p:spPr bwMode="auto">
          <a:xfrm rot="-999855">
            <a:off x="6637753" y="4894568"/>
            <a:ext cx="1194558"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مثابرة</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9" name="Text Box 11"/>
          <p:cNvSpPr txBox="1">
            <a:spLocks noChangeArrowheads="1"/>
          </p:cNvSpPr>
          <p:nvPr/>
        </p:nvSpPr>
        <p:spPr bwMode="auto">
          <a:xfrm rot="-999855">
            <a:off x="6638763" y="5955972"/>
            <a:ext cx="1146468"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اكتفاء</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0" name="Text Box 7"/>
          <p:cNvSpPr txBox="1">
            <a:spLocks noChangeArrowheads="1"/>
          </p:cNvSpPr>
          <p:nvPr/>
        </p:nvSpPr>
        <p:spPr bwMode="auto">
          <a:xfrm rot="20401081">
            <a:off x="335390" y="2041410"/>
            <a:ext cx="417044"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 name="Text Box 7"/>
          <p:cNvSpPr txBox="1">
            <a:spLocks noChangeArrowheads="1"/>
          </p:cNvSpPr>
          <p:nvPr/>
        </p:nvSpPr>
        <p:spPr bwMode="auto">
          <a:xfrm rot="-999855">
            <a:off x="320740" y="3014771"/>
            <a:ext cx="36901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2" name="Text Box 7"/>
          <p:cNvSpPr txBox="1">
            <a:spLocks noChangeArrowheads="1"/>
          </p:cNvSpPr>
          <p:nvPr/>
        </p:nvSpPr>
        <p:spPr bwMode="auto">
          <a:xfrm rot="20398929">
            <a:off x="335551" y="3988132"/>
            <a:ext cx="41710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66"/>
                </a:solidFill>
                <a:effectLst/>
                <a:uLnTx/>
                <a:uFillTx/>
                <a:latin typeface="Stencil" charset="0"/>
                <a:ea typeface="Osaka" charset="0"/>
                <a:cs typeface="Osaka" charset="0"/>
              </a:rPr>
              <a:t>م</a:t>
            </a:r>
            <a:endParaRPr kumimoji="0" lang="en-US" sz="3200" b="1" i="0" u="none" strike="noStrike" kern="1200" cap="none" spc="0" normalizeH="0" baseline="0" noProof="0" dirty="0">
              <a:ln>
                <a:noFill/>
              </a:ln>
              <a:solidFill>
                <a:srgbClr val="FFFF66"/>
              </a:solidFill>
              <a:effectLst/>
              <a:uLnTx/>
              <a:uFillTx/>
              <a:latin typeface="Times New Roman" charset="0"/>
              <a:ea typeface="Osaka" charset="0"/>
              <a:cs typeface="Osaka" charset="0"/>
            </a:endParaRPr>
          </a:p>
        </p:txBody>
      </p:sp>
      <p:sp>
        <p:nvSpPr>
          <p:cNvPr id="13" name="Text Box 7"/>
          <p:cNvSpPr txBox="1">
            <a:spLocks noChangeArrowheads="1"/>
          </p:cNvSpPr>
          <p:nvPr/>
        </p:nvSpPr>
        <p:spPr bwMode="auto">
          <a:xfrm rot="-999855">
            <a:off x="318754" y="4961493"/>
            <a:ext cx="463588" cy="707886"/>
          </a:xfrm>
          <a:prstGeom prst="rect">
            <a:avLst/>
          </a:prstGeom>
          <a:solidFill>
            <a:srgbClr val="FF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rPr>
              <a:t>غ</a:t>
            </a:r>
            <a:endParaRPr kumimoji="0" lang="en-US" sz="3200" b="1" i="0"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endParaRPr>
          </a:p>
        </p:txBody>
      </p:sp>
      <p:sp>
        <p:nvSpPr>
          <p:cNvPr id="14" name="Text Box 7"/>
          <p:cNvSpPr txBox="1">
            <a:spLocks noChangeArrowheads="1"/>
          </p:cNvSpPr>
          <p:nvPr/>
        </p:nvSpPr>
        <p:spPr bwMode="auto">
          <a:xfrm rot="-999855">
            <a:off x="320740" y="5934855"/>
            <a:ext cx="36901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i="0"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3201057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4695"/>
                                        </p:tgtEl>
                                        <p:attrNameLst>
                                          <p:attrName>style.visibility</p:attrName>
                                        </p:attrNameLst>
                                      </p:cBhvr>
                                      <p:to>
                                        <p:strVal val="visible"/>
                                      </p:to>
                                    </p:set>
                                    <p:anim calcmode="lin" valueType="num">
                                      <p:cBhvr additive="base">
                                        <p:cTn id="7" dur="500" fill="hold"/>
                                        <p:tgtEl>
                                          <p:spTgt spid="114695"/>
                                        </p:tgtEl>
                                        <p:attrNameLst>
                                          <p:attrName>ppt_x</p:attrName>
                                        </p:attrNameLst>
                                      </p:cBhvr>
                                      <p:tavLst>
                                        <p:tav tm="0">
                                          <p:val>
                                            <p:strVal val="#ppt_x"/>
                                          </p:val>
                                        </p:tav>
                                        <p:tav tm="100000">
                                          <p:val>
                                            <p:strVal val="#ppt_x"/>
                                          </p:val>
                                        </p:tav>
                                      </p:tavLst>
                                    </p:anim>
                                    <p:anim calcmode="lin" valueType="num">
                                      <p:cBhvr additive="base">
                                        <p:cTn id="8" dur="500" fill="hold"/>
                                        <p:tgtEl>
                                          <p:spTgt spid="11469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4696"/>
                                        </p:tgtEl>
                                        <p:attrNameLst>
                                          <p:attrName>style.visibility</p:attrName>
                                        </p:attrNameLst>
                                      </p:cBhvr>
                                      <p:to>
                                        <p:strVal val="visible"/>
                                      </p:to>
                                    </p:set>
                                    <p:anim calcmode="lin" valueType="num">
                                      <p:cBhvr additive="base">
                                        <p:cTn id="13" dur="500" fill="hold"/>
                                        <p:tgtEl>
                                          <p:spTgt spid="114696"/>
                                        </p:tgtEl>
                                        <p:attrNameLst>
                                          <p:attrName>ppt_x</p:attrName>
                                        </p:attrNameLst>
                                      </p:cBhvr>
                                      <p:tavLst>
                                        <p:tav tm="0">
                                          <p:val>
                                            <p:strVal val="#ppt_x"/>
                                          </p:val>
                                        </p:tav>
                                        <p:tav tm="100000">
                                          <p:val>
                                            <p:strVal val="#ppt_x"/>
                                          </p:val>
                                        </p:tav>
                                      </p:tavLst>
                                    </p:anim>
                                    <p:anim calcmode="lin" valueType="num">
                                      <p:cBhvr additive="base">
                                        <p:cTn id="14" dur="500" fill="hold"/>
                                        <p:tgtEl>
                                          <p:spTgt spid="11469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4697"/>
                                        </p:tgtEl>
                                        <p:attrNameLst>
                                          <p:attrName>style.visibility</p:attrName>
                                        </p:attrNameLst>
                                      </p:cBhvr>
                                      <p:to>
                                        <p:strVal val="visible"/>
                                      </p:to>
                                    </p:set>
                                    <p:anim calcmode="lin" valueType="num">
                                      <p:cBhvr additive="base">
                                        <p:cTn id="19" dur="500" fill="hold"/>
                                        <p:tgtEl>
                                          <p:spTgt spid="114697"/>
                                        </p:tgtEl>
                                        <p:attrNameLst>
                                          <p:attrName>ppt_x</p:attrName>
                                        </p:attrNameLst>
                                      </p:cBhvr>
                                      <p:tavLst>
                                        <p:tav tm="0">
                                          <p:val>
                                            <p:strVal val="#ppt_x"/>
                                          </p:val>
                                        </p:tav>
                                        <p:tav tm="100000">
                                          <p:val>
                                            <p:strVal val="#ppt_x"/>
                                          </p:val>
                                        </p:tav>
                                      </p:tavLst>
                                    </p:anim>
                                    <p:anim calcmode="lin" valueType="num">
                                      <p:cBhvr additive="base">
                                        <p:cTn id="20" dur="500" fill="hold"/>
                                        <p:tgtEl>
                                          <p:spTgt spid="11469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4698"/>
                                        </p:tgtEl>
                                        <p:attrNameLst>
                                          <p:attrName>style.visibility</p:attrName>
                                        </p:attrNameLst>
                                      </p:cBhvr>
                                      <p:to>
                                        <p:strVal val="visible"/>
                                      </p:to>
                                    </p:set>
                                    <p:anim calcmode="lin" valueType="num">
                                      <p:cBhvr additive="base">
                                        <p:cTn id="25" dur="500" fill="hold"/>
                                        <p:tgtEl>
                                          <p:spTgt spid="114698"/>
                                        </p:tgtEl>
                                        <p:attrNameLst>
                                          <p:attrName>ppt_x</p:attrName>
                                        </p:attrNameLst>
                                      </p:cBhvr>
                                      <p:tavLst>
                                        <p:tav tm="0">
                                          <p:val>
                                            <p:strVal val="#ppt_x"/>
                                          </p:val>
                                        </p:tav>
                                        <p:tav tm="100000">
                                          <p:val>
                                            <p:strVal val="#ppt_x"/>
                                          </p:val>
                                        </p:tav>
                                      </p:tavLst>
                                    </p:anim>
                                    <p:anim calcmode="lin" valueType="num">
                                      <p:cBhvr additive="base">
                                        <p:cTn id="26" dur="500" fill="hold"/>
                                        <p:tgtEl>
                                          <p:spTgt spid="11469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699"/>
                                        </p:tgtEl>
                                        <p:attrNameLst>
                                          <p:attrName>style.visibility</p:attrName>
                                        </p:attrNameLst>
                                      </p:cBhvr>
                                      <p:to>
                                        <p:strVal val="visible"/>
                                      </p:to>
                                    </p:set>
                                    <p:anim calcmode="lin" valueType="num">
                                      <p:cBhvr additive="base">
                                        <p:cTn id="31" dur="500" fill="hold"/>
                                        <p:tgtEl>
                                          <p:spTgt spid="114699"/>
                                        </p:tgtEl>
                                        <p:attrNameLst>
                                          <p:attrName>ppt_x</p:attrName>
                                        </p:attrNameLst>
                                      </p:cBhvr>
                                      <p:tavLst>
                                        <p:tav tm="0">
                                          <p:val>
                                            <p:strVal val="#ppt_x"/>
                                          </p:val>
                                        </p:tav>
                                        <p:tav tm="100000">
                                          <p:val>
                                            <p:strVal val="#ppt_x"/>
                                          </p:val>
                                        </p:tav>
                                      </p:tavLst>
                                    </p:anim>
                                    <p:anim calcmode="lin" valueType="num">
                                      <p:cBhvr additive="base">
                                        <p:cTn id="32" dur="500" fill="hold"/>
                                        <p:tgtEl>
                                          <p:spTgt spid="11469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5" grpId="0" animBg="1"/>
      <p:bldP spid="114696" grpId="0" animBg="1"/>
      <p:bldP spid="114697" grpId="0" animBg="1"/>
      <p:bldP spid="114698" grpId="0" animBg="1"/>
      <p:bldP spid="114699" grpId="0" animBg="1"/>
      <p:bldP spid="10" grpId="0" animBg="1"/>
      <p:bldP spid="11" grpId="0" animBg="1"/>
      <p:bldP spid="12" grpId="0" animBg="1"/>
      <p:bldP spid="13" grpId="0" animBg="1"/>
      <p:bldP spid="14" grpId="0" animBg="1"/>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E2160CE-5D18-F14A-BA13-5B0F6223A2FA}"/>
              </a:ext>
            </a:extLst>
          </p:cNvPr>
          <p:cNvGrpSpPr/>
          <p:nvPr/>
        </p:nvGrpSpPr>
        <p:grpSpPr>
          <a:xfrm>
            <a:off x="0" y="860768"/>
            <a:ext cx="9143183" cy="6069140"/>
            <a:chOff x="0" y="860768"/>
            <a:chExt cx="9143183" cy="6069140"/>
          </a:xfrm>
        </p:grpSpPr>
        <p:pic>
          <p:nvPicPr>
            <p:cNvPr id="406530" name="Picture 2">
              <a:extLst>
                <a:ext uri="{FF2B5EF4-FFF2-40B4-BE49-F238E27FC236}">
                  <a16:creationId xmlns:a16="http://schemas.microsoft.com/office/drawing/2014/main" id="{87B508F4-2117-534B-9893-18B82365BD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96385"/>
              <a:ext cx="9143183" cy="533352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26CC672C-6D34-544F-9C09-5DC5D09ADC81}"/>
                </a:ext>
              </a:extLst>
            </p:cNvPr>
            <p:cNvSpPr/>
            <p:nvPr/>
          </p:nvSpPr>
          <p:spPr bwMode="auto">
            <a:xfrm>
              <a:off x="143607" y="1651600"/>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B9A2EE19-EFAD-CF4B-B48C-FC1B7F56210C}"/>
                </a:ext>
              </a:extLst>
            </p:cNvPr>
            <p:cNvSpPr/>
            <p:nvPr/>
          </p:nvSpPr>
          <p:spPr bwMode="auto">
            <a:xfrm>
              <a:off x="835585" y="860768"/>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693" y="-45247"/>
            <a:ext cx="5077750" cy="4284836"/>
          </a:xfrm>
          <a:noFill/>
          <a:ln>
            <a:noFill/>
          </a:ln>
          <a:effectLst/>
        </p:spPr>
        <p:txBody>
          <a:bodyPr vert="horz" wrap="square" lIns="91440" tIns="45720" rIns="91440" bIns="45720" numCol="1" anchor="ctr" anchorCtr="0" compatLnSpc="1">
            <a:prstTxWarp prst="textNoShape">
              <a:avLst/>
            </a:prstTxWarp>
          </a:bodyPr>
          <a:lstStyle/>
          <a:p>
            <a:r>
              <a:rPr lang="ar-JO" dirty="0">
                <a:solidFill>
                  <a:srgbClr val="256102"/>
                </a:solidFill>
                <a:effectLst>
                  <a:glow rad="127000">
                    <a:schemeClr val="bg1"/>
                  </a:glow>
                </a:effectLst>
                <a:ea typeface="ＭＳ Ｐゴシック" charset="0"/>
              </a:rPr>
              <a:t>ما الذي يجب أن </a:t>
            </a:r>
            <a:r>
              <a:rPr lang="ar-JO" dirty="0">
                <a:solidFill>
                  <a:srgbClr val="FF0000"/>
                </a:solidFill>
                <a:effectLst>
                  <a:glow rad="127000">
                    <a:schemeClr val="bg1"/>
                  </a:glow>
                </a:effectLst>
                <a:ea typeface="ＭＳ Ｐゴシック" charset="0"/>
              </a:rPr>
              <a:t>تعرفه</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لتنمو في النعمة بدلاً من</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الوقوع في التعليم الكاذب؟</a:t>
            </a:r>
            <a:endParaRPr lang="en-US" dirty="0">
              <a:solidFill>
                <a:srgbClr val="256102"/>
              </a:solidFill>
              <a:effectLst>
                <a:glow rad="127000">
                  <a:schemeClr val="bg1"/>
                </a:glow>
              </a:effectLst>
              <a:ea typeface="ＭＳ Ｐゴシック" charset="0"/>
            </a:endParaRPr>
          </a:p>
        </p:txBody>
      </p:sp>
      <p:sp>
        <p:nvSpPr>
          <p:cNvPr id="8" name="Rectangle 2">
            <a:extLst>
              <a:ext uri="{FF2B5EF4-FFF2-40B4-BE49-F238E27FC236}">
                <a16:creationId xmlns:a16="http://schemas.microsoft.com/office/drawing/2014/main" id="{F66CE874-9547-4444-A3A1-2477EC8F2F1D}"/>
              </a:ext>
            </a:extLst>
          </p:cNvPr>
          <p:cNvSpPr txBox="1">
            <a:spLocks noChangeArrowheads="1"/>
          </p:cNvSpPr>
          <p:nvPr/>
        </p:nvSpPr>
        <p:spPr bwMode="auto">
          <a:xfrm>
            <a:off x="6386052" y="1222574"/>
            <a:ext cx="2757130"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rgbClr val="25610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256102"/>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٢ بطرس</a:t>
            </a:r>
          </a:p>
        </p:txBody>
      </p:sp>
    </p:spTree>
    <p:extLst>
      <p:ext uri="{BB962C8B-B14F-4D97-AF65-F5344CB8AC3E}">
        <p14:creationId xmlns:p14="http://schemas.microsoft.com/office/powerpoint/2010/main" val="2187540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a:extLst>
              <a:ext uri="{FF2B5EF4-FFF2-40B4-BE49-F238E27FC236}">
                <a16:creationId xmlns:a16="http://schemas.microsoft.com/office/drawing/2014/main" id="{99127362-D27B-324D-BC1B-0F02CEB917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96"/>
          <a:stretch/>
        </p:blipFill>
        <p:spPr bwMode="auto">
          <a:xfrm>
            <a:off x="0" y="0"/>
            <a:ext cx="9194743" cy="688538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37540953-5F87-1444-BBFF-8E1B3F8D464B}"/>
              </a:ext>
            </a:extLst>
          </p:cNvPr>
          <p:cNvSpPr txBox="1">
            <a:spLocks noChangeArrowheads="1"/>
          </p:cNvSpPr>
          <p:nvPr/>
        </p:nvSpPr>
        <p:spPr bwMode="auto">
          <a:xfrm>
            <a:off x="-50743" y="6116035"/>
            <a:ext cx="9079615"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يجب عليك معرفته لتنمو ...</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4016" y="49784"/>
            <a:ext cx="8460432" cy="19390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marL="762000" indent="-762000" algn="r"/>
            <a:r>
              <a:rPr lang="en-US" sz="4000" dirty="0">
                <a:effectLst>
                  <a:glow rad="127000">
                    <a:schemeClr val="tx1"/>
                  </a:glow>
                </a:effectLst>
                <a:ea typeface="ＭＳ Ｐゴシック" charset="0"/>
              </a:rPr>
              <a:t>	</a:t>
            </a:r>
            <a:r>
              <a:rPr lang="ar-JO" sz="4000" dirty="0">
                <a:effectLst>
                  <a:glow rad="127000">
                    <a:schemeClr val="tx1"/>
                  </a:glow>
                </a:effectLst>
                <a:ea typeface="ＭＳ Ｐゴシック" charset="0"/>
              </a:rPr>
              <a:t>1- أعلم أن المسيح قد </a:t>
            </a:r>
            <a:r>
              <a:rPr lang="ar-JO" sz="4000" dirty="0">
                <a:solidFill>
                  <a:srgbClr val="FFFF00"/>
                </a:solidFill>
                <a:effectLst>
                  <a:glow rad="127000">
                    <a:schemeClr val="tx1"/>
                  </a:glow>
                </a:effectLst>
                <a:ea typeface="ＭＳ Ｐゴシック" charset="0"/>
              </a:rPr>
              <a:t>اختارك</a:t>
            </a:r>
            <a:r>
              <a:rPr lang="ar-JO" sz="4000" dirty="0">
                <a:effectLst>
                  <a:glow rad="127000">
                    <a:schemeClr val="tx1"/>
                  </a:glow>
                </a:effectLst>
                <a:ea typeface="ＭＳ Ｐゴシック" charset="0"/>
              </a:rPr>
              <a:t> وجهّزك بالكامل</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     (اصحاح 1)</a:t>
            </a:r>
            <a:endParaRPr lang="en-US" sz="40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D71B3AB-874F-454B-8DEF-1A66A4C141CE}"/>
              </a:ext>
            </a:extLst>
          </p:cNvPr>
          <p:cNvSpPr txBox="1">
            <a:spLocks noChangeArrowheads="1"/>
          </p:cNvSpPr>
          <p:nvPr/>
        </p:nvSpPr>
        <p:spPr bwMode="auto">
          <a:xfrm>
            <a:off x="2016224" y="2296755"/>
            <a:ext cx="6588224"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762000" indent="-762000" eaLnBrk="0" hangingPunct="0">
              <a:defRPr sz="4000" b="1" kern="0">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أعرف معلمًا </a:t>
            </a:r>
            <a:r>
              <a:rPr kumimoji="0" lang="ar-JO" sz="4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كاذبًا</a:t>
            </a: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قبل أن تراه</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2)</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E543F729-387B-054F-957D-B61287B21969}"/>
              </a:ext>
            </a:extLst>
          </p:cNvPr>
          <p:cNvSpPr txBox="1">
            <a:spLocks noChangeArrowheads="1"/>
          </p:cNvSpPr>
          <p:nvPr/>
        </p:nvSpPr>
        <p:spPr bwMode="auto">
          <a:xfrm>
            <a:off x="864096" y="4543725"/>
            <a:ext cx="7740352"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أعرف أن تعيش </a:t>
            </a:r>
            <a:r>
              <a:rPr kumimoji="0" lang="ar-JO" sz="4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للأبد</a:t>
            </a: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وليس لزمن مؤقت</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3)</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17E4D883-3878-9B44-A895-CFAF7D0CB23F}"/>
              </a:ext>
            </a:extLst>
          </p:cNvPr>
          <p:cNvSpPr txBox="1">
            <a:spLocks noChangeArrowheads="1"/>
          </p:cNvSpPr>
          <p:nvPr/>
        </p:nvSpPr>
        <p:spPr bwMode="auto">
          <a:xfrm>
            <a:off x="107504" y="5720576"/>
            <a:ext cx="4176464" cy="8826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4578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3" name="Rectangle 2"/>
          <p:cNvSpPr>
            <a:spLocks noGrp="1" noChangeArrowheads="1"/>
          </p:cNvSpPr>
          <p:nvPr>
            <p:ph type="ctrTitle"/>
          </p:nvPr>
        </p:nvSpPr>
        <p:spPr>
          <a:xfrm>
            <a:off x="1089025" y="1371600"/>
            <a:ext cx="6835775" cy="3657600"/>
          </a:xfrm>
        </p:spPr>
        <p:txBody>
          <a:bodyPr/>
          <a:lstStyle/>
          <a:p>
            <a:pPr marL="0" marR="0" rtl="1">
              <a:lnSpc>
                <a:spcPct val="107000"/>
              </a:lnSpc>
              <a:spcBef>
                <a:spcPts val="0"/>
              </a:spcBef>
              <a:spcAft>
                <a:spcPts val="800"/>
              </a:spcAft>
            </a:pPr>
            <a:r>
              <a:rPr lang="ar-JO" b="1" u="sng" dirty="0">
                <a:solidFill>
                  <a:schemeClr val="tx1"/>
                </a:solidFill>
                <a:latin typeface="Arial" panose="020B0604020202020204" pitchFamily="34" charset="0"/>
                <a:ea typeface="ＭＳ Ｐゴシック" charset="0"/>
                <a:cs typeface="Arial" panose="020B0604020202020204" pitchFamily="34" charset="0"/>
              </a:rPr>
              <a:t>من أجل تغيير الحياة:</a:t>
            </a:r>
            <a:br>
              <a:rPr lang="en-US" b="1" dirty="0">
                <a:solidFill>
                  <a:schemeClr val="tx1"/>
                </a:solidFill>
                <a:latin typeface="Arial" panose="020B0604020202020204" pitchFamily="34" charset="0"/>
                <a:ea typeface="ＭＳ Ｐゴシック" charset="0"/>
                <a:cs typeface="ＭＳ Ｐゴシック" charset="0"/>
              </a:rPr>
            </a:br>
            <a:r>
              <a:rPr lang="ar-JO" sz="4400" b="1" dirty="0">
                <a:effectLst/>
                <a:latin typeface="Calibri" panose="020F0502020204030204" pitchFamily="34" charset="0"/>
                <a:ea typeface="Calibri" panose="020F0502020204030204" pitchFamily="34" charset="0"/>
                <a:cs typeface="Arial" panose="020B0604020202020204" pitchFamily="34" charset="0"/>
              </a:rPr>
              <a:t>من تجربتك أي المعلمين يجب أن تحذر نفسك وعائلتك بشأنهم؟ كيف؟</a:t>
            </a:r>
            <a:br>
              <a:rPr lang="en-US" sz="4400" b="1" dirty="0">
                <a:effectLst/>
                <a:latin typeface="Calibri" panose="020F0502020204030204" pitchFamily="34" charset="0"/>
                <a:ea typeface="Calibri" panose="020F0502020204030204" pitchFamily="34" charset="0"/>
                <a:cs typeface="Arial" panose="020B0604020202020204" pitchFamily="34" charset="0"/>
              </a:rPr>
            </a:b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FF65B4E4-2EA4-F24D-801D-EF6761C4D7F3}"/>
              </a:ext>
            </a:extLst>
          </p:cNvPr>
          <p:cNvSpPr txBox="1">
            <a:spLocks noChangeArrowheads="1"/>
          </p:cNvSpPr>
          <p:nvPr/>
        </p:nvSpPr>
        <p:spPr bwMode="auto">
          <a:xfrm>
            <a:off x="3635896" y="5920006"/>
            <a:ext cx="515532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0642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36004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128"/>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المتوازن</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شهادة عن خطيئة الإنسان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2- دينونة الإنسان على الخطية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3- أدلة على تبرير الله</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الله يحسب إبراهيم باراً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5- نوال البر بالمسيح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6- صلب الطبيعة الخاطئة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7- مشكلة الخطية المستمرة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8- اختبار الحرية في 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 إظهار الحب لإسرائيل</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10- فرصة لخلاص اليهود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11- ملء الأمم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12- الفرح في ممارسة المواهب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13- تأسيس سلطات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14- الأخوة الأقوياء والضعفاء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15- الوحدة مع الكنيسة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16- التحيات المرسلة من بولس</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2" name="Picture 2">
            <a:extLst>
              <a:ext uri="{FF2B5EF4-FFF2-40B4-BE49-F238E27FC236}">
                <a16:creationId xmlns:a16="http://schemas.microsoft.com/office/drawing/2014/main" id="{CD5FE9C4-AB99-8242-B346-54B8F8E5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3014"/>
            <a:ext cx="9096947" cy="58642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054" y="5560450"/>
            <a:ext cx="9144000" cy="1284536"/>
          </a:xfrm>
          <a:solidFill>
            <a:schemeClr val="tx1"/>
          </a:solidFill>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تشكلك كلمة الله لتنمو في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نعمة المسيح ومعرفته؟</a:t>
            </a:r>
            <a:endParaRPr lang="en-US" sz="36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13B10571-381F-A44D-AD3A-4B352C2BFD7A}"/>
              </a:ext>
            </a:extLst>
          </p:cNvPr>
          <p:cNvSpPr txBox="1">
            <a:spLocks noChangeArrowheads="1"/>
          </p:cNvSpPr>
          <p:nvPr/>
        </p:nvSpPr>
        <p:spPr bwMode="auto">
          <a:xfrm>
            <a:off x="176389" y="7095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1558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5400" dirty="0">
                <a:effectLst>
                  <a:glow rad="127000">
                    <a:schemeClr val="tx1"/>
                  </a:glow>
                </a:effectLst>
                <a:ea typeface="Arial" charset="0"/>
              </a:rPr>
              <a:t>الكلمة المفتاحية</a:t>
            </a:r>
            <a:endParaRPr lang="en-US" sz="5400" dirty="0">
              <a:effectLst>
                <a:glow rad="127000">
                  <a:schemeClr val="tx1"/>
                </a:glow>
              </a:effectLst>
              <a:ea typeface="Arial" charset="0"/>
            </a:endParaRPr>
          </a:p>
        </p:txBody>
      </p:sp>
      <p:sp>
        <p:nvSpPr>
          <p:cNvPr id="5" name="Rectangle 2"/>
          <p:cNvSpPr txBox="1">
            <a:spLocks noChangeArrowheads="1"/>
          </p:cNvSpPr>
          <p:nvPr/>
        </p:nvSpPr>
        <p:spPr bwMode="auto">
          <a:xfrm>
            <a:off x="4936" y="244543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13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المحبة</a:t>
            </a:r>
            <a:endParaRPr kumimoji="0" lang="en-US" sz="13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139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0" y="692150"/>
            <a:ext cx="4067175" cy="14414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0" name="Rectangle 2"/>
          <p:cNvSpPr>
            <a:spLocks noChangeArrowheads="1"/>
          </p:cNvSpPr>
          <p:nvPr/>
        </p:nvSpPr>
        <p:spPr bwMode="auto">
          <a:xfrm>
            <a:off x="1938338" y="2397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4275" y="-26988"/>
            <a:ext cx="5267325" cy="62865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2" name="Rectangle 4"/>
          <p:cNvSpPr>
            <a:spLocks noChangeArrowheads="1"/>
          </p:cNvSpPr>
          <p:nvPr/>
        </p:nvSpPr>
        <p:spPr bwMode="auto">
          <a:xfrm>
            <a:off x="2286000" y="28686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4" name="Text Box 6"/>
          <p:cNvSpPr txBox="1">
            <a:spLocks noChangeArrowheads="1"/>
          </p:cNvSpPr>
          <p:nvPr/>
        </p:nvSpPr>
        <p:spPr bwMode="auto">
          <a:xfrm>
            <a:off x="0" y="836613"/>
            <a:ext cx="3724275"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 و</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صف إيمان أهل تسالونيكي</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2 ا</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ل</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إ</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ر</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ت</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د</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اد</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 في الأيام الأخيرة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3 ج</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ني الثمار من خلال العمل</a:t>
            </a:r>
            <a:endParaRPr kumimoji="0" lang="en-US"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3989730"/>
            <a:ext cx="4300538" cy="1425497"/>
          </a:xfrm>
          <a:solidFill>
            <a:schemeClr val="bg1"/>
          </a:solidFill>
        </p:spPr>
        <p:txBody>
          <a:bodyPr anchor="ctr"/>
          <a:lstStyle/>
          <a:p>
            <a:pPr marL="176213" eaLnBrk="1" hangingPunct="1">
              <a:defRPr/>
            </a:pPr>
            <a:r>
              <a:rPr lang="ar-JO" kern="1200" dirty="0">
                <a:solidFill>
                  <a:srgbClr val="070000"/>
                </a:solidFill>
                <a:ea typeface="ＭＳ Ｐゴシック"/>
                <a:cs typeface="Arial" panose="020B0604020202020204" pitchFamily="34" charset="0"/>
              </a:rPr>
              <a:t>2</a:t>
            </a:r>
            <a:r>
              <a:rPr lang="ar-AE" kern="1200" dirty="0">
                <a:solidFill>
                  <a:srgbClr val="070000"/>
                </a:solidFill>
                <a:ea typeface="ＭＳ Ｐゴシック"/>
                <a:cs typeface="Arial" panose="020B0604020202020204" pitchFamily="34" charset="0"/>
              </a:rPr>
              <a:t> تسالونيكي</a:t>
            </a:r>
            <a:br>
              <a:rPr lang="ar-AE" kern="1200" dirty="0">
                <a:solidFill>
                  <a:srgbClr val="070000"/>
                </a:solidFill>
                <a:ea typeface="ＭＳ Ｐゴシック"/>
                <a:cs typeface="Arial" panose="020B0604020202020204" pitchFamily="34" charset="0"/>
              </a:rPr>
            </a:br>
            <a:br>
              <a:rPr lang="ar-AE" kern="1200" dirty="0">
                <a:solidFill>
                  <a:srgbClr val="070000"/>
                </a:solidFill>
                <a:ea typeface="ＭＳ Ｐゴシック"/>
                <a:cs typeface="Arial" panose="020B0604020202020204" pitchFamily="34" charset="0"/>
              </a:rPr>
            </a:br>
            <a:endParaRPr lang="en-US" sz="6600" dirty="0">
              <a:solidFill>
                <a:srgbClr val="070000"/>
              </a:solidFill>
            </a:endParaRPr>
          </a:p>
        </p:txBody>
      </p:sp>
      <p:sp>
        <p:nvSpPr>
          <p:cNvPr id="9"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99185356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78692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cs typeface="ＭＳ Ｐゴシック" charset="0"/>
              </a:rPr>
              <a:t>1</a:t>
            </a:r>
            <a:r>
              <a:rPr lang="ar-JO"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 </a:t>
            </a:r>
            <a:r>
              <a:rPr lang="ar-JO" dirty="0">
                <a:effectLst>
                  <a:glow rad="127000">
                    <a:schemeClr val="tx1"/>
                  </a:glow>
                </a:effectLst>
                <a:ea typeface="Microsoft Sans Serif" panose="020B0604020202020204" pitchFamily="34" charset="0"/>
              </a:rPr>
              <a:t>امتلك </a:t>
            </a:r>
            <a:r>
              <a:rPr lang="ar-JO" dirty="0">
                <a:solidFill>
                  <a:srgbClr val="FFFF00"/>
                </a:solidFill>
                <a:effectLst>
                  <a:glow rad="127000">
                    <a:schemeClr val="tx1"/>
                  </a:glow>
                </a:effectLst>
                <a:ea typeface="Microsoft Sans Serif" panose="020B0604020202020204" pitchFamily="34" charset="0"/>
              </a:rPr>
              <a:t>شيوخ</a:t>
            </a:r>
            <a:r>
              <a:rPr lang="ar-JO" dirty="0">
                <a:effectLst>
                  <a:glow rad="127000">
                    <a:schemeClr val="tx1"/>
                  </a:glow>
                </a:effectLst>
                <a:ea typeface="Microsoft Sans Serif" panose="020B0604020202020204" pitchFamily="34" charset="0"/>
              </a:rPr>
              <a:t> أتقياء يعلمون </a:t>
            </a:r>
            <a:r>
              <a:rPr lang="ar-JO" dirty="0">
                <a:effectLst>
                  <a:glow rad="127000">
                    <a:schemeClr val="tx1"/>
                  </a:glow>
                </a:effectLst>
                <a:ea typeface="ＭＳ Ｐゴシック" charset="0"/>
                <a:cs typeface="ＭＳ Ｐゴシック" charset="0"/>
              </a:rPr>
              <a:t>الحق</a:t>
            </a:r>
            <a:r>
              <a:rPr lang="en-US" dirty="0">
                <a:effectLst>
                  <a:glow rad="127000">
                    <a:schemeClr val="tx1"/>
                  </a:glow>
                </a:effectLst>
                <a:ea typeface="ＭＳ Ｐゴシック" charset="0"/>
                <a:cs typeface="ＭＳ Ｐゴシック" charset="0"/>
              </a:rPr>
              <a:t> </a:t>
            </a:r>
          </a:p>
        </p:txBody>
      </p:sp>
      <p:pic>
        <p:nvPicPr>
          <p:cNvPr id="3074" name="Picture 2">
            <a:extLst>
              <a:ext uri="{FF2B5EF4-FFF2-40B4-BE49-F238E27FC236}">
                <a16:creationId xmlns:a16="http://schemas.microsoft.com/office/drawing/2014/main" id="{9186BD20-9B88-EC41-B307-442AC62325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25" y="908720"/>
            <a:ext cx="9144000" cy="51487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45F7D86-C9EC-4C47-94CE-7BA1D7D304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ＭＳ Ｐゴシック" charset="0"/>
                <a:cs typeface="Times New Roman" pitchFamily="18" charset="0"/>
              </a:rPr>
              <a:t>تيطس </a:t>
            </a: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1</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Tree>
    <p:extLst>
      <p:ext uri="{BB962C8B-B14F-4D97-AF65-F5344CB8AC3E}">
        <p14:creationId xmlns:p14="http://schemas.microsoft.com/office/powerpoint/2010/main" val="11962180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نبوءة</a:t>
            </a:r>
            <a:b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يفسر بولس بشكل مجازي بركة الله لإسحاق (العهد الإبراهيمي) بدلاً من إسماعيل (العهد الموسوي) ليكشف أن قرائه كانوا يعملون تحت سليل إبراهيم الخاطئ باتباع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(٤: ٢١-٣١ ؛ راجع ص ١٧٤ أ) ، والتي كانت مؤقتة فقط (٣:١٩).</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35170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586" name="Title 4"/>
          <p:cNvSpPr>
            <a:spLocks noGrp="1"/>
          </p:cNvSpPr>
          <p:nvPr>
            <p:ph type="title" idx="4294967295"/>
          </p:nvPr>
        </p:nvSpPr>
        <p:spPr>
          <a:xfrm>
            <a:off x="457200" y="2819400"/>
            <a:ext cx="7772400" cy="1143000"/>
          </a:xfrm>
        </p:spPr>
        <p:txBody>
          <a:bodyPr/>
          <a:lstStyle/>
          <a:p>
            <a:r>
              <a:rPr lang="ar-SA" dirty="0">
                <a:latin typeface="Times New Roman" charset="0"/>
                <a:ea typeface="ＭＳ Ｐゴシック" charset="0"/>
                <a:cs typeface="ＭＳ Ｐゴシック" charset="0"/>
              </a:rPr>
              <a:t>1 </a:t>
            </a:r>
            <a:r>
              <a:rPr lang="ar-SA" dirty="0" err="1">
                <a:latin typeface="Times New Roman" charset="0"/>
                <a:ea typeface="ＭＳ Ｐゴシック" charset="0"/>
                <a:cs typeface="ＭＳ Ｐゴシック" charset="0"/>
              </a:rPr>
              <a:t>تسالونيكي</a:t>
            </a:r>
            <a:endParaRPr lang="en-US" dirty="0">
              <a:latin typeface="Times New Roman" charset="0"/>
              <a:ea typeface="ＭＳ Ｐゴシック" charset="0"/>
              <a:cs typeface="ＭＳ Ｐゴシック" charset="0"/>
            </a:endParaRPr>
          </a:p>
        </p:txBody>
      </p:sp>
      <p:pic>
        <p:nvPicPr>
          <p:cNvPr id="67587" name="Picture 5" descr="Left Behi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6350" y="0"/>
            <a:ext cx="9137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8" name="WordArt 4"/>
          <p:cNvSpPr>
            <a:spLocks noChangeArrowheads="1" noChangeShapeType="1" noTextEdit="1"/>
          </p:cNvSpPr>
          <p:nvPr/>
        </p:nvSpPr>
        <p:spPr bwMode="auto">
          <a:xfrm>
            <a:off x="533400" y="114300"/>
            <a:ext cx="8001000" cy="8001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Impact"/>
                <a:ea typeface="Impact"/>
                <a:cs typeface="Impact"/>
              </a:rPr>
              <a:t>1 تسالونيكي</a:t>
            </a:r>
            <a:endParaRPr kumimoji="0" lang="en-US" sz="3600" b="0" i="0" u="none" strike="noStrike" kern="10" cap="none" spc="0" normalizeH="0" baseline="0" noProof="0" dirty="0">
              <a:ln>
                <a:noFill/>
              </a:ln>
              <a:solidFill>
                <a:srgbClr val="000000"/>
              </a:solidFill>
              <a:effectLst>
                <a:outerShdw blurRad="63500" dist="38099" dir="2700000" algn="ctr" rotWithShape="0">
                  <a:srgbClr val="C0C0C0">
                    <a:alpha val="74997"/>
                  </a:srgbClr>
                </a:outerShdw>
              </a:effectLst>
              <a:uLnTx/>
              <a:uFillTx/>
              <a:latin typeface="Impact"/>
              <a:ea typeface="Impact"/>
              <a:cs typeface="Impact"/>
            </a:endParaRPr>
          </a:p>
        </p:txBody>
      </p:sp>
      <p:sp>
        <p:nvSpPr>
          <p:cNvPr id="7" name="Rectangle 6">
            <a:extLst>
              <a:ext uri="{FF2B5EF4-FFF2-40B4-BE49-F238E27FC236}">
                <a16:creationId xmlns:a16="http://schemas.microsoft.com/office/drawing/2014/main" id="{5CA5C7BF-A33D-3A4F-9DBB-C7DEFF69A49C}"/>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275099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7588"/>
                                        </p:tgtEl>
                                        <p:attrNameLst>
                                          <p:attrName>style.visibility</p:attrName>
                                        </p:attrNameLst>
                                      </p:cBhvr>
                                      <p:to>
                                        <p:strVal val="visible"/>
                                      </p:to>
                                    </p:set>
                                    <p:animEffect transition="in" filter="checkerboard(across)">
                                      <p:cBhvr>
                                        <p:cTn id="7" dur="500"/>
                                        <p:tgtEl>
                                          <p:spTgt spid="67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8" grpId="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81" name="Rectangle 2"/>
          <p:cNvSpPr txBox="1">
            <a:spLocks noGrp="1"/>
          </p:cNvSpPr>
          <p:nvPr>
            <p:ph type="ctr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r>
              <a:rPr dirty="0"/>
              <a:t>الآية المفتاحية</a:t>
            </a:r>
          </a:p>
        </p:txBody>
      </p:sp>
      <p:sp>
        <p:nvSpPr>
          <p:cNvPr id="1118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4" name="Text Box 24"/>
          <p:cNvSpPr txBox="1"/>
          <p:nvPr/>
        </p:nvSpPr>
        <p:spPr>
          <a:xfrm>
            <a:off x="8518129" y="65344"/>
            <a:ext cx="61170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l">
              <a:defRPr>
                <a:solidFill>
                  <a:srgbClr val="EAEAEA"/>
                </a:solidFill>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١٢٠</a:t>
            </a:r>
          </a:p>
        </p:txBody>
      </p:sp>
      <p:sp>
        <p:nvSpPr>
          <p:cNvPr id="6" name="Rectangle 2">
            <a:extLst>
              <a:ext uri="{FF2B5EF4-FFF2-40B4-BE49-F238E27FC236}">
                <a16:creationId xmlns:a16="http://schemas.microsoft.com/office/drawing/2014/main" id="{4D141C59-38AF-3640-A7AD-0BB2ADF9687A}"/>
              </a:ext>
            </a:extLst>
          </p:cNvPr>
          <p:cNvSpPr txBox="1"/>
          <p:nvPr/>
        </p:nvSpPr>
        <p:spPr>
          <a:xfrm>
            <a:off x="385927" y="2060848"/>
            <a:ext cx="8441001"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36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١٩ أَمْ لَسْتُمْ تَعْلَمُونَ أَنَّ جَسَدَكُمْ هُوَ هَيْكَلٌ لِلرُّوحِ الْقُدُسِ الَّذِي فِيكُمُ الَّذِي لَكُمْ مِنَ اللهِ وَأَنَّكُمْ لَسْتُمْ لأَنْفُسِكُمْ؟ ٢٠ لأَنَّكُمْ قَدِ اشْتُرِيتُمْ بِثَمَنٍ. فَمَجِّدُوا اللهَ فِي أَجْسَادِكُمْ وَفِي أَرْوَاحِكُمُ الَّتِي هِيَ لِلَّهِ</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٦ : ١٩-٢٠</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183"/>
                                        </p:tgtEl>
                                        <p:attrNameLst>
                                          <p:attrName>style.visibility</p:attrName>
                                        </p:attrNameLst>
                                      </p:cBhvr>
                                      <p:to>
                                        <p:strVal val="visible"/>
                                      </p:to>
                                    </p:set>
                                    <p:animEffect transition="in" filter="blinds(horizontal)">
                                      <p:cBhvr>
                                        <p:cTn id="7" dur="500"/>
                                        <p:tgtEl>
                                          <p:spTgt spid="11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3" grpId="0" animBg="1" advAuto="0"/>
    </p:bldLst>
  </p:timing>
</p:sld>
</file>

<file path=ppt/slides/slide41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ميثاق</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لقد خدم العهد الموسوي جيدًا في الكشف عن الخطيئة لإسرائيل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٢٣-٢٥)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لكنه لم يخلصهم أو المؤمنين بالعهد الجديد اليوم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٤</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لأن الخلاص كان بالإيمان حتى لمدة 430 عامًا بين العالمين. الوعد ليعقوب وإعطاء الناموس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١٥-٢٩</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0"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31236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8964488" cy="2155080"/>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ثالثاً</a:t>
            </a:r>
            <a:r>
              <a:rPr lang="ar-SA" sz="4800" dirty="0">
                <a:effectLst>
                  <a:glow rad="127000">
                    <a:schemeClr val="tx1"/>
                  </a:glow>
                </a:effectLst>
                <a:ea typeface="Arial" charset="0"/>
              </a:rPr>
              <a:t>: سيستخدمنا الله لنشر الملكوت إلى آخر مكان لم يتم الوصول إليه (٩-٢٨).</a:t>
            </a:r>
            <a:endParaRPr lang="en-US" sz="4800" dirty="0">
              <a:effectLst>
                <a:glow rad="127000">
                  <a:schemeClr val="tx1"/>
                </a:glow>
              </a:effectLst>
              <a:ea typeface="Arial" charset="0"/>
            </a:endParaRP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774"/>
          <a:stretch/>
        </p:blipFill>
        <p:spPr bwMode="auto">
          <a:xfrm>
            <a:off x="7477" y="2204864"/>
            <a:ext cx="9168341" cy="465313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5FB3D5C-63C7-C84F-9914-8E2BDFFEC7B7}"/>
              </a:ext>
            </a:extLst>
          </p:cNvPr>
          <p:cNvSpPr txBox="1">
            <a:spLocks noChangeArrowheads="1"/>
          </p:cNvSpPr>
          <p:nvPr/>
        </p:nvSpPr>
        <p:spPr bwMode="auto">
          <a:xfrm>
            <a:off x="0" y="5949280"/>
            <a:ext cx="9144000" cy="8804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501309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73E7D590-8CAE-3849-935B-FB7CF1C39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1737" y="1916832"/>
            <a:ext cx="6692900" cy="3759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191683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بطرس</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88640"/>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جذّابًا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د. ريك غريفث – مؤسسة الدراسات اللاهوتية الأردنية </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BibleStudyDownloads.org</a:t>
            </a:r>
          </a:p>
        </p:txBody>
      </p:sp>
    </p:spTree>
    <p:extLst>
      <p:ext uri="{BB962C8B-B14F-4D97-AF65-F5344CB8AC3E}">
        <p14:creationId xmlns:p14="http://schemas.microsoft.com/office/powerpoint/2010/main" val="37879033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rPr>
              <a:t>هل تعيش بهذه الطريقة ؟</a:t>
            </a:r>
            <a:endParaRPr kumimoji="0" lang="en-US"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047352718"/>
      </p:ext>
    </p:extLst>
  </p:cSld>
  <p:clrMapOvr>
    <a:masterClrMapping/>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a:solidFill>
            <a:srgbClr val="FFFFFF"/>
          </a:solidFill>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SA"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الدكتور ريك غريفيث • كلية سنغافورة للكتاب المقدس • BibleStudyDownloads.org</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23528" y="34531"/>
            <a:ext cx="8060432" cy="1988840"/>
          </a:xfrm>
        </p:spPr>
        <p:txBody>
          <a:bodyPr anchor="ctr"/>
          <a:lstStyle/>
          <a:p>
            <a:pPr algn="r" rtl="1"/>
            <a:r>
              <a:rPr lang="ar-SA" sz="11500" dirty="0">
                <a:solidFill>
                  <a:schemeClr val="bg1"/>
                </a:solidFill>
              </a:rPr>
              <a:t>١ يوحنا</a:t>
            </a:r>
            <a:endParaRPr lang="en-US" sz="11500" dirty="0">
              <a:solidFill>
                <a:schemeClr val="bg1"/>
              </a:solidFill>
            </a:endParaRPr>
          </a:p>
        </p:txBody>
      </p:sp>
      <p:sp>
        <p:nvSpPr>
          <p:cNvPr id="6" name="Title 4"/>
          <p:cNvSpPr txBox="1">
            <a:spLocks/>
          </p:cNvSpPr>
          <p:nvPr/>
        </p:nvSpPr>
        <p:spPr bwMode="auto">
          <a:xfrm>
            <a:off x="876400" y="1915344"/>
            <a:ext cx="82676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الطاعة في المحبة</a:t>
            </a:r>
            <a:endPar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4">
            <a:extLst>
              <a:ext uri="{FF2B5EF4-FFF2-40B4-BE49-F238E27FC236}">
                <a16:creationId xmlns:a16="http://schemas.microsoft.com/office/drawing/2014/main" id="{F8DBC0AC-33FE-13C5-FC4A-5D8AC39DFA20}"/>
              </a:ext>
            </a:extLst>
          </p:cNvPr>
          <p:cNvSpPr txBox="1">
            <a:spLocks/>
          </p:cNvSpPr>
          <p:nvPr/>
        </p:nvSpPr>
        <p:spPr bwMode="auto">
          <a:xfrm>
            <a:off x="323528" y="-1954690"/>
            <a:ext cx="8060432" cy="198884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11500" b="1" i="0"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rPr>
              <a:t>يوحنا الأولى</a:t>
            </a:r>
            <a:endParaRPr kumimoji="0" lang="en-US" sz="11500" b="1" i="0"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11813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0338" name="Picture 2" descr="Image result for giving christian">
            <a:extLst>
              <a:ext uri="{FF2B5EF4-FFF2-40B4-BE49-F238E27FC236}">
                <a16:creationId xmlns:a16="http://schemas.microsoft.com/office/drawing/2014/main" id="{EA75823D-5FBE-B244-86CE-330E0CC06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96" y="1503009"/>
            <a:ext cx="9073008" cy="45365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51520" y="4888004"/>
            <a:ext cx="8412237"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a:t>
            </a:r>
            <a:r>
              <a:rPr kumimoji="0" lang="ar-JO" sz="8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22671"/>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Accordance" panose="00000400000000000000" pitchFamily="2" charset="-78"/>
              </a:rPr>
              <a:t>كُن مُعطيًا</a:t>
            </a:r>
            <a:endParaRPr lang="en-US" sz="80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34151373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216" y="274638"/>
            <a:ext cx="8003232" cy="1066130"/>
          </a:xfrm>
          <a:solidFill>
            <a:srgbClr val="800000"/>
          </a:solidFill>
        </p:spPr>
        <p:txBody>
          <a:bodyPr/>
          <a:lstStyle/>
          <a:p>
            <a:pPr>
              <a:defRPr/>
            </a:pPr>
            <a:r>
              <a:rPr lang="ar-JO" sz="4800" b="1">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رسائل العهد الجديد ٢٧  </a:t>
            </a:r>
            <a:endParaRPr lang="en-US" sz="48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6" name="Chart 5"/>
          <p:cNvGraphicFramePr>
            <a:graphicFrameLocks/>
          </p:cNvGraphicFramePr>
          <p:nvPr/>
        </p:nvGraphicFramePr>
        <p:xfrm>
          <a:off x="323528" y="1248833"/>
          <a:ext cx="8496944" cy="542052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p:cNvGrpSpPr>
            <a:grpSpLocks/>
          </p:cNvGrpSpPr>
          <p:nvPr/>
        </p:nvGrpSpPr>
        <p:grpSpPr bwMode="auto">
          <a:xfrm>
            <a:off x="-757238" y="1844675"/>
            <a:ext cx="10296526" cy="1512888"/>
            <a:chOff x="-758496" y="1844130"/>
            <a:chExt cx="10298682" cy="1512870"/>
          </a:xfrm>
        </p:grpSpPr>
        <p:grpSp>
          <p:nvGrpSpPr>
            <p:cNvPr id="228357" name="Group 7"/>
            <p:cNvGrpSpPr>
              <a:grpSpLocks/>
            </p:cNvGrpSpPr>
            <p:nvPr/>
          </p:nvGrpSpPr>
          <p:grpSpPr bwMode="auto">
            <a:xfrm>
              <a:off x="-758496" y="1844130"/>
              <a:ext cx="10298682" cy="1512870"/>
              <a:chOff x="-758496" y="1844130"/>
              <a:chExt cx="10298682" cy="1512870"/>
            </a:xfrm>
          </p:grpSpPr>
          <p:sp>
            <p:nvSpPr>
              <p:cNvPr id="228359" name="Rectangular Callout 6"/>
              <p:cNvSpPr>
                <a:spLocks noChangeArrowheads="1"/>
              </p:cNvSpPr>
              <p:nvPr/>
            </p:nvSpPr>
            <p:spPr bwMode="auto">
              <a:xfrm>
                <a:off x="5148510" y="184482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0" name="Rectangular Callout 2"/>
              <p:cNvSpPr>
                <a:spLocks noChangeArrowheads="1"/>
              </p:cNvSpPr>
              <p:nvPr/>
            </p:nvSpPr>
            <p:spPr bwMode="auto">
              <a:xfrm flipH="1">
                <a:off x="1042134" y="1844973"/>
                <a:ext cx="3888432" cy="1296144"/>
              </a:xfrm>
              <a:prstGeom prst="wedgeRectCallout">
                <a:avLst>
                  <a:gd name="adj1" fmla="val 10116"/>
                  <a:gd name="adj2" fmla="val 24646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1" name="Rectangular Callout 6"/>
              <p:cNvSpPr>
                <a:spLocks noChangeArrowheads="1"/>
              </p:cNvSpPr>
              <p:nvPr/>
            </p:nvSpPr>
            <p:spPr bwMode="auto">
              <a:xfrm>
                <a:off x="457230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2" name="Rectangular Callout 6"/>
              <p:cNvSpPr>
                <a:spLocks noChangeArrowheads="1"/>
              </p:cNvSpPr>
              <p:nvPr/>
            </p:nvSpPr>
            <p:spPr bwMode="auto">
              <a:xfrm>
                <a:off x="4284207"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3" name="Rectangular Callout 6"/>
              <p:cNvSpPr>
                <a:spLocks noChangeArrowheads="1"/>
              </p:cNvSpPr>
              <p:nvPr/>
            </p:nvSpPr>
            <p:spPr bwMode="auto">
              <a:xfrm>
                <a:off x="2338591" y="2060856"/>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4" name="Rectangular Callout 6"/>
              <p:cNvSpPr>
                <a:spLocks noChangeArrowheads="1"/>
              </p:cNvSpPr>
              <p:nvPr/>
            </p:nvSpPr>
            <p:spPr bwMode="auto">
              <a:xfrm>
                <a:off x="147428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5" name="Rectangular Callout 6"/>
              <p:cNvSpPr>
                <a:spLocks noChangeArrowheads="1"/>
              </p:cNvSpPr>
              <p:nvPr/>
            </p:nvSpPr>
            <p:spPr bwMode="auto">
              <a:xfrm>
                <a:off x="118712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6" name="Rectangular Callout 6"/>
              <p:cNvSpPr>
                <a:spLocks noChangeArrowheads="1"/>
              </p:cNvSpPr>
              <p:nvPr/>
            </p:nvSpPr>
            <p:spPr bwMode="auto">
              <a:xfrm>
                <a:off x="682009"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7" name="Rectangular Callout 6"/>
              <p:cNvSpPr>
                <a:spLocks noChangeArrowheads="1"/>
              </p:cNvSpPr>
              <p:nvPr/>
            </p:nvSpPr>
            <p:spPr bwMode="auto">
              <a:xfrm>
                <a:off x="393908"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8" name="Rectangular Callout 6"/>
              <p:cNvSpPr>
                <a:spLocks noChangeArrowheads="1"/>
              </p:cNvSpPr>
              <p:nvPr/>
            </p:nvSpPr>
            <p:spPr bwMode="auto">
              <a:xfrm>
                <a:off x="-75849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9" name="Rectangular Callout 6"/>
              <p:cNvSpPr>
                <a:spLocks noChangeArrowheads="1"/>
              </p:cNvSpPr>
              <p:nvPr/>
            </p:nvSpPr>
            <p:spPr bwMode="auto">
              <a:xfrm>
                <a:off x="3490995"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0" name="Rectangular Callout 6"/>
              <p:cNvSpPr>
                <a:spLocks noChangeArrowheads="1"/>
              </p:cNvSpPr>
              <p:nvPr/>
            </p:nvSpPr>
            <p:spPr bwMode="auto">
              <a:xfrm>
                <a:off x="5364586" y="191693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1" name="Rectangular Callout 6"/>
              <p:cNvSpPr>
                <a:spLocks noChangeArrowheads="1"/>
              </p:cNvSpPr>
              <p:nvPr/>
            </p:nvSpPr>
            <p:spPr bwMode="auto">
              <a:xfrm>
                <a:off x="5651754"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2" name="Rectangular Callout 6"/>
              <p:cNvSpPr>
                <a:spLocks noChangeArrowheads="1"/>
              </p:cNvSpPr>
              <p:nvPr/>
            </p:nvSpPr>
            <p:spPr bwMode="auto">
              <a:xfrm>
                <a:off x="10580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3" name="Rectangular Callout 6"/>
              <p:cNvSpPr>
                <a:spLocks noChangeArrowheads="1"/>
              </p:cNvSpPr>
              <p:nvPr/>
            </p:nvSpPr>
            <p:spPr bwMode="auto">
              <a:xfrm>
                <a:off x="1763322" y="1844130"/>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4" name="Rectangular Callout 6"/>
              <p:cNvSpPr>
                <a:spLocks noChangeArrowheads="1"/>
              </p:cNvSpPr>
              <p:nvPr/>
            </p:nvSpPr>
            <p:spPr bwMode="auto">
              <a:xfrm>
                <a:off x="205049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5" name="Rectangular Callout 6"/>
              <p:cNvSpPr>
                <a:spLocks noChangeArrowheads="1"/>
              </p:cNvSpPr>
              <p:nvPr/>
            </p:nvSpPr>
            <p:spPr bwMode="auto">
              <a:xfrm>
                <a:off x="2626692"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6" name="Rectangular Callout 6"/>
              <p:cNvSpPr>
                <a:spLocks noChangeArrowheads="1"/>
              </p:cNvSpPr>
              <p:nvPr/>
            </p:nvSpPr>
            <p:spPr bwMode="auto">
              <a:xfrm>
                <a:off x="284276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7" name="Rectangular Callout 6"/>
              <p:cNvSpPr>
                <a:spLocks noChangeArrowheads="1"/>
              </p:cNvSpPr>
              <p:nvPr/>
            </p:nvSpPr>
            <p:spPr bwMode="auto">
              <a:xfrm>
                <a:off x="485947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 name="Title 1"/>
            <p:cNvSpPr txBox="1">
              <a:spLocks/>
            </p:cNvSpPr>
            <p:nvPr/>
          </p:nvSpPr>
          <p:spPr bwMode="auto">
            <a:xfrm>
              <a:off x="-1722" y="1916832"/>
              <a:ext cx="9146194" cy="1138138"/>
            </a:xfrm>
            <a:prstGeom prst="rect">
              <a:avLst/>
            </a:prstGeom>
            <a:no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 يردون على بدعة!</a:t>
              </a:r>
              <a:endParaRPr kumimoji="0" lang="en-US" sz="54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31" name="Rectangle 3"/>
          <p:cNvSpPr txBox="1">
            <a:spLocks noChangeArrowheads="1"/>
          </p:cNvSpPr>
          <p:nvPr/>
        </p:nvSpPr>
        <p:spPr bwMode="auto">
          <a:xfrm>
            <a:off x="8411882" y="0"/>
            <a:ext cx="732118" cy="4885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ccordance" panose="00000400000000000000" pitchFamily="2" charset="-78"/>
                <a:ea typeface="Accordance" panose="00000400000000000000" pitchFamily="2" charset="-78"/>
                <a:cs typeface="Accordance" panose="00000400000000000000" pitchFamily="2" charset="-78"/>
              </a:rPr>
              <a:t>٢٨ </a:t>
            </a:r>
          </a:p>
        </p:txBody>
      </p:sp>
      <p:grpSp>
        <p:nvGrpSpPr>
          <p:cNvPr id="27" name="Group 26">
            <a:extLst>
              <a:ext uri="{FF2B5EF4-FFF2-40B4-BE49-F238E27FC236}">
                <a16:creationId xmlns:a16="http://schemas.microsoft.com/office/drawing/2014/main" id="{052B5786-42B0-1BB8-A62C-D8E2A3AFF615}"/>
              </a:ext>
            </a:extLst>
          </p:cNvPr>
          <p:cNvGrpSpPr/>
          <p:nvPr/>
        </p:nvGrpSpPr>
        <p:grpSpPr>
          <a:xfrm>
            <a:off x="971600" y="5895246"/>
            <a:ext cx="7509761" cy="932614"/>
            <a:chOff x="1038715" y="5895246"/>
            <a:chExt cx="7509761" cy="932614"/>
          </a:xfrm>
        </p:grpSpPr>
        <p:sp>
          <p:nvSpPr>
            <p:cNvPr id="28" name="Rectangle 2">
              <a:extLst>
                <a:ext uri="{FF2B5EF4-FFF2-40B4-BE49-F238E27FC236}">
                  <a16:creationId xmlns:a16="http://schemas.microsoft.com/office/drawing/2014/main" id="{6046DB19-5811-BB1B-3B37-F93CE66C2B1F}"/>
                </a:ext>
              </a:extLst>
            </p:cNvPr>
            <p:cNvSpPr txBox="1">
              <a:spLocks noChangeArrowheads="1"/>
            </p:cNvSpPr>
            <p:nvPr/>
          </p:nvSpPr>
          <p:spPr bwMode="auto">
            <a:xfrm rot="16200000">
              <a:off x="718871" y="6215090"/>
              <a:ext cx="932614" cy="292926"/>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متى</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9" name="Rectangle 2">
              <a:extLst>
                <a:ext uri="{FF2B5EF4-FFF2-40B4-BE49-F238E27FC236}">
                  <a16:creationId xmlns:a16="http://schemas.microsoft.com/office/drawing/2014/main" id="{D4AE38A8-0F92-F7CF-1FFB-167E22F486EA}"/>
                </a:ext>
              </a:extLst>
            </p:cNvPr>
            <p:cNvSpPr txBox="1">
              <a:spLocks noChangeArrowheads="1"/>
            </p:cNvSpPr>
            <p:nvPr/>
          </p:nvSpPr>
          <p:spPr bwMode="auto">
            <a:xfrm rot="16200000">
              <a:off x="996442" y="6215090"/>
              <a:ext cx="932614" cy="292926"/>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مرقس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0" name="Rectangle 2">
              <a:extLst>
                <a:ext uri="{FF2B5EF4-FFF2-40B4-BE49-F238E27FC236}">
                  <a16:creationId xmlns:a16="http://schemas.microsoft.com/office/drawing/2014/main" id="{6A832284-BCFC-F937-BEAF-BC4CE099F4FD}"/>
                </a:ext>
              </a:extLst>
            </p:cNvPr>
            <p:cNvSpPr txBox="1">
              <a:spLocks noChangeArrowheads="1"/>
            </p:cNvSpPr>
            <p:nvPr/>
          </p:nvSpPr>
          <p:spPr bwMode="auto">
            <a:xfrm rot="16200000">
              <a:off x="1294461" y="6194641"/>
              <a:ext cx="932614" cy="333823"/>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لوقا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42E7FCA7-AC84-2FF9-41EB-FECBF691F5F9}"/>
                </a:ext>
              </a:extLst>
            </p:cNvPr>
            <p:cNvSpPr txBox="1">
              <a:spLocks noChangeArrowheads="1"/>
            </p:cNvSpPr>
            <p:nvPr/>
          </p:nvSpPr>
          <p:spPr bwMode="auto">
            <a:xfrm rot="16200000">
              <a:off x="157203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يوحنا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3" name="Rectangle 2">
              <a:extLst>
                <a:ext uri="{FF2B5EF4-FFF2-40B4-BE49-F238E27FC236}">
                  <a16:creationId xmlns:a16="http://schemas.microsoft.com/office/drawing/2014/main" id="{FE8673D8-CC6D-F509-9C0A-C95D9A8D90EF}"/>
                </a:ext>
              </a:extLst>
            </p:cNvPr>
            <p:cNvSpPr txBox="1">
              <a:spLocks noChangeArrowheads="1"/>
            </p:cNvSpPr>
            <p:nvPr/>
          </p:nvSpPr>
          <p:spPr bwMode="auto">
            <a:xfrm rot="16200000">
              <a:off x="1866586" y="6194642"/>
              <a:ext cx="932614" cy="333822"/>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اعمال</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4" name="Rectangle 2">
              <a:extLst>
                <a:ext uri="{FF2B5EF4-FFF2-40B4-BE49-F238E27FC236}">
                  <a16:creationId xmlns:a16="http://schemas.microsoft.com/office/drawing/2014/main" id="{20DFFAF0-B666-C43E-A44A-94B93ADF8E56}"/>
                </a:ext>
              </a:extLst>
            </p:cNvPr>
            <p:cNvSpPr txBox="1">
              <a:spLocks noChangeArrowheads="1"/>
            </p:cNvSpPr>
            <p:nvPr/>
          </p:nvSpPr>
          <p:spPr bwMode="auto">
            <a:xfrm rot="16200000">
              <a:off x="212717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رومية</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5" name="Rectangle 2">
              <a:extLst>
                <a:ext uri="{FF2B5EF4-FFF2-40B4-BE49-F238E27FC236}">
                  <a16:creationId xmlns:a16="http://schemas.microsoft.com/office/drawing/2014/main" id="{E1AD3062-CC8A-9882-CAB3-2278FB7A4783}"/>
                </a:ext>
              </a:extLst>
            </p:cNvPr>
            <p:cNvSpPr txBox="1">
              <a:spLocks noChangeArrowheads="1"/>
            </p:cNvSpPr>
            <p:nvPr/>
          </p:nvSpPr>
          <p:spPr bwMode="auto">
            <a:xfrm rot="16200000">
              <a:off x="2404743"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كورنثوس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6" name="Rectangle 2">
              <a:extLst>
                <a:ext uri="{FF2B5EF4-FFF2-40B4-BE49-F238E27FC236}">
                  <a16:creationId xmlns:a16="http://schemas.microsoft.com/office/drawing/2014/main" id="{158EE4B3-AF3C-280E-783F-C964E38AA93C}"/>
                </a:ext>
              </a:extLst>
            </p:cNvPr>
            <p:cNvSpPr txBox="1">
              <a:spLocks noChangeArrowheads="1"/>
            </p:cNvSpPr>
            <p:nvPr/>
          </p:nvSpPr>
          <p:spPr bwMode="auto">
            <a:xfrm rot="16200000">
              <a:off x="268231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كورنثوس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7" name="Rectangle 2">
              <a:extLst>
                <a:ext uri="{FF2B5EF4-FFF2-40B4-BE49-F238E27FC236}">
                  <a16:creationId xmlns:a16="http://schemas.microsoft.com/office/drawing/2014/main" id="{6F8BCCDE-4F2D-F77D-E2CA-10DC7E1E6E0C}"/>
                </a:ext>
              </a:extLst>
            </p:cNvPr>
            <p:cNvSpPr txBox="1">
              <a:spLocks noChangeArrowheads="1"/>
            </p:cNvSpPr>
            <p:nvPr/>
          </p:nvSpPr>
          <p:spPr bwMode="auto">
            <a:xfrm rot="16200000">
              <a:off x="2959885"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غلاطية</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8" name="Rectangle 2">
              <a:extLst>
                <a:ext uri="{FF2B5EF4-FFF2-40B4-BE49-F238E27FC236}">
                  <a16:creationId xmlns:a16="http://schemas.microsoft.com/office/drawing/2014/main" id="{9E6B3580-189F-895A-5B95-81B3A48FEC66}"/>
                </a:ext>
              </a:extLst>
            </p:cNvPr>
            <p:cNvSpPr txBox="1">
              <a:spLocks noChangeArrowheads="1"/>
            </p:cNvSpPr>
            <p:nvPr/>
          </p:nvSpPr>
          <p:spPr bwMode="auto">
            <a:xfrm rot="16200000">
              <a:off x="3237456"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افسس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9" name="Rectangle 2">
              <a:extLst>
                <a:ext uri="{FF2B5EF4-FFF2-40B4-BE49-F238E27FC236}">
                  <a16:creationId xmlns:a16="http://schemas.microsoft.com/office/drawing/2014/main" id="{1E5770B1-5E4E-1F48-F84F-57F6A2422D95}"/>
                </a:ext>
              </a:extLst>
            </p:cNvPr>
            <p:cNvSpPr txBox="1">
              <a:spLocks noChangeArrowheads="1"/>
            </p:cNvSpPr>
            <p:nvPr/>
          </p:nvSpPr>
          <p:spPr bwMode="auto">
            <a:xfrm rot="16200000">
              <a:off x="3515027"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فيلبي</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0" name="Rectangle 2">
              <a:extLst>
                <a:ext uri="{FF2B5EF4-FFF2-40B4-BE49-F238E27FC236}">
                  <a16:creationId xmlns:a16="http://schemas.microsoft.com/office/drawing/2014/main" id="{A6DEEA3C-84E0-A716-1AF2-A8ACA4228AE6}"/>
                </a:ext>
              </a:extLst>
            </p:cNvPr>
            <p:cNvSpPr txBox="1">
              <a:spLocks noChangeArrowheads="1"/>
            </p:cNvSpPr>
            <p:nvPr/>
          </p:nvSpPr>
          <p:spPr bwMode="auto">
            <a:xfrm rot="16200000">
              <a:off x="3792598"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كولوسي</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1" name="Rectangle 2">
              <a:extLst>
                <a:ext uri="{FF2B5EF4-FFF2-40B4-BE49-F238E27FC236}">
                  <a16:creationId xmlns:a16="http://schemas.microsoft.com/office/drawing/2014/main" id="{EDCD778F-D9FD-8658-BE80-1E98C20E89B5}"/>
                </a:ext>
              </a:extLst>
            </p:cNvPr>
            <p:cNvSpPr txBox="1">
              <a:spLocks noChangeArrowheads="1"/>
            </p:cNvSpPr>
            <p:nvPr/>
          </p:nvSpPr>
          <p:spPr bwMode="auto">
            <a:xfrm rot="16200000">
              <a:off x="4070169"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تسالونيكي</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2" name="Rectangle 2">
              <a:extLst>
                <a:ext uri="{FF2B5EF4-FFF2-40B4-BE49-F238E27FC236}">
                  <a16:creationId xmlns:a16="http://schemas.microsoft.com/office/drawing/2014/main" id="{AE997FBC-2379-0663-9DE7-B8A49C2529CA}"/>
                </a:ext>
              </a:extLst>
            </p:cNvPr>
            <p:cNvSpPr txBox="1">
              <a:spLocks noChangeArrowheads="1"/>
            </p:cNvSpPr>
            <p:nvPr/>
          </p:nvSpPr>
          <p:spPr bwMode="auto">
            <a:xfrm rot="16200000">
              <a:off x="434774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تسالونيكي</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3" name="Rectangle 2">
              <a:extLst>
                <a:ext uri="{FF2B5EF4-FFF2-40B4-BE49-F238E27FC236}">
                  <a16:creationId xmlns:a16="http://schemas.microsoft.com/office/drawing/2014/main" id="{C32C92AD-C18C-B5EC-AA19-39901728888C}"/>
                </a:ext>
              </a:extLst>
            </p:cNvPr>
            <p:cNvSpPr txBox="1">
              <a:spLocks noChangeArrowheads="1"/>
            </p:cNvSpPr>
            <p:nvPr/>
          </p:nvSpPr>
          <p:spPr bwMode="auto">
            <a:xfrm rot="16200000">
              <a:off x="4625311"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تيموثاوس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4" name="Rectangle 2">
              <a:extLst>
                <a:ext uri="{FF2B5EF4-FFF2-40B4-BE49-F238E27FC236}">
                  <a16:creationId xmlns:a16="http://schemas.microsoft.com/office/drawing/2014/main" id="{235A5FA5-E1C3-C65B-A6F6-269BC7CFB584}"/>
                </a:ext>
              </a:extLst>
            </p:cNvPr>
            <p:cNvSpPr txBox="1">
              <a:spLocks noChangeArrowheads="1"/>
            </p:cNvSpPr>
            <p:nvPr/>
          </p:nvSpPr>
          <p:spPr bwMode="auto">
            <a:xfrm rot="16200000">
              <a:off x="490288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تيموثاوس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5" name="Rectangle 2">
              <a:extLst>
                <a:ext uri="{FF2B5EF4-FFF2-40B4-BE49-F238E27FC236}">
                  <a16:creationId xmlns:a16="http://schemas.microsoft.com/office/drawing/2014/main" id="{41EE6DE0-5064-22DE-1828-617D83885F57}"/>
                </a:ext>
              </a:extLst>
            </p:cNvPr>
            <p:cNvSpPr txBox="1">
              <a:spLocks noChangeArrowheads="1"/>
            </p:cNvSpPr>
            <p:nvPr/>
          </p:nvSpPr>
          <p:spPr bwMode="auto">
            <a:xfrm rot="16200000">
              <a:off x="5180453"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تيطس</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6" name="Rectangle 2">
              <a:extLst>
                <a:ext uri="{FF2B5EF4-FFF2-40B4-BE49-F238E27FC236}">
                  <a16:creationId xmlns:a16="http://schemas.microsoft.com/office/drawing/2014/main" id="{2A48B525-E24F-06E4-62C0-76980281B373}"/>
                </a:ext>
              </a:extLst>
            </p:cNvPr>
            <p:cNvSpPr txBox="1">
              <a:spLocks noChangeArrowheads="1"/>
            </p:cNvSpPr>
            <p:nvPr/>
          </p:nvSpPr>
          <p:spPr bwMode="auto">
            <a:xfrm rot="16200000">
              <a:off x="545802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فليمون</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7" name="Rectangle 2">
              <a:extLst>
                <a:ext uri="{FF2B5EF4-FFF2-40B4-BE49-F238E27FC236}">
                  <a16:creationId xmlns:a16="http://schemas.microsoft.com/office/drawing/2014/main" id="{68A5B029-A10F-3327-A8F0-61D6214D6F75}"/>
                </a:ext>
              </a:extLst>
            </p:cNvPr>
            <p:cNvSpPr txBox="1">
              <a:spLocks noChangeArrowheads="1"/>
            </p:cNvSpPr>
            <p:nvPr/>
          </p:nvSpPr>
          <p:spPr bwMode="auto">
            <a:xfrm rot="16200000">
              <a:off x="5735595"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عبرانيين</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8" name="Rectangle 2">
              <a:extLst>
                <a:ext uri="{FF2B5EF4-FFF2-40B4-BE49-F238E27FC236}">
                  <a16:creationId xmlns:a16="http://schemas.microsoft.com/office/drawing/2014/main" id="{504E2593-F917-6D8A-A049-29D7026C0FE1}"/>
                </a:ext>
              </a:extLst>
            </p:cNvPr>
            <p:cNvSpPr txBox="1">
              <a:spLocks noChangeArrowheads="1"/>
            </p:cNvSpPr>
            <p:nvPr/>
          </p:nvSpPr>
          <p:spPr bwMode="auto">
            <a:xfrm rot="16200000">
              <a:off x="6013166"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يعقوب</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9" name="Rectangle 2">
              <a:extLst>
                <a:ext uri="{FF2B5EF4-FFF2-40B4-BE49-F238E27FC236}">
                  <a16:creationId xmlns:a16="http://schemas.microsoft.com/office/drawing/2014/main" id="{B8CB638A-9DB0-3134-5DE5-ABB997D7AFD9}"/>
                </a:ext>
              </a:extLst>
            </p:cNvPr>
            <p:cNvSpPr txBox="1">
              <a:spLocks noChangeArrowheads="1"/>
            </p:cNvSpPr>
            <p:nvPr/>
          </p:nvSpPr>
          <p:spPr bwMode="auto">
            <a:xfrm rot="16200000">
              <a:off x="7401021"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3 يوحنا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0" name="Rectangle 2">
              <a:extLst>
                <a:ext uri="{FF2B5EF4-FFF2-40B4-BE49-F238E27FC236}">
                  <a16:creationId xmlns:a16="http://schemas.microsoft.com/office/drawing/2014/main" id="{DC023623-0533-FA87-F8DC-8D18AEE8405E}"/>
                </a:ext>
              </a:extLst>
            </p:cNvPr>
            <p:cNvSpPr txBox="1">
              <a:spLocks noChangeArrowheads="1"/>
            </p:cNvSpPr>
            <p:nvPr/>
          </p:nvSpPr>
          <p:spPr bwMode="auto">
            <a:xfrm rot="16200000">
              <a:off x="767859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يهوذا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1" name="Rectangle 2">
              <a:extLst>
                <a:ext uri="{FF2B5EF4-FFF2-40B4-BE49-F238E27FC236}">
                  <a16:creationId xmlns:a16="http://schemas.microsoft.com/office/drawing/2014/main" id="{397B6821-76A1-38B3-9EC8-EAD8392E1D42}"/>
                </a:ext>
              </a:extLst>
            </p:cNvPr>
            <p:cNvSpPr txBox="1">
              <a:spLocks noChangeArrowheads="1"/>
            </p:cNvSpPr>
            <p:nvPr/>
          </p:nvSpPr>
          <p:spPr bwMode="auto">
            <a:xfrm rot="16200000">
              <a:off x="795615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رؤيا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2" name="Rectangle 2">
              <a:extLst>
                <a:ext uri="{FF2B5EF4-FFF2-40B4-BE49-F238E27FC236}">
                  <a16:creationId xmlns:a16="http://schemas.microsoft.com/office/drawing/2014/main" id="{C918FD43-0703-7DE5-2166-808192AE46A7}"/>
                </a:ext>
              </a:extLst>
            </p:cNvPr>
            <p:cNvSpPr txBox="1">
              <a:spLocks noChangeArrowheads="1"/>
            </p:cNvSpPr>
            <p:nvPr/>
          </p:nvSpPr>
          <p:spPr bwMode="auto">
            <a:xfrm rot="16200000">
              <a:off x="712345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يوحنا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3" name="Rectangle 2">
              <a:extLst>
                <a:ext uri="{FF2B5EF4-FFF2-40B4-BE49-F238E27FC236}">
                  <a16:creationId xmlns:a16="http://schemas.microsoft.com/office/drawing/2014/main" id="{15275107-CE77-1534-2D3D-4892BD83BC0F}"/>
                </a:ext>
              </a:extLst>
            </p:cNvPr>
            <p:cNvSpPr txBox="1">
              <a:spLocks noChangeArrowheads="1"/>
            </p:cNvSpPr>
            <p:nvPr/>
          </p:nvSpPr>
          <p:spPr bwMode="auto">
            <a:xfrm rot="16200000">
              <a:off x="6290737"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بطرس</a:t>
              </a:r>
              <a:r>
                <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1 </a:t>
              </a:r>
            </a:p>
          </p:txBody>
        </p:sp>
        <p:sp>
          <p:nvSpPr>
            <p:cNvPr id="54" name="Rectangle 2">
              <a:extLst>
                <a:ext uri="{FF2B5EF4-FFF2-40B4-BE49-F238E27FC236}">
                  <a16:creationId xmlns:a16="http://schemas.microsoft.com/office/drawing/2014/main" id="{FE4EEFB5-4A30-8816-2DA2-540821043E6A}"/>
                </a:ext>
              </a:extLst>
            </p:cNvPr>
            <p:cNvSpPr txBox="1">
              <a:spLocks noChangeArrowheads="1"/>
            </p:cNvSpPr>
            <p:nvPr/>
          </p:nvSpPr>
          <p:spPr bwMode="auto">
            <a:xfrm rot="16200000">
              <a:off x="6568308"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بطرس</a:t>
              </a:r>
              <a:r>
                <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5" name="Rectangle 2">
              <a:extLst>
                <a:ext uri="{FF2B5EF4-FFF2-40B4-BE49-F238E27FC236}">
                  <a16:creationId xmlns:a16="http://schemas.microsoft.com/office/drawing/2014/main" id="{262D6858-7A90-196E-F899-37A8965F098B}"/>
                </a:ext>
              </a:extLst>
            </p:cNvPr>
            <p:cNvSpPr txBox="1">
              <a:spLocks noChangeArrowheads="1"/>
            </p:cNvSpPr>
            <p:nvPr/>
          </p:nvSpPr>
          <p:spPr bwMode="auto">
            <a:xfrm rot="16200000">
              <a:off x="6845879"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يوحنا</a:t>
              </a:r>
              <a:endParaRPr kumimoji="0" lang="en-US" sz="14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1040859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949414"/>
            <a:ext cx="9144000" cy="5359906"/>
          </a:xfrm>
          <a:prstGeom prst="rect">
            <a:avLst/>
          </a:prstGeom>
        </p:spPr>
      </p:pic>
      <p:sp>
        <p:nvSpPr>
          <p:cNvPr id="900098" name="Rectangle 2"/>
          <p:cNvSpPr>
            <a:spLocks noGrp="1" noChangeArrowheads="1"/>
          </p:cNvSpPr>
          <p:nvPr>
            <p:ph type="ctrTitle"/>
          </p:nvPr>
        </p:nvSpPr>
        <p:spPr>
          <a:xfrm>
            <a:off x="0" y="15984"/>
            <a:ext cx="9144000" cy="748720"/>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الانجيل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هل  الانجيل حقا يغير حياتنا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CF76A8AD-172D-E54D-A5D7-1D80A1428A7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999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محبة الله، محبة الكنيسة </a:t>
            </a:r>
            <a:r>
              <a:rPr lang="ar-JO" sz="4800" dirty="0">
                <a:solidFill>
                  <a:srgbClr val="0070C0"/>
                </a:solidFill>
                <a:effectLst>
                  <a:outerShdw blurRad="38100" dist="38100" dir="2700000" algn="tl">
                    <a:srgbClr val="000000">
                      <a:alpha val="43137"/>
                    </a:srgbClr>
                  </a:outerShdw>
                </a:effectLst>
                <a:ea typeface="ＭＳ Ｐゴシック" charset="0"/>
                <a:cs typeface="ＭＳ Ｐゴシック" charset="0"/>
              </a:rPr>
              <a:t>بالتساوي</a:t>
            </a: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 و محبة الأمم</a:t>
            </a:r>
            <a:endParaRPr lang="en-US" sz="4800" dirty="0">
              <a:solidFill>
                <a:schemeClr val="tx1"/>
              </a:solidFill>
              <a:effectLst>
                <a:outerShdw blurRad="38100" dist="38100" dir="2700000" algn="tl">
                  <a:srgbClr val="000000">
                    <a:alpha val="43137"/>
                  </a:srgbClr>
                </a:outerShdw>
              </a:effectLst>
              <a:ea typeface="ＭＳ Ｐゴシック" charset="0"/>
              <a:cs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pic>
        <p:nvPicPr>
          <p:cNvPr id="2" name="Picture 1"/>
          <p:cNvPicPr/>
          <p:nvPr/>
        </p:nvPicPr>
        <p:blipFill rotWithShape="1">
          <a:blip r:embed="rId2" cstate="screen">
            <a:extLst>
              <a:ext uri="{28A0092B-C50C-407E-A947-70E740481C1C}">
                <a14:useLocalDpi xmlns:a14="http://schemas.microsoft.com/office/drawing/2010/main"/>
              </a:ext>
            </a:extLst>
          </a:blip>
          <a:srcRect l="15653" t="29215" r="8935" b="3941"/>
          <a:stretch/>
        </p:blipFill>
        <p:spPr bwMode="auto">
          <a:xfrm>
            <a:off x="0" y="0"/>
            <a:ext cx="5580112" cy="6525344"/>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The Acrostic Bible</a:t>
            </a: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a:t>
            </a:r>
            <a:r>
              <a:rPr kumimoji="0" lang="ar-JO" sz="2400" b="1"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هدلستون</a:t>
            </a: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a:t>
            </a:r>
          </a:p>
        </p:txBody>
      </p:sp>
      <p:sp>
        <p:nvSpPr>
          <p:cNvPr id="8" name="Text Box 6"/>
          <p:cNvSpPr txBox="1">
            <a:spLocks noChangeArrowheads="1"/>
          </p:cNvSpPr>
          <p:nvPr/>
        </p:nvSpPr>
        <p:spPr bwMode="auto">
          <a:xfrm>
            <a:off x="3419970" y="188094"/>
            <a:ext cx="4680422" cy="2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الكنيسة </a:t>
            </a:r>
            <a:r>
              <a:rPr kumimoji="0" lang="ar-JO" sz="2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تسالونيكي</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أعمال رسولية في </a:t>
            </a:r>
            <a:r>
              <a:rPr kumimoji="0" lang="ar-JO" sz="2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تسالونيكي</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التحقيق في مصلحة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الحقيقي بين المسيحيين.</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الرجاء في عودة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644008" y="2060848"/>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err="1">
                <a:ln>
                  <a:noFill/>
                </a:ln>
                <a:solidFill>
                  <a:srgbClr val="070000"/>
                </a:solidFill>
                <a:effectLst/>
                <a:uLnTx/>
                <a:uFillTx/>
                <a:latin typeface="Arial" panose="020B0604020202020204" pitchFamily="34" charset="0"/>
                <a:ea typeface="ＭＳ Ｐゴシック"/>
                <a:cs typeface="Arial" panose="020B0604020202020204" pitchFamily="34" charset="0"/>
              </a:rPr>
              <a:t>تسالونيكي</a:t>
            </a: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 الأولى</a:t>
            </a:r>
          </a:p>
        </p:txBody>
      </p:sp>
      <p:sp>
        <p:nvSpPr>
          <p:cNvPr id="10" name="Text Box 6"/>
          <p:cNvSpPr txBox="1">
            <a:spLocks noChangeArrowheads="1"/>
          </p:cNvSpPr>
          <p:nvPr/>
        </p:nvSpPr>
        <p:spPr bwMode="auto">
          <a:xfrm>
            <a:off x="8132731" y="188094"/>
            <a:ext cx="433388" cy="1872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p>
        </p:txBody>
      </p:sp>
    </p:spTree>
    <p:extLst>
      <p:ext uri="{BB962C8B-B14F-4D97-AF65-F5344CB8AC3E}">
        <p14:creationId xmlns:p14="http://schemas.microsoft.com/office/powerpoint/2010/main" val="3173413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dirty="0">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endParaRPr kumimoji="0" lang="en-US" sz="1600" b="1" u="none" strike="noStrike" kern="1200" cap="none" spc="0" normalizeH="0" baseline="0" noProof="0" dirty="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مجتمع العهد الجديد هو "بيت الله، الذي هو كنيسة الله الحي، عماد الحق وأساسه" (٣: ١٤-١٥). وهو محلي في الإدارة (٣: ٥، ١٥؛ ٥: ١٦).</a:t>
            </a:r>
            <a:endParaRPr kumimoji="0" lang="en-US" sz="3600" b="1" i="0" u="none" strike="noStrike" kern="1200" cap="none" spc="0" normalizeH="0" baseline="0" noProof="0" dirty="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7723F42-DDDE-6C42-B6C7-4C0654ADB4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133996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سيكون المسيح هو الحاكم على كل من السماء والأرض في عصر لاحق</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١: ٩- ١٠) والذي يعلنه رؤيا ٢٠: ١-٦ أنه سيكون ١٠٠٠ عام  ( الملك الألفي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الكلمة المفتاحية</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0" y="239808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الترتيب</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60113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52399" y="76200"/>
            <a:ext cx="3139273" cy="542127"/>
          </a:xfrm>
          <a:prstGeom prst="rect">
            <a:avLst/>
          </a:prstGeom>
        </p:spPr>
        <p:txBody>
          <a:bodyPr wrap="none" fromWordArt="1">
            <a:prstTxWarp prst="textPlain">
              <a:avLst>
                <a:gd name="adj" fmla="val 50000"/>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الخطوط الأساسية</a:t>
            </a:r>
            <a:endParaRPr kumimoji="0" lang="en-US" sz="3600" b="0" i="0" u="none" strike="noStrike" kern="10" cap="none" spc="720" normalizeH="1" baseline="0" noProof="0" dirty="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د. ريك جريفيث . مؤسسة الدراسات اللاهوتية الأردنية</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t>
            </a: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&amp; </a:t>
            </a:r>
            <a:r>
              <a:rPr kumimoji="0" lang="en-US" sz="20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1"/>
          <p:cNvGraphicFramePr>
            <a:graphicFrameLocks noGrp="1"/>
          </p:cNvGraphicFramePr>
          <p:nvPr/>
        </p:nvGraphicFramePr>
        <p:xfrm>
          <a:off x="1" y="738977"/>
          <a:ext cx="9143999" cy="5353848"/>
        </p:xfrm>
        <a:graphic>
          <a:graphicData uri="http://schemas.openxmlformats.org/drawingml/2006/table">
            <a:tbl>
              <a:tblPr firstRow="1" bandRow="1">
                <a:tableStyleId>{35758FB7-9AC5-4552-8A53-C91805E547FA}</a:tableStyleId>
              </a:tblPr>
              <a:tblGrid>
                <a:gridCol w="920458">
                  <a:extLst>
                    <a:ext uri="{9D8B030D-6E8A-4147-A177-3AD203B41FA5}">
                      <a16:colId xmlns:a16="http://schemas.microsoft.com/office/drawing/2014/main" val="20000"/>
                    </a:ext>
                  </a:extLst>
                </a:gridCol>
                <a:gridCol w="920458">
                  <a:extLst>
                    <a:ext uri="{9D8B030D-6E8A-4147-A177-3AD203B41FA5}">
                      <a16:colId xmlns:a16="http://schemas.microsoft.com/office/drawing/2014/main" val="20001"/>
                    </a:ext>
                  </a:extLst>
                </a:gridCol>
                <a:gridCol w="1102352">
                  <a:extLst>
                    <a:ext uri="{9D8B030D-6E8A-4147-A177-3AD203B41FA5}">
                      <a16:colId xmlns:a16="http://schemas.microsoft.com/office/drawing/2014/main" val="20002"/>
                    </a:ext>
                  </a:extLst>
                </a:gridCol>
                <a:gridCol w="1102352">
                  <a:extLst>
                    <a:ext uri="{9D8B030D-6E8A-4147-A177-3AD203B41FA5}">
                      <a16:colId xmlns:a16="http://schemas.microsoft.com/office/drawing/2014/main" val="20003"/>
                    </a:ext>
                  </a:extLst>
                </a:gridCol>
                <a:gridCol w="1136801">
                  <a:extLst>
                    <a:ext uri="{9D8B030D-6E8A-4147-A177-3AD203B41FA5}">
                      <a16:colId xmlns:a16="http://schemas.microsoft.com/office/drawing/2014/main" val="20004"/>
                    </a:ext>
                  </a:extLst>
                </a:gridCol>
                <a:gridCol w="1136801">
                  <a:extLst>
                    <a:ext uri="{9D8B030D-6E8A-4147-A177-3AD203B41FA5}">
                      <a16:colId xmlns:a16="http://schemas.microsoft.com/office/drawing/2014/main" val="20005"/>
                    </a:ext>
                  </a:extLst>
                </a:gridCol>
                <a:gridCol w="1136801">
                  <a:extLst>
                    <a:ext uri="{9D8B030D-6E8A-4147-A177-3AD203B41FA5}">
                      <a16:colId xmlns:a16="http://schemas.microsoft.com/office/drawing/2014/main" val="20006"/>
                    </a:ext>
                  </a:extLst>
                </a:gridCol>
                <a:gridCol w="1687976">
                  <a:extLst>
                    <a:ext uri="{9D8B030D-6E8A-4147-A177-3AD203B41FA5}">
                      <a16:colId xmlns:a16="http://schemas.microsoft.com/office/drawing/2014/main" val="20007"/>
                    </a:ext>
                  </a:extLst>
                </a:gridCol>
              </a:tblGrid>
              <a:tr h="756092">
                <a:tc gridSpan="8">
                  <a:txBody>
                    <a:bodyPr/>
                    <a:lstStyle/>
                    <a:p>
                      <a:pPr algn="ctr">
                        <a:lnSpc>
                          <a:spcPct val="90000"/>
                        </a:lnSpc>
                      </a:pPr>
                      <a:r>
                        <a:rPr lang="ar-EG" sz="4000" b="1" i="0" dirty="0">
                          <a:solidFill>
                            <a:schemeClr val="tx1"/>
                          </a:solidFill>
                          <a:latin typeface="Arial" panose="020B0604020202020204" pitchFamily="34" charset="0"/>
                          <a:cs typeface="Arial" panose="020B0604020202020204" pitchFamily="34" charset="0"/>
                        </a:rPr>
                        <a:t>اغفر للآخرين واطلب الغفران</a:t>
                      </a:r>
                      <a:endParaRPr lang="en-US" sz="4000" b="1" i="0" dirty="0">
                        <a:solidFill>
                          <a:schemeClr val="tx1"/>
                        </a:solidFill>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777694">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تحية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1-3</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الصلاة والثناء</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4-7</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تظلم لأجل أنسيمس</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8-21</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الخاتمة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1"/>
                  </a:ext>
                </a:extLst>
              </a:tr>
              <a:tr h="438053">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مقدمة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مديح</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التماس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الحواشي</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2"/>
                  </a:ext>
                </a:extLst>
              </a:tr>
              <a:tr h="777694">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الاشخاص</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المعنية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شخصية فليمون</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تحول أنسيمس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شركاء بولس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3"/>
                  </a:ext>
                </a:extLst>
              </a:tr>
              <a:tr h="1728209">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الكاتب</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 أ- ب</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المستقبل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a:t>
                      </a:r>
                      <a:r>
                        <a:rPr lang="en-US" sz="2400" b="1" i="0" dirty="0">
                          <a:solidFill>
                            <a:schemeClr val="tx1"/>
                          </a:solidFill>
                          <a:effectLst/>
                          <a:latin typeface="Arial" panose="020B0604020202020204" pitchFamily="34" charset="0"/>
                          <a:ea typeface="Times New Roman"/>
                          <a:cs typeface="Arial" panose="020B0604020202020204" pitchFamily="34" charset="0"/>
                        </a:rPr>
                        <a:t>c3</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شكر</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4-5</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العلاقات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6-7</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تظلم عام</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8-11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أسباب العودة</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12-16</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تظام محدد</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داء 17-21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الاستعدادات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التحيات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بركةال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4"/>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من روما إلى كولوسي</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5"/>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خريف 61 م</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63CCA64B-0A3A-8246-B64E-3F8DBCE5671D}"/>
              </a:ext>
            </a:extLst>
          </p:cNvPr>
          <p:cNvSpPr txBox="1">
            <a:spLocks noChangeArrowheads="1"/>
          </p:cNvSpPr>
          <p:nvPr/>
        </p:nvSpPr>
        <p:spPr bwMode="auto">
          <a:xfrm>
            <a:off x="5743455" y="6092825"/>
            <a:ext cx="3427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63238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ar-JO" sz="3200" dirty="0">
                <a:effectLst>
                  <a:glow rad="127000">
                    <a:schemeClr val="tx1"/>
                  </a:glow>
                </a:effectLst>
                <a:ea typeface="ＭＳ Ｐゴシック" charset="0"/>
                <a:cs typeface="ＭＳ Ｐゴシック" charset="0"/>
              </a:rPr>
              <a:t>كيف يجب أن نكون ...</a:t>
            </a:r>
            <a:endParaRPr lang="en-US" sz="32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مختلفين</a:t>
            </a:r>
            <a:endParaRPr kumimoji="0" lang="en-US"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عن غير المؤمنين ؟</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1-4</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خلوقين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5-6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غير أنانيين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7-16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2198336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https://personalexcellence.co/files/affirmation-self-love-c.jpg">
            <a:extLst>
              <a:ext uri="{FF2B5EF4-FFF2-40B4-BE49-F238E27FC236}">
                <a16:creationId xmlns:a16="http://schemas.microsoft.com/office/drawing/2014/main" id="{729C0BC0-B92E-BA44-B402-6E957D26E0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11325"/>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711325"/>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هل التأكيد الذاتي كافي ؟</a:t>
            </a:r>
            <a:endParaRPr lang="en-US" sz="4800" dirty="0">
              <a:effectLst>
                <a:glow rad="127000">
                  <a:schemeClr val="tx1"/>
                </a:glow>
              </a:effectLst>
              <a:ea typeface="ＭＳ Ｐゴシック" charset="0"/>
              <a:cs typeface="ＭＳ Ｐゴシック" charset="0"/>
            </a:endParaRPr>
          </a:p>
        </p:txBody>
      </p:sp>
      <p:grpSp>
        <p:nvGrpSpPr>
          <p:cNvPr id="3" name="Group 2">
            <a:extLst>
              <a:ext uri="{FF2B5EF4-FFF2-40B4-BE49-F238E27FC236}">
                <a16:creationId xmlns:a16="http://schemas.microsoft.com/office/drawing/2014/main" id="{B23EC509-1732-D246-8DC2-3A421013C8AB}"/>
              </a:ext>
            </a:extLst>
          </p:cNvPr>
          <p:cNvGrpSpPr/>
          <p:nvPr/>
        </p:nvGrpSpPr>
        <p:grpSpPr>
          <a:xfrm>
            <a:off x="4698046" y="1321695"/>
            <a:ext cx="4188625" cy="3829419"/>
            <a:chOff x="4698046" y="1321695"/>
            <a:chExt cx="4188625" cy="3829419"/>
          </a:xfrm>
        </p:grpSpPr>
        <p:pic>
          <p:nvPicPr>
            <p:cNvPr id="378884" name="Picture 4" descr="https://rlv.zcache.com/self_affirmation_large_tote_bag-r19f03dd513704774a3186a55427fd62f_eeyjf_8byvr_307.jpg?rvtype=content">
              <a:extLst>
                <a:ext uri="{FF2B5EF4-FFF2-40B4-BE49-F238E27FC236}">
                  <a16:creationId xmlns:a16="http://schemas.microsoft.com/office/drawing/2014/main" id="{2911846C-95D5-5A4F-892A-B694687C5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8102">
              <a:off x="5057252" y="1321695"/>
              <a:ext cx="3829419" cy="38294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1881B008-D226-1A48-B6F2-3B93616A28A9}"/>
                </a:ext>
              </a:extLst>
            </p:cNvPr>
            <p:cNvSpPr/>
            <p:nvPr/>
          </p:nvSpPr>
          <p:spPr bwMode="auto">
            <a:xfrm rot="20459985">
              <a:off x="4698046" y="1418581"/>
              <a:ext cx="3810663" cy="1728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4">
            <a:extLst>
              <a:ext uri="{FF2B5EF4-FFF2-40B4-BE49-F238E27FC236}">
                <a16:creationId xmlns:a16="http://schemas.microsoft.com/office/drawing/2014/main" id="{59E13B0B-F128-7045-AF5D-AE29D16DDED0}"/>
              </a:ext>
            </a:extLst>
          </p:cNvPr>
          <p:cNvSpPr txBox="1"/>
          <p:nvPr/>
        </p:nvSpPr>
        <p:spPr>
          <a:xfrm rot="20045365">
            <a:off x="4702297" y="2056850"/>
            <a:ext cx="3938694"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rPr>
              <a:t>من هو أروع شخص اليوم؟</a:t>
            </a:r>
            <a:endParaRPr kumimoji="0" lang="en-GB"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endParaRPr>
          </a:p>
        </p:txBody>
      </p:sp>
      <p:sp>
        <p:nvSpPr>
          <p:cNvPr id="9" name="Rectangle 8">
            <a:extLst>
              <a:ext uri="{FF2B5EF4-FFF2-40B4-BE49-F238E27FC236}">
                <a16:creationId xmlns:a16="http://schemas.microsoft.com/office/drawing/2014/main" id="{D5F05BDA-6E9F-5A45-9FAF-D2314B4A1FC6}"/>
              </a:ext>
            </a:extLst>
          </p:cNvPr>
          <p:cNvSpPr/>
          <p:nvPr/>
        </p:nvSpPr>
        <p:spPr bwMode="auto">
          <a:xfrm>
            <a:off x="684249" y="4930270"/>
            <a:ext cx="7815265" cy="1451057"/>
          </a:xfrm>
          <a:prstGeom prst="rect">
            <a:avLst/>
          </a:prstGeom>
          <a:gradFill>
            <a:gsLst>
              <a:gs pos="0">
                <a:schemeClr val="accent1">
                  <a:lumMod val="5000"/>
                  <a:lumOff val="95000"/>
                </a:schemeClr>
              </a:gs>
              <a:gs pos="100000">
                <a:srgbClr val="FFFFCC"/>
              </a:gs>
            </a:gsLst>
            <a:lin ang="5400000" scaled="1"/>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TextBox 9">
            <a:extLst>
              <a:ext uri="{FF2B5EF4-FFF2-40B4-BE49-F238E27FC236}">
                <a16:creationId xmlns:a16="http://schemas.microsoft.com/office/drawing/2014/main" id="{37496ECE-EAA9-B24F-B97C-280D887A65F4}"/>
              </a:ext>
            </a:extLst>
          </p:cNvPr>
          <p:cNvSpPr txBox="1"/>
          <p:nvPr/>
        </p:nvSpPr>
        <p:spPr>
          <a:xfrm>
            <a:off x="798265" y="5156704"/>
            <a:ext cx="7815265" cy="76944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a:ea typeface="+mn-ea"/>
                <a:cs typeface="+mn-cs"/>
              </a:rPr>
              <a:t>أنا أحب نفسي بشكل غير مشروط</a:t>
            </a:r>
            <a:endParaRPr kumimoji="0" lang="en-GB"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a:ea typeface="+mn-ea"/>
              <a:cs typeface="+mn-cs"/>
            </a:endParaRPr>
          </a:p>
        </p:txBody>
      </p:sp>
      <p:sp>
        <p:nvSpPr>
          <p:cNvPr id="11" name="Rectangle 2">
            <a:extLst>
              <a:ext uri="{FF2B5EF4-FFF2-40B4-BE49-F238E27FC236}">
                <a16:creationId xmlns:a16="http://schemas.microsoft.com/office/drawing/2014/main" id="{ECCB83EE-AE24-0547-AFCA-6E7CE96CD6F9}"/>
              </a:ext>
            </a:extLst>
          </p:cNvPr>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5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002312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Image result for christ return">
            <a:extLst>
              <a:ext uri="{FF2B5EF4-FFF2-40B4-BE49-F238E27FC236}">
                <a16:creationId xmlns:a16="http://schemas.microsoft.com/office/drawing/2014/main" id="{947938A6-0E06-1343-9A5C-5DFD11D68C5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40" y="17489"/>
            <a:ext cx="9135260" cy="686434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1289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كن مستعداً لرجوع المسيح من خلال مالك و أصدقائك و الكتاب المقدس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C4833B52-1DAD-1441-9FC5-59465745D26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9742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عند عودة المسيح، ستثقُ به الأمّة اليهودية كرّبٍ عندما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"ينزع الله خطاياهم" (11: 26-27) في العهد الجديد</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استُهِلّ مع إسرائيل في المملكة المسيّانية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عندما تغفر خطاياها (إر 31: 34) وأعطي الرّوح للأمة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(إش 59: 21؛ حز 36: 27).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solidFill>
                  <a:srgbClr val="FFFFFF"/>
                </a:solidFill>
                <a:ea typeface="ＭＳ Ｐゴシック" charset="0"/>
              </a:rPr>
            </a:br>
            <a:r>
              <a:rPr lang="ar-JO" sz="5400" dirty="0">
                <a:solidFill>
                  <a:srgbClr val="FFFFFF"/>
                </a:solidFill>
                <a:ea typeface="ＭＳ Ｐゴシック" charset="0"/>
              </a:rPr>
              <a:t>عبودية التعاليم الخاطئة هي العبودية الأسوأ</a:t>
            </a:r>
            <a:endParaRPr lang="en-US" sz="5400" dirty="0">
              <a:solidFill>
                <a:srgbClr val="FFFFFF"/>
              </a:solidFill>
              <a:ea typeface="ＭＳ Ｐゴシック" charset="0"/>
            </a:endParaRPr>
          </a:p>
        </p:txBody>
      </p:sp>
    </p:spTree>
    <p:extLst>
      <p:ext uri="{BB962C8B-B14F-4D97-AF65-F5344CB8AC3E}">
        <p14:creationId xmlns:p14="http://schemas.microsoft.com/office/powerpoint/2010/main" val="286562879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عادة لا نقبل</a:t>
            </a:r>
            <a:br>
              <a:rPr lang="ar-JO" sz="6000" dirty="0">
                <a:effectLst>
                  <a:glow rad="127000">
                    <a:schemeClr val="tx1"/>
                  </a:glow>
                </a:effectLst>
                <a:ea typeface="ＭＳ Ｐゴシック" charset="0"/>
              </a:rPr>
            </a:br>
            <a:r>
              <a:rPr lang="ar-JO" sz="6000" dirty="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128"/>
            </a:endParaRPr>
          </a:p>
        </p:txBody>
      </p:sp>
      <p:sp>
        <p:nvSpPr>
          <p:cNvPr id="558082" name="Rectangle 7"/>
          <p:cNvSpPr>
            <a:spLocks noGrp="1" noChangeArrowheads="1"/>
          </p:cNvSpPr>
          <p:nvPr>
            <p:ph type="title"/>
          </p:nvPr>
        </p:nvSpPr>
        <p:spPr/>
        <p:txBody>
          <a:bodyPr/>
          <a:lstStyle/>
          <a:p>
            <a:pPr eaLnBrk="1" hangingPunct="1"/>
            <a:r>
              <a:rPr lang="en-US" dirty="0">
                <a:latin typeface="Times New Roman" charset="0"/>
                <a:ea typeface="ＭＳ Ｐゴシック" charset="-128"/>
                <a:cs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رومية 1-2</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43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يشارك بولس الأحداث عن عمله في الملكوت و التي لم تكن معروفة لولا ذلك :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372668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https://michaelnichols.org/wp-content/uploads/2013/08/choose-your-own-priorities.jpg">
            <a:extLst>
              <a:ext uri="{FF2B5EF4-FFF2-40B4-BE49-F238E27FC236}">
                <a16:creationId xmlns:a16="http://schemas.microsoft.com/office/drawing/2014/main" id="{AB96A63C-335E-EC46-B3D1-BE70BEDC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22243">
            <a:off x="-168050" y="438718"/>
            <a:ext cx="3165924" cy="26356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mj-lt"/>
                <a:ea typeface="ＭＳ Ｐゴシック" charset="0"/>
                <a:cs typeface="Simplified Arabic" panose="02020603050405020304" pitchFamily="18" charset="-78"/>
              </a:rPr>
              <a:t>الفكرة الرئيسية</a:t>
            </a:r>
            <a:endParaRPr lang="en-US" sz="5400" b="1" dirty="0">
              <a:effectLst>
                <a:glow rad="127000">
                  <a:schemeClr val="tx1"/>
                </a:glow>
              </a:effectLst>
              <a:latin typeface="+mj-lt"/>
              <a:ea typeface="ＭＳ Ｐゴシック" charset="0"/>
              <a:cs typeface="Simplified Arabic" panose="02020603050405020304" pitchFamily="18" charset="-78"/>
            </a:endParaRPr>
          </a:p>
        </p:txBody>
      </p:sp>
      <p:sp>
        <p:nvSpPr>
          <p:cNvPr id="3" name="Rectangle 2"/>
          <p:cNvSpPr txBox="1">
            <a:spLocks noChangeArrowheads="1"/>
          </p:cNvSpPr>
          <p:nvPr/>
        </p:nvSpPr>
        <p:spPr bwMode="auto">
          <a:xfrm>
            <a:off x="2915816" y="1756533"/>
            <a:ext cx="62281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يٌمكننا هزيمة الهرطقة من خلال إطاعة أولويات الله لترتيب الكنيسة. </a:t>
            </a:r>
            <a:r>
              <a:rPr kumimoji="0" lang="ar-JO" sz="54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Rectangle 2">
            <a:extLst>
              <a:ext uri="{FF2B5EF4-FFF2-40B4-BE49-F238E27FC236}">
                <a16:creationId xmlns:a16="http://schemas.microsoft.com/office/drawing/2014/main" id="{A57A3852-F958-F146-8800-9506CA327FB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299666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تعليم الملكوت العملي:</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وَنُشْهِدُكُمْ لِكَيْ تَسْلُكُوا كَمَا يَحِقِّ للهِ الَّذِي دَعَاكُمْ إِلَى مَلَكُوتِهِ وَمَجْدِهِ.</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10633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43010934-8465-D55B-8439-8989AACA0773}"/>
              </a:ext>
            </a:extLst>
          </p:cNvPr>
          <p:cNvSpPr>
            <a:spLocks noChangeArrowheads="1" noChangeShapeType="1" noTextEdit="1"/>
          </p:cNvSpPr>
          <p:nvPr/>
        </p:nvSpPr>
        <p:spPr bwMode="auto">
          <a:xfrm>
            <a:off x="1637482" y="490191"/>
            <a:ext cx="6249166"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البيان الموجز</a:t>
            </a:r>
            <a:endParaRPr kumimoji="0" lang="en-US"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sp>
        <p:nvSpPr>
          <p:cNvPr id="2" name="Rectangle 1">
            <a:extLst>
              <a:ext uri="{FF2B5EF4-FFF2-40B4-BE49-F238E27FC236}">
                <a16:creationId xmlns:a16="http://schemas.microsoft.com/office/drawing/2014/main" id="{2BFFBEE6-E989-203F-218A-6B5189F6306A}"/>
              </a:ext>
            </a:extLst>
          </p:cNvPr>
          <p:cNvSpPr/>
          <p:nvPr/>
        </p:nvSpPr>
        <p:spPr>
          <a:xfrm>
            <a:off x="395536" y="2420888"/>
            <a:ext cx="8520112" cy="1446212"/>
          </a:xfrm>
          <a:prstGeom prst="rect">
            <a:avLst/>
          </a:prstGeom>
        </p:spPr>
        <p:txBody>
          <a:bodyPr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المثابرة ضد الإرتداد رغم المشقة ، بالوعظ بالكلمة بكل أمانة.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 Box 24">
            <a:extLst>
              <a:ext uri="{FF2B5EF4-FFF2-40B4-BE49-F238E27FC236}">
                <a16:creationId xmlns:a16="http://schemas.microsoft.com/office/drawing/2014/main" id="{518B3B26-E4EA-D080-CA9D-23370CD22474}"/>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5307E2D-BDD2-88FE-D041-21F5CA5CEB4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15750"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المخلص "يسوع" 13 مرة في ثلاثة إصحاحات قصيرة من 47 آية فقط (إيلويل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 حيث ينقذ خلاصه من الخطيئة (1: 1 ، 8) أيضًا من الدينونة</a:t>
            </a: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(1: 7) -8 ؛ 2: 8).</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1B269F5-C1B7-BD47-B38A-2470556215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26448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السلوك</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42701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الفكرة الرئيسية في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 بالإيمان يحررنا من الناموس ليعطينا حرية في المسيح</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30618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ＭＳ Ｐゴシック" charset="0"/>
              </a:rPr>
              <a:t>أحياناً يسيء المسيحيون معاملة الآخرين من مجموعات عرقية مختلفة</a:t>
            </a:r>
            <a:endParaRPr lang="en-US" sz="4000" dirty="0">
              <a:solidFill>
                <a:schemeClr val="tx1"/>
              </a:solidFill>
              <a:ea typeface="ＭＳ Ｐゴシック" charset="0"/>
              <a:cs typeface="ＭＳ Ｐゴシック"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i="1" dirty="0">
                <a:effectLst>
                  <a:outerShdw blurRad="38100" dist="38100" dir="2700000" algn="tl">
                    <a:srgbClr val="663300"/>
                  </a:outerShdw>
                </a:effectLst>
                <a:latin typeface="Tahoma" charset="0"/>
                <a:ea typeface="ＭＳ Ｐゴシック" charset="0"/>
                <a:cs typeface="ＭＳ Ｐゴシック" charset="0"/>
              </a:rPr>
              <a:t>الأمم</a:t>
            </a:r>
            <a:endParaRPr lang="en-US" sz="3200" b="1" i="1" dirty="0">
              <a:effectLst>
                <a:outerShdw blurRad="38100" dist="38100" dir="2700000" algn="tl">
                  <a:srgbClr val="663300"/>
                </a:outerShdw>
              </a:effectLst>
              <a:latin typeface="Tahoma" charset="0"/>
              <a:ea typeface="ＭＳ Ｐゴシック" charset="0"/>
              <a:cs typeface="ＭＳ Ｐゴシック"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إله واحد</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محرمات كثيرة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آلهة عديدة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محرمات قليلة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i="1" dirty="0">
                <a:effectLst>
                  <a:outerShdw blurRad="38100" dist="38100" dir="2700000" algn="tl">
                    <a:srgbClr val="663300"/>
                  </a:outerShdw>
                </a:effectLst>
                <a:latin typeface="Tahoma" charset="0"/>
                <a:ea typeface="ＭＳ Ｐゴシック" charset="0"/>
                <a:cs typeface="ＭＳ Ｐゴシック" charset="0"/>
              </a:rPr>
              <a:t>اليهود</a:t>
            </a:r>
            <a:endParaRPr lang="en-US" sz="3200" b="1" i="1" dirty="0">
              <a:effectLst>
                <a:outerShdw blurRad="38100" dist="38100" dir="2700000" algn="tl">
                  <a:srgbClr val="663300"/>
                </a:outerShdw>
              </a:effectLst>
              <a:latin typeface="Tahoma" charset="0"/>
              <a:ea typeface="ＭＳ Ｐゴシック" charset="0"/>
              <a:cs typeface="ＭＳ Ｐゴシック"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6377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8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الحدود </a:t>
            </a:r>
            <a:endParaRPr kumimoji="0" lang="en-US" sz="8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Tree>
    <p:extLst>
      <p:ext uri="{BB962C8B-B14F-4D97-AF65-F5344CB8AC3E}">
        <p14:creationId xmlns:p14="http://schemas.microsoft.com/office/powerpoint/2010/main" val="8037839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382"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المحبة </a:t>
            </a:r>
            <a:endParaRPr kumimoji="0" lang="en-US"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79523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ألاية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52778" y="1602008"/>
            <a:ext cx="8438444" cy="3596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مَنْ تَعَدَّى وَلَمْ يَثْبُتْ فِي تَعْلِيمِ الْمَسِيحِ فَلَيْسَ لَهُ اللهُ. وَمَنْ يَثْبُتْ فِي تَعْلِيمِ الْمَسِيحِ فَهَذَا لَهُ الآبُ وَالابْنُ جَمِيعاً. إِنْ كَانَ أَحَدٌ يَأْتِيكُمْ وَلاَ يَجِيءُ بِهَذَا التَّعْلِيمِ، فَلاَ تَقْبَلُوهُ فِي الْبَيْتِ، وَلاَ تَقُولُوا لَهُ سَلاَمٌ.</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176389" y="506079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 ٩-١٠</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
        <p:nvSpPr>
          <p:cNvPr id="2" name="Rectangle 2">
            <a:extLst>
              <a:ext uri="{FF2B5EF4-FFF2-40B4-BE49-F238E27FC236}">
                <a16:creationId xmlns:a16="http://schemas.microsoft.com/office/drawing/2014/main" id="{AC007F82-421B-262F-C05C-B604A1F07E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81411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44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3778" name="Picture 1" descr="dreamstime_3709247.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476250"/>
            <a:ext cx="9144000" cy="611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9" name="Rectangle 2"/>
          <p:cNvSpPr>
            <a:spLocks noGrp="1" noChangeArrowheads="1"/>
          </p:cNvSpPr>
          <p:nvPr>
            <p:ph type="title" idx="4294967295"/>
          </p:nvPr>
        </p:nvSpPr>
        <p:spPr>
          <a:xfrm>
            <a:off x="2392363" y="228600"/>
            <a:ext cx="4389437" cy="533400"/>
          </a:xfrm>
          <a:solidFill>
            <a:schemeClr val="bg1"/>
          </a:solidFill>
        </p:spPr>
        <p:txBody>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03780" name="Text Box 3"/>
          <p:cNvSpPr txBox="1">
            <a:spLocks noChangeArrowheads="1"/>
          </p:cNvSpPr>
          <p:nvPr/>
        </p:nvSpPr>
        <p:spPr bwMode="auto">
          <a:xfrm>
            <a:off x="8340360" y="44450"/>
            <a:ext cx="699230"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300</a:t>
            </a:r>
          </a:p>
        </p:txBody>
      </p:sp>
      <p:sp>
        <p:nvSpPr>
          <p:cNvPr id="50180" name="Text Box 4"/>
          <p:cNvSpPr txBox="1">
            <a:spLocks noChangeArrowheads="1"/>
          </p:cNvSpPr>
          <p:nvPr/>
        </p:nvSpPr>
        <p:spPr bwMode="auto">
          <a:xfrm>
            <a:off x="1835150" y="1484313"/>
            <a:ext cx="5545138" cy="3416320"/>
          </a:xfrm>
          <a:prstGeom prst="rect">
            <a:avLst/>
          </a:prstGeom>
          <a:solidFill>
            <a:schemeClr val="bg1"/>
          </a:solidFill>
          <a:ln w="9525">
            <a:solidFill>
              <a:schemeClr val="bg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 typeface="Wingdings" charset="0"/>
              <a:buNone/>
              <a:tabLst/>
              <a:defRPr/>
            </a:pPr>
            <a:r>
              <a:rPr kumimoji="0" lang="ar-SA" altLang="zh-CN" sz="3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يحث يوحنا </a:t>
            </a:r>
            <a:r>
              <a:rPr kumimoji="0" lang="ar-SA" altLang="zh-CN" sz="36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بتحفظ</a:t>
            </a:r>
            <a:r>
              <a:rPr kumimoji="0" lang="ar-SA" altLang="zh-CN" sz="3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 على محبة المرأة المسيحية وأطفالها الذين يظهرون كرم الضيافة للمبشرين ولكنهم بحاجة إلى تحذير بعدم تمديد الأمر نفسه للمعلمين الكذبة للتحذير من </a:t>
            </a:r>
            <a:r>
              <a:rPr kumimoji="0" lang="ar-SA" altLang="zh-CN" sz="36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المساعدة في انتشار البدع المدمرة.</a:t>
            </a:r>
          </a:p>
        </p:txBody>
      </p:sp>
      <p:sp>
        <p:nvSpPr>
          <p:cNvPr id="6" name="Rectangle 2">
            <a:extLst>
              <a:ext uri="{FF2B5EF4-FFF2-40B4-BE49-F238E27FC236}">
                <a16:creationId xmlns:a16="http://schemas.microsoft.com/office/drawing/2014/main" id="{05FA02CD-9F0A-9B49-9189-10E0CB0EADF3}"/>
              </a:ext>
            </a:extLst>
          </p:cNvPr>
          <p:cNvSpPr txBox="1">
            <a:spLocks noChangeArrowheads="1"/>
          </p:cNvSpPr>
          <p:nvPr/>
        </p:nvSpPr>
        <p:spPr bwMode="auto">
          <a:xfrm>
            <a:off x="0" y="5661248"/>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193147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ppt_x"/>
                                          </p:val>
                                        </p:tav>
                                        <p:tav tm="100000">
                                          <p:val>
                                            <p:strVal val="#ppt_x"/>
                                          </p:val>
                                        </p:tav>
                                      </p:tavLst>
                                    </p:anim>
                                    <p:anim calcmode="lin" valueType="num">
                                      <p:cBhvr additive="base">
                                        <p:cTn id="8" dur="500" fill="hold"/>
                                        <p:tgtEl>
                                          <p:spTgt spid="501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ssolv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P spid="6"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0324" y="0"/>
          <a:ext cx="9143999" cy="6858000"/>
        </p:xfrm>
        <a:graphic>
          <a:graphicData uri="http://schemas.openxmlformats.org/drawingml/2006/table">
            <a:tbl>
              <a:tblPr firstRow="1" bandRow="1">
                <a:tableStyleId>{0660B408-B3CF-4A94-85FC-2B1E0A45F4A2}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799">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939532">
                <a:tc gridSpan="5">
                  <a:txBody>
                    <a:bodyPr/>
                    <a:lstStyle/>
                    <a:p>
                      <a:pPr algn="ctr"/>
                      <a:r>
                        <a:rPr lang="en-US" sz="3200" b="1" i="0" kern="1200" dirty="0">
                          <a:solidFill>
                            <a:schemeClr val="tx1"/>
                          </a:solidFill>
                          <a:effectLst/>
                          <a:latin typeface="Arial" panose="020B0604020202020204" pitchFamily="34" charset="0"/>
                          <a:ea typeface="+mn-ea"/>
                          <a:cs typeface="+mn-cs"/>
                        </a:rPr>
                        <a:t> </a:t>
                      </a:r>
                    </a:p>
                    <a:p>
                      <a:pPr algn="ctr"/>
                      <a:r>
                        <a:rPr lang="ar-SA" sz="2000" b="1" i="0" kern="1200" dirty="0">
                          <a:solidFill>
                            <a:schemeClr val="tx1"/>
                          </a:solidFill>
                          <a:effectLst/>
                          <a:latin typeface="Arial" panose="020B0604020202020204" pitchFamily="34" charset="0"/>
                          <a:ea typeface="+mn-ea"/>
                          <a:cs typeface="+mn-cs"/>
                        </a:rPr>
                        <a:t>(يتم الحفاظ عليه بإعطاء أولويات ل...)</a:t>
                      </a:r>
                      <a:endParaRPr lang="en-US" sz="2800" b="1" i="0" kern="1200" dirty="0">
                        <a:solidFill>
                          <a:schemeClr val="tx1"/>
                        </a:solidFill>
                        <a:effectLst/>
                        <a:latin typeface="Arial" panose="020B0604020202020204" pitchFamily="34" charset="0"/>
                        <a:ea typeface="+mn-ea"/>
                        <a:cs typeface="+mn-cs"/>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66316">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مكافحة المعلمين الكذبة</a:t>
                      </a:r>
                      <a:r>
                        <a:rPr lang="ar-JO" sz="1800" b="1" dirty="0">
                          <a:effectLst/>
                          <a:latin typeface="Simplified Arabic" panose="02020603050405020304" pitchFamily="18" charset="-78"/>
                          <a:ea typeface="Times New Roman"/>
                          <a:cs typeface="Simplified Arabic" panose="02020603050405020304" pitchFamily="18" charset="-78"/>
                        </a:rPr>
                        <a:t>
</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دعم الحياة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mn-cs"/>
                        </a:rPr>
                        <a:t>حراسة الحياة والعقيدة</a:t>
                      </a:r>
                      <a:r>
                        <a:rPr lang="ar-JO"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تقديم المشورة للمجموعات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مقاومة المادية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1"/>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أصحاح١</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SA" sz="1800" b="1" i="0" dirty="0" err="1">
                          <a:effectLst/>
                          <a:latin typeface="Arial" panose="020B0604020202020204" pitchFamily="34" charset="0"/>
                          <a:ea typeface="Times New Roman"/>
                          <a:cs typeface="Times New Roman"/>
                        </a:rPr>
                        <a:t>أصحاح</a:t>
                      </a:r>
                      <a:r>
                        <a:rPr lang="ar-SA" sz="1800" b="1" i="0" dirty="0">
                          <a:effectLst/>
                          <a:latin typeface="Arial" panose="020B0604020202020204" pitchFamily="34" charset="0"/>
                          <a:ea typeface="Times New Roman"/>
                          <a:cs typeface="Times New Roman"/>
                        </a:rPr>
                        <a:t> ٢-٣</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Times New Roman"/>
                        </a:rPr>
                        <a:t>أصحاح ٤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٥</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٦:١٠</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٦</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٢١</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2"/>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عقيدة</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عبادة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mn-cs"/>
                        </a:rPr>
                        <a:t>مثال</a:t>
                      </a:r>
                      <a:endParaRPr lang="en-US" sz="2000" b="1" i="0" dirty="0">
                        <a:effectLst/>
                        <a:latin typeface="Arial" panose="020B0604020202020204" pitchFamily="34" charset="0"/>
                        <a:ea typeface="Times New Roman"/>
                        <a:cs typeface="+mn-cs"/>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أحترام</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Simplified Arabic" panose="02020603050405020304" pitchFamily="18" charset="-78"/>
                        </a:rPr>
                        <a:t>ا</a:t>
                      </a:r>
                      <a:r>
                        <a:rPr lang="ar-JO" sz="1800" b="1" dirty="0">
                          <a:effectLst/>
                          <a:latin typeface="Simplified Arabic" panose="02020603050405020304" pitchFamily="18" charset="-78"/>
                          <a:ea typeface="Times New Roman"/>
                          <a:cs typeface="+mn-cs"/>
                        </a:rPr>
                        <a:t>لأولويات</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3"/>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تحذير</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4"/>
                  </a:ext>
                </a:extLst>
              </a:tr>
              <a:tr h="1350395">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التحية
محاربة الهرطقات
نعمة الله
أتهام</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صلاة
أدوار الجنسين
مؤهلات القائد
الغرض من الرسالة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بدعة المستقبل
إنتباه الحياة
إنتباه العقيدة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أحترام الجميع
أرامل
شيوخ
العبيد
المعلمون الكذبة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الأهداف الروحية
الأثرياء يجب أن يعطوا
رسوم الإغلاق</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5"/>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نصائح عملية في جميع أنحاء</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6"/>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أرسلت من مقدونيا إلى أفسس</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خريف ٦٢ م</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8"/>
                  </a:ext>
                </a:extLst>
              </a:tr>
            </a:tbl>
          </a:graphicData>
        </a:graphic>
      </p:graphicFrame>
      <p:sp>
        <p:nvSpPr>
          <p:cNvPr id="263169" name="Rectangle 2"/>
          <p:cNvSpPr>
            <a:spLocks noGrp="1" noChangeArrowheads="1"/>
          </p:cNvSpPr>
          <p:nvPr>
            <p:ph type="title"/>
          </p:nvPr>
        </p:nvSpPr>
        <p:spPr>
          <a:xfrm>
            <a:off x="2051721" y="0"/>
            <a:ext cx="5040560" cy="640114"/>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الترتيب الكنسي
</a:t>
            </a:r>
            <a:endParaRPr lang="en-US" sz="2400" b="1" dirty="0">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71294" y="5015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A1E884E-A2AB-8B40-BE01-4B3DDCB33EE7}"/>
              </a:ext>
            </a:extLst>
          </p:cNvPr>
          <p:cNvSpPr txBox="1">
            <a:spLocks noChangeArrowheads="1"/>
          </p:cNvSpPr>
          <p:nvPr/>
        </p:nvSpPr>
        <p:spPr bwMode="auto">
          <a:xfrm rot="20869995">
            <a:off x="27564" y="98852"/>
            <a:ext cx="2632797" cy="64011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006600"/>
                </a:solidFill>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2000" b="1" u="none" strike="noStrike" kern="0" cap="none" spc="0" normalizeH="0" baseline="0" noProof="0" dirty="0">
              <a:ln>
                <a:noFill/>
              </a:ln>
              <a:solidFill>
                <a:srgbClr val="0066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4106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5"/>
          <p:cNvSpPr>
            <a:spLocks noGrp="1" noChangeArrowheads="1"/>
          </p:cNvSpPr>
          <p:nvPr>
            <p:ph type="title" idx="4294967295"/>
          </p:nvPr>
        </p:nvSpPr>
        <p:spPr>
          <a:xfrm>
            <a:off x="0" y="0"/>
            <a:ext cx="2590800" cy="304800"/>
          </a:xfrm>
        </p:spPr>
        <p:txBody>
          <a:bodyPr/>
          <a:lstStyle/>
          <a:p>
            <a:pPr eaLnBrk="1" hangingPunct="1"/>
            <a:r>
              <a:rPr lang="en-US" sz="2000" dirty="0">
                <a:ea typeface="ＭＳ Ｐゴシック" charset="0"/>
                <a:cs typeface="Arial" panose="020B0604020202020204" pitchFamily="34" charset="0"/>
              </a:rPr>
              <a:t>Book Chart</a:t>
            </a:r>
          </a:p>
        </p:txBody>
      </p:sp>
      <p:graphicFrame>
        <p:nvGraphicFramePr>
          <p:cNvPr id="25" name="Table 24"/>
          <p:cNvGraphicFramePr>
            <a:graphicFrameLocks noGrp="1"/>
          </p:cNvGraphicFramePr>
          <p:nvPr/>
        </p:nvGraphicFramePr>
        <p:xfrm>
          <a:off x="0" y="0"/>
          <a:ext cx="9143998" cy="6858000"/>
        </p:xfrm>
        <a:graphic>
          <a:graphicData uri="http://schemas.openxmlformats.org/drawingml/2006/table">
            <a:tbl>
              <a:tblPr/>
              <a:tblGrid>
                <a:gridCol w="1034321">
                  <a:extLst>
                    <a:ext uri="{9D8B030D-6E8A-4147-A177-3AD203B41FA5}">
                      <a16:colId xmlns:a16="http://schemas.microsoft.com/office/drawing/2014/main" val="20000"/>
                    </a:ext>
                  </a:extLst>
                </a:gridCol>
                <a:gridCol w="1305431">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016428">
                  <a:extLst>
                    <a:ext uri="{9D8B030D-6E8A-4147-A177-3AD203B41FA5}">
                      <a16:colId xmlns:a16="http://schemas.microsoft.com/office/drawing/2014/main" val="20004"/>
                    </a:ext>
                  </a:extLst>
                </a:gridCol>
                <a:gridCol w="1018376">
                  <a:extLst>
                    <a:ext uri="{9D8B030D-6E8A-4147-A177-3AD203B41FA5}">
                      <a16:colId xmlns:a16="http://schemas.microsoft.com/office/drawing/2014/main" val="20005"/>
                    </a:ext>
                  </a:extLst>
                </a:gridCol>
                <a:gridCol w="1205556">
                  <a:extLst>
                    <a:ext uri="{9D8B030D-6E8A-4147-A177-3AD203B41FA5}">
                      <a16:colId xmlns:a16="http://schemas.microsoft.com/office/drawing/2014/main" val="20006"/>
                    </a:ext>
                  </a:extLst>
                </a:gridCol>
                <a:gridCol w="1115614">
                  <a:extLst>
                    <a:ext uri="{9D8B030D-6E8A-4147-A177-3AD203B41FA5}">
                      <a16:colId xmlns:a16="http://schemas.microsoft.com/office/drawing/2014/main" val="20007"/>
                    </a:ext>
                  </a:extLst>
                </a:gridCol>
              </a:tblGrid>
              <a:tr h="50646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المثابرة في ال</a:t>
                      </a: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يوم</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الرب</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لا يزال في المستقبل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الخمول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1</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الإصحاح 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3</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عاطفي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لاهوتي</a:t>
                      </a:r>
                      <a:endParaRPr kumimoji="0" lang="en-US"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عملي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80507">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تشجيع</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في ال</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تفسير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اليوم</a:t>
                      </a:r>
                      <a:endParaRPr kumimoji="0" lang="en-US"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إرشاد في حياة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الجسد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 </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المحبطين</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المضطربين</a:t>
                      </a:r>
                      <a:endParaRPr kumimoji="0" lang="en-US"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المتمردين</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من وجهة نظر</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العقيدة</a:t>
                      </a:r>
                      <a:endParaRPr kumimoji="0" lang="en-US" sz="18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السلوك</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104651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تحية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الحكم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أو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المكافأة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التدريس قبل تأديب</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المتطلبات المسبقة لضد المسيح</a:t>
                      </a:r>
                      <a:endParaRPr kumimoji="0" lang="en-US" sz="1600" b="1" i="0" u="none" strike="noStrike" cap="none" normalizeH="0" baseline="0" dirty="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تمسك بالموقف</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طلبات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الصلاة</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الخمول</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النعمة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المُعطاءة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7"/>
                  </a:ext>
                </a:extLst>
              </a:tr>
              <a:tr h="49432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13-17</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6-15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16-18</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8"/>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51 م</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134205" name="Text Box 24"/>
          <p:cNvSpPr txBox="1">
            <a:spLocks noChangeArrowheads="1"/>
          </p:cNvSpPr>
          <p:nvPr/>
        </p:nvSpPr>
        <p:spPr bwMode="auto">
          <a:xfrm>
            <a:off x="8462963" y="0"/>
            <a:ext cx="596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p>
        </p:txBody>
      </p:sp>
      <p:sp>
        <p:nvSpPr>
          <p:cNvPr id="3" name="TextBox 2">
            <a:extLst>
              <a:ext uri="{FF2B5EF4-FFF2-40B4-BE49-F238E27FC236}">
                <a16:creationId xmlns:a16="http://schemas.microsoft.com/office/drawing/2014/main" id="{200008E4-8D9D-3D46-BCF8-F0F92FCEE2F9}"/>
              </a:ext>
            </a:extLst>
          </p:cNvPr>
          <p:cNvSpPr txBox="1"/>
          <p:nvPr/>
        </p:nvSpPr>
        <p:spPr>
          <a:xfrm>
            <a:off x="10842" y="14162"/>
            <a:ext cx="2415068"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1" lang="ar-JO"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a:t>
            </a:r>
            <a:r>
              <a:rPr kumimoji="1" lang="ar-SA" altLang="ja-JP"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سالونيكي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
        <p:nvSpPr>
          <p:cNvPr id="6" name="TextBox 5">
            <a:extLst>
              <a:ext uri="{FF2B5EF4-FFF2-40B4-BE49-F238E27FC236}">
                <a16:creationId xmlns:a16="http://schemas.microsoft.com/office/drawing/2014/main" id="{7A536E57-9066-CA42-B160-7E433693CE06}"/>
              </a:ext>
            </a:extLst>
          </p:cNvPr>
          <p:cNvSpPr txBox="1"/>
          <p:nvPr/>
        </p:nvSpPr>
        <p:spPr>
          <a:xfrm>
            <a:off x="2398426" y="25834"/>
            <a:ext cx="3597640" cy="73866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ar-AE"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إصلاحات الضيقة</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099168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الرسولية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970836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64183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المُرسَلين</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٣٠٥</a:t>
            </a:r>
          </a:p>
        </p:txBody>
      </p:sp>
      <p:sp>
        <p:nvSpPr>
          <p:cNvPr id="8" name="Rectangle 2">
            <a:extLst>
              <a:ext uri="{FF2B5EF4-FFF2-40B4-BE49-F238E27FC236}">
                <a16:creationId xmlns:a16="http://schemas.microsoft.com/office/drawing/2014/main" id="{1FD145A8-205A-154D-BF7A-35E8F91191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1827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0" y="2132856"/>
            <a:ext cx="9144000" cy="25211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66975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1988840"/>
            <a:ext cx="9144000" cy="30243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6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فنَحنُ يَنبَغي لنا أنْ نَقبَلَ أمثالَ هؤُلاءِ [المُرسَلين]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لكَيْ نَكونَ عامِلينَ معهُمْ بالحَقِّ.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(آية ٨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
        <p:nvSpPr>
          <p:cNvPr id="7" name="Text Box 24"/>
          <p:cNvSpPr txBox="1">
            <a:spLocks noChangeArrowheads="1"/>
          </p:cNvSpPr>
          <p:nvPr/>
        </p:nvSpPr>
        <p:spPr bwMode="auto">
          <a:xfrm>
            <a:off x="8386926" y="2871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Accordance" panose="00000400000000000000" pitchFamily="2" charset="-78"/>
                <a:cs typeface="Arial" panose="020B0604020202020204" pitchFamily="34" charset="0"/>
              </a:rPr>
              <a:t>٣٠٥</a:t>
            </a:r>
          </a:p>
        </p:txBody>
      </p:sp>
    </p:spTree>
    <p:extLst>
      <p:ext uri="{BB962C8B-B14F-4D97-AF65-F5344CB8AC3E}">
        <p14:creationId xmlns:p14="http://schemas.microsoft.com/office/powerpoint/2010/main" val="13844322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idx="4294967295"/>
          </p:nvPr>
        </p:nvSpPr>
        <p:spPr>
          <a:xfrm>
            <a:off x="1784456" y="444624"/>
            <a:ext cx="5369960" cy="499357"/>
          </a:xfrm>
          <a:solidFill>
            <a:schemeClr val="tx1"/>
          </a:solidFill>
        </p:spPr>
        <p:txBody>
          <a:bodyPr/>
          <a:lstStyle/>
          <a:p>
            <a:pPr algn="ctr" eaLnBrk="1" hangingPunct="1"/>
            <a:r>
              <a:rPr lang="ar-JO" altLang="zh-CN"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2867"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٣٠٧</a:t>
            </a:r>
          </a:p>
        </p:txBody>
      </p:sp>
      <p:sp>
        <p:nvSpPr>
          <p:cNvPr id="292869" name="Text Box 6"/>
          <p:cNvSpPr txBox="1">
            <a:spLocks noChangeArrowheads="1"/>
          </p:cNvSpPr>
          <p:nvPr/>
        </p:nvSpPr>
        <p:spPr bwMode="auto">
          <a:xfrm>
            <a:off x="815989" y="1772816"/>
            <a:ext cx="7512021" cy="3456384"/>
          </a:xfrm>
          <a:prstGeom prst="rect">
            <a:avLst/>
          </a:prstGeom>
          <a:solidFill>
            <a:srgbClr val="000000"/>
          </a:solidFill>
          <a:ln w="9525">
            <a:solidFill>
              <a:srgbClr val="000000"/>
            </a:solidFill>
            <a:miter lim="800000"/>
            <a:headEnd/>
            <a:tailEnd/>
          </a:ln>
        </p:spPr>
        <p:txBody>
          <a:bodyPr wrap="square" anchor="ctr">
            <a:no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شجع يوحنا غايس على مواصلة </a:t>
            </a:r>
            <a:r>
              <a:rPr kumimoji="0" lang="ar-JO" altLang="zh-CN" sz="4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على الرغم من معارضة ديوتريفس لمساعدة الكنيسة على رؤية مسؤوليتها في تمويل عمل الله.</a:t>
            </a:r>
            <a:endParaRPr kumimoji="0" lang="en-US"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746095A2-288D-4843-BD40-5CA8247D14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32315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36512" y="2318104"/>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كأعضاء في ملكوت المسيح ، "فنَحنُ يَنبَغي لنا أنْ نَقبَلَ [المُرسَلين] لكَيْ نَكونَ عامِلينَ معهُمْ بالحَقِّ.“</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a:t>
            </a: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آية. ٨ </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a:t>
            </a:r>
          </a:p>
        </p:txBody>
      </p:sp>
      <p:sp>
        <p:nvSpPr>
          <p:cNvPr id="7" name="Text Box 3"/>
          <p:cNvSpPr txBox="1">
            <a:spLocks noChangeArrowheads="1"/>
          </p:cNvSpPr>
          <p:nvPr/>
        </p:nvSpPr>
        <p:spPr bwMode="auto">
          <a:xfrm>
            <a:off x="8170701" y="44450"/>
            <a:ext cx="86836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٣٠٥</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813DBAB4-308A-1E49-8017-0737892C0DC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1695820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48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23528" y="1602007"/>
            <a:ext cx="8323676"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كانت الكنيسة المنزلية موجودة على أنها المؤسسة الأساسية التي تنشر حق عهد الله الجديد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(الآيات ٣- ٤).</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FFC5E25-9C33-E54A-B65F-2C768E9CA0D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032639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الإلوهية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المعلمون المتنقلون "لأنَّهُمْ مِنْ أجلِ اسمِهِ خرجوا”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آية. ٧)  </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لأن لديهم رسالة لا يعتبرها غير المؤمن جديرة بالدعم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ف</a:t>
            </a:r>
          </a:p>
        </p:txBody>
      </p:sp>
      <p:sp>
        <p:nvSpPr>
          <p:cNvPr id="7" name="Rectangle 2">
            <a:extLst>
              <a:ext uri="{FF2B5EF4-FFF2-40B4-BE49-F238E27FC236}">
                <a16:creationId xmlns:a16="http://schemas.microsoft.com/office/drawing/2014/main" id="{DBDFB649-36C3-0A4B-B157-2D192C32577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2057311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2246098" y="53033"/>
            <a:ext cx="4876800" cy="457200"/>
          </a:xfrm>
          <a:solidFill>
            <a:schemeClr val="tx1"/>
          </a:solidFill>
        </p:spPr>
        <p:txBody>
          <a:bodyPr/>
          <a:lstStyle/>
          <a:p>
            <a:pPr algn="ctr" eaLnBrk="1" hangingPunct="1"/>
            <a:r>
              <a:rPr lang="ar-JO"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٣ يوحنا - مخطط الملخص</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grpSp>
        <p:nvGrpSpPr>
          <p:cNvPr id="254978" name="Group 178"/>
          <p:cNvGrpSpPr>
            <a:grpSpLocks/>
          </p:cNvGrpSpPr>
          <p:nvPr/>
        </p:nvGrpSpPr>
        <p:grpSpPr bwMode="auto">
          <a:xfrm>
            <a:off x="211857" y="506115"/>
            <a:ext cx="8720286" cy="6172200"/>
            <a:chOff x="-104" y="528"/>
            <a:chExt cx="4457" cy="3264"/>
          </a:xfrm>
        </p:grpSpPr>
        <p:grpSp>
          <p:nvGrpSpPr>
            <p:cNvPr id="254982" name="Group 128"/>
            <p:cNvGrpSpPr>
              <a:grpSpLocks/>
            </p:cNvGrpSpPr>
            <p:nvPr/>
          </p:nvGrpSpPr>
          <p:grpSpPr bwMode="auto">
            <a:xfrm>
              <a:off x="-104" y="528"/>
              <a:ext cx="4456" cy="411"/>
              <a:chOff x="0" y="0"/>
              <a:chExt cx="4456" cy="653"/>
            </a:xfrm>
          </p:grpSpPr>
          <p:sp>
            <p:nvSpPr>
              <p:cNvPr id="12385" name="Rectangle 97"/>
              <p:cNvSpPr>
                <a:spLocks noChangeArrowheads="1"/>
              </p:cNvSpPr>
              <p:nvPr/>
            </p:nvSpPr>
            <p:spPr bwMode="auto">
              <a:xfrm>
                <a:off x="32" y="0"/>
                <a:ext cx="4392" cy="656"/>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w="9525">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endParaRPr kumimoji="0" lang="en-US"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53" name="Rectangle 127"/>
              <p:cNvSpPr>
                <a:spLocks noChangeArrowheads="1"/>
              </p:cNvSpPr>
              <p:nvPr/>
            </p:nvSpPr>
            <p:spPr bwMode="auto">
              <a:xfrm>
                <a:off x="0" y="0"/>
                <a:ext cx="4456" cy="65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3" name="Group 130"/>
            <p:cNvGrpSpPr>
              <a:grpSpLocks/>
            </p:cNvGrpSpPr>
            <p:nvPr/>
          </p:nvGrpSpPr>
          <p:grpSpPr bwMode="auto">
            <a:xfrm>
              <a:off x="-104" y="939"/>
              <a:ext cx="1488" cy="387"/>
              <a:chOff x="0" y="653"/>
              <a:chExt cx="1488" cy="615"/>
            </a:xfrm>
          </p:grpSpPr>
          <p:sp>
            <p:nvSpPr>
              <p:cNvPr id="255050" name="Rectangle 99"/>
              <p:cNvSpPr>
                <a:spLocks noChangeArrowheads="1"/>
              </p:cNvSpPr>
              <p:nvPr/>
            </p:nvSpPr>
            <p:spPr bwMode="auto">
              <a:xfrm>
                <a:off x="32" y="65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٨</a:t>
                </a:r>
                <a:endPar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51" name="Rectangle 129"/>
              <p:cNvSpPr>
                <a:spLocks noChangeArrowheads="1"/>
              </p:cNvSpPr>
              <p:nvPr/>
            </p:nvSpPr>
            <p:spPr bwMode="auto">
              <a:xfrm>
                <a:off x="0"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4" name="Group 132"/>
            <p:cNvGrpSpPr>
              <a:grpSpLocks/>
            </p:cNvGrpSpPr>
            <p:nvPr/>
          </p:nvGrpSpPr>
          <p:grpSpPr bwMode="auto">
            <a:xfrm>
              <a:off x="1384" y="939"/>
              <a:ext cx="1488" cy="387"/>
              <a:chOff x="1488" y="653"/>
              <a:chExt cx="1488" cy="615"/>
            </a:xfrm>
          </p:grpSpPr>
          <p:sp>
            <p:nvSpPr>
              <p:cNvPr id="255048" name="Rectangle 100"/>
              <p:cNvSpPr>
                <a:spLocks noChangeArrowheads="1"/>
              </p:cNvSpPr>
              <p:nvPr/>
            </p:nvSpPr>
            <p:spPr bwMode="auto">
              <a:xfrm>
                <a:off x="1520" y="65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457200" rtl="1" eaLnBrk="0" fontAlgn="base" latinLnBrk="0" hangingPunct="0">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٩- ١١</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9" name="Rectangle 131"/>
              <p:cNvSpPr>
                <a:spLocks noChangeArrowheads="1"/>
              </p:cNvSpPr>
              <p:nvPr/>
            </p:nvSpPr>
            <p:spPr bwMode="auto">
              <a:xfrm>
                <a:off x="1488"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5" name="Group 134"/>
            <p:cNvGrpSpPr>
              <a:grpSpLocks/>
            </p:cNvGrpSpPr>
            <p:nvPr/>
          </p:nvGrpSpPr>
          <p:grpSpPr bwMode="auto">
            <a:xfrm>
              <a:off x="2872" y="939"/>
              <a:ext cx="1480" cy="387"/>
              <a:chOff x="2976" y="653"/>
              <a:chExt cx="1480" cy="615"/>
            </a:xfrm>
          </p:grpSpPr>
          <p:sp>
            <p:nvSpPr>
              <p:cNvPr id="255046" name="Rectangle 101"/>
              <p:cNvSpPr>
                <a:spLocks noChangeArrowheads="1"/>
              </p:cNvSpPr>
              <p:nvPr/>
            </p:nvSpPr>
            <p:spPr bwMode="auto">
              <a:xfrm>
                <a:off x="3008" y="653"/>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 ١٥</a:t>
                </a:r>
                <a:endPar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7" name="Rectangle 133"/>
              <p:cNvSpPr>
                <a:spLocks noChangeArrowheads="1"/>
              </p:cNvSpPr>
              <p:nvPr/>
            </p:nvSpPr>
            <p:spPr bwMode="auto">
              <a:xfrm>
                <a:off x="2976" y="65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6" name="Group 136"/>
            <p:cNvGrpSpPr>
              <a:grpSpLocks/>
            </p:cNvGrpSpPr>
            <p:nvPr/>
          </p:nvGrpSpPr>
          <p:grpSpPr bwMode="auto">
            <a:xfrm>
              <a:off x="-104" y="1326"/>
              <a:ext cx="1488" cy="386"/>
              <a:chOff x="0" y="1268"/>
              <a:chExt cx="1488" cy="615"/>
            </a:xfrm>
          </p:grpSpPr>
          <p:sp>
            <p:nvSpPr>
              <p:cNvPr id="255044" name="Rectangle 103"/>
              <p:cNvSpPr>
                <a:spLocks noChangeArrowheads="1"/>
              </p:cNvSpPr>
              <p:nvPr/>
            </p:nvSpPr>
            <p:spPr bwMode="auto">
              <a:xfrm>
                <a:off x="32" y="1268"/>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5" name="Rectangle 135"/>
              <p:cNvSpPr>
                <a:spLocks noChangeArrowheads="1"/>
              </p:cNvSpPr>
              <p:nvPr/>
            </p:nvSpPr>
            <p:spPr bwMode="auto">
              <a:xfrm>
                <a:off x="0"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7" name="Group 138"/>
            <p:cNvGrpSpPr>
              <a:grpSpLocks/>
            </p:cNvGrpSpPr>
            <p:nvPr/>
          </p:nvGrpSpPr>
          <p:grpSpPr bwMode="auto">
            <a:xfrm>
              <a:off x="1384" y="1326"/>
              <a:ext cx="1488" cy="386"/>
              <a:chOff x="1488" y="1268"/>
              <a:chExt cx="1488" cy="615"/>
            </a:xfrm>
          </p:grpSpPr>
          <p:sp>
            <p:nvSpPr>
              <p:cNvPr id="255042" name="Rectangle 104"/>
              <p:cNvSpPr>
                <a:spLocks noChangeArrowheads="1"/>
              </p:cNvSpPr>
              <p:nvPr/>
            </p:nvSpPr>
            <p:spPr bwMode="auto">
              <a:xfrm>
                <a:off x="1520" y="1268"/>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ديوتريفس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3" name="Rectangle 137"/>
              <p:cNvSpPr>
                <a:spLocks noChangeArrowheads="1"/>
              </p:cNvSpPr>
              <p:nvPr/>
            </p:nvSpPr>
            <p:spPr bwMode="auto">
              <a:xfrm>
                <a:off x="1488"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8" name="Group 140"/>
            <p:cNvGrpSpPr>
              <a:grpSpLocks/>
            </p:cNvGrpSpPr>
            <p:nvPr/>
          </p:nvGrpSpPr>
          <p:grpSpPr bwMode="auto">
            <a:xfrm>
              <a:off x="2872" y="1326"/>
              <a:ext cx="1480" cy="386"/>
              <a:chOff x="2976" y="1268"/>
              <a:chExt cx="1480" cy="615"/>
            </a:xfrm>
          </p:grpSpPr>
          <p:sp>
            <p:nvSpPr>
              <p:cNvPr id="255040" name="Rectangle 105"/>
              <p:cNvSpPr>
                <a:spLocks noChangeArrowheads="1"/>
              </p:cNvSpPr>
              <p:nvPr/>
            </p:nvSpPr>
            <p:spPr bwMode="auto">
              <a:xfrm>
                <a:off x="3008" y="1268"/>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ديمِتريوسُ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1" name="Rectangle 139"/>
              <p:cNvSpPr>
                <a:spLocks noChangeArrowheads="1"/>
              </p:cNvSpPr>
              <p:nvPr/>
            </p:nvSpPr>
            <p:spPr bwMode="auto">
              <a:xfrm>
                <a:off x="2976" y="1268"/>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9" name="Group 142"/>
            <p:cNvGrpSpPr>
              <a:grpSpLocks/>
            </p:cNvGrpSpPr>
            <p:nvPr/>
          </p:nvGrpSpPr>
          <p:grpSpPr bwMode="auto">
            <a:xfrm>
              <a:off x="-104" y="1712"/>
              <a:ext cx="1488" cy="387"/>
              <a:chOff x="0" y="1883"/>
              <a:chExt cx="1488" cy="615"/>
            </a:xfrm>
          </p:grpSpPr>
          <p:sp>
            <p:nvSpPr>
              <p:cNvPr id="255038" name="Rectangle 107"/>
              <p:cNvSpPr>
                <a:spLocks noChangeArrowheads="1"/>
              </p:cNvSpPr>
              <p:nvPr/>
            </p:nvSpPr>
            <p:spPr bwMode="auto">
              <a:xfrm>
                <a:off x="32" y="188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أثنى عليه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9" name="Rectangle 141"/>
              <p:cNvSpPr>
                <a:spLocks noChangeArrowheads="1"/>
              </p:cNvSpPr>
              <p:nvPr/>
            </p:nvSpPr>
            <p:spPr bwMode="auto">
              <a:xfrm>
                <a:off x="0"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0" name="Group 144"/>
            <p:cNvGrpSpPr>
              <a:grpSpLocks/>
            </p:cNvGrpSpPr>
            <p:nvPr/>
          </p:nvGrpSpPr>
          <p:grpSpPr bwMode="auto">
            <a:xfrm>
              <a:off x="1384" y="1712"/>
              <a:ext cx="1488" cy="387"/>
              <a:chOff x="1488" y="1883"/>
              <a:chExt cx="1488" cy="615"/>
            </a:xfrm>
          </p:grpSpPr>
          <p:sp>
            <p:nvSpPr>
              <p:cNvPr id="255036" name="Rectangle 108"/>
              <p:cNvSpPr>
                <a:spLocks noChangeArrowheads="1"/>
              </p:cNvSpPr>
              <p:nvPr/>
            </p:nvSpPr>
            <p:spPr bwMode="auto">
              <a:xfrm>
                <a:off x="1520" y="188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مُدان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7" name="Rectangle 143"/>
              <p:cNvSpPr>
                <a:spLocks noChangeArrowheads="1"/>
              </p:cNvSpPr>
              <p:nvPr/>
            </p:nvSpPr>
            <p:spPr bwMode="auto">
              <a:xfrm>
                <a:off x="1488"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1" name="Group 146"/>
            <p:cNvGrpSpPr>
              <a:grpSpLocks/>
            </p:cNvGrpSpPr>
            <p:nvPr/>
          </p:nvGrpSpPr>
          <p:grpSpPr bwMode="auto">
            <a:xfrm>
              <a:off x="2872" y="1712"/>
              <a:ext cx="1480" cy="387"/>
              <a:chOff x="2976" y="1883"/>
              <a:chExt cx="1480" cy="615"/>
            </a:xfrm>
          </p:grpSpPr>
          <p:sp>
            <p:nvSpPr>
              <p:cNvPr id="255034" name="Rectangle 109"/>
              <p:cNvSpPr>
                <a:spLocks noChangeArrowheads="1"/>
              </p:cNvSpPr>
              <p:nvPr/>
            </p:nvSpPr>
            <p:spPr bwMode="auto">
              <a:xfrm>
                <a:off x="3008" y="1883"/>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موصى به (مشهود له)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5" name="Rectangle 145"/>
              <p:cNvSpPr>
                <a:spLocks noChangeArrowheads="1"/>
              </p:cNvSpPr>
              <p:nvPr/>
            </p:nvSpPr>
            <p:spPr bwMode="auto">
              <a:xfrm>
                <a:off x="2976" y="188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2" name="Group 148"/>
            <p:cNvGrpSpPr>
              <a:grpSpLocks/>
            </p:cNvGrpSpPr>
            <p:nvPr/>
          </p:nvGrpSpPr>
          <p:grpSpPr bwMode="auto">
            <a:xfrm>
              <a:off x="-104" y="2099"/>
              <a:ext cx="1488" cy="454"/>
              <a:chOff x="0" y="2498"/>
              <a:chExt cx="1488" cy="721"/>
            </a:xfrm>
          </p:grpSpPr>
          <p:sp>
            <p:nvSpPr>
              <p:cNvPr id="255032" name="Rectangle 111"/>
              <p:cNvSpPr>
                <a:spLocks noChangeArrowheads="1"/>
              </p:cNvSpPr>
              <p:nvPr/>
            </p:nvSpPr>
            <p:spPr bwMode="auto">
              <a:xfrm>
                <a:off x="32" y="2498"/>
                <a:ext cx="1424"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داعم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3" name="Rectangle 147"/>
              <p:cNvSpPr>
                <a:spLocks noChangeArrowheads="1"/>
              </p:cNvSpPr>
              <p:nvPr/>
            </p:nvSpPr>
            <p:spPr bwMode="auto">
              <a:xfrm>
                <a:off x="0"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3" name="Group 150"/>
            <p:cNvGrpSpPr>
              <a:grpSpLocks/>
            </p:cNvGrpSpPr>
            <p:nvPr/>
          </p:nvGrpSpPr>
          <p:grpSpPr bwMode="auto">
            <a:xfrm>
              <a:off x="1384" y="2099"/>
              <a:ext cx="1488" cy="454"/>
              <a:chOff x="1488" y="2498"/>
              <a:chExt cx="1488" cy="721"/>
            </a:xfrm>
          </p:grpSpPr>
          <p:sp>
            <p:nvSpPr>
              <p:cNvPr id="255030" name="Rectangle 112"/>
              <p:cNvSpPr>
                <a:spLocks noChangeArrowheads="1"/>
              </p:cNvSpPr>
              <p:nvPr/>
            </p:nvSpPr>
            <p:spPr bwMode="auto">
              <a:xfrm>
                <a:off x="1520" y="2498"/>
                <a:ext cx="1424"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مُعادي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1" name="Rectangle 149"/>
              <p:cNvSpPr>
                <a:spLocks noChangeArrowheads="1"/>
              </p:cNvSpPr>
              <p:nvPr/>
            </p:nvSpPr>
            <p:spPr bwMode="auto">
              <a:xfrm>
                <a:off x="1488"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4" name="Group 152"/>
            <p:cNvGrpSpPr>
              <a:grpSpLocks/>
            </p:cNvGrpSpPr>
            <p:nvPr/>
          </p:nvGrpSpPr>
          <p:grpSpPr bwMode="auto">
            <a:xfrm>
              <a:off x="2872" y="2099"/>
              <a:ext cx="1480" cy="454"/>
              <a:chOff x="2976" y="2498"/>
              <a:chExt cx="1480" cy="721"/>
            </a:xfrm>
          </p:grpSpPr>
          <p:sp>
            <p:nvSpPr>
              <p:cNvPr id="255028" name="Rectangle 113"/>
              <p:cNvSpPr>
                <a:spLocks noChangeArrowheads="1"/>
              </p:cNvSpPr>
              <p:nvPr/>
            </p:nvSpPr>
            <p:spPr bwMode="auto">
              <a:xfrm>
                <a:off x="3008" y="2498"/>
                <a:ext cx="1416"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هو مُرسَل</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9" name="Rectangle 151"/>
              <p:cNvSpPr>
                <a:spLocks noChangeArrowheads="1"/>
              </p:cNvSpPr>
              <p:nvPr/>
            </p:nvSpPr>
            <p:spPr bwMode="auto">
              <a:xfrm>
                <a:off x="2976" y="2498"/>
                <a:ext cx="1480"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5" name="Group 154"/>
            <p:cNvGrpSpPr>
              <a:grpSpLocks/>
            </p:cNvGrpSpPr>
            <p:nvPr/>
          </p:nvGrpSpPr>
          <p:grpSpPr bwMode="auto">
            <a:xfrm>
              <a:off x="-104" y="2553"/>
              <a:ext cx="449" cy="465"/>
              <a:chOff x="0" y="3219"/>
              <a:chExt cx="449" cy="740"/>
            </a:xfrm>
          </p:grpSpPr>
          <p:sp>
            <p:nvSpPr>
              <p:cNvPr id="255026" name="Rectangle 115"/>
              <p:cNvSpPr>
                <a:spLocks noChangeArrowheads="1"/>
              </p:cNvSpPr>
              <p:nvPr/>
            </p:nvSpPr>
            <p:spPr bwMode="auto">
              <a:xfrm>
                <a:off x="12" y="3219"/>
                <a:ext cx="437"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تحية وصلاة</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٢</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27" name="Rectangle 153"/>
              <p:cNvSpPr>
                <a:spLocks noChangeArrowheads="1"/>
              </p:cNvSpPr>
              <p:nvPr/>
            </p:nvSpPr>
            <p:spPr bwMode="auto">
              <a:xfrm>
                <a:off x="0"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6" name="Group 156"/>
            <p:cNvGrpSpPr>
              <a:grpSpLocks/>
            </p:cNvGrpSpPr>
            <p:nvPr/>
          </p:nvGrpSpPr>
          <p:grpSpPr bwMode="auto">
            <a:xfrm>
              <a:off x="328" y="2553"/>
              <a:ext cx="448" cy="465"/>
              <a:chOff x="432" y="3219"/>
              <a:chExt cx="448" cy="740"/>
            </a:xfrm>
          </p:grpSpPr>
          <p:sp>
            <p:nvSpPr>
              <p:cNvPr id="255024" name="Rectangle 116"/>
              <p:cNvSpPr>
                <a:spLocks noChangeArrowheads="1"/>
              </p:cNvSpPr>
              <p:nvPr/>
            </p:nvSpPr>
            <p:spPr bwMode="auto">
              <a:xfrm>
                <a:off x="464" y="3219"/>
                <a:ext cx="38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الفرح على التقوى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٣- ٤</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5" name="Rectangle 155"/>
              <p:cNvSpPr>
                <a:spLocks noChangeArrowheads="1"/>
              </p:cNvSpPr>
              <p:nvPr/>
            </p:nvSpPr>
            <p:spPr bwMode="auto">
              <a:xfrm>
                <a:off x="432" y="3219"/>
                <a:ext cx="44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7" name="Group 158"/>
            <p:cNvGrpSpPr>
              <a:grpSpLocks/>
            </p:cNvGrpSpPr>
            <p:nvPr/>
          </p:nvGrpSpPr>
          <p:grpSpPr bwMode="auto">
            <a:xfrm>
              <a:off x="776" y="2553"/>
              <a:ext cx="608" cy="465"/>
              <a:chOff x="880" y="3219"/>
              <a:chExt cx="608" cy="740"/>
            </a:xfrm>
          </p:grpSpPr>
          <p:sp>
            <p:nvSpPr>
              <p:cNvPr id="255022" name="Rectangle 117"/>
              <p:cNvSpPr>
                <a:spLocks noChangeArrowheads="1"/>
              </p:cNvSpPr>
              <p:nvPr/>
            </p:nvSpPr>
            <p:spPr bwMode="auto">
              <a:xfrm>
                <a:off x="912" y="3219"/>
                <a:ext cx="54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دعم مؤكد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٥- ٨</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3" name="Rectangle 157"/>
              <p:cNvSpPr>
                <a:spLocks noChangeArrowheads="1"/>
              </p:cNvSpPr>
              <p:nvPr/>
            </p:nvSpPr>
            <p:spPr bwMode="auto">
              <a:xfrm>
                <a:off x="880" y="3219"/>
                <a:ext cx="60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8" name="Group 160"/>
            <p:cNvGrpSpPr>
              <a:grpSpLocks/>
            </p:cNvGrpSpPr>
            <p:nvPr/>
          </p:nvGrpSpPr>
          <p:grpSpPr bwMode="auto">
            <a:xfrm>
              <a:off x="1357" y="2553"/>
              <a:ext cx="539" cy="465"/>
              <a:chOff x="1461" y="3219"/>
              <a:chExt cx="539" cy="740"/>
            </a:xfrm>
          </p:grpSpPr>
          <p:sp>
            <p:nvSpPr>
              <p:cNvPr id="255020" name="Rectangle 118"/>
              <p:cNvSpPr>
                <a:spLocks noChangeArrowheads="1"/>
              </p:cNvSpPr>
              <p:nvPr/>
            </p:nvSpPr>
            <p:spPr bwMode="auto">
              <a:xfrm>
                <a:off x="1461" y="3219"/>
                <a:ext cx="52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رفض يوحنا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٩</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1" name="Rectangle 159"/>
              <p:cNvSpPr>
                <a:spLocks noChangeArrowheads="1"/>
              </p:cNvSpPr>
              <p:nvPr/>
            </p:nvSpPr>
            <p:spPr bwMode="auto">
              <a:xfrm>
                <a:off x="1488"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9" name="Group 162"/>
            <p:cNvGrpSpPr>
              <a:grpSpLocks/>
            </p:cNvGrpSpPr>
            <p:nvPr/>
          </p:nvGrpSpPr>
          <p:grpSpPr bwMode="auto">
            <a:xfrm>
              <a:off x="1896" y="2553"/>
              <a:ext cx="544" cy="465"/>
              <a:chOff x="2000" y="3219"/>
              <a:chExt cx="544" cy="740"/>
            </a:xfrm>
          </p:grpSpPr>
          <p:sp>
            <p:nvSpPr>
              <p:cNvPr id="255018" name="Rectangle 119"/>
              <p:cNvSpPr>
                <a:spLocks noChangeArrowheads="1"/>
              </p:cNvSpPr>
              <p:nvPr/>
            </p:nvSpPr>
            <p:spPr bwMode="auto">
              <a:xfrm>
                <a:off x="2032" y="3219"/>
                <a:ext cx="480"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مُعارضة المُرسَلين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١٠</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9" name="Rectangle 161"/>
              <p:cNvSpPr>
                <a:spLocks noChangeArrowheads="1"/>
              </p:cNvSpPr>
              <p:nvPr/>
            </p:nvSpPr>
            <p:spPr bwMode="auto">
              <a:xfrm>
                <a:off x="2000" y="3219"/>
                <a:ext cx="544"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0" name="Group 164"/>
            <p:cNvGrpSpPr>
              <a:grpSpLocks/>
            </p:cNvGrpSpPr>
            <p:nvPr/>
          </p:nvGrpSpPr>
          <p:grpSpPr bwMode="auto">
            <a:xfrm>
              <a:off x="2440" y="2553"/>
              <a:ext cx="432" cy="465"/>
              <a:chOff x="2544" y="3219"/>
              <a:chExt cx="432" cy="740"/>
            </a:xfrm>
          </p:grpSpPr>
          <p:sp>
            <p:nvSpPr>
              <p:cNvPr id="255016" name="Rectangle 120"/>
              <p:cNvSpPr>
                <a:spLocks noChangeArrowheads="1"/>
              </p:cNvSpPr>
              <p:nvPr/>
            </p:nvSpPr>
            <p:spPr bwMode="auto">
              <a:xfrm>
                <a:off x="2576" y="3219"/>
                <a:ext cx="368"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فعل الشر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١١</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7" name="Rectangle 163"/>
              <p:cNvSpPr>
                <a:spLocks noChangeArrowheads="1"/>
              </p:cNvSpPr>
              <p:nvPr/>
            </p:nvSpPr>
            <p:spPr bwMode="auto">
              <a:xfrm>
                <a:off x="2544"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1" name="Group 166"/>
            <p:cNvGrpSpPr>
              <a:grpSpLocks/>
            </p:cNvGrpSpPr>
            <p:nvPr/>
          </p:nvGrpSpPr>
          <p:grpSpPr bwMode="auto">
            <a:xfrm>
              <a:off x="2872" y="2553"/>
              <a:ext cx="480" cy="465"/>
              <a:chOff x="2976" y="3219"/>
              <a:chExt cx="480" cy="740"/>
            </a:xfrm>
          </p:grpSpPr>
          <p:sp>
            <p:nvSpPr>
              <p:cNvPr id="255014" name="Rectangle 121"/>
              <p:cNvSpPr>
                <a:spLocks noChangeArrowheads="1"/>
              </p:cNvSpPr>
              <p:nvPr/>
            </p:nvSpPr>
            <p:spPr bwMode="auto">
              <a:xfrm>
                <a:off x="3008" y="3219"/>
                <a:ext cx="416"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سُمعة جيدة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5" name="Rectangle 165"/>
              <p:cNvSpPr>
                <a:spLocks noChangeArrowheads="1"/>
              </p:cNvSpPr>
              <p:nvPr/>
            </p:nvSpPr>
            <p:spPr bwMode="auto">
              <a:xfrm>
                <a:off x="2976" y="3219"/>
                <a:ext cx="480"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2" name="Group 168"/>
            <p:cNvGrpSpPr>
              <a:grpSpLocks/>
            </p:cNvGrpSpPr>
            <p:nvPr/>
          </p:nvGrpSpPr>
          <p:grpSpPr bwMode="auto">
            <a:xfrm>
              <a:off x="3352" y="2553"/>
              <a:ext cx="488" cy="465"/>
              <a:chOff x="3456" y="3219"/>
              <a:chExt cx="488" cy="740"/>
            </a:xfrm>
          </p:grpSpPr>
          <p:sp>
            <p:nvSpPr>
              <p:cNvPr id="255012" name="Rectangle 122"/>
              <p:cNvSpPr>
                <a:spLocks noChangeArrowheads="1"/>
              </p:cNvSpPr>
              <p:nvPr/>
            </p:nvSpPr>
            <p:spPr bwMode="auto">
              <a:xfrm>
                <a:off x="3488" y="3219"/>
                <a:ext cx="42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زيارة متوقعة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١٣- ١٤ أ</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3" name="Rectangle 167"/>
              <p:cNvSpPr>
                <a:spLocks noChangeArrowheads="1"/>
              </p:cNvSpPr>
              <p:nvPr/>
            </p:nvSpPr>
            <p:spPr bwMode="auto">
              <a:xfrm>
                <a:off x="3456" y="3219"/>
                <a:ext cx="48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3" name="Group 170"/>
            <p:cNvGrpSpPr>
              <a:grpSpLocks/>
            </p:cNvGrpSpPr>
            <p:nvPr/>
          </p:nvGrpSpPr>
          <p:grpSpPr bwMode="auto">
            <a:xfrm>
              <a:off x="3824" y="2553"/>
              <a:ext cx="529" cy="465"/>
              <a:chOff x="3928" y="3219"/>
              <a:chExt cx="529" cy="740"/>
            </a:xfrm>
          </p:grpSpPr>
          <p:sp>
            <p:nvSpPr>
              <p:cNvPr id="255010" name="Rectangle 123"/>
              <p:cNvSpPr>
                <a:spLocks noChangeArrowheads="1"/>
              </p:cNvSpPr>
              <p:nvPr/>
            </p:nvSpPr>
            <p:spPr bwMode="auto">
              <a:xfrm>
                <a:off x="3928" y="3219"/>
                <a:ext cx="529"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تحيات حنونة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١٤ ب- ١٥</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1" name="Rectangle 169"/>
              <p:cNvSpPr>
                <a:spLocks noChangeArrowheads="1"/>
              </p:cNvSpPr>
              <p:nvPr/>
            </p:nvSpPr>
            <p:spPr bwMode="auto">
              <a:xfrm>
                <a:off x="3944"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4" name="Group 174"/>
            <p:cNvGrpSpPr>
              <a:grpSpLocks/>
            </p:cNvGrpSpPr>
            <p:nvPr/>
          </p:nvGrpSpPr>
          <p:grpSpPr bwMode="auto">
            <a:xfrm>
              <a:off x="-104" y="3018"/>
              <a:ext cx="4457" cy="387"/>
              <a:chOff x="0" y="3959"/>
              <a:chExt cx="5968" cy="615"/>
            </a:xfrm>
          </p:grpSpPr>
          <p:sp>
            <p:nvSpPr>
              <p:cNvPr id="255008" name="Rectangle 125"/>
              <p:cNvSpPr>
                <a:spLocks noChangeArrowheads="1"/>
              </p:cNvSpPr>
              <p:nvPr/>
            </p:nvSpPr>
            <p:spPr bwMode="auto">
              <a:xfrm>
                <a:off x="32" y="3959"/>
                <a:ext cx="590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آسيا الصُغرى</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09" name="Rectangle 173"/>
              <p:cNvSpPr>
                <a:spLocks noChangeArrowheads="1"/>
              </p:cNvSpPr>
              <p:nvPr/>
            </p:nvSpPr>
            <p:spPr bwMode="auto">
              <a:xfrm>
                <a:off x="0" y="3959"/>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5" name="Group 176"/>
            <p:cNvGrpSpPr>
              <a:grpSpLocks/>
            </p:cNvGrpSpPr>
            <p:nvPr/>
          </p:nvGrpSpPr>
          <p:grpSpPr bwMode="auto">
            <a:xfrm>
              <a:off x="-104" y="3405"/>
              <a:ext cx="4457" cy="387"/>
              <a:chOff x="0" y="4574"/>
              <a:chExt cx="5968" cy="615"/>
            </a:xfrm>
          </p:grpSpPr>
          <p:sp>
            <p:nvSpPr>
              <p:cNvPr id="255006" name="Rectangle 126"/>
              <p:cNvSpPr>
                <a:spLocks noChangeArrowheads="1"/>
              </p:cNvSpPr>
              <p:nvPr/>
            </p:nvSpPr>
            <p:spPr bwMode="auto">
              <a:xfrm>
                <a:off x="32" y="4574"/>
                <a:ext cx="590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ق.٩٠ م</a:t>
                </a:r>
              </a:p>
            </p:txBody>
          </p:sp>
          <p:sp>
            <p:nvSpPr>
              <p:cNvPr id="255007" name="Rectangle 175"/>
              <p:cNvSpPr>
                <a:spLocks noChangeArrowheads="1"/>
              </p:cNvSpPr>
              <p:nvPr/>
            </p:nvSpPr>
            <p:spPr bwMode="auto">
              <a:xfrm>
                <a:off x="0" y="4574"/>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pic>
        <p:nvPicPr>
          <p:cNvPr id="254980" name="Picture 190" descr="j02275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156" y="72012"/>
            <a:ext cx="1255363" cy="16454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81" name="Text Box 3"/>
          <p:cNvSpPr txBox="1">
            <a:spLocks noChangeArrowheads="1"/>
          </p:cNvSpPr>
          <p:nvPr/>
        </p:nvSpPr>
        <p:spPr bwMode="auto">
          <a:xfrm>
            <a:off x="8349978" y="44450"/>
            <a:ext cx="679994"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Tree>
    <p:extLst>
      <p:ext uri="{BB962C8B-B14F-4D97-AF65-F5344CB8AC3E}">
        <p14:creationId xmlns:p14="http://schemas.microsoft.com/office/powerpoint/2010/main" val="1124129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4977"/>
                                        </p:tgtEl>
                                        <p:attrNameLst>
                                          <p:attrName>style.visibility</p:attrName>
                                        </p:attrNameLst>
                                      </p:cBhvr>
                                      <p:to>
                                        <p:strVal val="visible"/>
                                      </p:to>
                                    </p:set>
                                    <p:animEffect transition="in" filter="checkerboard(across)">
                                      <p:cBhvr>
                                        <p:cTn id="7" dur="500"/>
                                        <p:tgtEl>
                                          <p:spTgt spid="25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7"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2"/>
          <p:cNvSpPr>
            <a:spLocks noGrp="1" noChangeArrowheads="1"/>
          </p:cNvSpPr>
          <p:nvPr>
            <p:ph type="title" idx="4294967295"/>
          </p:nvPr>
        </p:nvSpPr>
        <p:spPr/>
        <p:txBody>
          <a:bodyPr/>
          <a:lstStyle/>
          <a:p>
            <a:pPr eaLnBrk="1" hangingPunct="1"/>
            <a:r>
              <a:rPr lang="en-US" dirty="0">
                <a:latin typeface="Accordance" panose="00000400000000000000" pitchFamily="2" charset="-78"/>
                <a:ea typeface="Accordance" panose="00000400000000000000" pitchFamily="2" charset="-78"/>
                <a:cs typeface="Accordance" panose="00000400000000000000" pitchFamily="2" charset="-78"/>
              </a:rPr>
              <a:t>Acrostic Bible – 3 John</a:t>
            </a:r>
          </a:p>
        </p:txBody>
      </p:sp>
      <p:pic>
        <p:nvPicPr>
          <p:cNvPr id="210946"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070350" y="685800"/>
            <a:ext cx="5073650" cy="594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10948" name="Text Box 6"/>
          <p:cNvSpPr txBox="1">
            <a:spLocks noChangeArrowheads="1"/>
          </p:cNvSpPr>
          <p:nvPr/>
        </p:nvSpPr>
        <p:spPr bwMode="auto">
          <a:xfrm>
            <a:off x="0" y="834008"/>
            <a:ext cx="5715000" cy="2667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ar-JO"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4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تحيات للأخ </a:t>
            </a:r>
            <a:r>
              <a:rPr kumimoji="0" lang="ar-JO" sz="24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5-6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تقبُل الغُرباء والإخوة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7-8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استثمر في عمل الله</a:t>
            </a:r>
            <a:endParaRPr kumimoji="0" lang="en-US" altLang="ja-JP"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9-10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كلمات غير عادلة من ديوتريفِسَ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11-14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شكر خاص لديمتريوس</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10"/>
          <p:cNvSpPr txBox="1">
            <a:spLocks noChangeArrowheads="1"/>
          </p:cNvSpPr>
          <p:nvPr/>
        </p:nvSpPr>
        <p:spPr bwMode="auto">
          <a:xfrm>
            <a:off x="2057400" y="44624"/>
            <a:ext cx="5029200" cy="762000"/>
          </a:xfrm>
          <a:prstGeom prst="rect">
            <a:avLst/>
          </a:prstGeom>
          <a:gradFill rotWithShape="1">
            <a:gsLst>
              <a:gs pos="0">
                <a:srgbClr val="FF5050"/>
              </a:gs>
              <a:gs pos="100000">
                <a:srgbClr val="FF5050">
                  <a:gamma/>
                  <a:shade val="46275"/>
                  <a:invGamma/>
                </a:srgbClr>
              </a:gs>
            </a:gsLst>
            <a:path path="shape">
              <a:fillToRect l="50000" t="50000" r="50000" b="50000"/>
            </a:path>
          </a:gra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يوحنا الثالثة</a:t>
            </a:r>
            <a:endParaRPr kumimoji="0" lang="en-US" sz="44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990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أفـــــســـــــــــس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الاتحاد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SA" sz="16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المدرسة اللاهوتية الإنجيلية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4" descr="bible001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0"/>
            <a:ext cx="9109075"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46" y="0"/>
            <a:ext cx="9133254" cy="5373216"/>
          </a:xfrm>
        </p:spPr>
        <p:txBody>
          <a:bodyPr/>
          <a:lstStyle/>
          <a:p>
            <a:pPr>
              <a:defRPr/>
            </a:pPr>
            <a:r>
              <a:rPr lang="ar-JO" sz="6600" b="1">
                <a:solidFill>
                  <a:schemeClr val="tx1"/>
                </a:solidFill>
                <a:effectLst>
                  <a:glow rad="254000">
                    <a:schemeClr val="bg1">
                      <a:alpha val="93000"/>
                    </a:schemeClr>
                  </a:glow>
                </a:effectLst>
                <a:ea typeface="Accordance" panose="00000400000000000000" pitchFamily="2" charset="-78"/>
                <a:cs typeface="Accordance" panose="00000400000000000000" pitchFamily="2" charset="-78"/>
              </a:rPr>
              <a:t>"كيف يمكنني اعتبار الحق على أنّهُ الحق بينما يرى الكثير من الآخرين الحق بشكل مختلف؟"</a:t>
            </a:r>
            <a:endParaRPr lang="en-US" sz="6600" b="1" dirty="0">
              <a:solidFill>
                <a:schemeClr val="tx1"/>
              </a:solidFill>
              <a:effectLst>
                <a:glow rad="254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225283" name="Title 1"/>
          <p:cNvSpPr txBox="1">
            <a:spLocks/>
          </p:cNvSpPr>
          <p:nvPr/>
        </p:nvSpPr>
        <p:spPr bwMode="auto">
          <a:xfrm>
            <a:off x="0" y="5373688"/>
            <a:ext cx="9144000" cy="1484312"/>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مراسل في تقرير عطلة نهاية الأسبوع بالولايات المتحدة الأمريكية عن الدين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 (١٩٩٦)</a:t>
            </a:r>
            <a:endParaRPr kumimoji="0" lang="en-US" sz="3600" b="1" i="0" u="none" strike="noStrike" kern="1200" cap="none" spc="0" normalizeH="0" baseline="0" noProof="0" dirty="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5F7CA741-38F8-3846-935B-3083C5F59399}"/>
              </a:ext>
            </a:extLst>
          </p:cNvPr>
          <p:cNvSpPr txBox="1">
            <a:spLocks noChangeArrowheads="1"/>
          </p:cNvSpPr>
          <p:nvPr/>
        </p:nvSpPr>
        <p:spPr bwMode="auto">
          <a:xfrm rot="20341302">
            <a:off x="6217383" y="4163904"/>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40000009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38390" y="-171400"/>
            <a:ext cx="9171408" cy="6453336"/>
          </a:xfrm>
          <a:prstGeom prst="rect">
            <a:avLst/>
          </a:prstGeom>
        </p:spPr>
      </p:pic>
      <p:sp>
        <p:nvSpPr>
          <p:cNvPr id="2" name="Title 1"/>
          <p:cNvSpPr>
            <a:spLocks noGrp="1"/>
          </p:cNvSpPr>
          <p:nvPr>
            <p:ph type="title"/>
          </p:nvPr>
        </p:nvSpPr>
        <p:spPr>
          <a:xfrm>
            <a:off x="-592" y="332656"/>
            <a:ext cx="9133254" cy="1556792"/>
          </a:xfrm>
        </p:spPr>
        <p:txBody>
          <a:bodyPr/>
          <a:lstStyle/>
          <a:p>
            <a:pPr>
              <a:defRPr/>
            </a:pPr>
            <a:r>
              <a:rPr lang="ar-JO" sz="8000" b="1" i="1">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rPr>
              <a:t>الحق هو الحق</a:t>
            </a:r>
            <a:endParaRPr lang="en-US" sz="8000" b="1" dirty="0">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pSp>
        <p:nvGrpSpPr>
          <p:cNvPr id="9" name="Group 8"/>
          <p:cNvGrpSpPr/>
          <p:nvPr/>
        </p:nvGrpSpPr>
        <p:grpSpPr>
          <a:xfrm>
            <a:off x="1973539" y="1240200"/>
            <a:ext cx="7495005" cy="7223470"/>
            <a:chOff x="1913220" y="1384216"/>
            <a:chExt cx="7495005" cy="7223470"/>
          </a:xfrm>
        </p:grpSpPr>
        <p:sp>
          <p:nvSpPr>
            <p:cNvPr id="3" name="Isosceles Triangle 2"/>
            <p:cNvSpPr/>
            <p:nvPr/>
          </p:nvSpPr>
          <p:spPr bwMode="auto">
            <a:xfrm rot="18237502">
              <a:off x="3945024" y="336218"/>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Isosceles Triangle 4"/>
            <p:cNvSpPr/>
            <p:nvPr/>
          </p:nvSpPr>
          <p:spPr bwMode="auto">
            <a:xfrm rot="18361151">
              <a:off x="3564668" y="552766"/>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Isosceles Triangle 5"/>
            <p:cNvSpPr/>
            <p:nvPr/>
          </p:nvSpPr>
          <p:spPr bwMode="auto">
            <a:xfrm rot="18946706">
              <a:off x="2973768" y="1384216"/>
              <a:ext cx="4116414" cy="7223470"/>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Oval 7"/>
            <p:cNvSpPr/>
            <p:nvPr/>
          </p:nvSpPr>
          <p:spPr bwMode="auto">
            <a:xfrm>
              <a:off x="2483768" y="191683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Oval 9"/>
            <p:cNvSpPr/>
            <p:nvPr/>
          </p:nvSpPr>
          <p:spPr bwMode="auto">
            <a:xfrm>
              <a:off x="2771800" y="227687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11" name="Title 1"/>
          <p:cNvSpPr txBox="1">
            <a:spLocks/>
          </p:cNvSpPr>
          <p:nvPr/>
        </p:nvSpPr>
        <p:spPr bwMode="auto">
          <a:xfrm>
            <a:off x="3059832" y="3068960"/>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الحق لا يزال حق حتى لو لم يصدقهُ أحد.</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itle 1"/>
          <p:cNvSpPr txBox="1">
            <a:spLocks/>
          </p:cNvSpPr>
          <p:nvPr/>
        </p:nvSpPr>
        <p:spPr bwMode="auto">
          <a:xfrm>
            <a:off x="4667815" y="4973845"/>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الكذب يبقى كذب حتى لو صدقهُ الجميع.</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4CDC6BE-9633-E149-A58C-E575524F695C}"/>
              </a:ext>
            </a:extLst>
          </p:cNvPr>
          <p:cNvSpPr txBox="1">
            <a:spLocks noChangeArrowheads="1"/>
          </p:cNvSpPr>
          <p:nvPr/>
        </p:nvSpPr>
        <p:spPr bwMode="auto">
          <a:xfrm>
            <a:off x="-38389" y="6021288"/>
            <a:ext cx="5042438" cy="722553"/>
          </a:xfrm>
          <a:prstGeom prst="rect">
            <a:avLst/>
          </a:prstGeom>
          <a:solidFill>
            <a:schemeClr val="bg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89497183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4" grpId="0" animBg="1"/>
    </p:bldLst>
  </p:timing>
</p:sld>
</file>

<file path=ppt/slides/slide4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r>
              <a:rPr lang="en-US" sz="4800" dirty="0">
                <a:solidFill>
                  <a:schemeClr val="bg1"/>
                </a:solidFill>
                <a:effectLst>
                  <a:glow rad="101600">
                    <a:schemeClr val="tx1">
                      <a:alpha val="99000"/>
                    </a:schemeClr>
                  </a:glow>
                </a:effectLst>
              </a:rPr>
              <a:t> </a:t>
            </a:r>
          </a:p>
        </p:txBody>
      </p:sp>
      <p:sp>
        <p:nvSpPr>
          <p:cNvPr id="3" name="Title 1"/>
          <p:cNvSpPr txBox="1">
            <a:spLocks/>
          </p:cNvSpPr>
          <p:nvPr/>
        </p:nvSpPr>
        <p:spPr bwMode="auto">
          <a:xfrm>
            <a:off x="14766" y="1362772"/>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 المسيح مقابل</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الهرطقة التوفيقية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7" name="Rectangle 2"/>
          <p:cNvSpPr txBox="1">
            <a:spLocks noChangeArrowheads="1"/>
          </p:cNvSpPr>
          <p:nvPr/>
        </p:nvSpPr>
        <p:spPr bwMode="auto">
          <a:xfrm>
            <a:off x="1331640" y="5778095"/>
            <a:ext cx="7512021" cy="102427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968496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فأطلُبُ إلَيكُمْ، أنا الأسيرَ في الرَّبِّ: أنْ تسلُكوا كما يَحِقُّ للدَّعوَةِ الّتي دُعيتُمْ بها.</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بكُلِّ تواضُعٍ ووداعَةٍ وبطول أناةٍ، مُحتَمِلينَ بَعضُكُمْ بَعضًا في المَحَبَّةِ.</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مُجتَهِدينَ أنْ تحفَظوا وحدانيَّةَ الرّوحِ برِباطِ السَّلامِ.</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أفسس</a:t>
            </a: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مسئوليات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موضع</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الأعتماد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5.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192" name="Title 1"/>
          <p:cNvSpPr txBox="1">
            <a:spLocks noGrp="1"/>
          </p:cNvSpPr>
          <p:nvPr>
            <p:ph type="title"/>
          </p:nvPr>
        </p:nvSpPr>
        <p:spPr>
          <a:xfrm>
            <a:off x="14765" y="102580"/>
            <a:ext cx="859036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بيان الملكوت</a:t>
            </a:r>
          </a:p>
        </p:txBody>
      </p:sp>
      <p:sp>
        <p:nvSpPr>
          <p:cNvPr id="11193" name="Rectangle 2"/>
          <p:cNvSpPr txBox="1"/>
          <p:nvPr/>
        </p:nvSpPr>
        <p:spPr>
          <a:xfrm>
            <a:off x="55943" y="2151727"/>
            <a:ext cx="9052561" cy="2554545"/>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457200">
              <a:defRPr sz="32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سوف</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يسلم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مملكته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إلى</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الآب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للثالوث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سلطان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على</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كل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شيء</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(١٥: ٢٧ ب - ٢٨) </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ذلك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المؤمنين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بأجساد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مقام</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ة</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 ١٥ : ٥٠ )  </a:t>
            </a:r>
          </a:p>
        </p:txBody>
      </p:sp>
      <p:sp>
        <p:nvSpPr>
          <p:cNvPr id="11194"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195"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95"/>
                                        </p:tgtEl>
                                        <p:attrNameLst>
                                          <p:attrName>style.visibility</p:attrName>
                                        </p:attrNameLst>
                                      </p:cBhvr>
                                      <p:to>
                                        <p:strVal val="visible"/>
                                      </p:to>
                                    </p:set>
                                    <p:anim calcmode="lin" valueType="num">
                                      <p:cBhvr>
                                        <p:cTn id="7" dur="500" fill="hold"/>
                                        <p:tgtEl>
                                          <p:spTgt spid="11195"/>
                                        </p:tgtEl>
                                        <p:attrNameLst>
                                          <p:attrName>ppt_x</p:attrName>
                                        </p:attrNameLst>
                                      </p:cBhvr>
                                      <p:tavLst>
                                        <p:tav tm="0">
                                          <p:val>
                                            <p:strVal val="#ppt_x"/>
                                          </p:val>
                                        </p:tav>
                                        <p:tav tm="100000">
                                          <p:val>
                                            <p:strVal val="#ppt_x"/>
                                          </p:val>
                                        </p:tav>
                                      </p:tavLst>
                                    </p:anim>
                                    <p:anim calcmode="lin" valueType="num">
                                      <p:cBhvr>
                                        <p:cTn id="8" dur="500" fill="hold"/>
                                        <p:tgtEl>
                                          <p:spTgt spid="11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95" grpId="0" animBg="1" advAuto="0"/>
    </p:bldLst>
  </p:timing>
</p:sld>
</file>

<file path=ppt/slides/slide4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5282" name="Picture 2">
            <a:extLst>
              <a:ext uri="{FF2B5EF4-FFF2-40B4-BE49-F238E27FC236}">
                <a16:creationId xmlns:a16="http://schemas.microsoft.com/office/drawing/2014/main" id="{232507BE-612B-735E-9886-3358E96A80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7343" r="23639"/>
          <a:stretch>
            <a:fillRect/>
          </a:stretch>
        </p:blipFill>
        <p:spPr bwMode="auto">
          <a:xfrm>
            <a:off x="0" y="-49213"/>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3" name="Rectangle 2">
            <a:extLst>
              <a:ext uri="{FF2B5EF4-FFF2-40B4-BE49-F238E27FC236}">
                <a16:creationId xmlns:a16="http://schemas.microsoft.com/office/drawing/2014/main" id="{ABC7B6B7-A2BC-3251-B6DB-9E7A3C293653}"/>
              </a:ext>
            </a:extLst>
          </p:cNvPr>
          <p:cNvSpPr>
            <a:spLocks noGrp="1" noChangeArrowheads="1"/>
          </p:cNvSpPr>
          <p:nvPr>
            <p:ph type="ctrTitle"/>
          </p:nvPr>
        </p:nvSpPr>
        <p:spPr>
          <a:xfrm>
            <a:off x="0" y="-49213"/>
            <a:ext cx="3779838" cy="6718301"/>
          </a:xfrm>
        </p:spPr>
        <p:txBody>
          <a:bodyPr anchor="t"/>
          <a:lstStyle/>
          <a:p>
            <a:pPr rtl="1"/>
            <a:r>
              <a:rPr lang="ar-JO" altLang="en-US" sz="3600" dirty="0">
                <a:solidFill>
                  <a:srgbClr val="000000"/>
                </a:solidFill>
              </a:rPr>
              <a:t>لأَنَّهُ سَيَكُونُ وَقْتٌ لاَ يَحْتَمِلُونَ فِيهِ التَّعْلِيمَ الصَّحِيحَ، بَلْ حَسَبَ شَهَوَاتِهِمُ الْخَاصَّةِ يَجْمَعُونَ لَهُمْ </a:t>
            </a:r>
            <a:br>
              <a:rPr lang="ar-JO" altLang="en-US" sz="3600" dirty="0">
                <a:solidFill>
                  <a:srgbClr val="000000"/>
                </a:solidFill>
              </a:rPr>
            </a:br>
            <a:r>
              <a:rPr lang="ar-JO" altLang="en-US" sz="3600" dirty="0">
                <a:solidFill>
                  <a:srgbClr val="000000"/>
                </a:solidFill>
              </a:rPr>
              <a:t>مُعَلِّمِينَ مُسْتَحِكَّةً مَسَامِعُهُمْ،</a:t>
            </a:r>
            <a:br>
              <a:rPr lang="ar-JO" altLang="en-US" sz="3600" dirty="0">
                <a:solidFill>
                  <a:srgbClr val="000000"/>
                </a:solidFill>
              </a:rPr>
            </a:br>
            <a:r>
              <a:rPr lang="ar-JO" altLang="en-US" sz="3600" dirty="0">
                <a:solidFill>
                  <a:srgbClr val="000000"/>
                </a:solidFill>
              </a:rPr>
              <a:t>فَيَصْرِفُونَ مَسَامِعَهُمْ عَنِ الْحَقِّ، </a:t>
            </a:r>
            <a:br>
              <a:rPr lang="ar-JO" altLang="en-US" sz="3600" dirty="0">
                <a:solidFill>
                  <a:srgbClr val="000000"/>
                </a:solidFill>
              </a:rPr>
            </a:br>
            <a:r>
              <a:rPr lang="ar-JO" altLang="en-US" sz="3600" dirty="0">
                <a:solidFill>
                  <a:srgbClr val="000000"/>
                </a:solidFill>
              </a:rPr>
              <a:t>وَيَنْحَرِفُونَ إِلَى الْخُرَافَاتِ.</a:t>
            </a:r>
            <a:br>
              <a:rPr lang="ar-JO" altLang="en-US" sz="3600" dirty="0">
                <a:solidFill>
                  <a:srgbClr val="000000"/>
                </a:solidFill>
              </a:rPr>
            </a:br>
            <a:r>
              <a:rPr lang="ar-JO" altLang="en-US" sz="3600" dirty="0">
                <a:solidFill>
                  <a:srgbClr val="000000"/>
                </a:solidFill>
              </a:rPr>
              <a:t>( 4: 3 – 4)</a:t>
            </a:r>
            <a:endParaRPr lang="en-US" altLang="en-US" sz="3600" dirty="0">
              <a:solidFill>
                <a:srgbClr val="000000"/>
              </a:solidFill>
            </a:endParaRPr>
          </a:p>
        </p:txBody>
      </p:sp>
      <p:sp>
        <p:nvSpPr>
          <p:cNvPr id="4" name="Rectangle 2">
            <a:extLst>
              <a:ext uri="{FF2B5EF4-FFF2-40B4-BE49-F238E27FC236}">
                <a16:creationId xmlns:a16="http://schemas.microsoft.com/office/drawing/2014/main" id="{1782F890-1492-350B-D18D-877973D272B1}"/>
              </a:ext>
            </a:extLst>
          </p:cNvPr>
          <p:cNvSpPr txBox="1">
            <a:spLocks noChangeArrowheads="1"/>
          </p:cNvSpPr>
          <p:nvPr/>
        </p:nvSpPr>
        <p:spPr bwMode="auto">
          <a:xfrm>
            <a:off x="4284663" y="4724400"/>
            <a:ext cx="4481512" cy="19796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يصرفون مسامعهم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en-SG" altLang="en-US" sz="2800" b="1" u="none" strike="noStrike" kern="1200" cap="none" spc="0" normalizeH="0" baseline="0" noProof="0" dirty="0" err="1">
                <a:ln>
                  <a:noFill/>
                </a:ln>
                <a:solidFill>
                  <a:srgbClr val="FFFFFF"/>
                </a:solidFill>
                <a:effectLst/>
                <a:uLnTx/>
                <a:uFillTx/>
                <a:ea typeface="MS PGothic" panose="020B0600070205080204" pitchFamily="34" charset="-128"/>
                <a:cs typeface="Arial" panose="020B0604020202020204" pitchFamily="34" charset="0"/>
              </a:rPr>
              <a:t>apostrepho</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 </a:t>
            </a:r>
            <a:endPar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عن الحق</a:t>
            </a:r>
            <a:b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 تيموثاوس 4: 4</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endParaRPr kumimoji="0" lang="en-US"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10946" name="Picture 1">
            <a:extLst>
              <a:ext uri="{FF2B5EF4-FFF2-40B4-BE49-F238E27FC236}">
                <a16:creationId xmlns:a16="http://schemas.microsoft.com/office/drawing/2014/main" id="{618EB021-FA7E-B97C-8DDB-ADCAA5770ACF}"/>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0CF9D042-8E02-D973-E297-22A3492815C6}"/>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الآيات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238B9B4F-7CB3-B180-30EF-E0FB6231EF29}"/>
              </a:ext>
            </a:extLst>
          </p:cNvPr>
          <p:cNvSpPr txBox="1">
            <a:spLocks noChangeArrowheads="1"/>
          </p:cNvSpPr>
          <p:nvPr/>
        </p:nvSpPr>
        <p:spPr bwMode="auto">
          <a:xfrm>
            <a:off x="0" y="1601788"/>
            <a:ext cx="9144000" cy="391318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كُلُّ الْكِتَابِ هُوَ مُوحًى بِهِ مِنَ اللهِ، وَنَافِعٌ لِلتَّعْلِيمِ وَالتَّوْبِيخِ، لِلتَّقْوِيمِ وَالتَّأْدِيبِ الَّذِي فِي الْبِرِّ، لِكَيْ يَكُونَ إِنْسَانُ اللهِ كَامِلًا، مُتَأَهِّبًا لِكُلِّ عَمَل صَالِحٍ.</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اكْرِزْ بِالْكَلِمَةِ</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( 3: 16- 17؛ 4: 2)</a:t>
            </a:r>
          </a:p>
        </p:txBody>
      </p:sp>
      <p:sp>
        <p:nvSpPr>
          <p:cNvPr id="6" name="Rectangle 2">
            <a:extLst>
              <a:ext uri="{FF2B5EF4-FFF2-40B4-BE49-F238E27FC236}">
                <a16:creationId xmlns:a16="http://schemas.microsoft.com/office/drawing/2014/main" id="{6F5B44DF-050E-A9EE-5207-7C28E15D81E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1D5765D3-DC27-F971-F925-D233DFB508E3}"/>
              </a:ext>
            </a:extLst>
          </p:cNvPr>
          <p:cNvSpPr txBox="1">
            <a:spLocks noChangeArrowheads="1"/>
          </p:cNvSpPr>
          <p:nvPr/>
        </p:nvSpPr>
        <p:spPr bwMode="auto">
          <a:xfrm>
            <a:off x="8472488"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أستطيع أن انفتح نحو قلب لله بشكل أفضل من خلال ...</a:t>
            </a:r>
            <a:endParaRPr lang="en-US" sz="3600" dirty="0">
              <a:effectLst>
                <a:glow rad="127000">
                  <a:schemeClr val="tx1"/>
                </a:glow>
              </a:effectLst>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تطبيق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39536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لِأَنِّي لَسْتُ أَسْتَحِي بِإِنْجِيلِ ٱلْمَسِيحِ، </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لِأَنَّهُ قُوَّةُ ٱللهِ لِلْخَلَاصِ لِكُلِّ مَنْ يُؤْمِنُ: </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لِلْيَهُودِيِّ أَوَّلًا ثُمَّ لِلْيُونَانِيِّ.</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17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 فِيهِ مُعْلَنٌ بِرُّ ٱللهِ بِإِيمَانٍ، لِإِيمَانٍ،</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كَمَا هُوَ مَكْتُوبٌ:</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أَمَّا ٱلْبَارُّ </a:t>
            </a:r>
            <a:r>
              <a:rPr kumimoji="0" lang="ar-SA" sz="3200" u="none" strike="noStrike" kern="1200" cap="none" spc="0" normalizeH="0" baseline="0" noProof="0" dirty="0" err="1">
                <a:ln>
                  <a:noFill/>
                </a:ln>
                <a:solidFill>
                  <a:srgbClr val="FFFFFF"/>
                </a:solidFill>
                <a:effectLst>
                  <a:glow rad="127000">
                    <a:srgbClr val="000000"/>
                  </a:glow>
                </a:effectLst>
                <a:uLnTx/>
                <a:uFillTx/>
                <a:ea typeface="ＭＳ Ｐゴシック" charset="0"/>
              </a:rPr>
              <a:t>فَبِٱلْإِيمَانِ</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يَحْيَا</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 (1: 16-17).</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530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6988"/>
            <a:ext cx="9144000"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4" name="Rectangle 3"/>
          <p:cNvSpPr>
            <a:spLocks noGrp="1" noChangeArrowheads="1"/>
          </p:cNvSpPr>
          <p:nvPr>
            <p:ph type="title"/>
          </p:nvPr>
        </p:nvSpPr>
        <p:spPr>
          <a:xfrm>
            <a:off x="827584" y="404664"/>
            <a:ext cx="7344816" cy="864096"/>
          </a:xfrm>
          <a:solidFill>
            <a:srgbClr val="000000"/>
          </a:solidFill>
        </p:spPr>
        <p:txBody>
          <a:bodyPr/>
          <a:lstStyle/>
          <a:p>
            <a:pPr eaLnBrk="1" hangingPunct="1"/>
            <a:r>
              <a:rPr lang="ar-JO" dirty="0">
                <a:solidFill>
                  <a:srgbClr val="FFFFFF"/>
                </a:solidFill>
                <a:latin typeface="Arial" panose="020B0604020202020204" pitchFamily="34" charset="0"/>
              </a:rPr>
              <a:t>البيان الموجز</a:t>
            </a:r>
            <a:endParaRPr lang="en-US" dirty="0">
              <a:solidFill>
                <a:srgbClr val="FFFFFF"/>
              </a:solidFill>
              <a:latin typeface="Arial" panose="020B0604020202020204" pitchFamily="34" charset="0"/>
            </a:endParaRPr>
          </a:p>
        </p:txBody>
      </p:sp>
      <p:sp>
        <p:nvSpPr>
          <p:cNvPr id="45060" name="Text Box 4"/>
          <p:cNvSpPr txBox="1">
            <a:spLocks noChangeArrowheads="1"/>
          </p:cNvSpPr>
          <p:nvPr/>
        </p:nvSpPr>
        <p:spPr bwMode="auto">
          <a:xfrm>
            <a:off x="152400" y="3962400"/>
            <a:ext cx="8915400" cy="2308324"/>
          </a:xfrm>
          <a:prstGeom prst="rect">
            <a:avLst/>
          </a:prstGeom>
          <a:solidFill>
            <a:srgbClr val="800000">
              <a:alpha val="70000"/>
            </a:srgbClr>
          </a:soli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يطلب بولس من مالك العبد المسيحي ، فليمون ،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المغفرة</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لعبده الهارب ولكن التائب ، </a:t>
            </a:r>
            <a:r>
              <a:rPr kumimoji="0" lang="ar-SA" sz="36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أنسيمس</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الذي قاده بولس إلى المسيح وأرسله إلى فليمون لإعادة ذكره كأخ مسيحي ليعلمه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يغفر ويغفر له</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182276" name="Text Box 5"/>
          <p:cNvSpPr txBox="1">
            <a:spLocks noChangeArrowheads="1"/>
          </p:cNvSpPr>
          <p:nvPr/>
        </p:nvSpPr>
        <p:spPr bwMode="auto">
          <a:xfrm>
            <a:off x="8410326" y="-27384"/>
            <a:ext cx="698178" cy="461665"/>
          </a:xfrm>
          <a:prstGeom prst="rect">
            <a:avLst/>
          </a:prstGeom>
          <a:solidFill>
            <a:schemeClr val="tx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18898187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060"/>
                                        </p:tgtEl>
                                        <p:attrNameLst>
                                          <p:attrName>style.visibility</p:attrName>
                                        </p:attrNameLst>
                                      </p:cBhvr>
                                      <p:to>
                                        <p:strVal val="visible"/>
                                      </p:to>
                                    </p:set>
                                    <p:animEffect transition="in" filter="fade">
                                      <p:cBhvr>
                                        <p:cTn id="7" dur="2000"/>
                                        <p:tgtEl>
                                          <p:spTgt spid="45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0"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5042" name="Picture 5" descr="Cross Sky View Christian Stock Photography.jpg">
            <a:extLst>
              <a:ext uri="{FF2B5EF4-FFF2-40B4-BE49-F238E27FC236}">
                <a16:creationId xmlns:a16="http://schemas.microsoft.com/office/drawing/2014/main" id="{96BE640A-B268-BD42-7B78-DA15389CAC6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4BBADBB-051B-B565-BDA8-368A6B08F54D}"/>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06A7803D-22AA-D144-7151-526E98F9A5BD}"/>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6B574E9-92BC-619A-2DA4-AC3AF40CB9D5}"/>
              </a:ext>
            </a:extLst>
          </p:cNvPr>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الكتب المقدسة تجعلنا حكماء من أجل الخلاص من خلال الإيمان الذي بيسوع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( 3: 15؛ 2: 10)</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5046" name="Text Box 3">
            <a:extLst>
              <a:ext uri="{FF2B5EF4-FFF2-40B4-BE49-F238E27FC236}">
                <a16:creationId xmlns:a16="http://schemas.microsoft.com/office/drawing/2014/main" id="{ED316C42-1B39-025F-BFC5-F9048C6F9263}"/>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FD234D9D-58BD-5AD7-B1B9-7693B2FC747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2">
            <a:extLst>
              <a:ext uri="{FF2B5EF4-FFF2-40B4-BE49-F238E27FC236}">
                <a16:creationId xmlns:a16="http://schemas.microsoft.com/office/drawing/2014/main" id="{EF08E44D-3A57-03AC-576D-DF01EDD270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8" y="1306513"/>
            <a:ext cx="9144001"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7B9EE283-0437-517C-56C0-5C17348BC7D2}"/>
              </a:ext>
            </a:extLst>
          </p:cNvPr>
          <p:cNvSpPr>
            <a:spLocks noGrp="1" noChangeArrowheads="1"/>
          </p:cNvSpPr>
          <p:nvPr>
            <p:ph type="ctrTitle"/>
          </p:nvPr>
        </p:nvSpPr>
        <p:spPr>
          <a:xfrm>
            <a:off x="0" y="232008"/>
            <a:ext cx="9144000" cy="769349"/>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E4C9F1BF-02E3-ABC5-3AD9-8AAF8CA7A80F}"/>
              </a:ext>
            </a:extLst>
          </p:cNvPr>
          <p:cNvSpPr txBox="1">
            <a:spLocks noChangeArrowheads="1"/>
          </p:cNvSpPr>
          <p:nvPr/>
        </p:nvSpPr>
        <p:spPr bwMode="auto">
          <a:xfrm>
            <a:off x="0" y="1412776"/>
            <a:ext cx="9144000" cy="201622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أطع</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عظ</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كلمة الله بأمانة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A163359-B628-EE3D-BFCA-4FA7F024B2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إن دعوة الله لدخول ملكوته هي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"استدعاء" فعّال من خلال الكرازة بالإنجيل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التي تضمن أن الناس سيخرجون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من ملكوت الظلام (8: 28-30)</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هو عمل الرّوح (14: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9" name="Picture 5" descr="Picture 5"/>
          <p:cNvPicPr>
            <a:picLocks noChangeAspect="1"/>
          </p:cNvPicPr>
          <p:nvPr/>
        </p:nvPicPr>
        <p:blipFill>
          <a:blip r:embed="rId2" cstate="print"/>
          <a:srcRect l="24847"/>
          <a:stretch>
            <a:fillRect/>
          </a:stretch>
        </p:blipFill>
        <p:spPr>
          <a:xfrm>
            <a:off x="-18655" y="0"/>
            <a:ext cx="9162655" cy="6858000"/>
          </a:xfrm>
          <a:prstGeom prst="rect">
            <a:avLst/>
          </a:prstGeom>
          <a:ln w="12700">
            <a:miter lim="400000"/>
          </a:ln>
        </p:spPr>
      </p:pic>
      <p:sp>
        <p:nvSpPr>
          <p:cNvPr id="11210" name="Title 1"/>
          <p:cNvSpPr txBox="1">
            <a:spLocks noGrp="1"/>
          </p:cNvSpPr>
          <p:nvPr>
            <p:ph type="title"/>
          </p:nvPr>
        </p:nvSpPr>
        <p:spPr>
          <a:xfrm>
            <a:off x="-18653" y="-27384"/>
            <a:ext cx="9162651" cy="1397998"/>
          </a:xfrm>
          <a:prstGeom prst="rect">
            <a:avLst/>
          </a:prstGeom>
          <a:solidFill>
            <a:srgbClr val="000000"/>
          </a:solidFill>
        </p:spPr>
        <p:txBody>
          <a:bodyPr/>
          <a:lstStyle/>
          <a:p>
            <a:pPr>
              <a:defRPr sz="3600" b="1">
                <a:solidFill>
                  <a:schemeClr val="accent3">
                    <a:lumOff val="44000"/>
                  </a:schemeClr>
                </a:solidFill>
                <a:latin typeface="Arial"/>
                <a:ea typeface="Arial"/>
                <a:cs typeface="Arial"/>
                <a:sym typeface="Arial"/>
              </a:defRPr>
            </a:pPr>
            <a:r>
              <a:rPr b="1" dirty="0" err="1">
                <a:latin typeface="Arial" panose="020B0604020202020204" pitchFamily="34" charset="0"/>
                <a:cs typeface="Arial" panose="020B0604020202020204" pitchFamily="34" charset="0"/>
              </a:rPr>
              <a:t>نبوة</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(الرب ، </a:t>
            </a:r>
            <a:r>
              <a:rPr b="1" dirty="0" err="1">
                <a:latin typeface="Arial" panose="020B0604020202020204" pitchFamily="34" charset="0"/>
                <a:cs typeface="Arial" panose="020B0604020202020204" pitchFamily="34" charset="0"/>
              </a:rPr>
              <a:t>المعبود</a:t>
            </a:r>
            <a:r>
              <a:rPr b="1" dirty="0">
                <a:latin typeface="Arial" panose="020B0604020202020204" pitchFamily="34" charset="0"/>
                <a:cs typeface="Arial" panose="020B0604020202020204" pitchFamily="34" charset="0"/>
              </a:rPr>
              <a:t>)</a:t>
            </a:r>
          </a:p>
        </p:txBody>
      </p:sp>
      <p:sp>
        <p:nvSpPr>
          <p:cNvPr id="11211" name="Rectangle 2"/>
          <p:cNvSpPr txBox="1"/>
          <p:nvPr/>
        </p:nvSpPr>
        <p:spPr>
          <a:xfrm>
            <a:off x="45719" y="3426618"/>
            <a:ext cx="9052561" cy="1077218"/>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أولئك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يحبون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الرب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ملعونون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(١٦: ٢٢)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بينما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جميع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المؤمنين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سيُقامون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٥٠).</a:t>
            </a:r>
          </a:p>
        </p:txBody>
      </p:sp>
      <p:sp>
        <p:nvSpPr>
          <p:cNvPr id="11212"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 </a:t>
            </a:r>
          </a:p>
        </p:txBody>
      </p:sp>
      <p:sp>
        <p:nvSpPr>
          <p:cNvPr id="1121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13"/>
                                        </p:tgtEl>
                                        <p:attrNameLst>
                                          <p:attrName>style.visibility</p:attrName>
                                        </p:attrNameLst>
                                      </p:cBhvr>
                                      <p:to>
                                        <p:strVal val="visible"/>
                                      </p:to>
                                    </p:set>
                                    <p:anim calcmode="lin" valueType="num">
                                      <p:cBhvr>
                                        <p:cTn id="7" dur="500" fill="hold"/>
                                        <p:tgtEl>
                                          <p:spTgt spid="11213"/>
                                        </p:tgtEl>
                                        <p:attrNameLst>
                                          <p:attrName>ppt_x</p:attrName>
                                        </p:attrNameLst>
                                      </p:cBhvr>
                                      <p:tavLst>
                                        <p:tav tm="0">
                                          <p:val>
                                            <p:strVal val="#ppt_x"/>
                                          </p:val>
                                        </p:tav>
                                        <p:tav tm="100000">
                                          <p:val>
                                            <p:strVal val="#ppt_x"/>
                                          </p:val>
                                        </p:tav>
                                      </p:tavLst>
                                    </p:anim>
                                    <p:anim calcmode="lin" valueType="num">
                                      <p:cBhvr>
                                        <p:cTn id="8" dur="500" fill="hold"/>
                                        <p:tgtEl>
                                          <p:spTgt spid="112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3" grpId="0" animBg="1" advAuto="0"/>
    </p:bldLst>
  </p:timing>
</p:sld>
</file>

<file path=ppt/slides/slide4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كان الخلاص دائمًا بالإيمان - حتى في العهد القديم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(٢:١٦ ؛ ٣: ٦-٩) لأن القانون لا ينقذ الكنيسة ولا ينطبق على الكنيسة اليوم ، لذا فإن المسيحيين اليهود الذين يعتنقون هذا الآن هم حقًا "إسرائيل الله "(٦:١٦).</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1370804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٢. الخلاص كان دائماً بالإيمان (غل ٣-٤)</a:t>
            </a:r>
            <a:endParaRPr lang="en-US" sz="4800" dirty="0">
              <a:solidFill>
                <a:srgbClr val="FFFFFF"/>
              </a:solidFill>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مركزية الصليب</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قبل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الأمام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بعد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الخلف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45891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يشبر بولس إلى موت المسيح الكفاري عند تطبيق دين أنسيمس على بولس: ١٧ ثُمَّ إِنْ كَانَ قَدْ ظَلَمَكَ بِشَيْءٍ، أَوْ لَكَ عَلَيْهِ دَيْنٌ، فَاحْسِبْ ذلِكَ عَلَيَّ.</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(١٧-١٨).</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B1CA0A11-3788-1045-A9C3-4E47450F5D1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63497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4737"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4775" y="0"/>
            <a:ext cx="9285288" cy="7029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8" name="Rectangle 2"/>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27331" name="Text Box 5"/>
          <p:cNvSpPr txBox="1">
            <a:spLocks noChangeArrowheads="1"/>
          </p:cNvSpPr>
          <p:nvPr/>
        </p:nvSpPr>
        <p:spPr bwMode="auto">
          <a:xfrm rot="20400000">
            <a:off x="1092413" y="1756903"/>
            <a:ext cx="2880895"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عيش الحياة المسيحية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2" name="Text Box 6"/>
          <p:cNvSpPr txBox="1">
            <a:spLocks noChangeArrowheads="1"/>
          </p:cNvSpPr>
          <p:nvPr/>
        </p:nvSpPr>
        <p:spPr bwMode="auto">
          <a:xfrm rot="-1200000">
            <a:off x="2544400" y="2901490"/>
            <a:ext cx="1029427"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الرعاية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3" name="Text Box 7"/>
          <p:cNvSpPr txBox="1">
            <a:spLocks noChangeArrowheads="1"/>
          </p:cNvSpPr>
          <p:nvPr/>
        </p:nvSpPr>
        <p:spPr bwMode="auto">
          <a:xfrm rot="-1200000">
            <a:off x="2051665" y="4727115"/>
            <a:ext cx="827448"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الفرح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4" name="Text Box 8"/>
          <p:cNvSpPr txBox="1">
            <a:spLocks noChangeArrowheads="1"/>
          </p:cNvSpPr>
          <p:nvPr/>
        </p:nvSpPr>
        <p:spPr bwMode="auto">
          <a:xfrm rot="1200000">
            <a:off x="6075953" y="2520490"/>
            <a:ext cx="1981611"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شخص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7" name="Text Box 9"/>
          <p:cNvSpPr txBox="1">
            <a:spLocks noChangeArrowheads="1"/>
          </p:cNvSpPr>
          <p:nvPr/>
        </p:nvSpPr>
        <p:spPr bwMode="auto">
          <a:xfrm rot="1200000">
            <a:off x="4761955" y="5033503"/>
            <a:ext cx="2052143"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متعدد الأغراض</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8" name="Text Box 10"/>
          <p:cNvSpPr txBox="1">
            <a:spLocks noChangeArrowheads="1"/>
          </p:cNvSpPr>
          <p:nvPr/>
        </p:nvSpPr>
        <p:spPr bwMode="auto">
          <a:xfrm rot="-1200000">
            <a:off x="524654" y="3367397"/>
            <a:ext cx="6364290" cy="1200316"/>
          </a:xfrm>
          <a:prstGeom prst="rect">
            <a:avLst/>
          </a:prstGeom>
          <a:solidFill>
            <a:schemeClr val="bg2"/>
          </a:solidFill>
          <a:ln w="12700" cap="sq">
            <a:solidFill>
              <a:srgbClr val="000000"/>
            </a:solidFill>
            <a:miter lim="800000"/>
            <a:headEnd type="none" w="sm" len="sm"/>
            <a:tailEnd type="none" w="sm" len="sm"/>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التمثل بفكر المسيح</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44745" name="Text Box 4"/>
          <p:cNvSpPr txBox="1">
            <a:spLocks noChangeArrowheads="1"/>
          </p:cNvSpPr>
          <p:nvPr/>
        </p:nvSpPr>
        <p:spPr bwMode="auto">
          <a:xfrm>
            <a:off x="8243888" y="-26988"/>
            <a:ext cx="900112"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183-184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987675" y="142875"/>
            <a:ext cx="3308350" cy="523875"/>
          </a:xfrm>
          <a:solidFill>
            <a:schemeClr val="tx2"/>
          </a:solidFill>
          <a:ln>
            <a:solidFill>
              <a:srgbClr val="000000"/>
            </a:solidFill>
          </a:ln>
        </p:spPr>
        <p:txBody>
          <a:bodyPr>
            <a:spAutoFit/>
          </a:bodyPr>
          <a:lstStyle/>
          <a:p>
            <a:pPr algn="ctr" eaLnBrk="1" hangingPunct="1">
              <a:defRPr/>
            </a:pPr>
            <a:r>
              <a:rPr lang="ar-JO" sz="2800" kern="1200" dirty="0">
                <a:solidFill>
                  <a:schemeClr val="bg2"/>
                </a:solidFill>
                <a:ea typeface="SimSun" charset="0"/>
                <a:cs typeface="SimSun" charset="0"/>
              </a:rPr>
              <a:t>الموضوع المركزي</a:t>
            </a:r>
            <a:endParaRPr lang="en-US" sz="2800" kern="12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8857"/>
                                        </p:tgtEl>
                                        <p:attrNameLst>
                                          <p:attrName>style.visibility</p:attrName>
                                        </p:attrNameLst>
                                      </p:cBhvr>
                                      <p:to>
                                        <p:strVal val="visible"/>
                                      </p:to>
                                    </p:set>
                                    <p:anim calcmode="lin" valueType="num">
                                      <p:cBhvr additive="base">
                                        <p:cTn id="7" dur="500" fill="hold"/>
                                        <p:tgtEl>
                                          <p:spTgt spid="78857"/>
                                        </p:tgtEl>
                                        <p:attrNameLst>
                                          <p:attrName>ppt_x</p:attrName>
                                        </p:attrNameLst>
                                      </p:cBhvr>
                                      <p:tavLst>
                                        <p:tav tm="0">
                                          <p:val>
                                            <p:strVal val="#ppt_x"/>
                                          </p:val>
                                        </p:tav>
                                        <p:tav tm="100000">
                                          <p:val>
                                            <p:strVal val="#ppt_x"/>
                                          </p:val>
                                        </p:tav>
                                      </p:tavLst>
                                    </p:anim>
                                    <p:anim calcmode="lin" valueType="num">
                                      <p:cBhvr additive="base">
                                        <p:cTn id="8" dur="500" fill="hold"/>
                                        <p:tgtEl>
                                          <p:spTgt spid="788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858"/>
                                        </p:tgtEl>
                                        <p:attrNameLst>
                                          <p:attrName>style.visibility</p:attrName>
                                        </p:attrNameLst>
                                      </p:cBhvr>
                                      <p:to>
                                        <p:strVal val="visible"/>
                                      </p:to>
                                    </p:set>
                                    <p:anim calcmode="lin" valueType="num">
                                      <p:cBhvr additive="base">
                                        <p:cTn id="13" dur="500" fill="hold"/>
                                        <p:tgtEl>
                                          <p:spTgt spid="78858"/>
                                        </p:tgtEl>
                                        <p:attrNameLst>
                                          <p:attrName>ppt_x</p:attrName>
                                        </p:attrNameLst>
                                      </p:cBhvr>
                                      <p:tavLst>
                                        <p:tav tm="0">
                                          <p:val>
                                            <p:strVal val="#ppt_x"/>
                                          </p:val>
                                        </p:tav>
                                        <p:tav tm="100000">
                                          <p:val>
                                            <p:strVal val="#ppt_x"/>
                                          </p:val>
                                        </p:tav>
                                      </p:tavLst>
                                    </p:anim>
                                    <p:anim calcmode="lin" valueType="num">
                                      <p:cBhvr additive="base">
                                        <p:cTn id="14" dur="500" fill="hold"/>
                                        <p:tgtEl>
                                          <p:spTgt spid="788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animBg="1"/>
      <p:bldP spid="78858" grpId="0" animBg="1"/>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العـــهـــــد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 في جسده الناموس بوصاياه وشرائعه " (٢: ١٥) ،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السلوك</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641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11246" name="Rectangle 3"/>
          <p:cNvSpPr txBox="1">
            <a:spLocks noGrp="1"/>
          </p:cNvSpPr>
          <p:nvPr>
            <p:ph type="title"/>
          </p:nvPr>
        </p:nvSpPr>
        <p:spPr>
          <a:xfrm>
            <a:off x="0" y="0"/>
            <a:ext cx="9144000" cy="914400"/>
          </a:xfrm>
          <a:prstGeom prst="rect">
            <a:avLst/>
          </a:prstGeom>
          <a:solidFill>
            <a:srgbClr val="482400"/>
          </a:solidFill>
        </p:spPr>
        <p:txBody>
          <a:bodyPr/>
          <a:lstStyle/>
          <a:p>
            <a:pPr algn="ctr" rtl="1">
              <a:defRPr sz="3600">
                <a:solidFill>
                  <a:schemeClr val="accent3">
                    <a:lumOff val="44000"/>
                  </a:schemeClr>
                </a:solidFill>
                <a:latin typeface="Arial"/>
                <a:ea typeface="Arial"/>
                <a:cs typeface="Arial"/>
                <a:sym typeface="Arial"/>
              </a:defRPr>
            </a:pPr>
            <a:r>
              <a:rPr dirty="0">
                <a:latin typeface="ＭＳ Ｐゴシック"/>
                <a:ea typeface="ＭＳ Ｐゴシック"/>
                <a:cs typeface="ＭＳ Ｐゴシック"/>
                <a:sym typeface="ＭＳ Ｐゴシック"/>
              </a:rPr>
              <a:t>كورنثوس </a:t>
            </a:r>
            <a:r>
              <a:rPr b="1" dirty="0">
                <a:latin typeface="Arial" panose="020B0604020202020204" pitchFamily="34" charset="0"/>
                <a:cs typeface="Arial" panose="020B0604020202020204" pitchFamily="34" charset="0"/>
              </a:rPr>
              <a:t>: </a:t>
            </a:r>
            <a:r>
              <a:rPr dirty="0" err="1">
                <a:latin typeface="ＭＳ Ｐゴシック"/>
                <a:ea typeface="ＭＳ Ｐゴシック"/>
                <a:cs typeface="ＭＳ Ｐゴシック"/>
                <a:sym typeface="ＭＳ Ｐゴシック"/>
              </a:rPr>
              <a:t>تقاطع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الفجور</a:t>
            </a:r>
            <a:endParaRPr dirty="0">
              <a:latin typeface="ＭＳ Ｐゴシック"/>
              <a:ea typeface="ＭＳ Ｐゴシック"/>
              <a:cs typeface="ＭＳ Ｐゴシック"/>
              <a:sym typeface="ＭＳ Ｐゴシック"/>
            </a:endParaRPr>
          </a:p>
        </p:txBody>
      </p:sp>
      <p:sp>
        <p:nvSpPr>
          <p:cNvPr id="11248" name="Freeform 5"/>
          <p:cNvSpPr/>
          <p:nvPr/>
        </p:nvSpPr>
        <p:spPr>
          <a:xfrm>
            <a:off x="-381000" y="457200"/>
            <a:ext cx="5105400" cy="5795629"/>
          </a:xfrm>
          <a:custGeom>
            <a:avLst/>
            <a:gdLst/>
            <a:ahLst/>
            <a:cxnLst>
              <a:cxn ang="0">
                <a:pos x="wd2" y="hd2"/>
              </a:cxn>
              <a:cxn ang="5400000">
                <a:pos x="wd2" y="hd2"/>
              </a:cxn>
              <a:cxn ang="10800000">
                <a:pos x="wd2" y="hd2"/>
              </a:cxn>
              <a:cxn ang="16200000">
                <a:pos x="wd2" y="hd2"/>
              </a:cxn>
            </a:cxnLst>
            <a:rect l="0" t="0" r="r" b="b"/>
            <a:pathLst>
              <a:path w="21600" h="21522" extrusionOk="0">
                <a:moveTo>
                  <a:pt x="21600" y="16003"/>
                </a:moveTo>
                <a:cubicBezTo>
                  <a:pt x="20841" y="17512"/>
                  <a:pt x="20081" y="19020"/>
                  <a:pt x="19237" y="19938"/>
                </a:cubicBezTo>
                <a:cubicBezTo>
                  <a:pt x="18394" y="20857"/>
                  <a:pt x="17269" y="21425"/>
                  <a:pt x="16537" y="21513"/>
                </a:cubicBezTo>
                <a:cubicBezTo>
                  <a:pt x="15806" y="21600"/>
                  <a:pt x="15469" y="21075"/>
                  <a:pt x="14850" y="20463"/>
                </a:cubicBezTo>
                <a:cubicBezTo>
                  <a:pt x="14231" y="19851"/>
                  <a:pt x="13275" y="18496"/>
                  <a:pt x="12825" y="17840"/>
                </a:cubicBezTo>
                <a:cubicBezTo>
                  <a:pt x="12375" y="17184"/>
                  <a:pt x="13767" y="18845"/>
                  <a:pt x="12150" y="16528"/>
                </a:cubicBezTo>
                <a:cubicBezTo>
                  <a:pt x="10533" y="14211"/>
                  <a:pt x="5161" y="6690"/>
                  <a:pt x="3136" y="3935"/>
                </a:cubicBezTo>
                <a:cubicBezTo>
                  <a:pt x="1111" y="1181"/>
                  <a:pt x="555" y="590"/>
                  <a:pt x="0" y="0"/>
                </a:cubicBezTo>
              </a:path>
            </a:pathLst>
          </a:custGeom>
          <a:ln w="76200">
            <a:solidFill>
              <a:srgbClr val="0000FF"/>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49" name="Text Box 6"/>
          <p:cNvSpPr txBox="1"/>
          <p:nvPr/>
        </p:nvSpPr>
        <p:spPr>
          <a:xfrm>
            <a:off x="3310287" y="5029200"/>
            <a:ext cx="1058941" cy="461665"/>
          </a:xfrm>
          <a:prstGeom prst="rect">
            <a:avLst/>
          </a:prstGeom>
          <a:solidFill>
            <a:schemeClr val="tx1"/>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كورنثوس</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1250" name="Text Box 7"/>
          <p:cNvSpPr txBox="1"/>
          <p:nvPr/>
        </p:nvSpPr>
        <p:spPr>
          <a:xfrm>
            <a:off x="8492074" y="0"/>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١٤٢</a:t>
            </a:r>
          </a:p>
        </p:txBody>
      </p:sp>
      <p:sp>
        <p:nvSpPr>
          <p:cNvPr id="11247" name="AutoShape 4"/>
          <p:cNvSpPr/>
          <p:nvPr/>
        </p:nvSpPr>
        <p:spPr>
          <a:xfrm>
            <a:off x="3352800" y="4800600"/>
            <a:ext cx="609600" cy="457200"/>
          </a:xfrm>
          <a:custGeom>
            <a:avLst/>
            <a:gdLst/>
            <a:ahLst/>
            <a:cxnLst>
              <a:cxn ang="0">
                <a:pos x="wd2" y="hd2"/>
              </a:cxn>
              <a:cxn ang="5400000">
                <a:pos x="wd2" y="hd2"/>
              </a:cxn>
              <a:cxn ang="10800000">
                <a:pos x="wd2" y="hd2"/>
              </a:cxn>
              <a:cxn ang="16200000">
                <a:pos x="wd2" y="hd2"/>
              </a:cxn>
            </a:cxnLst>
            <a:rect l="0" t="0" r="r" b="b"/>
            <a:pathLst>
              <a:path w="21600" h="21600" extrusionOk="0">
                <a:moveTo>
                  <a:pt x="11462" y="4342"/>
                </a:moveTo>
                <a:lnTo>
                  <a:pt x="14790" y="0"/>
                </a:lnTo>
                <a:lnTo>
                  <a:pt x="14525" y="5777"/>
                </a:lnTo>
                <a:lnTo>
                  <a:pt x="18007" y="3172"/>
                </a:lnTo>
                <a:lnTo>
                  <a:pt x="16380" y="6532"/>
                </a:lnTo>
                <a:lnTo>
                  <a:pt x="21600" y="6645"/>
                </a:lnTo>
                <a:lnTo>
                  <a:pt x="16985" y="9402"/>
                </a:lnTo>
                <a:lnTo>
                  <a:pt x="18270" y="11290"/>
                </a:lnTo>
                <a:lnTo>
                  <a:pt x="16380" y="12310"/>
                </a:lnTo>
                <a:lnTo>
                  <a:pt x="18877" y="15632"/>
                </a:lnTo>
                <a:lnTo>
                  <a:pt x="14640" y="14350"/>
                </a:lnTo>
                <a:lnTo>
                  <a:pt x="14942" y="17370"/>
                </a:lnTo>
                <a:lnTo>
                  <a:pt x="12180" y="15935"/>
                </a:lnTo>
                <a:lnTo>
                  <a:pt x="11612" y="18842"/>
                </a:lnTo>
                <a:lnTo>
                  <a:pt x="9872" y="17370"/>
                </a:lnTo>
                <a:lnTo>
                  <a:pt x="8700" y="19712"/>
                </a:lnTo>
                <a:lnTo>
                  <a:pt x="7527" y="18125"/>
                </a:lnTo>
                <a:lnTo>
                  <a:pt x="4917" y="21600"/>
                </a:lnTo>
                <a:lnTo>
                  <a:pt x="4805" y="18240"/>
                </a:lnTo>
                <a:lnTo>
                  <a:pt x="1285" y="17825"/>
                </a:lnTo>
                <a:lnTo>
                  <a:pt x="3330" y="15370"/>
                </a:lnTo>
                <a:lnTo>
                  <a:pt x="0" y="12877"/>
                </a:lnTo>
                <a:lnTo>
                  <a:pt x="3935" y="11592"/>
                </a:lnTo>
                <a:lnTo>
                  <a:pt x="1172" y="8270"/>
                </a:lnTo>
                <a:lnTo>
                  <a:pt x="5372" y="7817"/>
                </a:lnTo>
                <a:lnTo>
                  <a:pt x="4502" y="3625"/>
                </a:lnTo>
                <a:lnTo>
                  <a:pt x="8550" y="6382"/>
                </a:lnTo>
                <a:lnTo>
                  <a:pt x="9722" y="1887"/>
                </a:lnTo>
                <a:close/>
              </a:path>
            </a:pathLst>
          </a:custGeom>
          <a:solidFill>
            <a:srgbClr val="FFCC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1248"/>
                                        </p:tgtEl>
                                        <p:attrNameLst>
                                          <p:attrName>style.visibility</p:attrName>
                                        </p:attrNameLst>
                                      </p:cBhvr>
                                      <p:to>
                                        <p:strVal val="visible"/>
                                      </p:to>
                                    </p:set>
                                    <p:animEffect transition="in" filter="wipe(left)">
                                      <p:cBhvr>
                                        <p:cTn id="7" dur="5000"/>
                                        <p:tgtEl>
                                          <p:spTgt spid="1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48" grpId="0" animBg="1" advAuto="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المسيا</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بِٱلْمَسِيحِ</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يَسُوعَ رَبًّا، وَلَكِنْ بِأَنْفُسِنَا عَبِيدًا لَكُمْ مِنْ أَجْلِ يَسُوعَ. لِأَنَّ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4</a:t>
            </a:r>
            <a:r>
              <a:rPr kumimoji="0" lang="ar-SA"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5-6</a:t>
            </a:r>
            <a:r>
              <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911838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sz="5400" dirty="0">
                <a:effectLst>
                  <a:glow>
                    <a:schemeClr val="tx1"/>
                  </a:glow>
                </a:effectLst>
                <a:ea typeface="ＭＳ Ｐゴシック" charset="0"/>
                <a:cs typeface="ＭＳ Ｐゴシック" charset="0"/>
              </a:rPr>
              <a:t>يؤيد الله </a:t>
            </a:r>
            <a:r>
              <a:rPr lang="ar-JO" sz="5400" dirty="0">
                <a:solidFill>
                  <a:srgbClr val="FFFF00"/>
                </a:solidFill>
                <a:effectLst>
                  <a:glow>
                    <a:schemeClr val="tx1"/>
                  </a:glow>
                </a:effectLst>
                <a:ea typeface="ＭＳ Ｐゴシック" charset="0"/>
                <a:cs typeface="ＭＳ Ｐゴシック" charset="0"/>
              </a:rPr>
              <a:t>شمولياً</a:t>
            </a:r>
            <a:br>
              <a:rPr lang="en-US" sz="3600" dirty="0">
                <a:effectLst>
                  <a:glow>
                    <a:schemeClr val="tx1"/>
                  </a:glow>
                </a:effectLst>
                <a:ea typeface="ＭＳ Ｐゴシック" charset="0"/>
                <a:cs typeface="ＭＳ Ｐゴシック" charset="0"/>
              </a:rPr>
            </a:br>
            <a:r>
              <a:rPr lang="en-US" sz="3600" dirty="0">
                <a:effectLst>
                  <a:glow>
                    <a:schemeClr val="tx1"/>
                  </a:glow>
                </a:effectLst>
                <a:ea typeface="ＭＳ Ｐゴシック" charset="0"/>
                <a:cs typeface="ＭＳ Ｐゴシック" charset="0"/>
              </a:rPr>
              <a:t>(</a:t>
            </a:r>
            <a:r>
              <a:rPr lang="ar-JO" sz="3600" dirty="0">
                <a:effectLst>
                  <a:glow>
                    <a:schemeClr val="tx1"/>
                  </a:glow>
                </a:effectLst>
                <a:ea typeface="ＭＳ Ｐゴシック" charset="0"/>
                <a:cs typeface="ＭＳ Ｐゴシック" charset="0"/>
              </a:rPr>
              <a:t>الفكرة الرئيسية في 2 تسالونيكي</a:t>
            </a:r>
            <a:r>
              <a:rPr lang="en-US" sz="3600" dirty="0">
                <a:effectLst>
                  <a:glow>
                    <a:schemeClr val="tx1"/>
                  </a:glow>
                </a:effectLst>
                <a:ea typeface="ＭＳ Ｐゴシック" charset="0"/>
                <a:cs typeface="ＭＳ Ｐゴシック" charset="0"/>
              </a:rPr>
              <a:t>)</a:t>
            </a:r>
          </a:p>
        </p:txBody>
      </p:sp>
      <p:sp>
        <p:nvSpPr>
          <p:cNvPr id="4" name="Rectangle 2"/>
          <p:cNvSpPr txBox="1">
            <a:spLocks noChangeArrowheads="1"/>
          </p:cNvSpPr>
          <p:nvPr/>
        </p:nvSpPr>
        <p:spPr bwMode="auto">
          <a:xfrm>
            <a:off x="650539"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المشاعر</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1</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66757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اللاهوت</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2</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68461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التطبيق</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3</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584719"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Notched Right Arrow 6"/>
          <p:cNvSpPr/>
          <p:nvPr/>
        </p:nvSpPr>
        <p:spPr bwMode="auto">
          <a:xfrm>
            <a:off x="5570515"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ECF1CA2B-0132-2D4B-8C65-7C9B09B585F6}"/>
              </a:ext>
            </a:extLst>
          </p:cNvPr>
          <p:cNvSpPr txBox="1">
            <a:spLocks noChangeArrowheads="1"/>
          </p:cNvSpPr>
          <p:nvPr/>
        </p:nvSpPr>
        <p:spPr bwMode="auto">
          <a:xfrm>
            <a:off x="0" y="-487"/>
            <a:ext cx="9144000" cy="155575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rPr>
              <a:t>كيف يؤيد الله</a:t>
            </a:r>
            <a:endParaRPr kumimoji="0" lang="en-US"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endParaRPr>
          </a:p>
        </p:txBody>
      </p:sp>
      <p:pic>
        <p:nvPicPr>
          <p:cNvPr id="422914" name="Picture 2" descr="http://headhearthand.org/uploads/2014/02/hhh-footer.png">
            <a:extLst>
              <a:ext uri="{FF2B5EF4-FFF2-40B4-BE49-F238E27FC236}">
                <a16:creationId xmlns:a16="http://schemas.microsoft.com/office/drawing/2014/main" id="{21E2835A-0999-EC46-960F-DDF0EF59031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0246"/>
          <a:stretch/>
        </p:blipFill>
        <p:spPr bwMode="auto">
          <a:xfrm>
            <a:off x="3906425" y="-6423"/>
            <a:ext cx="2282371"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headhearthand.org/uploads/2014/02/hhh-footer.png">
            <a:extLst>
              <a:ext uri="{FF2B5EF4-FFF2-40B4-BE49-F238E27FC236}">
                <a16:creationId xmlns:a16="http://schemas.microsoft.com/office/drawing/2014/main" id="{EC09E490-3BAF-A348-8ECF-C81403D9807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606"/>
          <a:stretch/>
        </p:blipFill>
        <p:spPr bwMode="auto">
          <a:xfrm>
            <a:off x="6782536" y="-6423"/>
            <a:ext cx="2101296"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headhearthand.org/uploads/2014/02/hhh-footer.png">
            <a:extLst>
              <a:ext uri="{FF2B5EF4-FFF2-40B4-BE49-F238E27FC236}">
                <a16:creationId xmlns:a16="http://schemas.microsoft.com/office/drawing/2014/main" id="{5E23497F-C946-8344-9A9E-8F4FA75FCE8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997" r="27028"/>
          <a:stretch/>
        </p:blipFill>
        <p:spPr bwMode="auto">
          <a:xfrm>
            <a:off x="39974" y="-6423"/>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9181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229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Lst>
  </p:timing>
</p:sld>
</file>

<file path=ppt/slides/slide4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3473" name="Picture 2"/>
          <p:cNvPicPr>
            <a:picLocks noChangeAspect="1" noChangeArrowheads="1"/>
          </p:cNvPicPr>
          <p:nvPr/>
        </p:nvPicPr>
        <p:blipFill>
          <a:blip r:embed="rId3">
            <a:extLst>
              <a:ext uri="{28A0092B-C50C-407E-A947-70E740481C1C}">
                <a14:useLocalDpi xmlns:a14="http://schemas.microsoft.com/office/drawing/2010/main" val="0"/>
              </a:ext>
            </a:extLst>
          </a:blip>
          <a:srcRect l="4340" b="2399"/>
          <a:stretch>
            <a:fillRect/>
          </a:stretch>
        </p:blipFill>
        <p:spPr bwMode="auto">
          <a:xfrm>
            <a:off x="0" y="657225"/>
            <a:ext cx="5038725" cy="620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6"/>
          <p:cNvSpPr txBox="1">
            <a:spLocks noChangeArrowheads="1"/>
          </p:cNvSpPr>
          <p:nvPr/>
        </p:nvSpPr>
        <p:spPr bwMode="auto">
          <a:xfrm>
            <a:off x="0" y="0"/>
            <a:ext cx="50292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كولوسي</a:t>
            </a:r>
            <a:endParaRPr kumimoji="0" lang="en-US"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endParaRPr>
          </a:p>
        </p:txBody>
      </p:sp>
      <p:sp>
        <p:nvSpPr>
          <p:cNvPr id="233477" name="Text Box 6"/>
          <p:cNvSpPr txBox="1">
            <a:spLocks noChangeArrowheads="1"/>
          </p:cNvSpPr>
          <p:nvPr/>
        </p:nvSpPr>
        <p:spPr bwMode="auto">
          <a:xfrm>
            <a:off x="3059832" y="0"/>
            <a:ext cx="6084168" cy="213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١</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الرجاء المولود من خلال المسيح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الإعتراضات على المعلمين الكذبة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٣</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مبادئ لأسلوب الحياة المسيحية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٤</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توقع الصلاة والسلام</a:t>
            </a:r>
            <a:endPar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9"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5515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rot="21419376">
            <a:off x="222792" y="281667"/>
            <a:ext cx="7772400" cy="1470025"/>
          </a:xfrm>
        </p:spPr>
        <p:txBody>
          <a:bodyPr/>
          <a:lstStyle/>
          <a:p>
            <a:r>
              <a:rPr lang="ar-JO" dirty="0"/>
              <a:t>الغفران المشروط</a:t>
            </a:r>
            <a:endParaRPr lang="en-US" dirty="0"/>
          </a:p>
        </p:txBody>
      </p:sp>
      <p:sp>
        <p:nvSpPr>
          <p:cNvPr id="3" name="Title 1"/>
          <p:cNvSpPr txBox="1">
            <a:spLocks/>
          </p:cNvSpPr>
          <p:nvPr/>
        </p:nvSpPr>
        <p:spPr bwMode="auto">
          <a:xfrm rot="21442894">
            <a:off x="502762" y="1782018"/>
            <a:ext cx="6886227" cy="426290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574675" marR="0" lvl="0" indent="-574675"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أ. سأسامحك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إذا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ب. سأسامحك لكني لن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أنسى</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أبداً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ت. سأسامحك لكن لا تتوقع مني أن أغير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موقفي</a:t>
            </a:r>
            <a:endParaRPr kumimoji="0" lang="en-SG"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endParaRPr>
          </a:p>
        </p:txBody>
      </p:sp>
      <p:sp>
        <p:nvSpPr>
          <p:cNvPr id="4" name="Rectangle 2">
            <a:extLst>
              <a:ext uri="{FF2B5EF4-FFF2-40B4-BE49-F238E27FC236}">
                <a16:creationId xmlns:a16="http://schemas.microsoft.com/office/drawing/2014/main" id="{5CB7E411-6886-D14A-801E-8B41C70D3FE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9451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7618" name="Picture 2" descr="http://www.braindirector.com/wp-content/uploads/2015/01/how-to-affirm-others.jpg">
            <a:extLst>
              <a:ext uri="{FF2B5EF4-FFF2-40B4-BE49-F238E27FC236}">
                <a16:creationId xmlns:a16="http://schemas.microsoft.com/office/drawing/2014/main" id="{D6BB9142-8091-DB4E-AD43-17A1E4B7483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441" r="5413"/>
          <a:stretch/>
        </p:blipFill>
        <p:spPr bwMode="auto">
          <a:xfrm>
            <a:off x="0" y="-38597"/>
            <a:ext cx="9204404" cy="613142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78937"/>
            <a:ext cx="9204403"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متأكداً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9841952"/>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899592" y="404664"/>
            <a:ext cx="6480720" cy="1292225"/>
          </a:xfrm>
          <a:effectLst>
            <a:outerShdw blurRad="63500" dist="35921" dir="2700000" algn="ctr" rotWithShape="0">
              <a:srgbClr val="001D30">
                <a:alpha val="74998"/>
              </a:srgbClr>
            </a:outerShdw>
          </a:effectLst>
        </p:spPr>
        <p:txBody>
          <a:bodyPr/>
          <a:lstStyle/>
          <a:p>
            <a:r>
              <a:rPr lang="ar-SA" dirty="0">
                <a:solidFill>
                  <a:schemeClr val="tx1"/>
                </a:solidFill>
                <a:ea typeface="ＭＳ Ｐゴシック" charset="0"/>
                <a:cs typeface="ＭＳ Ｐゴシック" charset="0"/>
              </a:rPr>
              <a:t>ماذا عنك ؟ </a:t>
            </a:r>
            <a:endParaRPr lang="en-US" dirty="0">
              <a:solidFill>
                <a:schemeClr val="tx1"/>
              </a:solidFill>
              <a:ea typeface="ＭＳ Ｐゴシック" charset="0"/>
              <a:cs typeface="ＭＳ Ｐゴシック" charset="0"/>
            </a:endParaRPr>
          </a:p>
        </p:txBody>
      </p:sp>
      <p:sp>
        <p:nvSpPr>
          <p:cNvPr id="10243" name="Rectangle 3"/>
          <p:cNvSpPr>
            <a:spLocks noGrp="1" noChangeArrowheads="1"/>
          </p:cNvSpPr>
          <p:nvPr>
            <p:ph type="subTitle" idx="1"/>
          </p:nvPr>
        </p:nvSpPr>
        <p:spPr>
          <a:xfrm>
            <a:off x="899592" y="2059359"/>
            <a:ext cx="3960440" cy="3960440"/>
          </a:xfrm>
          <a:effectLst>
            <a:outerShdw blurRad="63500" dist="35921" dir="2700000" algn="ctr" rotWithShape="0">
              <a:srgbClr val="001D30">
                <a:alpha val="74998"/>
              </a:srgbClr>
            </a:outerShdw>
          </a:effectLst>
        </p:spPr>
        <p:txBody>
          <a:bodyPr/>
          <a:lstStyle/>
          <a:p>
            <a:pPr marL="609569" indent="-609569">
              <a:buFont typeface="Times" charset="0"/>
              <a:buAutoNum type="arabicPeriod"/>
              <a:defRPr/>
            </a:pPr>
            <a:r>
              <a:rPr lang="ar-SA" sz="4000" dirty="0">
                <a:solidFill>
                  <a:srgbClr val="FFFF00"/>
                </a:solidFill>
              </a:rPr>
              <a:t>ماذا كانت ديانتك السابقة ؟ </a:t>
            </a:r>
            <a:endParaRPr lang="en-US" sz="4000" dirty="0"/>
          </a:p>
          <a:p>
            <a:pPr marL="609569" indent="-609569">
              <a:buFont typeface="Times" charset="0"/>
              <a:buAutoNum type="arabicPeriod"/>
              <a:defRPr/>
            </a:pPr>
            <a:endParaRPr lang="en-US" sz="2000" dirty="0">
              <a:solidFill>
                <a:srgbClr val="FFFF00"/>
              </a:solidFill>
            </a:endParaRPr>
          </a:p>
          <a:p>
            <a:pPr marL="609569" indent="-609569">
              <a:buFont typeface="Times" charset="0"/>
              <a:buAutoNum type="arabicPeriod"/>
              <a:defRPr/>
            </a:pPr>
            <a:r>
              <a:rPr lang="ar-SA" sz="4000" dirty="0">
                <a:solidFill>
                  <a:srgbClr val="FFFF00"/>
                </a:solidFill>
              </a:rPr>
              <a:t>ماذا اغراك ان ترجع الى الوراء ؟ </a:t>
            </a:r>
            <a:endParaRPr lang="en-US" sz="4000" dirty="0"/>
          </a:p>
        </p:txBody>
      </p:sp>
      <p:sp>
        <p:nvSpPr>
          <p:cNvPr id="10244" name="Text Box 4"/>
          <p:cNvSpPr txBox="1">
            <a:spLocks noChangeArrowheads="1"/>
          </p:cNvSpPr>
          <p:nvPr/>
        </p:nvSpPr>
        <p:spPr bwMode="auto">
          <a:xfrm>
            <a:off x="8270595" y="73970"/>
            <a:ext cx="800660" cy="461661"/>
          </a:xfrm>
          <a:prstGeom prst="rect">
            <a:avLst/>
          </a:prstGeom>
          <a:noFill/>
          <a:ln w="9525">
            <a:noFill/>
            <a:miter lim="800000"/>
            <a:headEnd/>
            <a:tailEnd/>
          </a:ln>
          <a:effectLst>
            <a:outerShdw blurRad="63500" dist="35921" dir="2700000" algn="ctr" rotWithShape="0">
              <a:schemeClr val="bg2"/>
            </a:outerShdw>
          </a:effectLst>
        </p:spPr>
        <p:txBody>
          <a:bodyPr wrap="none" lIns="91435" tIns="45718" rIns="91435" bIns="45718"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266t</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4716016" y="1555303"/>
            <a:ext cx="4427984" cy="4680520"/>
          </a:xfrm>
          <a:prstGeom prst="rect">
            <a:avLst/>
          </a:prstGeom>
          <a:noFill/>
          <a:ln>
            <a:noFill/>
          </a:ln>
          <a:effectLst>
            <a:outerShdw blurRad="63500" dist="35921" dir="2700000" algn="ctr" rotWithShape="0">
              <a:srgbClr val="001D3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l" rtl="0" eaLnBrk="0" fontAlgn="base" hangingPunct="0">
              <a:lnSpc>
                <a:spcPct val="90000"/>
              </a:lnSpc>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a:lstStyle>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الالحاد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عبادة الاسلاف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البوذية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المفكرين الاحرار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الهندوسية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الاسلام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الطاوية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التقليدية ؟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BE318D28-A586-A542-9F73-279097E1A7D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30338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6AC242-7306-9149-B87C-8267752BD38F}"/>
              </a:ext>
            </a:extLst>
          </p:cNvPr>
          <p:cNvPicPr>
            <a:picLocks noChangeAspect="1"/>
          </p:cNvPicPr>
          <p:nvPr/>
        </p:nvPicPr>
        <p:blipFill>
          <a:blip r:embed="rId3"/>
          <a:stretch>
            <a:fillRect/>
          </a:stretch>
        </p:blipFill>
        <p:spPr>
          <a:xfrm>
            <a:off x="1" y="0"/>
            <a:ext cx="9143998" cy="6877780"/>
          </a:xfrm>
          <a:prstGeom prst="rect">
            <a:avLst/>
          </a:prstGeom>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SA" sz="4000" dirty="0">
                <a:solidFill>
                  <a:schemeClr val="tx2"/>
                </a:solidFill>
                <a:effectLst>
                  <a:glow rad="127000">
                    <a:schemeClr val="bg1"/>
                  </a:glow>
                </a:effectLst>
                <a:ea typeface="ＭＳ Ｐゴシック" charset="0"/>
                <a:cs typeface="ＭＳ Ｐゴシック" charset="0"/>
              </a:rPr>
              <a:t>لماذا عليك ان لا تكون مساوم في ايمانك بالمسيح ؟ </a:t>
            </a:r>
            <a:endParaRPr lang="en-US" sz="4000" dirty="0">
              <a:solidFill>
                <a:schemeClr val="tx2"/>
              </a:solidFill>
              <a:effectLst>
                <a:glow rad="127000">
                  <a:schemeClr val="bg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CD9217A5-C312-8247-B17B-18525680401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10864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9" name="Rectangle 3"/>
          <p:cNvSpPr>
            <a:spLocks noGrp="1" noChangeArrowheads="1"/>
          </p:cNvSpPr>
          <p:nvPr>
            <p:ph type="ctrTitle"/>
          </p:nvPr>
        </p:nvSpPr>
        <p:spPr>
          <a:xfrm>
            <a:off x="0" y="30348"/>
            <a:ext cx="9180512" cy="1349375"/>
          </a:xfrm>
          <a:effectLst/>
        </p:spPr>
        <p:txBody>
          <a:bodyPr/>
          <a:lstStyle/>
          <a:p>
            <a:pPr eaLnBrk="1" hangingPunct="1"/>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I.  </a:t>
            </a:r>
            <a: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يسوع افضل من اي حد او اي شيء </a:t>
            </a:r>
            <a:b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br>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(10:18–1:1). </a:t>
            </a:r>
          </a:p>
        </p:txBody>
      </p:sp>
      <p:grpSp>
        <p:nvGrpSpPr>
          <p:cNvPr id="23" name="Group 22">
            <a:extLst>
              <a:ext uri="{FF2B5EF4-FFF2-40B4-BE49-F238E27FC236}">
                <a16:creationId xmlns:a16="http://schemas.microsoft.com/office/drawing/2014/main" id="{7628CE8B-807D-A647-8D19-ED2DFA1D2C18}"/>
              </a:ext>
            </a:extLst>
          </p:cNvPr>
          <p:cNvGrpSpPr/>
          <p:nvPr/>
        </p:nvGrpSpPr>
        <p:grpSpPr>
          <a:xfrm>
            <a:off x="62217" y="1628800"/>
            <a:ext cx="3789703" cy="4531559"/>
            <a:chOff x="0" y="1899577"/>
            <a:chExt cx="3789703" cy="4531559"/>
          </a:xfrm>
        </p:grpSpPr>
        <p:grpSp>
          <p:nvGrpSpPr>
            <p:cNvPr id="19" name="Group 18">
              <a:extLst>
                <a:ext uri="{FF2B5EF4-FFF2-40B4-BE49-F238E27FC236}">
                  <a16:creationId xmlns:a16="http://schemas.microsoft.com/office/drawing/2014/main" id="{02492B17-2094-3D40-BB6D-ADE578414EAE}"/>
                </a:ext>
              </a:extLst>
            </p:cNvPr>
            <p:cNvGrpSpPr/>
            <p:nvPr/>
          </p:nvGrpSpPr>
          <p:grpSpPr>
            <a:xfrm>
              <a:off x="4067" y="1988840"/>
              <a:ext cx="3785636" cy="4442296"/>
              <a:chOff x="4067" y="1988840"/>
              <a:chExt cx="3785636" cy="4442296"/>
            </a:xfrm>
          </p:grpSpPr>
          <p:pic>
            <p:nvPicPr>
              <p:cNvPr id="3" name="Picture 2">
                <a:extLst>
                  <a:ext uri="{FF2B5EF4-FFF2-40B4-BE49-F238E27FC236}">
                    <a16:creationId xmlns:a16="http://schemas.microsoft.com/office/drawing/2014/main" id="{499D688F-DB78-1449-8DCE-C5AAA0B4074A}"/>
                  </a:ext>
                </a:extLst>
              </p:cNvPr>
              <p:cNvPicPr>
                <a:picLocks noChangeAspect="1"/>
              </p:cNvPicPr>
              <p:nvPr/>
            </p:nvPicPr>
            <p:blipFill rotWithShape="1">
              <a:blip r:embed="rId4"/>
              <a:srcRect r="58790"/>
              <a:stretch/>
            </p:blipFill>
            <p:spPr>
              <a:xfrm>
                <a:off x="4067" y="1988840"/>
                <a:ext cx="3713628" cy="4442296"/>
              </a:xfrm>
              <a:prstGeom prst="rect">
                <a:avLst/>
              </a:prstGeom>
            </p:spPr>
          </p:pic>
          <p:sp>
            <p:nvSpPr>
              <p:cNvPr id="4" name="Rectangle 3">
                <a:extLst>
                  <a:ext uri="{FF2B5EF4-FFF2-40B4-BE49-F238E27FC236}">
                    <a16:creationId xmlns:a16="http://schemas.microsoft.com/office/drawing/2014/main" id="{43AB926D-5675-E14C-B4A7-66CF591637BD}"/>
                  </a:ext>
                </a:extLst>
              </p:cNvPr>
              <p:cNvSpPr/>
              <p:nvPr/>
            </p:nvSpPr>
            <p:spPr bwMode="auto">
              <a:xfrm>
                <a:off x="1115616" y="2132856"/>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0" name="Rectangle 9">
                <a:extLst>
                  <a:ext uri="{FF2B5EF4-FFF2-40B4-BE49-F238E27FC236}">
                    <a16:creationId xmlns:a16="http://schemas.microsoft.com/office/drawing/2014/main" id="{7DBC16BC-D535-8B44-BF71-B30CE09E5821}"/>
                  </a:ext>
                </a:extLst>
              </p:cNvPr>
              <p:cNvSpPr/>
              <p:nvPr/>
            </p:nvSpPr>
            <p:spPr bwMode="auto">
              <a:xfrm>
                <a:off x="1207894" y="5782067"/>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7" name="Rectangle 16">
                <a:extLst>
                  <a:ext uri="{FF2B5EF4-FFF2-40B4-BE49-F238E27FC236}">
                    <a16:creationId xmlns:a16="http://schemas.microsoft.com/office/drawing/2014/main" id="{F32E3F85-7C90-2E4C-8EB4-3D0587028741}"/>
                  </a:ext>
                </a:extLst>
              </p:cNvPr>
              <p:cNvSpPr/>
              <p:nvPr/>
            </p:nvSpPr>
            <p:spPr bwMode="auto">
              <a:xfrm>
                <a:off x="402552" y="3140968"/>
                <a:ext cx="294531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0" name="Rectangle 19">
                <a:extLst>
                  <a:ext uri="{FF2B5EF4-FFF2-40B4-BE49-F238E27FC236}">
                    <a16:creationId xmlns:a16="http://schemas.microsoft.com/office/drawing/2014/main" id="{AA9F2B39-C5A4-FA4E-8458-E7855446700E}"/>
                  </a:ext>
                </a:extLst>
              </p:cNvPr>
              <p:cNvSpPr/>
              <p:nvPr/>
            </p:nvSpPr>
            <p:spPr bwMode="auto">
              <a:xfrm>
                <a:off x="2348857" y="4574113"/>
                <a:ext cx="1440846"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6" name="Rectangle 3">
              <a:extLst>
                <a:ext uri="{FF2B5EF4-FFF2-40B4-BE49-F238E27FC236}">
                  <a16:creationId xmlns:a16="http://schemas.microsoft.com/office/drawing/2014/main" id="{902887B1-68FD-2444-B0F6-BC217917D206}"/>
                </a:ext>
              </a:extLst>
            </p:cNvPr>
            <p:cNvSpPr txBox="1">
              <a:spLocks noChangeArrowheads="1"/>
            </p:cNvSpPr>
            <p:nvPr/>
          </p:nvSpPr>
          <p:spPr bwMode="auto">
            <a:xfrm>
              <a:off x="0"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2" name="Rectangle 3">
              <a:extLst>
                <a:ext uri="{FF2B5EF4-FFF2-40B4-BE49-F238E27FC236}">
                  <a16:creationId xmlns:a16="http://schemas.microsoft.com/office/drawing/2014/main" id="{AAB26F60-6A5B-224E-A75D-0240DFD516E9}"/>
                </a:ext>
              </a:extLst>
            </p:cNvPr>
            <p:cNvSpPr txBox="1">
              <a:spLocks noChangeArrowheads="1"/>
            </p:cNvSpPr>
            <p:nvPr/>
          </p:nvSpPr>
          <p:spPr bwMode="auto">
            <a:xfrm>
              <a:off x="125760" y="3140968"/>
              <a:ext cx="3240360"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لقد انفصلنا عن الله بسبب الخطية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4" name="Rectangle 3">
              <a:extLst>
                <a:ext uri="{FF2B5EF4-FFF2-40B4-BE49-F238E27FC236}">
                  <a16:creationId xmlns:a16="http://schemas.microsoft.com/office/drawing/2014/main" id="{FF9D9513-5C72-284F-ABD0-9429BD1AE2EA}"/>
                </a:ext>
              </a:extLst>
            </p:cNvPr>
            <p:cNvSpPr txBox="1">
              <a:spLocks noChangeArrowheads="1"/>
            </p:cNvSpPr>
            <p:nvPr/>
          </p:nvSpPr>
          <p:spPr bwMode="auto">
            <a:xfrm>
              <a:off x="0"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i="0"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grpSp>
        <p:nvGrpSpPr>
          <p:cNvPr id="27" name="Group 26">
            <a:extLst>
              <a:ext uri="{FF2B5EF4-FFF2-40B4-BE49-F238E27FC236}">
                <a16:creationId xmlns:a16="http://schemas.microsoft.com/office/drawing/2014/main" id="{09B800E7-979A-ED4C-A7D9-264C171C3F7E}"/>
              </a:ext>
            </a:extLst>
          </p:cNvPr>
          <p:cNvGrpSpPr/>
          <p:nvPr/>
        </p:nvGrpSpPr>
        <p:grpSpPr>
          <a:xfrm>
            <a:off x="2843808" y="1628800"/>
            <a:ext cx="6324172" cy="4531559"/>
            <a:chOff x="2843808" y="1899577"/>
            <a:chExt cx="6324172" cy="4531559"/>
          </a:xfrm>
        </p:grpSpPr>
        <p:grpSp>
          <p:nvGrpSpPr>
            <p:cNvPr id="22" name="Group 21">
              <a:extLst>
                <a:ext uri="{FF2B5EF4-FFF2-40B4-BE49-F238E27FC236}">
                  <a16:creationId xmlns:a16="http://schemas.microsoft.com/office/drawing/2014/main" id="{142C5CCA-78C0-D844-BAC5-879017D4C4EE}"/>
                </a:ext>
              </a:extLst>
            </p:cNvPr>
            <p:cNvGrpSpPr/>
            <p:nvPr/>
          </p:nvGrpSpPr>
          <p:grpSpPr>
            <a:xfrm>
              <a:off x="3840507" y="1988840"/>
              <a:ext cx="5327473" cy="4442296"/>
              <a:chOff x="3840507" y="1988840"/>
              <a:chExt cx="5327473" cy="4442296"/>
            </a:xfrm>
          </p:grpSpPr>
          <p:pic>
            <p:nvPicPr>
              <p:cNvPr id="18" name="Picture 17">
                <a:extLst>
                  <a:ext uri="{FF2B5EF4-FFF2-40B4-BE49-F238E27FC236}">
                    <a16:creationId xmlns:a16="http://schemas.microsoft.com/office/drawing/2014/main" id="{B8908E74-6DCE-184E-AE99-371A4C3856C5}"/>
                  </a:ext>
                </a:extLst>
              </p:cNvPr>
              <p:cNvPicPr>
                <a:picLocks noChangeAspect="1"/>
              </p:cNvPicPr>
              <p:nvPr/>
            </p:nvPicPr>
            <p:blipFill rotWithShape="1">
              <a:blip r:embed="rId4"/>
              <a:srcRect l="41008"/>
              <a:stretch/>
            </p:blipFill>
            <p:spPr>
              <a:xfrm>
                <a:off x="3851919" y="1988840"/>
                <a:ext cx="5316061" cy="4442296"/>
              </a:xfrm>
              <a:prstGeom prst="rect">
                <a:avLst/>
              </a:prstGeom>
            </p:spPr>
          </p:pic>
          <p:sp>
            <p:nvSpPr>
              <p:cNvPr id="8" name="Rectangle 7">
                <a:extLst>
                  <a:ext uri="{FF2B5EF4-FFF2-40B4-BE49-F238E27FC236}">
                    <a16:creationId xmlns:a16="http://schemas.microsoft.com/office/drawing/2014/main" id="{122ED2F8-0A32-724B-B8F6-D7E825CA1B8F}"/>
                  </a:ext>
                </a:extLst>
              </p:cNvPr>
              <p:cNvSpPr/>
              <p:nvPr/>
            </p:nvSpPr>
            <p:spPr bwMode="auto">
              <a:xfrm>
                <a:off x="6012160" y="2060848"/>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 name="Rectangle 8">
                <a:extLst>
                  <a:ext uri="{FF2B5EF4-FFF2-40B4-BE49-F238E27FC236}">
                    <a16:creationId xmlns:a16="http://schemas.microsoft.com/office/drawing/2014/main" id="{92EF8E1C-9700-6F48-93C0-E36D56172017}"/>
                  </a:ext>
                </a:extLst>
              </p:cNvPr>
              <p:cNvSpPr/>
              <p:nvPr/>
            </p:nvSpPr>
            <p:spPr bwMode="auto">
              <a:xfrm>
                <a:off x="4619587" y="3284984"/>
                <a:ext cx="1152128" cy="3240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1" name="Rectangle 10">
                <a:extLst>
                  <a:ext uri="{FF2B5EF4-FFF2-40B4-BE49-F238E27FC236}">
                    <a16:creationId xmlns:a16="http://schemas.microsoft.com/office/drawing/2014/main" id="{D81624F7-4AEA-4446-8BB4-C76A723CE96C}"/>
                  </a:ext>
                </a:extLst>
              </p:cNvPr>
              <p:cNvSpPr/>
              <p:nvPr/>
            </p:nvSpPr>
            <p:spPr bwMode="auto">
              <a:xfrm>
                <a:off x="5888415" y="5589240"/>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5" name="Rectangle 14">
                <a:extLst>
                  <a:ext uri="{FF2B5EF4-FFF2-40B4-BE49-F238E27FC236}">
                    <a16:creationId xmlns:a16="http://schemas.microsoft.com/office/drawing/2014/main" id="{F74886A2-EB7B-6C49-8EFE-EB892F332550}"/>
                  </a:ext>
                </a:extLst>
              </p:cNvPr>
              <p:cNvSpPr/>
              <p:nvPr/>
            </p:nvSpPr>
            <p:spPr bwMode="auto">
              <a:xfrm>
                <a:off x="7280361" y="2845920"/>
                <a:ext cx="185957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6" name="Rectangle 15">
                <a:extLst>
                  <a:ext uri="{FF2B5EF4-FFF2-40B4-BE49-F238E27FC236}">
                    <a16:creationId xmlns:a16="http://schemas.microsoft.com/office/drawing/2014/main" id="{E8DB37B8-D521-C744-A2C8-4178EA63A529}"/>
                  </a:ext>
                </a:extLst>
              </p:cNvPr>
              <p:cNvSpPr/>
              <p:nvPr/>
            </p:nvSpPr>
            <p:spPr bwMode="auto">
              <a:xfrm>
                <a:off x="3840507" y="4437112"/>
                <a:ext cx="1163541"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14" name="Rectangle 3">
              <a:extLst>
                <a:ext uri="{FF2B5EF4-FFF2-40B4-BE49-F238E27FC236}">
                  <a16:creationId xmlns:a16="http://schemas.microsoft.com/office/drawing/2014/main" id="{8F7B8907-4C69-9646-9D66-A638CB7841EF}"/>
                </a:ext>
              </a:extLst>
            </p:cNvPr>
            <p:cNvSpPr txBox="1">
              <a:spLocks noChangeArrowheads="1"/>
            </p:cNvSpPr>
            <p:nvPr/>
          </p:nvSpPr>
          <p:spPr bwMode="auto">
            <a:xfrm>
              <a:off x="7280361" y="3131294"/>
              <a:ext cx="1859572" cy="93234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تواصل معنا من خلال يسوع المسيح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3" name="Rectangle 3">
              <a:extLst>
                <a:ext uri="{FF2B5EF4-FFF2-40B4-BE49-F238E27FC236}">
                  <a16:creationId xmlns:a16="http://schemas.microsoft.com/office/drawing/2014/main" id="{1CCE9E52-ACE3-404B-A452-264F20974E6B}"/>
                </a:ext>
              </a:extLst>
            </p:cNvPr>
            <p:cNvSpPr txBox="1">
              <a:spLocks noChangeArrowheads="1"/>
            </p:cNvSpPr>
            <p:nvPr/>
          </p:nvSpPr>
          <p:spPr bwMode="auto">
            <a:xfrm>
              <a:off x="2843808" y="4453769"/>
              <a:ext cx="2252266"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المسيح هو الجسر نحو والى الله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5" name="Rectangle 3">
              <a:extLst>
                <a:ext uri="{FF2B5EF4-FFF2-40B4-BE49-F238E27FC236}">
                  <a16:creationId xmlns:a16="http://schemas.microsoft.com/office/drawing/2014/main" id="{1B1A7F23-9D2B-4743-9115-0A777BC6539D}"/>
                </a:ext>
              </a:extLst>
            </p:cNvPr>
            <p:cNvSpPr txBox="1">
              <a:spLocks noChangeArrowheads="1"/>
            </p:cNvSpPr>
            <p:nvPr/>
          </p:nvSpPr>
          <p:spPr bwMode="auto">
            <a:xfrm>
              <a:off x="4320331"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6" name="Rectangle 3">
              <a:extLst>
                <a:ext uri="{FF2B5EF4-FFF2-40B4-BE49-F238E27FC236}">
                  <a16:creationId xmlns:a16="http://schemas.microsoft.com/office/drawing/2014/main" id="{ADF064AF-CC3B-7F48-8E54-1B6D871F7A62}"/>
                </a:ext>
              </a:extLst>
            </p:cNvPr>
            <p:cNvSpPr txBox="1">
              <a:spLocks noChangeArrowheads="1"/>
            </p:cNvSpPr>
            <p:nvPr/>
          </p:nvSpPr>
          <p:spPr bwMode="auto">
            <a:xfrm>
              <a:off x="4320331"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i="0"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i="0"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sp>
        <p:nvSpPr>
          <p:cNvPr id="28" name="Rectangle 2">
            <a:extLst>
              <a:ext uri="{FF2B5EF4-FFF2-40B4-BE49-F238E27FC236}">
                <a16:creationId xmlns:a16="http://schemas.microsoft.com/office/drawing/2014/main" id="{1782A474-DEC8-1F4D-B6B1-6DA6489364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112633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p:tgtEl>
                                          <p:spTgt spid="28"/>
                                        </p:tgtEl>
                                        <p:attrNameLst>
                                          <p:attrName>ppt_y</p:attrName>
                                        </p:attrNameLst>
                                      </p:cBhvr>
                                      <p:tavLst>
                                        <p:tav tm="0">
                                          <p:val>
                                            <p:strVal val="#ppt_y+#ppt_h*1.125000"/>
                                          </p:val>
                                        </p:tav>
                                        <p:tav tm="100000">
                                          <p:val>
                                            <p:strVal val="#ppt_y"/>
                                          </p:val>
                                        </p:tav>
                                      </p:tavLst>
                                    </p:anim>
                                    <p:animEffect transition="in" filter="wipe(up)">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9898EF4-C930-5F4B-87E1-F3A1B352F765}"/>
              </a:ext>
            </a:extLst>
          </p:cNvPr>
          <p:cNvPicPr>
            <a:picLocks noChangeAspect="1"/>
          </p:cNvPicPr>
          <p:nvPr/>
        </p:nvPicPr>
        <p:blipFill>
          <a:blip r:embed="rId3"/>
          <a:stretch>
            <a:fillRect/>
          </a:stretch>
        </p:blipFill>
        <p:spPr>
          <a:xfrm>
            <a:off x="0" y="760095"/>
            <a:ext cx="9144000" cy="6097905"/>
          </a:xfrm>
          <a:prstGeom prst="rect">
            <a:avLst/>
          </a:prstGeom>
        </p:spPr>
      </p:pic>
      <p:sp>
        <p:nvSpPr>
          <p:cNvPr id="900098" name="Rectangle 2"/>
          <p:cNvSpPr>
            <a:spLocks noGrp="1" noChangeArrowheads="1"/>
          </p:cNvSpPr>
          <p:nvPr>
            <p:ph type="ctrTitle"/>
          </p:nvPr>
        </p:nvSpPr>
        <p:spPr>
          <a:xfrm>
            <a:off x="0" y="-27384"/>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يسوع هو الوسيط بينك وبين الله </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26CA80B5-AFD9-944D-B1B4-75E6442CFA58}"/>
              </a:ext>
            </a:extLst>
          </p:cNvPr>
          <p:cNvSpPr txBox="1">
            <a:spLocks noChangeArrowheads="1"/>
          </p:cNvSpPr>
          <p:nvPr/>
        </p:nvSpPr>
        <p:spPr bwMode="auto">
          <a:xfrm>
            <a:off x="1279200" y="6060428"/>
            <a:ext cx="7512021" cy="769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26011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512" y="23485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حياة الملكوت توازن بين المحبة والحق (عدد 1-6) حتى لا يبطل اي منهما الاخر</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06031A49-2158-B148-A00B-82814D04DD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780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١٦٩</a:t>
            </a:r>
          </a:p>
        </p:txBody>
      </p:sp>
    </p:spTree>
    <p:extLst>
      <p:ext uri="{BB962C8B-B14F-4D97-AF65-F5344CB8AC3E}">
        <p14:creationId xmlns:p14="http://schemas.microsoft.com/office/powerpoint/2010/main" val="1417699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تم مخاطبة امرأة مجهولة واولادها ( ع 1), والذين من المحتمل ان يكونوا قد فتحوا منازلهم لخدمات الكنيسة وايواء او استقبال الوعاظ او الكارزين الرحالة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DB9B6F30-9540-AB4A-89C2-6ECB4CE93C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9833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2"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احد الادلة على الخلاص هو الاستمرار في الايمان بأن يسوع المسيح مات بجسد حقيقي (عد. 7), في حين ان اولئك الذين ينكرون هذا « ليس لديهم الله « (عد. 9), مما يعني انهم يفقدون المجازة او المكافأة على الارجح (عد. 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3311EE03-3F59-404F-A88A-A14105EB13F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785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الاله </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السيد حتى لو كان انسان, « الكثير من المخادعين انتشروا في العالم . وهؤلاء ينكرون ان يسوع المسيح جاء بجسد حقيقي . مثل هؤلاء هم مخادعون وعدو للمسيح « ( عد. 7 )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02D6DA25-8092-5048-9892-8B6C3F3B669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58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6673" name="Rectangle 2"/>
          <p:cNvSpPr>
            <a:spLocks noGrp="1" noChangeArrowheads="1"/>
          </p:cNvSpPr>
          <p:nvPr>
            <p:ph type="title" idx="4294967295"/>
          </p:nvPr>
        </p:nvSpPr>
        <p:spPr>
          <a:xfrm>
            <a:off x="2392363" y="228600"/>
            <a:ext cx="4389437" cy="533400"/>
          </a:xfrm>
          <a:solidFill>
            <a:schemeClr val="bg1"/>
          </a:solidFill>
        </p:spPr>
        <p:txBody>
          <a:bodyPr/>
          <a:lstStyle/>
          <a:p>
            <a:pPr algn="ctr" rtl="1" eaLnBrk="1" hangingPunct="1"/>
            <a:r>
              <a:rPr lang="ar-SA"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en-US" sz="3600" b="1" dirty="0">
                <a:solidFill>
                  <a:srgbClr val="FFFFFF"/>
                </a:solidFill>
                <a:latin typeface="Arial" panose="020B0604020202020204" pitchFamily="34" charset="0"/>
                <a:ea typeface="ＭＳ Ｐゴシック" charset="0"/>
                <a:cs typeface="+mn-cs"/>
              </a:rPr>
              <a:t>– </a:t>
            </a:r>
            <a:r>
              <a:rPr lang="ar-SA" sz="3600" b="1" dirty="0">
                <a:solidFill>
                  <a:srgbClr val="FFFFFF"/>
                </a:solidFill>
                <a:latin typeface="Arial" panose="020B0604020202020204" pitchFamily="34" charset="0"/>
                <a:ea typeface="ＭＳ Ｐゴシック" charset="0"/>
                <a:cs typeface="+mn-cs"/>
              </a:rPr>
              <a:t>مخطط ملخص </a:t>
            </a:r>
            <a:endParaRPr lang="en-US" sz="3600" b="1" dirty="0">
              <a:solidFill>
                <a:srgbClr val="FFFFFF"/>
              </a:solidFill>
              <a:latin typeface="Arial" panose="020B0604020202020204" pitchFamily="34" charset="0"/>
              <a:ea typeface="ＭＳ Ｐゴシック" charset="0"/>
              <a:cs typeface="+mn-cs"/>
            </a:endParaRPr>
          </a:p>
        </p:txBody>
      </p:sp>
      <p:sp>
        <p:nvSpPr>
          <p:cNvPr id="156674" name="Text Box 7"/>
          <p:cNvSpPr txBox="1">
            <a:spLocks noChangeArrowheads="1"/>
          </p:cNvSpPr>
          <p:nvPr/>
        </p:nvSpPr>
        <p:spPr bwMode="auto">
          <a:xfrm>
            <a:off x="8413385" y="444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grpSp>
        <p:nvGrpSpPr>
          <p:cNvPr id="156675" name="Group 72"/>
          <p:cNvGrpSpPr>
            <a:grpSpLocks/>
          </p:cNvGrpSpPr>
          <p:nvPr/>
        </p:nvGrpSpPr>
        <p:grpSpPr bwMode="auto">
          <a:xfrm>
            <a:off x="133350" y="838200"/>
            <a:ext cx="8858250" cy="5867400"/>
            <a:chOff x="24" y="576"/>
            <a:chExt cx="4200" cy="3552"/>
          </a:xfrm>
        </p:grpSpPr>
        <p:grpSp>
          <p:nvGrpSpPr>
            <p:cNvPr id="156676" name="Group 34"/>
            <p:cNvGrpSpPr>
              <a:grpSpLocks/>
            </p:cNvGrpSpPr>
            <p:nvPr/>
          </p:nvGrpSpPr>
          <p:grpSpPr bwMode="auto">
            <a:xfrm>
              <a:off x="24" y="576"/>
              <a:ext cx="4200" cy="394"/>
              <a:chOff x="0" y="0"/>
              <a:chExt cx="4200" cy="653"/>
            </a:xfrm>
          </p:grpSpPr>
          <p:sp>
            <p:nvSpPr>
              <p:cNvPr id="9224" name="Rectangle 8"/>
              <p:cNvSpPr>
                <a:spLocks noChangeArrowheads="1"/>
              </p:cNvSpPr>
              <p:nvPr/>
            </p:nvSpPr>
            <p:spPr bwMode="auto">
              <a:xfrm>
                <a:off x="32" y="0"/>
                <a:ext cx="4135" cy="653"/>
              </a:xfrm>
              <a:prstGeom prst="rect">
                <a:avLst/>
              </a:prstGeom>
              <a:gradFill rotWithShape="1">
                <a:gsLst>
                  <a:gs pos="0">
                    <a:srgbClr val="FF6699"/>
                  </a:gs>
                  <a:gs pos="50000">
                    <a:srgbClr val="FF6699">
                      <a:gamma/>
                      <a:shade val="46275"/>
                      <a:invGamma/>
                    </a:srgbClr>
                  </a:gs>
                  <a:gs pos="100000">
                    <a:srgbClr val="FF6699"/>
                  </a:gs>
                </a:gsLst>
                <a:lin ang="5400000" scaled="1"/>
              </a:gradFill>
              <a:ln w="12700" cap="sq">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宋体" charset="0"/>
                    <a:cs typeface="宋体" charset="0"/>
                  </a:rPr>
                  <a:t>حدود المحبة </a:t>
                </a:r>
                <a:endPar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156729" name="Rectangle 33"/>
              <p:cNvSpPr>
                <a:spLocks noChangeArrowheads="1"/>
              </p:cNvSpPr>
              <p:nvPr/>
            </p:nvSpPr>
            <p:spPr bwMode="auto">
              <a:xfrm>
                <a:off x="0" y="0"/>
                <a:ext cx="4200"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77" name="Group 36"/>
            <p:cNvGrpSpPr>
              <a:grpSpLocks/>
            </p:cNvGrpSpPr>
            <p:nvPr/>
          </p:nvGrpSpPr>
          <p:grpSpPr bwMode="auto">
            <a:xfrm>
              <a:off x="24" y="970"/>
              <a:ext cx="2128" cy="371"/>
              <a:chOff x="0" y="653"/>
              <a:chExt cx="2128" cy="615"/>
            </a:xfrm>
          </p:grpSpPr>
          <p:sp>
            <p:nvSpPr>
              <p:cNvPr id="156726" name="Rectangle 10"/>
              <p:cNvSpPr>
                <a:spLocks noChangeArrowheads="1"/>
              </p:cNvSpPr>
              <p:nvPr/>
            </p:nvSpPr>
            <p:spPr bwMode="auto">
              <a:xfrm>
                <a:off x="32" y="65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مساعدة المعلمين الحقيقيون</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7" name="Rectangle 35"/>
              <p:cNvSpPr>
                <a:spLocks noChangeArrowheads="1"/>
              </p:cNvSpPr>
              <p:nvPr/>
            </p:nvSpPr>
            <p:spPr bwMode="auto">
              <a:xfrm>
                <a:off x="0" y="65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78" name="Group 38"/>
            <p:cNvGrpSpPr>
              <a:grpSpLocks/>
            </p:cNvGrpSpPr>
            <p:nvPr/>
          </p:nvGrpSpPr>
          <p:grpSpPr bwMode="auto">
            <a:xfrm>
              <a:off x="2152" y="970"/>
              <a:ext cx="2072" cy="371"/>
              <a:chOff x="2128" y="653"/>
              <a:chExt cx="2072" cy="615"/>
            </a:xfrm>
          </p:grpSpPr>
          <p:sp>
            <p:nvSpPr>
              <p:cNvPr id="156724" name="Rectangle 11"/>
              <p:cNvSpPr>
                <a:spLocks noChangeArrowheads="1"/>
              </p:cNvSpPr>
              <p:nvPr/>
            </p:nvSpPr>
            <p:spPr bwMode="auto">
              <a:xfrm>
                <a:off x="2160" y="65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ابتعد عن المعلمين الكذبة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5" name="Rectangle 37"/>
              <p:cNvSpPr>
                <a:spLocks noChangeArrowheads="1"/>
              </p:cNvSpPr>
              <p:nvPr/>
            </p:nvSpPr>
            <p:spPr bwMode="auto">
              <a:xfrm>
                <a:off x="2128" y="65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79" name="Group 40"/>
            <p:cNvGrpSpPr>
              <a:grpSpLocks/>
            </p:cNvGrpSpPr>
            <p:nvPr/>
          </p:nvGrpSpPr>
          <p:grpSpPr bwMode="auto">
            <a:xfrm>
              <a:off x="24" y="1341"/>
              <a:ext cx="2128" cy="370"/>
              <a:chOff x="0" y="1268"/>
              <a:chExt cx="2128" cy="615"/>
            </a:xfrm>
          </p:grpSpPr>
          <p:sp>
            <p:nvSpPr>
              <p:cNvPr id="156722" name="Rectangle 13"/>
              <p:cNvSpPr>
                <a:spLocks noChangeArrowheads="1"/>
              </p:cNvSpPr>
              <p:nvPr/>
            </p:nvSpPr>
            <p:spPr bwMode="auto">
              <a:xfrm>
                <a:off x="32" y="126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1-6</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3" name="Rectangle 39"/>
              <p:cNvSpPr>
                <a:spLocks noChangeArrowheads="1"/>
              </p:cNvSpPr>
              <p:nvPr/>
            </p:nvSpPr>
            <p:spPr bwMode="auto">
              <a:xfrm>
                <a:off x="0" y="126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0" name="Group 42"/>
            <p:cNvGrpSpPr>
              <a:grpSpLocks/>
            </p:cNvGrpSpPr>
            <p:nvPr/>
          </p:nvGrpSpPr>
          <p:grpSpPr bwMode="auto">
            <a:xfrm>
              <a:off x="2152" y="1341"/>
              <a:ext cx="2072" cy="370"/>
              <a:chOff x="2128" y="1268"/>
              <a:chExt cx="2072" cy="615"/>
            </a:xfrm>
          </p:grpSpPr>
          <p:sp>
            <p:nvSpPr>
              <p:cNvPr id="156720" name="Rectangle 14"/>
              <p:cNvSpPr>
                <a:spLocks noChangeArrowheads="1"/>
              </p:cNvSpPr>
              <p:nvPr/>
            </p:nvSpPr>
            <p:spPr bwMode="auto">
              <a:xfrm>
                <a:off x="2160" y="126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7 -13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1" name="Rectangle 41"/>
              <p:cNvSpPr>
                <a:spLocks noChangeArrowheads="1"/>
              </p:cNvSpPr>
              <p:nvPr/>
            </p:nvSpPr>
            <p:spPr bwMode="auto">
              <a:xfrm>
                <a:off x="2128" y="126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1" name="Group 44"/>
            <p:cNvGrpSpPr>
              <a:grpSpLocks/>
            </p:cNvGrpSpPr>
            <p:nvPr/>
          </p:nvGrpSpPr>
          <p:grpSpPr bwMode="auto">
            <a:xfrm>
              <a:off x="24" y="1711"/>
              <a:ext cx="2128" cy="371"/>
              <a:chOff x="0" y="1883"/>
              <a:chExt cx="2128" cy="615"/>
            </a:xfrm>
          </p:grpSpPr>
          <p:sp>
            <p:nvSpPr>
              <p:cNvPr id="156718" name="Rectangle 16"/>
              <p:cNvSpPr>
                <a:spLocks noChangeArrowheads="1"/>
              </p:cNvSpPr>
              <p:nvPr/>
            </p:nvSpPr>
            <p:spPr bwMode="auto">
              <a:xfrm>
                <a:off x="32" y="188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السير في الوصايا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9" name="Rectangle 43"/>
              <p:cNvSpPr>
                <a:spLocks noChangeArrowheads="1"/>
              </p:cNvSpPr>
              <p:nvPr/>
            </p:nvSpPr>
            <p:spPr bwMode="auto">
              <a:xfrm>
                <a:off x="0" y="188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2" name="Group 46"/>
            <p:cNvGrpSpPr>
              <a:grpSpLocks/>
            </p:cNvGrpSpPr>
            <p:nvPr/>
          </p:nvGrpSpPr>
          <p:grpSpPr bwMode="auto">
            <a:xfrm>
              <a:off x="2152" y="1711"/>
              <a:ext cx="2072" cy="371"/>
              <a:chOff x="2128" y="1883"/>
              <a:chExt cx="2072" cy="615"/>
            </a:xfrm>
          </p:grpSpPr>
          <p:sp>
            <p:nvSpPr>
              <p:cNvPr id="156716" name="Rectangle 17"/>
              <p:cNvSpPr>
                <a:spLocks noChangeArrowheads="1"/>
              </p:cNvSpPr>
              <p:nvPr/>
            </p:nvSpPr>
            <p:spPr bwMode="auto">
              <a:xfrm>
                <a:off x="2160" y="188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احترس من المزيفون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7" name="Rectangle 45"/>
              <p:cNvSpPr>
                <a:spLocks noChangeArrowheads="1"/>
              </p:cNvSpPr>
              <p:nvPr/>
            </p:nvSpPr>
            <p:spPr bwMode="auto">
              <a:xfrm>
                <a:off x="2128" y="188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3" name="Group 48"/>
            <p:cNvGrpSpPr>
              <a:grpSpLocks/>
            </p:cNvGrpSpPr>
            <p:nvPr/>
          </p:nvGrpSpPr>
          <p:grpSpPr bwMode="auto">
            <a:xfrm>
              <a:off x="24" y="2082"/>
              <a:ext cx="2128" cy="371"/>
              <a:chOff x="0" y="2498"/>
              <a:chExt cx="2128" cy="615"/>
            </a:xfrm>
          </p:grpSpPr>
          <p:sp>
            <p:nvSpPr>
              <p:cNvPr id="156714" name="Rectangle 19"/>
              <p:cNvSpPr>
                <a:spLocks noChangeArrowheads="1"/>
              </p:cNvSpPr>
              <p:nvPr/>
            </p:nvSpPr>
            <p:spPr bwMode="auto">
              <a:xfrm>
                <a:off x="32" y="249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إيجابي </a:t>
                </a: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5" name="Rectangle 47"/>
              <p:cNvSpPr>
                <a:spLocks noChangeArrowheads="1"/>
              </p:cNvSpPr>
              <p:nvPr/>
            </p:nvSpPr>
            <p:spPr bwMode="auto">
              <a:xfrm>
                <a:off x="0" y="249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4" name="Group 50"/>
            <p:cNvGrpSpPr>
              <a:grpSpLocks/>
            </p:cNvGrpSpPr>
            <p:nvPr/>
          </p:nvGrpSpPr>
          <p:grpSpPr bwMode="auto">
            <a:xfrm>
              <a:off x="2152" y="2082"/>
              <a:ext cx="2072" cy="371"/>
              <a:chOff x="2128" y="2498"/>
              <a:chExt cx="2072" cy="615"/>
            </a:xfrm>
          </p:grpSpPr>
          <p:sp>
            <p:nvSpPr>
              <p:cNvPr id="156712" name="Rectangle 20"/>
              <p:cNvSpPr>
                <a:spLocks noChangeArrowheads="1"/>
              </p:cNvSpPr>
              <p:nvPr/>
            </p:nvSpPr>
            <p:spPr bwMode="auto">
              <a:xfrm>
                <a:off x="2160" y="249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سلبي </a:t>
                </a: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p:txBody>
          </p:sp>
          <p:sp>
            <p:nvSpPr>
              <p:cNvPr id="156713" name="Rectangle 49"/>
              <p:cNvSpPr>
                <a:spLocks noChangeArrowheads="1"/>
              </p:cNvSpPr>
              <p:nvPr/>
            </p:nvSpPr>
            <p:spPr bwMode="auto">
              <a:xfrm>
                <a:off x="2128" y="249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5" name="Group 52"/>
            <p:cNvGrpSpPr>
              <a:grpSpLocks/>
            </p:cNvGrpSpPr>
            <p:nvPr/>
          </p:nvGrpSpPr>
          <p:grpSpPr bwMode="auto">
            <a:xfrm>
              <a:off x="24" y="2453"/>
              <a:ext cx="2128" cy="371"/>
              <a:chOff x="0" y="3113"/>
              <a:chExt cx="2128" cy="615"/>
            </a:xfrm>
          </p:grpSpPr>
          <p:sp>
            <p:nvSpPr>
              <p:cNvPr id="156710" name="Rectangle 22"/>
              <p:cNvSpPr>
                <a:spLocks noChangeArrowheads="1"/>
              </p:cNvSpPr>
              <p:nvPr/>
            </p:nvSpPr>
            <p:spPr bwMode="auto">
              <a:xfrm>
                <a:off x="32" y="311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يظهر الحق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1" name="Rectangle 51"/>
              <p:cNvSpPr>
                <a:spLocks noChangeArrowheads="1"/>
              </p:cNvSpPr>
              <p:nvPr/>
            </p:nvSpPr>
            <p:spPr bwMode="auto">
              <a:xfrm>
                <a:off x="0" y="311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6" name="Group 54"/>
            <p:cNvGrpSpPr>
              <a:grpSpLocks/>
            </p:cNvGrpSpPr>
            <p:nvPr/>
          </p:nvGrpSpPr>
          <p:grpSpPr bwMode="auto">
            <a:xfrm>
              <a:off x="2152" y="2453"/>
              <a:ext cx="2072" cy="371"/>
              <a:chOff x="2128" y="3113"/>
              <a:chExt cx="2072" cy="615"/>
            </a:xfrm>
          </p:grpSpPr>
          <p:sp>
            <p:nvSpPr>
              <p:cNvPr id="156708" name="Rectangle 23"/>
              <p:cNvSpPr>
                <a:spLocks noChangeArrowheads="1"/>
              </p:cNvSpPr>
              <p:nvPr/>
            </p:nvSpPr>
            <p:spPr bwMode="auto">
              <a:xfrm>
                <a:off x="2160" y="311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يدافع عن الحق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09" name="Rectangle 53"/>
              <p:cNvSpPr>
                <a:spLocks noChangeArrowheads="1"/>
              </p:cNvSpPr>
              <p:nvPr/>
            </p:nvSpPr>
            <p:spPr bwMode="auto">
              <a:xfrm>
                <a:off x="2128" y="311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7" name="Group 56"/>
            <p:cNvGrpSpPr>
              <a:grpSpLocks/>
            </p:cNvGrpSpPr>
            <p:nvPr/>
          </p:nvGrpSpPr>
          <p:grpSpPr bwMode="auto">
            <a:xfrm>
              <a:off x="24" y="2824"/>
              <a:ext cx="712" cy="562"/>
              <a:chOff x="0" y="3728"/>
              <a:chExt cx="712" cy="933"/>
            </a:xfrm>
          </p:grpSpPr>
          <p:sp>
            <p:nvSpPr>
              <p:cNvPr id="156706" name="Rectangle 25"/>
              <p:cNvSpPr>
                <a:spLocks noChangeArrowheads="1"/>
              </p:cNvSpPr>
              <p:nvPr/>
            </p:nvSpPr>
            <p:spPr bwMode="auto">
              <a:xfrm>
                <a:off x="32"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تحيات بالحق والمحبة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7" name="Rectangle 55"/>
              <p:cNvSpPr>
                <a:spLocks noChangeArrowheads="1"/>
              </p:cNvSpPr>
              <p:nvPr/>
            </p:nvSpPr>
            <p:spPr bwMode="auto">
              <a:xfrm>
                <a:off x="0"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8" name="Group 58"/>
            <p:cNvGrpSpPr>
              <a:grpSpLocks/>
            </p:cNvGrpSpPr>
            <p:nvPr/>
          </p:nvGrpSpPr>
          <p:grpSpPr bwMode="auto">
            <a:xfrm>
              <a:off x="736" y="2824"/>
              <a:ext cx="712" cy="562"/>
              <a:chOff x="712" y="3728"/>
              <a:chExt cx="712" cy="933"/>
            </a:xfrm>
          </p:grpSpPr>
          <p:sp>
            <p:nvSpPr>
              <p:cNvPr id="156704" name="Rectangle 26"/>
              <p:cNvSpPr>
                <a:spLocks noChangeArrowheads="1"/>
              </p:cNvSpPr>
              <p:nvPr/>
            </p:nvSpPr>
            <p:spPr bwMode="auto">
              <a:xfrm>
                <a:off x="744"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امتدح</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الطاعة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(4)</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5" name="Rectangle 57"/>
              <p:cNvSpPr>
                <a:spLocks noChangeArrowheads="1"/>
              </p:cNvSpPr>
              <p:nvPr/>
            </p:nvSpPr>
            <p:spPr bwMode="auto">
              <a:xfrm>
                <a:off x="712"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89" name="Group 60"/>
            <p:cNvGrpSpPr>
              <a:grpSpLocks/>
            </p:cNvGrpSpPr>
            <p:nvPr/>
          </p:nvGrpSpPr>
          <p:grpSpPr bwMode="auto">
            <a:xfrm>
              <a:off x="1448" y="2824"/>
              <a:ext cx="704" cy="562"/>
              <a:chOff x="1424" y="3728"/>
              <a:chExt cx="704" cy="933"/>
            </a:xfrm>
          </p:grpSpPr>
          <p:sp>
            <p:nvSpPr>
              <p:cNvPr id="156702" name="Rectangle 27"/>
              <p:cNvSpPr>
                <a:spLocks noChangeArrowheads="1"/>
              </p:cNvSpPr>
              <p:nvPr/>
            </p:nvSpPr>
            <p:spPr bwMode="auto">
              <a:xfrm>
                <a:off x="1456" y="3728"/>
                <a:ext cx="640"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حض على 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(5-6)</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3" name="Rectangle 59"/>
              <p:cNvSpPr>
                <a:spLocks noChangeArrowheads="1"/>
              </p:cNvSpPr>
              <p:nvPr/>
            </p:nvSpPr>
            <p:spPr bwMode="auto">
              <a:xfrm>
                <a:off x="1424" y="3728"/>
                <a:ext cx="704"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90" name="Group 62"/>
            <p:cNvGrpSpPr>
              <a:grpSpLocks/>
            </p:cNvGrpSpPr>
            <p:nvPr/>
          </p:nvGrpSpPr>
          <p:grpSpPr bwMode="auto">
            <a:xfrm>
              <a:off x="2152" y="2824"/>
              <a:ext cx="1040" cy="562"/>
              <a:chOff x="2128" y="3728"/>
              <a:chExt cx="1040" cy="933"/>
            </a:xfrm>
          </p:grpSpPr>
          <p:sp>
            <p:nvSpPr>
              <p:cNvPr id="156700" name="Rectangle 28"/>
              <p:cNvSpPr>
                <a:spLocks noChangeArrowheads="1"/>
              </p:cNvSpPr>
              <p:nvPr/>
            </p:nvSpPr>
            <p:spPr bwMode="auto">
              <a:xfrm>
                <a:off x="2160" y="3728"/>
                <a:ext cx="976"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حظر مساعدة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لمعلمين الكذبة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(7-11)</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1" name="Rectangle 61"/>
              <p:cNvSpPr>
                <a:spLocks noChangeArrowheads="1"/>
              </p:cNvSpPr>
              <p:nvPr/>
            </p:nvSpPr>
            <p:spPr bwMode="auto">
              <a:xfrm>
                <a:off x="2128" y="3728"/>
                <a:ext cx="1040"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91" name="Group 64"/>
            <p:cNvGrpSpPr>
              <a:grpSpLocks/>
            </p:cNvGrpSpPr>
            <p:nvPr/>
          </p:nvGrpSpPr>
          <p:grpSpPr bwMode="auto">
            <a:xfrm>
              <a:off x="3192" y="2824"/>
              <a:ext cx="1032" cy="562"/>
              <a:chOff x="3168" y="3728"/>
              <a:chExt cx="1032" cy="933"/>
            </a:xfrm>
          </p:grpSpPr>
          <p:sp>
            <p:nvSpPr>
              <p:cNvPr id="156698" name="Rectangle 29"/>
              <p:cNvSpPr>
                <a:spLocks noChangeArrowheads="1"/>
              </p:cNvSpPr>
              <p:nvPr/>
            </p:nvSpPr>
            <p:spPr bwMode="auto">
              <a:xfrm>
                <a:off x="3200" y="3728"/>
                <a:ext cx="96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زيارة متوقعة &amp; وتحيات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(12-13)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699" name="Rectangle 63"/>
              <p:cNvSpPr>
                <a:spLocks noChangeArrowheads="1"/>
              </p:cNvSpPr>
              <p:nvPr/>
            </p:nvSpPr>
            <p:spPr bwMode="auto">
              <a:xfrm>
                <a:off x="3168" y="3728"/>
                <a:ext cx="103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92" name="Group 68"/>
            <p:cNvGrpSpPr>
              <a:grpSpLocks/>
            </p:cNvGrpSpPr>
            <p:nvPr/>
          </p:nvGrpSpPr>
          <p:grpSpPr bwMode="auto">
            <a:xfrm>
              <a:off x="24" y="3386"/>
              <a:ext cx="4200" cy="371"/>
              <a:chOff x="0" y="4661"/>
              <a:chExt cx="5712" cy="615"/>
            </a:xfrm>
          </p:grpSpPr>
          <p:sp>
            <p:nvSpPr>
              <p:cNvPr id="156696" name="Rectangle 31"/>
              <p:cNvSpPr>
                <a:spLocks noChangeArrowheads="1"/>
              </p:cNvSpPr>
              <p:nvPr/>
            </p:nvSpPr>
            <p:spPr bwMode="auto">
              <a:xfrm>
                <a:off x="32" y="4661"/>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افسس </a:t>
                </a:r>
                <a:endPar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697" name="Rectangle 67"/>
              <p:cNvSpPr>
                <a:spLocks noChangeArrowheads="1"/>
              </p:cNvSpPr>
              <p:nvPr/>
            </p:nvSpPr>
            <p:spPr bwMode="auto">
              <a:xfrm>
                <a:off x="0" y="4661"/>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nvGrpSpPr>
            <p:cNvPr id="156693" name="Group 70"/>
            <p:cNvGrpSpPr>
              <a:grpSpLocks/>
            </p:cNvGrpSpPr>
            <p:nvPr/>
          </p:nvGrpSpPr>
          <p:grpSpPr bwMode="auto">
            <a:xfrm>
              <a:off x="24" y="3757"/>
              <a:ext cx="4200" cy="371"/>
              <a:chOff x="0" y="5276"/>
              <a:chExt cx="5712" cy="615"/>
            </a:xfrm>
          </p:grpSpPr>
          <p:sp>
            <p:nvSpPr>
              <p:cNvPr id="156694" name="Rectangle 32"/>
              <p:cNvSpPr>
                <a:spLocks noChangeArrowheads="1"/>
              </p:cNvSpPr>
              <p:nvPr/>
            </p:nvSpPr>
            <p:spPr bwMode="auto">
              <a:xfrm>
                <a:off x="32" y="5276"/>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ب.م </a:t>
                </a:r>
                <a:r>
                  <a:rPr kumimoji="0" lang="en-US" altLang="zh-CN" sz="2800" b="1" i="0"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85-95</a:t>
                </a:r>
              </a:p>
            </p:txBody>
          </p:sp>
          <p:sp>
            <p:nvSpPr>
              <p:cNvPr id="156695" name="Rectangle 69"/>
              <p:cNvSpPr>
                <a:spLocks noChangeArrowheads="1"/>
              </p:cNvSpPr>
              <p:nvPr/>
            </p:nvSpPr>
            <p:spPr bwMode="auto">
              <a:xfrm>
                <a:off x="0" y="5276"/>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cs typeface="+mn-cs"/>
                </a:endParaRPr>
              </a:p>
            </p:txBody>
          </p:sp>
        </p:grpSp>
      </p:grpSp>
    </p:spTree>
    <p:extLst>
      <p:ext uri="{BB962C8B-B14F-4D97-AF65-F5344CB8AC3E}">
        <p14:creationId xmlns:p14="http://schemas.microsoft.com/office/powerpoint/2010/main" val="76696564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6673"/>
                                        </p:tgtEl>
                                        <p:attrNameLst>
                                          <p:attrName>style.visibility</p:attrName>
                                        </p:attrNameLst>
                                      </p:cBhvr>
                                      <p:to>
                                        <p:strVal val="visible"/>
                                      </p:to>
                                    </p:set>
                                    <p:animEffect transition="in" filter="blinds(horizontal)">
                                      <p:cBhvr>
                                        <p:cTn id="7" dur="500"/>
                                        <p:tgtEl>
                                          <p:spTgt spid="156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3" grpId="0" animBg="1"/>
    </p:bldLst>
  </p:timing>
</p:sld>
</file>

<file path=ppt/slides/slide4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Acrostic Bible – </a:t>
            </a:r>
            <a:r>
              <a:rPr lang="ar-SA" dirty="0">
                <a:latin typeface="Times New Roman" charset="0"/>
                <a:ea typeface="ＭＳ Ｐゴシック" charset="0"/>
                <a:cs typeface="ＭＳ Ｐゴシック" charset="0"/>
              </a:rPr>
              <a:t>2 يوحنا</a:t>
            </a:r>
            <a:endParaRPr lang="en-US" dirty="0">
              <a:latin typeface="Times New Roman" charset="0"/>
              <a:ea typeface="ＭＳ Ｐゴシック" charset="0"/>
              <a:cs typeface="ＭＳ Ｐゴシック" charset="0"/>
            </a:endParaRPr>
          </a:p>
        </p:txBody>
      </p:sp>
      <p:pic>
        <p:nvPicPr>
          <p:cNvPr id="1228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115888"/>
            <a:ext cx="5276850" cy="659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6"/>
          <p:cNvSpPr txBox="1">
            <a:spLocks noChangeArrowheads="1"/>
          </p:cNvSpPr>
          <p:nvPr/>
        </p:nvSpPr>
        <p:spPr bwMode="auto">
          <a:xfrm>
            <a:off x="1066800" y="115888"/>
            <a:ext cx="53340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4400" b="1" i="1" u="none" strike="noStrike" kern="1200" cap="none" spc="0" normalizeH="0" baseline="0" noProof="0" dirty="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٢ يوحنا</a:t>
            </a:r>
          </a:p>
        </p:txBody>
      </p:sp>
      <p:sp>
        <p:nvSpPr>
          <p:cNvPr id="9" name="Rectangle 7"/>
          <p:cNvSpPr txBox="1">
            <a:spLocks noChangeArrowheads="1"/>
          </p:cNvSpPr>
          <p:nvPr/>
        </p:nvSpPr>
        <p:spPr bwMode="auto">
          <a:xfrm>
            <a:off x="1115616" y="4077072"/>
            <a:ext cx="2952328" cy="1944216"/>
          </a:xfrm>
          <a:prstGeom prst="rect">
            <a:avLst/>
          </a:prstGeom>
          <a:solidFill>
            <a:schemeClr val="bg1"/>
          </a:solidFill>
          <a:ln w="9525">
            <a:no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حدود المحبة </a:t>
            </a:r>
            <a:endParaRPr kumimoji="0" lang="en-US" sz="4800" b="1" i="0"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1"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22885" name="Text Box 6"/>
          <p:cNvSpPr txBox="1">
            <a:spLocks noChangeArrowheads="1"/>
          </p:cNvSpPr>
          <p:nvPr/>
        </p:nvSpPr>
        <p:spPr bwMode="auto">
          <a:xfrm>
            <a:off x="533400" y="764704"/>
            <a:ext cx="5638800" cy="1509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حب  للسيدة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4-6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الحث على محبة الاخرين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7-11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خداع المسيح الدجال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12-13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الشوق او التوق للقيام بالزيارة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Tree>
    <p:extLst>
      <p:ext uri="{BB962C8B-B14F-4D97-AF65-F5344CB8AC3E}">
        <p14:creationId xmlns:p14="http://schemas.microsoft.com/office/powerpoint/2010/main" val="18757670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ow to be discerning">
            <a:extLst>
              <a:ext uri="{FF2B5EF4-FFF2-40B4-BE49-F238E27FC236}">
                <a16:creationId xmlns:a16="http://schemas.microsoft.com/office/drawing/2014/main" id="{8A72CBBE-905D-2F42-8EB0-8179923AA5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يوحنا</a:t>
            </a:r>
            <a:endParaRPr kumimoji="0" lang="en-US" sz="8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26143"/>
            <a:ext cx="9120187" cy="1446653"/>
          </a:xfrm>
          <a:effectLst/>
        </p:spPr>
        <p:txBody>
          <a:bodyPr/>
          <a:lstStyle/>
          <a:p>
            <a:pPr>
              <a:defRPr/>
            </a:pPr>
            <a:r>
              <a:rPr lang="ar-SA" sz="11500" dirty="0">
                <a:solidFill>
                  <a:schemeClr val="tx1"/>
                </a:solidFill>
                <a:ea typeface="ＭＳ Ｐゴシック" charset="0"/>
                <a:cs typeface="ＭＳ Ｐゴシック" charset="0"/>
              </a:rPr>
              <a:t>كن مميزا </a:t>
            </a:r>
            <a:endParaRPr lang="en-US" sz="11500" dirty="0">
              <a:solidFill>
                <a:schemeClr val="tx1"/>
              </a:solidFill>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204399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ChangeArrowheads="1"/>
          </p:cNvSpPr>
          <p:nvPr>
            <p:ph type="title"/>
          </p:nvPr>
        </p:nvSpPr>
        <p:spPr>
          <a:xfrm>
            <a:off x="-1618553" y="-56964"/>
            <a:ext cx="7772400"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دراسة حالة ....</a:t>
            </a:r>
            <a:endParaRPr lang="en-US" b="1" dirty="0">
              <a:latin typeface="Arial" panose="020B0604020202020204" pitchFamily="34" charset="0"/>
              <a:ea typeface="ＭＳ Ｐゴシック" charset="0"/>
              <a:cs typeface="Arial" panose="020B0604020202020204" pitchFamily="34" charset="0"/>
            </a:endParaRPr>
          </a:p>
        </p:txBody>
      </p:sp>
      <p:sp>
        <p:nvSpPr>
          <p:cNvPr id="24579" name="Rectangle 3"/>
          <p:cNvSpPr>
            <a:spLocks noGrp="1" noChangeArrowheads="1"/>
          </p:cNvSpPr>
          <p:nvPr>
            <p:ph type="body" idx="1"/>
          </p:nvPr>
        </p:nvSpPr>
        <p:spPr>
          <a:xfrm>
            <a:off x="1173163" y="1058416"/>
            <a:ext cx="5075237" cy="2658616"/>
          </a:xfrm>
        </p:spPr>
        <p:txBody>
          <a:bodyPr/>
          <a:lstStyle/>
          <a:p>
            <a:pPr algn="r" rtl="1" eaLnBrk="1" hangingPunct="1"/>
            <a:r>
              <a:rPr lang="ar-SA" altLang="ja-JP" sz="2800" dirty="0">
                <a:ea typeface="ＭＳ Ｐゴシック" charset="0"/>
                <a:cs typeface="Arial" panose="020B0604020202020204" pitchFamily="34" charset="0"/>
              </a:rPr>
              <a:t>افترض ان اثنين من شهود يهوة جاءوا عند عتبة باب بيتك . هل تستقبلهم الى بيتك ؟ لماذا </a:t>
            </a:r>
            <a:endParaRPr lang="en-US" altLang="ja-JP" sz="2800" dirty="0">
              <a:ea typeface="ＭＳ Ｐゴシック" charset="0"/>
              <a:cs typeface="Arial" panose="020B0604020202020204" pitchFamily="34" charset="0"/>
            </a:endParaRPr>
          </a:p>
          <a:p>
            <a:pPr algn="r" rtl="1" eaLnBrk="1" hangingPunct="1"/>
            <a:r>
              <a:rPr lang="ar-SA" sz="2800" dirty="0">
                <a:ea typeface="ＭＳ Ｐゴシック" charset="0"/>
                <a:cs typeface="Arial" panose="020B0604020202020204" pitchFamily="34" charset="0"/>
              </a:rPr>
              <a:t>الرجاء كن في المجموعة الصح ....</a:t>
            </a:r>
            <a:endParaRPr lang="en-US" sz="2800" dirty="0">
              <a:ea typeface="ＭＳ Ｐゴシック" charset="0"/>
              <a:cs typeface="Arial" panose="020B0604020202020204" pitchFamily="34" charset="0"/>
            </a:endParaRPr>
          </a:p>
        </p:txBody>
      </p:sp>
      <p:sp>
        <p:nvSpPr>
          <p:cNvPr id="128003" name="Text Box 4"/>
          <p:cNvSpPr txBox="1">
            <a:spLocks noChangeArrowheads="1"/>
          </p:cNvSpPr>
          <p:nvPr/>
        </p:nvSpPr>
        <p:spPr bwMode="auto">
          <a:xfrm>
            <a:off x="14478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ابقهم بالخارج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4" name="Text Box 5"/>
          <p:cNvSpPr txBox="1">
            <a:spLocks noChangeArrowheads="1"/>
          </p:cNvSpPr>
          <p:nvPr/>
        </p:nvSpPr>
        <p:spPr bwMode="auto">
          <a:xfrm>
            <a:off x="67056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السماح لهم بالخول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5" name="Text Box 6"/>
          <p:cNvSpPr txBox="1">
            <a:spLocks noChangeArrowheads="1"/>
          </p:cNvSpPr>
          <p:nvPr/>
        </p:nvSpPr>
        <p:spPr bwMode="auto">
          <a:xfrm>
            <a:off x="3779912" y="4254500"/>
            <a:ext cx="1728192" cy="4699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ارضية المنصة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6" name="Text Box 7"/>
          <p:cNvSpPr txBox="1">
            <a:spLocks noChangeArrowheads="1"/>
          </p:cNvSpPr>
          <p:nvPr/>
        </p:nvSpPr>
        <p:spPr bwMode="auto">
          <a:xfrm>
            <a:off x="3352800" y="6019800"/>
            <a:ext cx="2743200" cy="5921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هذا يعتمد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8007" name="Picture 7" descr="sarah-jehovah-do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24600" y="304800"/>
            <a:ext cx="2676525"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9E0DD085-AE78-FB4A-A734-A98422A29114}"/>
              </a:ext>
            </a:extLst>
          </p:cNvPr>
          <p:cNvSpPr txBox="1">
            <a:spLocks noChangeArrowheads="1"/>
          </p:cNvSpPr>
          <p:nvPr/>
        </p:nvSpPr>
        <p:spPr bwMode="auto">
          <a:xfrm>
            <a:off x="6096000" y="3115223"/>
            <a:ext cx="272531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7488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4" presetClass="entr" presetSubtype="0" fill="hold" grpId="0" nodeType="click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anim to="" calcmode="lin" valueType="num">
                                      <p:cBhvr>
                                        <p:cTn id="11" dur="1" fill="hold"/>
                                        <p:tgtEl>
                                          <p:spTgt spid="24579">
                                            <p:txEl>
                                              <p:pRg st="1" end="1"/>
                                            </p:txEl>
                                          </p:spTgt>
                                        </p:tgtEl>
                                        <p:attrNameLst>
                                          <p:attrName/>
                                        </p:attrNameLst>
                                      </p:cBhvr>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2800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800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2800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2800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dissolv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p:bldP spid="128003" grpId="0" animBg="1"/>
      <p:bldP spid="128004" grpId="0" animBg="1"/>
      <p:bldP spid="128005" grpId="0" animBg="1"/>
      <p:bldP spid="128006" grpId="0" animBg="1"/>
      <p:bldP spid="9"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48" y="0"/>
            <a:ext cx="9129752" cy="2564904"/>
          </a:xfrm>
        </p:spPr>
        <p:txBody>
          <a:bodyPr/>
          <a:lstStyle/>
          <a:p>
            <a:r>
              <a:rPr lang="ar-SA" sz="4800" dirty="0"/>
              <a:t>كيف  لنا ان نعيش الانجيل ؟ </a:t>
            </a:r>
            <a:endParaRPr lang="en-US" sz="4800" dirty="0"/>
          </a:p>
        </p:txBody>
      </p:sp>
      <p:pic>
        <p:nvPicPr>
          <p:cNvPr id="3" name="Picture 2"/>
          <p:cNvPicPr>
            <a:picLocks noChangeAspect="1"/>
          </p:cNvPicPr>
          <p:nvPr/>
        </p:nvPicPr>
        <p:blipFill>
          <a:blip r:embed="rId3"/>
          <a:stretch>
            <a:fillRect/>
          </a:stretch>
        </p:blipFill>
        <p:spPr>
          <a:xfrm>
            <a:off x="-64596" y="2483133"/>
            <a:ext cx="9243593" cy="4384104"/>
          </a:xfrm>
          <a:prstGeom prst="rect">
            <a:avLst/>
          </a:prstGeom>
        </p:spPr>
      </p:pic>
      <p:sp>
        <p:nvSpPr>
          <p:cNvPr id="4" name="Title 1"/>
          <p:cNvSpPr txBox="1">
            <a:spLocks/>
          </p:cNvSpPr>
          <p:nvPr/>
        </p:nvSpPr>
        <p:spPr bwMode="auto">
          <a:xfrm rot="20542866">
            <a:off x="5209791" y="1498319"/>
            <a:ext cx="3873168" cy="1008112"/>
          </a:xfrm>
          <a:prstGeom prst="rect">
            <a:avLst/>
          </a:prstGeom>
          <a:solidFill>
            <a:srgbClr val="FF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طريقتين ....</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CD8B83CA-416F-3643-8620-5FF6C5D954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252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 </a:t>
            </a:r>
            <a:r>
              <a:rPr lang="ar-SA" sz="4800" dirty="0">
                <a:effectLst>
                  <a:glow rad="127000">
                    <a:schemeClr val="tx1"/>
                  </a:glow>
                </a:effectLst>
                <a:ea typeface="ＭＳ Ｐゴシック" charset="0"/>
                <a:cs typeface="ＭＳ Ｐゴシック" charset="0"/>
              </a:rPr>
              <a:t>مساندة المعلمين </a:t>
            </a:r>
            <a:r>
              <a:rPr lang="ar-SA" sz="4800" dirty="0">
                <a:solidFill>
                  <a:srgbClr val="FFFF00"/>
                </a:solidFill>
                <a:effectLst>
                  <a:glow rad="127000">
                    <a:schemeClr val="tx1"/>
                  </a:glow>
                </a:effectLst>
                <a:ea typeface="ＭＳ Ｐゴシック" charset="0"/>
                <a:cs typeface="ＭＳ Ｐゴシック" charset="0"/>
              </a:rPr>
              <a:t>الحقيقيون</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.(6-1)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52736"/>
            <a:ext cx="9144000" cy="6097905"/>
          </a:xfrm>
          <a:prstGeom prst="rect">
            <a:avLst/>
          </a:prstGeom>
        </p:spPr>
      </p:pic>
      <p:sp>
        <p:nvSpPr>
          <p:cNvPr id="5" name="Rectangle 2">
            <a:extLst>
              <a:ext uri="{FF2B5EF4-FFF2-40B4-BE49-F238E27FC236}">
                <a16:creationId xmlns:a16="http://schemas.microsoft.com/office/drawing/2014/main" id="{FC6F8DE4-D7A3-914A-BDDF-B58D7C77A1E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977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369" y="1628800"/>
            <a:ext cx="9144000" cy="420286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.II</a:t>
            </a:r>
            <a:r>
              <a:rPr lang="ar-SA" sz="4800" dirty="0">
                <a:effectLst>
                  <a:glow rad="127000">
                    <a:schemeClr val="tx1"/>
                  </a:glow>
                </a:effectLst>
                <a:ea typeface="ＭＳ Ｐゴシック" charset="0"/>
                <a:cs typeface="ＭＳ Ｐゴシック" charset="0"/>
              </a:rPr>
              <a:t>تجنب المعلمين </a:t>
            </a:r>
            <a:r>
              <a:rPr lang="ar-SA" sz="4800" dirty="0">
                <a:solidFill>
                  <a:srgbClr val="FFFF00"/>
                </a:solidFill>
                <a:effectLst>
                  <a:glow rad="127000">
                    <a:schemeClr val="tx1"/>
                  </a:glow>
                </a:effectLst>
                <a:ea typeface="ＭＳ Ｐゴシック" charset="0"/>
                <a:cs typeface="ＭＳ Ｐゴシック" charset="0"/>
              </a:rPr>
              <a:t>الكذبة</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.(13-7)</a:t>
            </a:r>
          </a:p>
        </p:txBody>
      </p:sp>
      <p:sp>
        <p:nvSpPr>
          <p:cNvPr id="5" name="Rectangle 2">
            <a:extLst>
              <a:ext uri="{FF2B5EF4-FFF2-40B4-BE49-F238E27FC236}">
                <a16:creationId xmlns:a16="http://schemas.microsoft.com/office/drawing/2014/main" id="{71F4F4BE-F466-3A47-89A7-8EB139C9EB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253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mj-lt"/>
                <a:cs typeface="Simplified Arabic" panose="02020603050405020304" pitchFamily="18" charset="-78"/>
              </a:rPr>
              <a:t>الموضوع الرئيسي</a:t>
            </a:r>
            <a:endParaRPr lang="en-US" sz="4800" b="1" dirty="0">
              <a:solidFill>
                <a:schemeClr val="bg1"/>
              </a:solidFill>
              <a:effectLst>
                <a:glow rad="101600">
                  <a:schemeClr val="tx1">
                    <a:alpha val="99000"/>
                  </a:schemeClr>
                </a:glow>
              </a:effectLst>
              <a:latin typeface="+mj-lt"/>
              <a:cs typeface="Simplified Arabic" panose="02020603050405020304" pitchFamily="18"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433726"/>
            <a:ext cx="9144000" cy="394035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أولويات الترتيب الكنسي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تيموثاوس الأولى</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Tree>
    <p:extLst>
      <p:ext uri="{BB962C8B-B14F-4D97-AF65-F5344CB8AC3E}">
        <p14:creationId xmlns:p14="http://schemas.microsoft.com/office/powerpoint/2010/main" val="31109184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80768"/>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2145" y="2060848"/>
            <a:ext cx="3467100" cy="3276600"/>
          </a:xfrm>
          <a:prstGeom prst="rect">
            <a:avLst/>
          </a:prstGeom>
        </p:spPr>
      </p:pic>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عيش الانجيل من خلال عدم مساندة من يحجبوا الانجيل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3889A341-7B7A-C848-AD5A-E9BA32E7A6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يوحنا</a:t>
            </a:r>
          </a:p>
        </p:txBody>
      </p:sp>
    </p:spTree>
    <p:extLst>
      <p:ext uri="{BB962C8B-B14F-4D97-AF65-F5344CB8AC3E}">
        <p14:creationId xmlns:p14="http://schemas.microsoft.com/office/powerpoint/2010/main" val="127784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3923928" y="515485"/>
            <a:ext cx="4643264"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كيف يساعد المسيحيون الهرطقة؟ </a:t>
            </a:r>
            <a:endParaRPr lang="en-US" b="1" dirty="0">
              <a:latin typeface="Arial" panose="020B0604020202020204" pitchFamily="34" charset="0"/>
              <a:ea typeface="ＭＳ Ｐゴシック" charset="0"/>
              <a:cs typeface="Arial" panose="020B0604020202020204" pitchFamily="34" charset="0"/>
            </a:endParaRPr>
          </a:p>
        </p:txBody>
      </p:sp>
      <p:sp>
        <p:nvSpPr>
          <p:cNvPr id="26627" name="Rectangle 3"/>
          <p:cNvSpPr>
            <a:spLocks noGrp="1" noChangeArrowheads="1"/>
          </p:cNvSpPr>
          <p:nvPr>
            <p:ph type="body" idx="1"/>
          </p:nvPr>
        </p:nvSpPr>
        <p:spPr>
          <a:xfrm>
            <a:off x="992188" y="2482850"/>
            <a:ext cx="8188325" cy="4114800"/>
          </a:xfrm>
        </p:spPr>
        <p:txBody>
          <a:bodyPr/>
          <a:lstStyle/>
          <a:p>
            <a:pPr algn="r" rtl="1" eaLnBrk="1" hangingPunct="1"/>
            <a:r>
              <a:rPr lang="ar-SA" dirty="0">
                <a:ea typeface="ＭＳ Ｐゴシック" charset="0"/>
                <a:cs typeface="Arial" panose="020B0604020202020204" pitchFamily="34" charset="0"/>
              </a:rPr>
              <a:t>التشجيع المتكرر للمهرطقين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اعطاء اموال للطوائف او العبدات  ( وعاظ ومبشرين اليوتيوب )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شراء كتب  المهرطقين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حضور افلام تنتهك الكتاب المقدس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قبول كتب من مبشرين كذبة </a:t>
            </a:r>
            <a:endParaRPr lang="en-US" dirty="0">
              <a:ea typeface="ＭＳ Ｐゴシック" charset="0"/>
              <a:cs typeface="Arial" panose="020B0604020202020204" pitchFamily="34" charset="0"/>
            </a:endParaRPr>
          </a:p>
        </p:txBody>
      </p:sp>
      <p:pic>
        <p:nvPicPr>
          <p:cNvPr id="26628" name="Picture 4" descr="j0205370"/>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rot="20233983">
            <a:off x="1087577" y="396528"/>
            <a:ext cx="2862262" cy="204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2" name="Text Box 7"/>
          <p:cNvSpPr txBox="1">
            <a:spLocks noChangeArrowheads="1"/>
          </p:cNvSpPr>
          <p:nvPr/>
        </p:nvSpPr>
        <p:spPr bwMode="auto">
          <a:xfrm>
            <a:off x="8413750"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sp>
        <p:nvSpPr>
          <p:cNvPr id="6" name="Rectangle 2">
            <a:extLst>
              <a:ext uri="{FF2B5EF4-FFF2-40B4-BE49-F238E27FC236}">
                <a16:creationId xmlns:a16="http://schemas.microsoft.com/office/drawing/2014/main" id="{B441B640-0984-1D43-8BD5-1EAFF9D598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0179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6627">
                                            <p:txEl>
                                              <p:pRg st="1" end="1"/>
                                            </p:txEl>
                                          </p:spTgt>
                                        </p:tgtEl>
                                        <p:attrNameLst>
                                          <p:attrName>style.visibility</p:attrName>
                                        </p:attrNameLst>
                                      </p:cBhvr>
                                      <p:to>
                                        <p:strVal val="visible"/>
                                      </p:to>
                                    </p:set>
                                    <p:anim to="" calcmode="lin" valueType="num">
                                      <p:cBhvr>
                                        <p:cTn id="12" dur="1" fill="hold"/>
                                        <p:tgtEl>
                                          <p:spTgt spid="26627">
                                            <p:txEl>
                                              <p:pRg st="1" end="1"/>
                                            </p:txEl>
                                          </p:spTgt>
                                        </p:tgtEl>
                                        <p:attrNameLst>
                                          <p:attrName/>
                                        </p:attrNameLst>
                                      </p:cBhvr>
                                    </p:anim>
                                  </p:childTnLst>
                                </p:cTn>
                              </p:par>
                              <p:par>
                                <p:cTn id="13" presetID="15" presetClass="entr" presetSubtype="0" fill="hold" nodeType="withEffect">
                                  <p:stCondLst>
                                    <p:cond delay="0"/>
                                  </p:stCondLst>
                                  <p:childTnLst>
                                    <p:set>
                                      <p:cBhvr>
                                        <p:cTn id="14" dur="1" fill="hold">
                                          <p:stCondLst>
                                            <p:cond delay="0"/>
                                          </p:stCondLst>
                                        </p:cTn>
                                        <p:tgtEl>
                                          <p:spTgt spid="26628"/>
                                        </p:tgtEl>
                                        <p:attrNameLst>
                                          <p:attrName>style.visibility</p:attrName>
                                        </p:attrNameLst>
                                      </p:cBhvr>
                                      <p:to>
                                        <p:strVal val="visible"/>
                                      </p:to>
                                    </p:set>
                                    <p:anim calcmode="lin" valueType="num">
                                      <p:cBhvr>
                                        <p:cTn id="15" dur="1000" fill="hold"/>
                                        <p:tgtEl>
                                          <p:spTgt spid="26628"/>
                                        </p:tgtEl>
                                        <p:attrNameLst>
                                          <p:attrName>ppt_w</p:attrName>
                                        </p:attrNameLst>
                                      </p:cBhvr>
                                      <p:tavLst>
                                        <p:tav tm="0">
                                          <p:val>
                                            <p:fltVal val="0"/>
                                          </p:val>
                                        </p:tav>
                                        <p:tav tm="100000">
                                          <p:val>
                                            <p:strVal val="#ppt_w"/>
                                          </p:val>
                                        </p:tav>
                                      </p:tavLst>
                                    </p:anim>
                                    <p:anim calcmode="lin" valueType="num">
                                      <p:cBhvr>
                                        <p:cTn id="16" dur="1000" fill="hold"/>
                                        <p:tgtEl>
                                          <p:spTgt spid="26628"/>
                                        </p:tgtEl>
                                        <p:attrNameLst>
                                          <p:attrName>ppt_h</p:attrName>
                                        </p:attrNameLst>
                                      </p:cBhvr>
                                      <p:tavLst>
                                        <p:tav tm="0">
                                          <p:val>
                                            <p:fltVal val="0"/>
                                          </p:val>
                                        </p:tav>
                                        <p:tav tm="100000">
                                          <p:val>
                                            <p:strVal val="#ppt_h"/>
                                          </p:val>
                                        </p:tav>
                                      </p:tavLst>
                                    </p:anim>
                                    <p:anim calcmode="lin" valueType="num">
                                      <p:cBhvr>
                                        <p:cTn id="17" dur="1000" fill="hold"/>
                                        <p:tgtEl>
                                          <p:spTgt spid="2662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66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26627">
                                            <p:txEl>
                                              <p:pRg st="2" end="2"/>
                                            </p:txEl>
                                          </p:spTgt>
                                        </p:tgtEl>
                                        <p:attrNameLst>
                                          <p:attrName>style.visibility</p:attrName>
                                        </p:attrNameLst>
                                      </p:cBhvr>
                                      <p:to>
                                        <p:strVal val="visible"/>
                                      </p:to>
                                    </p:set>
                                    <p:anim to="" calcmode="lin" valueType="num">
                                      <p:cBhvr>
                                        <p:cTn id="23" dur="1" fill="hold"/>
                                        <p:tgtEl>
                                          <p:spTgt spid="26627">
                                            <p:txEl>
                                              <p:pRg st="2" end="2"/>
                                            </p:txEl>
                                          </p:spTgt>
                                        </p:tgtEl>
                                        <p:attrNameLst>
                                          <p:attrName/>
                                        </p:attrNameLst>
                                      </p:cBhvr>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 to="" calcmode="lin" valueType="num">
                                      <p:cBhvr>
                                        <p:cTn id="28" dur="1" fill="hold"/>
                                        <p:tgtEl>
                                          <p:spTgt spid="26627">
                                            <p:txEl>
                                              <p:pRg st="3" end="3"/>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26627">
                                            <p:txEl>
                                              <p:pRg st="4" end="4"/>
                                            </p:txEl>
                                          </p:spTgt>
                                        </p:tgtEl>
                                        <p:attrNameLst>
                                          <p:attrName>style.visibility</p:attrName>
                                        </p:attrNameLst>
                                      </p:cBhvr>
                                      <p:to>
                                        <p:strVal val="visible"/>
                                      </p:to>
                                    </p:set>
                                    <p:anim to="" calcmode="lin" valueType="num">
                                      <p:cBhvr>
                                        <p:cTn id="33" dur="1" fill="hold"/>
                                        <p:tgtEl>
                                          <p:spTgt spid="26627">
                                            <p:txEl>
                                              <p:pRg st="4" end="4"/>
                                            </p:txEl>
                                          </p:spTgt>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dissolv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6" grpId="0"/>
    </p:bldLst>
  </p:timing>
</p:sld>
</file>

<file path=ppt/slides/slide5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l="4482" r="5290"/>
          <a:stretch/>
        </p:blipFill>
        <p:spPr>
          <a:xfrm>
            <a:off x="0" y="3967"/>
            <a:ext cx="9144000" cy="6333938"/>
          </a:xfrm>
          <a:prstGeom prst="rect">
            <a:avLst/>
          </a:prstGeom>
        </p:spPr>
      </p:pic>
      <p:sp>
        <p:nvSpPr>
          <p:cNvPr id="4" name="Rectangle 3"/>
          <p:cNvSpPr>
            <a:spLocks noChangeArrowheads="1"/>
          </p:cNvSpPr>
          <p:nvPr/>
        </p:nvSpPr>
        <p:spPr bwMode="auto">
          <a:xfrm>
            <a:off x="0" y="6165305"/>
            <a:ext cx="9144000" cy="70383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5" name="Title 4"/>
          <p:cNvSpPr>
            <a:spLocks noGrp="1"/>
          </p:cNvSpPr>
          <p:nvPr>
            <p:ph type="title" idx="4294967295"/>
          </p:nvPr>
        </p:nvSpPr>
        <p:spPr>
          <a:xfrm>
            <a:off x="176614" y="34925"/>
            <a:ext cx="7883124" cy="1989138"/>
          </a:xfrm>
        </p:spPr>
        <p:txBody>
          <a:bodyPr anchor="ctr"/>
          <a:lstStyle/>
          <a:p>
            <a:pPr algn="r" rtl="1"/>
            <a:r>
              <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٣ </a:t>
            </a:r>
            <a:r>
              <a:rPr lang="ar-JO"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يوحنا</a:t>
            </a:r>
            <a:endPar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 name="Title 4"/>
          <p:cNvSpPr txBox="1">
            <a:spLocks/>
          </p:cNvSpPr>
          <p:nvPr/>
        </p:nvSpPr>
        <p:spPr bwMode="auto">
          <a:xfrm>
            <a:off x="876400" y="1915344"/>
            <a:ext cx="7359952"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 name="Title 4">
            <a:extLst>
              <a:ext uri="{FF2B5EF4-FFF2-40B4-BE49-F238E27FC236}">
                <a16:creationId xmlns:a16="http://schemas.microsoft.com/office/drawing/2014/main" id="{EF85ABCD-A0E9-6201-4DE2-027F90999841}"/>
              </a:ext>
            </a:extLst>
          </p:cNvPr>
          <p:cNvSpPr txBox="1">
            <a:spLocks/>
          </p:cNvSpPr>
          <p:nvPr/>
        </p:nvSpPr>
        <p:spPr bwMode="auto">
          <a:xfrm>
            <a:off x="219477" y="-1793875"/>
            <a:ext cx="7883124" cy="1989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FF"/>
                </a:solidFill>
                <a:effectLst>
                  <a:glow rad="228600">
                    <a:srgbClr val="000000">
                      <a:alpha val="86000"/>
                    </a:srgbClr>
                  </a:glow>
                </a:effectLst>
                <a:uLnTx/>
                <a:uFillTx/>
                <a:latin typeface="Arial" panose="020B0604020202020204" pitchFamily="34" charset="0"/>
                <a:ea typeface="Accordance" panose="00000400000000000000" pitchFamily="2" charset="-78"/>
                <a:cs typeface="Arial" panose="020B0604020202020204" pitchFamily="34" charset="0"/>
              </a:rPr>
              <a:t>٣ </a:t>
            </a:r>
            <a:r>
              <a:rPr kumimoji="0" lang="ar-JO" sz="11500" b="1" i="0" u="none" strike="noStrike" kern="0" cap="none" spc="0" normalizeH="0" baseline="0" noProof="0" dirty="0">
                <a:ln>
                  <a:noFill/>
                </a:ln>
                <a:solidFill>
                  <a:srgbClr val="FFFFFF"/>
                </a:solidFill>
                <a:effectLst>
                  <a:glow rad="228600">
                    <a:srgbClr val="000000">
                      <a:alpha val="86000"/>
                    </a:srgbClr>
                  </a:glow>
                </a:effectLst>
                <a:uLnTx/>
                <a:uFillTx/>
                <a:latin typeface="Arial" panose="020B0604020202020204" pitchFamily="34" charset="0"/>
                <a:ea typeface="Accordance" panose="00000400000000000000" pitchFamily="2" charset="-78"/>
                <a:cs typeface="Arial" panose="020B0604020202020204" pitchFamily="34" charset="0"/>
              </a:rPr>
              <a:t> يوحنا</a:t>
            </a:r>
            <a:endParaRPr kumimoji="0" lang="en-US" sz="11500" b="1" i="0" u="none" strike="noStrike" kern="0" cap="none" spc="0" normalizeH="0" baseline="0" noProof="0" dirty="0">
              <a:ln>
                <a:noFill/>
              </a:ln>
              <a:solidFill>
                <a:srgbClr val="FFFFFF"/>
              </a:solidFill>
              <a:effectLst>
                <a:glow rad="228600">
                  <a:srgbClr val="000000">
                    <a:alpha val="86000"/>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180965"/>
      </p:ext>
    </p:extLst>
  </p:cSld>
  <p:clrMapOvr>
    <a:overrideClrMapping bg1="dk2" tx1="lt1" bg2="dk1" tx2="lt2" accent1="accent1" accent2="accent2" accent3="accent3" accent4="accent4" accent5="accent5" accent6="accent6" hlink="hlink" folHlink="folHlink"/>
  </p:clrMapOvr>
</p:sld>
</file>

<file path=ppt/slides/slide5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rtl="1"/>
            <a:r>
              <a:rPr lang="ar-SA" sz="6000" dirty="0">
                <a:solidFill>
                  <a:schemeClr val="bg1"/>
                </a:solidFill>
                <a:effectLst>
                  <a:glow rad="101600">
                    <a:schemeClr val="tx1">
                      <a:alpha val="99000"/>
                    </a:schemeClr>
                  </a:glow>
                </a:effectLst>
              </a:rPr>
              <a:t>السمة</a:t>
            </a:r>
            <a:endParaRPr lang="en-US" sz="60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SA"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الطاعة في المحبة تكافح الغنوصية المبكرة</a:t>
            </a:r>
            <a:endParaRPr kumimoji="0" lang="en-US"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418462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602007"/>
            <a:ext cx="9144000" cy="395569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r" defTabSz="457200" rtl="1" eaLnBrk="0" hangingPunct="0">
              <a:defRPr sz="4800" b="1">
                <a:solidFill>
                  <a:srgbClr val="FFFFFF"/>
                </a:solidFill>
                <a:effectLst>
                  <a:glow rad="127000">
                    <a:srgbClr val="000000"/>
                  </a:glow>
                </a:effectLst>
                <a:latin typeface="Arial" charset="0"/>
                <a:ea typeface="Arial" charset="0"/>
                <a:cs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كتَبتُ إلَيكُمْ هذا عن الّذينَ يُضِلّونَكُمْ.</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وأمّا أنتُمْ فالمَسحَةُ الّتي أخَذتُموها مِنهُ ثابِتَةٌ فيكُم، ولا حاجَةَ بكُمْ إلَى أنْ يُعَلِّمَكُمْ أحَدٌ، بل كما تُعَلِّمُكُمْ هذِهِ المَسحَةُ عَينُها عن كُلِّ شَيءٍ، وهي حَقٌّ ولَيسَتْ كذِبًا. كما عَلَّمَتكُمْ تثبُتونَ فيهِ.</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أبناء الله . والآنَ أيُّها الأولادُ، اثبُتوا فيهِ، حتَّى إذا أُظهِرَ يكونُ لنا ثِقَةٌ، ولا نَخجَلُ مِنهُ في مَجيئهِ.</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(٢ : ٢٦ - ٢٨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92685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74" y="609600"/>
            <a:ext cx="9385345" cy="908091"/>
          </a:xfrm>
          <a:solidFill>
            <a:srgbClr val="001933"/>
          </a:solidFill>
          <a:ln w="28575" cmpd="sng">
            <a:solidFill>
              <a:srgbClr val="FFFFFF"/>
            </a:solidFill>
          </a:ln>
        </p:spPr>
        <p:txBody>
          <a:bodyPr/>
          <a:lstStyle/>
          <a:p>
            <a:pPr rtl="1"/>
            <a:r>
              <a:rPr lang="ar-SA" dirty="0"/>
              <a:t>البيان الموجز </a:t>
            </a:r>
            <a:endParaRPr lang="en-US" dirty="0"/>
          </a:p>
        </p:txBody>
      </p:sp>
      <p:sp>
        <p:nvSpPr>
          <p:cNvPr id="3" name="Content Placeholder 2"/>
          <p:cNvSpPr>
            <a:spLocks noGrp="1"/>
          </p:cNvSpPr>
          <p:nvPr>
            <p:ph idx="1"/>
          </p:nvPr>
        </p:nvSpPr>
        <p:spPr>
          <a:xfrm>
            <a:off x="361232" y="1981200"/>
            <a:ext cx="8459240" cy="360804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marL="0" indent="0" algn="ctr" defTabSz="457200" rtl="1">
              <a:spcBef>
                <a:spcPct val="0"/>
              </a:spcBef>
              <a:buNone/>
            </a:pPr>
            <a:r>
              <a:rPr lang="ar-SA" sz="4800" kern="1200" dirty="0">
                <a:effectLst>
                  <a:glow rad="127000">
                    <a:srgbClr val="000000"/>
                  </a:glow>
                </a:effectLst>
              </a:rPr>
              <a:t>إن فائدة الطاعة والمحبة هي ما نحتاجه حقًا بدلاً من الغنوصية المبكرة</a:t>
            </a:r>
            <a:r>
              <a:rPr lang="en-US" sz="4800" kern="1200" dirty="0">
                <a:effectLst>
                  <a:glow rad="127000">
                    <a:srgbClr val="000000"/>
                  </a:glow>
                </a:effectLst>
              </a:rPr>
              <a:t>.</a:t>
            </a:r>
          </a:p>
        </p:txBody>
      </p:sp>
      <p:sp>
        <p:nvSpPr>
          <p:cNvPr id="4"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07B90DB-4EDD-3E43-BB3E-9B17CF14DD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4403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بيـــــان الملـــكوت</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217602" y="1602008"/>
            <a:ext cx="8575292" cy="362719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الموضوعين التوأمين للطاعة (١: ١-٢: ٢٩ ؛ ٥: ٤-٢١) والمحبة (٣: ١-٥: ٣) يظهران أفضل تأثير إيجابي لملكوت المسيح على حياتنا.</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٢٩٠</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D50EB51-413F-FD4B-B16B-ECC6AEDB538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319810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pPr rtl="1"/>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العــــهــــد</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19247" y="1772816"/>
            <a:ext cx="7569177" cy="3252173"/>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يظهر حق العهد الجديد بشكل أفضل في سلوكنا (٤: ٧-٢١)</a:t>
            </a:r>
            <a:r>
              <a:rPr kumimoji="0" lang="ar-SA"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81C36CE-E348-BE4A-8582-166B0CBA13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045499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5484" y="1602007"/>
            <a:ext cx="8915018"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يسوع هو "الذبيحة التي تكفر عن خطايانا - وليس فقط خطايانا ولكن خطايا كل العالم" (٢: ٢) ، مع ضمان وأمان الخلاص (٥: ١٣-١٥).</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CCA866A-60EB-D849-AADA-7742B5A260E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18577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نبوءه </a:t>
            </a:r>
            <a:b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رب ، اله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الثقة في المسيح ربًا يجب أن تؤدي إلى الطاعة والمحبة كحماية من الغنوصية المبكرة وأي بدعة تنكر أن يسوع ربًا (٢: ٢٦).</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42B26B5-644B-D147-9CEA-0C44A52B11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405437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226032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ar-SA" sz="3200" dirty="0">
                <a:solidFill>
                  <a:schemeClr val="bg1"/>
                </a:solidFill>
                <a:ea typeface="Arial" charset="0"/>
                <a:cs typeface="Arial" panose="020B0604020202020204" pitchFamily="34" charset="0"/>
              </a:rPr>
              <a:t>١يو – المخطط الموجز</a:t>
            </a:r>
            <a:endParaRPr lang="en-US" sz="3200" dirty="0">
              <a:solidFill>
                <a:schemeClr val="bg1"/>
              </a:solidFill>
              <a:ea typeface="Arial" charset="0"/>
              <a:cs typeface="Arial" panose="020B0604020202020204" pitchFamily="34" charset="0"/>
            </a:endParaRPr>
          </a:p>
        </p:txBody>
      </p:sp>
      <p:sp>
        <p:nvSpPr>
          <p:cNvPr id="311299" name="Text Box 7"/>
          <p:cNvSpPr txBox="1">
            <a:spLocks noChangeArrowheads="1"/>
          </p:cNvSpPr>
          <p:nvPr/>
        </p:nvSpPr>
        <p:spPr bwMode="auto">
          <a:xfrm>
            <a:off x="8147457" y="2286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pSp>
        <p:nvGrpSpPr>
          <p:cNvPr id="311300" name="Group 51"/>
          <p:cNvGrpSpPr>
            <a:grpSpLocks/>
          </p:cNvGrpSpPr>
          <p:nvPr/>
        </p:nvGrpSpPr>
        <p:grpSpPr bwMode="auto">
          <a:xfrm>
            <a:off x="76200" y="838200"/>
            <a:ext cx="9004300" cy="5867400"/>
            <a:chOff x="88" y="480"/>
            <a:chExt cx="4088" cy="3840"/>
          </a:xfrm>
        </p:grpSpPr>
        <p:grpSp>
          <p:nvGrpSpPr>
            <p:cNvPr id="311301" name="Group 25"/>
            <p:cNvGrpSpPr>
              <a:grpSpLocks/>
            </p:cNvGrpSpPr>
            <p:nvPr/>
          </p:nvGrpSpPr>
          <p:grpSpPr bwMode="auto">
            <a:xfrm>
              <a:off x="88" y="480"/>
              <a:ext cx="4072" cy="561"/>
              <a:chOff x="0" y="0"/>
              <a:chExt cx="4072" cy="653"/>
            </a:xfrm>
          </p:grpSpPr>
          <p:sp>
            <p:nvSpPr>
              <p:cNvPr id="311335" name="Rectangle 8"/>
              <p:cNvSpPr>
                <a:spLocks noChangeArrowheads="1"/>
              </p:cNvSpPr>
              <p:nvPr/>
            </p:nvSpPr>
            <p:spPr bwMode="auto">
              <a:xfrm>
                <a:off x="23" y="18"/>
                <a:ext cx="4008" cy="616"/>
              </a:xfrm>
              <a:prstGeom prst="rect">
                <a:avLst/>
              </a:prstGeom>
              <a:gradFill rotWithShape="1">
                <a:gsLst>
                  <a:gs pos="0">
                    <a:srgbClr val="FF8200"/>
                  </a:gs>
                  <a:gs pos="5000">
                    <a:srgbClr val="FF0000"/>
                  </a:gs>
                  <a:gs pos="17500">
                    <a:srgbClr val="BA0066"/>
                  </a:gs>
                  <a:gs pos="35001">
                    <a:srgbClr val="66008F"/>
                  </a:gs>
                  <a:gs pos="50000">
                    <a:srgbClr val="000082"/>
                  </a:gs>
                  <a:gs pos="64999">
                    <a:srgbClr val="66008F"/>
                  </a:gs>
                  <a:gs pos="82500">
                    <a:srgbClr val="BA0066"/>
                  </a:gs>
                  <a:gs pos="95000">
                    <a:srgbClr val="FF0000"/>
                  </a:gs>
                  <a:gs pos="100000">
                    <a:srgbClr val="FF82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الطاعة في الحب تكافح الغنوصية المبكرة </a:t>
                </a:r>
                <a:endPar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6" name="Rectangle 24"/>
              <p:cNvSpPr>
                <a:spLocks noChangeArrowheads="1"/>
              </p:cNvSpPr>
              <p:nvPr/>
            </p:nvSpPr>
            <p:spPr bwMode="auto">
              <a:xfrm>
                <a:off x="0" y="0"/>
                <a:ext cx="4072" cy="65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2" name="Group 27"/>
            <p:cNvGrpSpPr>
              <a:grpSpLocks/>
            </p:cNvGrpSpPr>
            <p:nvPr/>
          </p:nvGrpSpPr>
          <p:grpSpPr bwMode="auto">
            <a:xfrm>
              <a:off x="88" y="1041"/>
              <a:ext cx="1360" cy="619"/>
              <a:chOff x="0" y="653"/>
              <a:chExt cx="1360" cy="721"/>
            </a:xfrm>
          </p:grpSpPr>
          <p:sp>
            <p:nvSpPr>
              <p:cNvPr id="311333" name="Rectangle 10"/>
              <p:cNvSpPr>
                <a:spLocks noChangeArrowheads="1"/>
              </p:cNvSpPr>
              <p:nvPr/>
            </p:nvSpPr>
            <p:spPr bwMode="auto">
              <a:xfrm>
                <a:off x="3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ضرورة الطاعة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4" name="Rectangle 26"/>
              <p:cNvSpPr>
                <a:spLocks noChangeArrowheads="1"/>
              </p:cNvSpPr>
              <p:nvPr/>
            </p:nvSpPr>
            <p:spPr bwMode="auto">
              <a:xfrm>
                <a:off x="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3" name="Group 29"/>
            <p:cNvGrpSpPr>
              <a:grpSpLocks/>
            </p:cNvGrpSpPr>
            <p:nvPr/>
          </p:nvGrpSpPr>
          <p:grpSpPr bwMode="auto">
            <a:xfrm>
              <a:off x="1448" y="1041"/>
              <a:ext cx="1360" cy="619"/>
              <a:chOff x="1360" y="653"/>
              <a:chExt cx="1360" cy="721"/>
            </a:xfrm>
          </p:grpSpPr>
          <p:sp>
            <p:nvSpPr>
              <p:cNvPr id="311331" name="Rectangle 11"/>
              <p:cNvSpPr>
                <a:spLocks noChangeArrowheads="1"/>
              </p:cNvSpPr>
              <p:nvPr/>
            </p:nvSpPr>
            <p:spPr bwMode="auto">
              <a:xfrm>
                <a:off x="139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8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سمات المحبة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2" name="Rectangle 28"/>
              <p:cNvSpPr>
                <a:spLocks noChangeArrowheads="1"/>
              </p:cNvSpPr>
              <p:nvPr/>
            </p:nvSpPr>
            <p:spPr bwMode="auto">
              <a:xfrm>
                <a:off x="136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4" name="Group 31"/>
            <p:cNvGrpSpPr>
              <a:grpSpLocks/>
            </p:cNvGrpSpPr>
            <p:nvPr/>
          </p:nvGrpSpPr>
          <p:grpSpPr bwMode="auto">
            <a:xfrm>
              <a:off x="2808" y="1041"/>
              <a:ext cx="1352" cy="619"/>
              <a:chOff x="2720" y="653"/>
              <a:chExt cx="1352" cy="721"/>
            </a:xfrm>
          </p:grpSpPr>
          <p:sp>
            <p:nvSpPr>
              <p:cNvPr id="311329" name="Rectangle 12"/>
              <p:cNvSpPr>
                <a:spLocks noChangeArrowheads="1"/>
              </p:cNvSpPr>
              <p:nvPr/>
            </p:nvSpPr>
            <p:spPr bwMode="auto">
              <a:xfrm>
                <a:off x="2752" y="653"/>
                <a:ext cx="1288"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مميزات الطاعة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30" name="Rectangle 30"/>
              <p:cNvSpPr>
                <a:spLocks noChangeArrowheads="1"/>
              </p:cNvSpPr>
              <p:nvPr/>
            </p:nvSpPr>
            <p:spPr bwMode="auto">
              <a:xfrm>
                <a:off x="2720" y="653"/>
                <a:ext cx="1352"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5" name="Group 33"/>
            <p:cNvGrpSpPr>
              <a:grpSpLocks/>
            </p:cNvGrpSpPr>
            <p:nvPr/>
          </p:nvGrpSpPr>
          <p:grpSpPr bwMode="auto">
            <a:xfrm>
              <a:off x="88" y="1660"/>
              <a:ext cx="1360" cy="529"/>
              <a:chOff x="0" y="1374"/>
              <a:chExt cx="1360" cy="615"/>
            </a:xfrm>
          </p:grpSpPr>
          <p:sp>
            <p:nvSpPr>
              <p:cNvPr id="311327" name="Rectangle 14"/>
              <p:cNvSpPr>
                <a:spLocks noChangeArrowheads="1"/>
              </p:cNvSpPr>
              <p:nvPr/>
            </p:nvSpPr>
            <p:spPr bwMode="auto">
              <a:xfrm>
                <a:off x="3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أ</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صحاح ١ -٢</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8" name="Rectangle 32"/>
              <p:cNvSpPr>
                <a:spLocks noChangeArrowheads="1"/>
              </p:cNvSpPr>
              <p:nvPr/>
            </p:nvSpPr>
            <p:spPr bwMode="auto">
              <a:xfrm>
                <a:off x="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6" name="Group 35"/>
            <p:cNvGrpSpPr>
              <a:grpSpLocks/>
            </p:cNvGrpSpPr>
            <p:nvPr/>
          </p:nvGrpSpPr>
          <p:grpSpPr bwMode="auto">
            <a:xfrm>
              <a:off x="1448" y="1660"/>
              <a:ext cx="1360" cy="529"/>
              <a:chOff x="1360" y="1374"/>
              <a:chExt cx="1360" cy="615"/>
            </a:xfrm>
          </p:grpSpPr>
          <p:sp>
            <p:nvSpPr>
              <p:cNvPr id="311325" name="Rectangle 15"/>
              <p:cNvSpPr>
                <a:spLocks noChangeArrowheads="1"/>
              </p:cNvSpPr>
              <p:nvPr/>
            </p:nvSpPr>
            <p:spPr bwMode="auto">
              <a:xfrm>
                <a:off x="139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١-٥</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6" name="Rectangle 34"/>
              <p:cNvSpPr>
                <a:spLocks noChangeArrowheads="1"/>
              </p:cNvSpPr>
              <p:nvPr/>
            </p:nvSpPr>
            <p:spPr bwMode="auto">
              <a:xfrm>
                <a:off x="136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7" name="Group 37"/>
            <p:cNvGrpSpPr>
              <a:grpSpLocks/>
            </p:cNvGrpSpPr>
            <p:nvPr/>
          </p:nvGrpSpPr>
          <p:grpSpPr bwMode="auto">
            <a:xfrm>
              <a:off x="2808" y="1660"/>
              <a:ext cx="1352" cy="529"/>
              <a:chOff x="2720" y="1374"/>
              <a:chExt cx="1352" cy="615"/>
            </a:xfrm>
          </p:grpSpPr>
          <p:sp>
            <p:nvSpPr>
              <p:cNvPr id="311323" name="Rectangle 16"/>
              <p:cNvSpPr>
                <a:spLocks noChangeArrowheads="1"/>
              </p:cNvSpPr>
              <p:nvPr/>
            </p:nvSpPr>
            <p:spPr bwMode="auto">
              <a:xfrm>
                <a:off x="2752" y="1374"/>
                <a:ext cx="1288"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٥: ٤-٢١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24" name="Rectangle 36"/>
              <p:cNvSpPr>
                <a:spLocks noChangeArrowheads="1"/>
              </p:cNvSpPr>
              <p:nvPr/>
            </p:nvSpPr>
            <p:spPr bwMode="auto">
              <a:xfrm>
                <a:off x="2720" y="1374"/>
                <a:ext cx="1352"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8" name="Group 39"/>
            <p:cNvGrpSpPr>
              <a:grpSpLocks/>
            </p:cNvGrpSpPr>
            <p:nvPr/>
          </p:nvGrpSpPr>
          <p:grpSpPr bwMode="auto">
            <a:xfrm>
              <a:off x="88" y="2189"/>
              <a:ext cx="1360" cy="1074"/>
              <a:chOff x="0" y="1989"/>
              <a:chExt cx="1360" cy="1251"/>
            </a:xfrm>
          </p:grpSpPr>
          <p:sp>
            <p:nvSpPr>
              <p:cNvPr id="311321" name="Rectangle 18"/>
              <p:cNvSpPr>
                <a:spLocks noChangeArrowheads="1"/>
              </p:cNvSpPr>
              <p:nvPr/>
            </p:nvSpPr>
            <p:spPr bwMode="auto">
              <a:xfrm>
                <a:off x="3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إنسانية المسيح</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شروط الطاعة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معوقات الطاعة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2" name="Rectangle 38"/>
              <p:cNvSpPr>
                <a:spLocks noChangeArrowheads="1"/>
              </p:cNvSpPr>
              <p:nvPr/>
            </p:nvSpPr>
            <p:spPr bwMode="auto">
              <a:xfrm>
                <a:off x="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09" name="Group 41"/>
            <p:cNvGrpSpPr>
              <a:grpSpLocks/>
            </p:cNvGrpSpPr>
            <p:nvPr/>
          </p:nvGrpSpPr>
          <p:grpSpPr bwMode="auto">
            <a:xfrm>
              <a:off x="1448" y="2189"/>
              <a:ext cx="1360" cy="1074"/>
              <a:chOff x="1360" y="1989"/>
              <a:chExt cx="1360" cy="1251"/>
            </a:xfrm>
          </p:grpSpPr>
          <p:sp>
            <p:nvSpPr>
              <p:cNvPr id="311319" name="Rectangle 19"/>
              <p:cNvSpPr>
                <a:spLocks noChangeArrowheads="1"/>
              </p:cNvSpPr>
              <p:nvPr/>
            </p:nvSpPr>
            <p:spPr bwMode="auto">
              <a:xfrm>
                <a:off x="139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br>
                  <a:rPr kumimoji="0" lang="ar-SA" sz="1600" b="1" i="0" u="none" strike="noStrike" kern="1200" cap="none" spc="0" normalizeH="0" baseline="0" noProof="0" dirty="0">
                    <a:ln>
                      <a:noFill/>
                    </a:ln>
                    <a:solidFill>
                      <a:srgbClr val="003366"/>
                    </a:solidFill>
                    <a:effectLst/>
                    <a:uLnTx/>
                    <a:uFillTx/>
                    <a:latin typeface="Times New Roman" charset="0"/>
                    <a:ea typeface="ＭＳ Ｐゴシック" charset="0"/>
                    <a:cs typeface="+mn-cs"/>
                  </a:rPr>
                </a:b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تخطئ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تكرهوا المؤمنين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تعاطف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الثقة أمام الله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 التعليم الرسولي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رعاية المؤمنين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أطِعوا أوامر الله </a:t>
                </a:r>
              </a:p>
              <a:p>
                <a:pPr marL="0" marR="0" lvl="0" indent="0" algn="ctr" defTabSz="914400" rtl="1" eaLnBrk="1" fontAlgn="base" latinLnBrk="0" hangingPunct="1">
                  <a:lnSpc>
                    <a:spcPct val="70000"/>
                  </a:lnSpc>
                  <a:spcBef>
                    <a:spcPct val="0"/>
                  </a:spcBef>
                  <a:spcAft>
                    <a:spcPct val="0"/>
                  </a:spcAft>
                  <a:buClrTx/>
                  <a:buSzTx/>
                  <a:buFontTx/>
                  <a:buNone/>
                  <a:tabLst/>
                  <a:defRPr/>
                </a:pPr>
                <a:endParaRPr kumimoji="0" lang="en-US" altLang="zh-CN"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0" name="Rectangle 40"/>
              <p:cNvSpPr>
                <a:spLocks noChangeArrowheads="1"/>
              </p:cNvSpPr>
              <p:nvPr/>
            </p:nvSpPr>
            <p:spPr bwMode="auto">
              <a:xfrm>
                <a:off x="136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10" name="Group 43"/>
            <p:cNvGrpSpPr>
              <a:grpSpLocks/>
            </p:cNvGrpSpPr>
            <p:nvPr/>
          </p:nvGrpSpPr>
          <p:grpSpPr bwMode="auto">
            <a:xfrm>
              <a:off x="2808" y="2189"/>
              <a:ext cx="1352" cy="1074"/>
              <a:chOff x="2720" y="1989"/>
              <a:chExt cx="1352" cy="1251"/>
            </a:xfrm>
          </p:grpSpPr>
          <p:sp>
            <p:nvSpPr>
              <p:cNvPr id="311317" name="Rectangle 20"/>
              <p:cNvSpPr>
                <a:spLocks noChangeArrowheads="1"/>
              </p:cNvSpPr>
              <p:nvPr/>
            </p:nvSpPr>
            <p:spPr bwMode="auto">
              <a:xfrm>
                <a:off x="2752" y="1989"/>
                <a:ext cx="1288"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انتصار على العالم</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تأكيد الخلاص</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الهداية في الصلاة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التحرر من الخطيئة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الولاء لله</a:t>
                </a:r>
                <a:endParaRPr kumimoji="0" lang="en-US" altLang="zh-CN" sz="2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8" name="Rectangle 42"/>
              <p:cNvSpPr>
                <a:spLocks noChangeArrowheads="1"/>
              </p:cNvSpPr>
              <p:nvPr/>
            </p:nvSpPr>
            <p:spPr bwMode="auto">
              <a:xfrm>
                <a:off x="2720" y="1989"/>
                <a:ext cx="1352"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11" name="Group 47"/>
            <p:cNvGrpSpPr>
              <a:grpSpLocks/>
            </p:cNvGrpSpPr>
            <p:nvPr/>
          </p:nvGrpSpPr>
          <p:grpSpPr bwMode="auto">
            <a:xfrm>
              <a:off x="88" y="3263"/>
              <a:ext cx="4088" cy="529"/>
              <a:chOff x="0" y="3240"/>
              <a:chExt cx="5584" cy="615"/>
            </a:xfrm>
          </p:grpSpPr>
          <p:sp>
            <p:nvSpPr>
              <p:cNvPr id="311315" name="Rectangle 22"/>
              <p:cNvSpPr>
                <a:spLocks noChangeArrowheads="1"/>
              </p:cNvSpPr>
              <p:nvPr/>
            </p:nvSpPr>
            <p:spPr bwMode="auto">
              <a:xfrm>
                <a:off x="32" y="3240"/>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أفسس إلى كنائس آسيا الصغرى</a:t>
                </a:r>
                <a:endPar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6" name="Rectangle 46"/>
              <p:cNvSpPr>
                <a:spLocks noChangeArrowheads="1"/>
              </p:cNvSpPr>
              <p:nvPr/>
            </p:nvSpPr>
            <p:spPr bwMode="auto">
              <a:xfrm>
                <a:off x="0" y="3240"/>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nvGrpSpPr>
            <p:cNvPr id="311312" name="Group 49"/>
            <p:cNvGrpSpPr>
              <a:grpSpLocks/>
            </p:cNvGrpSpPr>
            <p:nvPr/>
          </p:nvGrpSpPr>
          <p:grpSpPr bwMode="auto">
            <a:xfrm>
              <a:off x="88" y="3792"/>
              <a:ext cx="4088" cy="528"/>
              <a:chOff x="0" y="3855"/>
              <a:chExt cx="5584" cy="615"/>
            </a:xfrm>
          </p:grpSpPr>
          <p:sp>
            <p:nvSpPr>
              <p:cNvPr id="311313" name="Rectangle 23"/>
              <p:cNvSpPr>
                <a:spLocks noChangeArrowheads="1"/>
              </p:cNvSpPr>
              <p:nvPr/>
            </p:nvSpPr>
            <p:spPr bwMode="auto">
              <a:xfrm>
                <a:off x="32" y="3855"/>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36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٨٥-٩٥م</a:t>
                </a: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4" name="Rectangle 48"/>
              <p:cNvSpPr>
                <a:spLocks noChangeArrowheads="1"/>
              </p:cNvSpPr>
              <p:nvPr/>
            </p:nvSpPr>
            <p:spPr bwMode="auto">
              <a:xfrm>
                <a:off x="0" y="3855"/>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cs typeface="+mn-cs"/>
                </a:endParaRPr>
              </a:p>
            </p:txBody>
          </p:sp>
        </p:grpSp>
      </p:grpSp>
    </p:spTree>
    <p:extLst>
      <p:ext uri="{BB962C8B-B14F-4D97-AF65-F5344CB8AC3E}">
        <p14:creationId xmlns:p14="http://schemas.microsoft.com/office/powerpoint/2010/main" val="2704300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1298"/>
                                        </p:tgtEl>
                                        <p:attrNameLst>
                                          <p:attrName>style.visibility</p:attrName>
                                        </p:attrNameLst>
                                      </p:cBhvr>
                                      <p:to>
                                        <p:strVal val="visible"/>
                                      </p:to>
                                    </p:set>
                                    <p:anim calcmode="lin" valueType="num">
                                      <p:cBhvr additive="base">
                                        <p:cTn id="7" dur="500" fill="hold"/>
                                        <p:tgtEl>
                                          <p:spTgt spid="311298"/>
                                        </p:tgtEl>
                                        <p:attrNameLst>
                                          <p:attrName>ppt_x</p:attrName>
                                        </p:attrNameLst>
                                      </p:cBhvr>
                                      <p:tavLst>
                                        <p:tav tm="0">
                                          <p:val>
                                            <p:strVal val="0-#ppt_w/2"/>
                                          </p:val>
                                        </p:tav>
                                        <p:tav tm="100000">
                                          <p:val>
                                            <p:strVal val="#ppt_x"/>
                                          </p:val>
                                        </p:tav>
                                      </p:tavLst>
                                    </p:anim>
                                    <p:anim calcmode="lin" valueType="num">
                                      <p:cBhvr additive="base">
                                        <p:cTn id="8" dur="500" fill="hold"/>
                                        <p:tgtEl>
                                          <p:spTgt spid="3112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animBg="1"/>
    </p:bldLst>
  </p:timing>
</p:sld>
</file>

<file path=ppt/slides/slide5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01A4DFE2-D7FE-FE45-803D-199E2070DFE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813" y="-3812"/>
            <a:ext cx="9096374" cy="606424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8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8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rtl="1">
              <a:defRPr/>
            </a:pPr>
            <a:r>
              <a:rPr lang="ar-SA" sz="11500" dirty="0">
                <a:effectLst>
                  <a:glow rad="127000">
                    <a:schemeClr val="tx1"/>
                  </a:glow>
                </a:effectLst>
                <a:ea typeface="Arial" charset="0"/>
              </a:rPr>
              <a:t>كن مطيعاً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غريفيث • كنيسة كروسرودز الدولية بسنغافورة موقع</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.org</a:t>
            </a:r>
          </a:p>
        </p:txBody>
      </p:sp>
    </p:spTree>
    <p:extLst>
      <p:ext uri="{BB962C8B-B14F-4D97-AF65-F5344CB8AC3E}">
        <p14:creationId xmlns:p14="http://schemas.microsoft.com/office/powerpoint/2010/main" val="3380713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تميل الأغنام إلى الضلال</a:t>
            </a:r>
            <a:endParaRPr lang="en-US" sz="5400" dirty="0">
              <a:effectLst>
                <a:glow rad="127000">
                  <a:schemeClr val="tx1"/>
                </a:glow>
              </a:effectLst>
              <a:ea typeface="Arial"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719072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8E56C8F2-E6B7-8145-9FE6-F31BB212FE7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90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3052976"/>
          </a:xfrm>
          <a:effectLst>
            <a:outerShdw blurRad="63500" dist="35921" dir="2700000" algn="ctr" rotWithShape="0">
              <a:schemeClr val="tx2">
                <a:alpha val="74998"/>
              </a:schemeClr>
            </a:outerShdw>
          </a:effectLst>
        </p:spPr>
        <p:txBody>
          <a:bodyPr anchor="t"/>
          <a:lstStyle/>
          <a:p>
            <a:pPr rtl="1">
              <a:defRPr/>
            </a:pPr>
            <a:r>
              <a:rPr lang="ar-SA" sz="8000" dirty="0">
                <a:effectLst>
                  <a:glow rad="127000">
                    <a:schemeClr val="tx1"/>
                  </a:glow>
                </a:effectLst>
                <a:ea typeface="Arial" charset="0"/>
              </a:rPr>
              <a:t>كيف يمكنك تجنب الضلال في التعاليم الباطلة؟</a:t>
            </a:r>
            <a:endParaRPr lang="en-US" sz="8000"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FF47549B-616B-5949-874C-4B02473B5A9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Rounded Rectangle 7">
            <a:extLst>
              <a:ext uri="{FF2B5EF4-FFF2-40B4-BE49-F238E27FC236}">
                <a16:creationId xmlns:a16="http://schemas.microsoft.com/office/drawing/2014/main" id="{8D8F739E-4432-2349-862F-50B8FB4DDC32}"/>
              </a:ext>
            </a:extLst>
          </p:cNvPr>
          <p:cNvSpPr/>
          <p:nvPr/>
        </p:nvSpPr>
        <p:spPr bwMode="auto">
          <a:xfrm>
            <a:off x="899593"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1" name="Rounded Rectangle 10">
            <a:extLst>
              <a:ext uri="{FF2B5EF4-FFF2-40B4-BE49-F238E27FC236}">
                <a16:creationId xmlns:a16="http://schemas.microsoft.com/office/drawing/2014/main" id="{FCC26103-7435-4346-AC1D-BDE829ED797F}"/>
              </a:ext>
            </a:extLst>
          </p:cNvPr>
          <p:cNvSpPr/>
          <p:nvPr/>
        </p:nvSpPr>
        <p:spPr bwMode="auto">
          <a:xfrm>
            <a:off x="3746479"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3" name="Plus 12">
            <a:extLst>
              <a:ext uri="{FF2B5EF4-FFF2-40B4-BE49-F238E27FC236}">
                <a16:creationId xmlns:a16="http://schemas.microsoft.com/office/drawing/2014/main" id="{D6B70916-65AC-F04C-B9A9-E069D542E41C}"/>
              </a:ext>
            </a:extLst>
          </p:cNvPr>
          <p:cNvSpPr/>
          <p:nvPr/>
        </p:nvSpPr>
        <p:spPr bwMode="auto">
          <a:xfrm>
            <a:off x="2611068"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0" name="Rounded Rectangle 9">
            <a:extLst>
              <a:ext uri="{FF2B5EF4-FFF2-40B4-BE49-F238E27FC236}">
                <a16:creationId xmlns:a16="http://schemas.microsoft.com/office/drawing/2014/main" id="{1A2D48D5-0419-DD4E-8955-BD652326FC9F}"/>
              </a:ext>
            </a:extLst>
          </p:cNvPr>
          <p:cNvSpPr/>
          <p:nvPr/>
        </p:nvSpPr>
        <p:spPr bwMode="auto">
          <a:xfrm>
            <a:off x="6593366"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4" name="Plus 13">
            <a:extLst>
              <a:ext uri="{FF2B5EF4-FFF2-40B4-BE49-F238E27FC236}">
                <a16:creationId xmlns:a16="http://schemas.microsoft.com/office/drawing/2014/main" id="{95B57230-52CE-7B45-A50C-788C91CEB264}"/>
              </a:ext>
            </a:extLst>
          </p:cNvPr>
          <p:cNvSpPr/>
          <p:nvPr/>
        </p:nvSpPr>
        <p:spPr bwMode="auto">
          <a:xfrm>
            <a:off x="5457954"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591228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1" grpId="0" animBg="1"/>
      <p:bldP spid="13" grpId="0" animBg="1"/>
      <p:bldP spid="10" grpId="0" animBg="1"/>
      <p:bldP spid="14" grpId="0" animBg="1"/>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5FAE20FB-4D8C-C642-BDBA-A1550D7A47B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936104"/>
          </a:xfrm>
          <a:solidFill>
            <a:schemeClr val="tx1"/>
          </a:solidFill>
          <a:effectLst>
            <a:outerShdw blurRad="63500" dist="35921" dir="2700000" algn="ctr" rotWithShape="0">
              <a:schemeClr val="tx2">
                <a:alpha val="74998"/>
              </a:schemeClr>
            </a:outerShdw>
          </a:effectLst>
        </p:spPr>
        <p:txBody>
          <a:bodyPr anchor="t"/>
          <a:lstStyle/>
          <a:p>
            <a:pPr rtl="1">
              <a:defRPr/>
            </a:pPr>
            <a:r>
              <a:rPr lang="ar-SA" dirty="0">
                <a:effectLst>
                  <a:glow rad="127000">
                    <a:schemeClr val="tx1"/>
                  </a:glow>
                </a:effectLst>
                <a:ea typeface="Arial" charset="0"/>
              </a:rPr>
              <a:t>١</a:t>
            </a:r>
            <a:r>
              <a:rPr lang="ar-SA" sz="5400" dirty="0">
                <a:effectLst>
                  <a:glow rad="127000">
                    <a:schemeClr val="tx1"/>
                  </a:glow>
                </a:effectLst>
                <a:ea typeface="Arial" charset="0"/>
              </a:rPr>
              <a:t>-</a:t>
            </a:r>
            <a:r>
              <a:rPr lang="ar-SA" sz="5400" dirty="0">
                <a:solidFill>
                  <a:srgbClr val="FFFF00"/>
                </a:solidFill>
                <a:effectLst>
                  <a:glow rad="127000">
                    <a:schemeClr val="tx1"/>
                  </a:glow>
                </a:effectLst>
                <a:ea typeface="Arial" charset="0"/>
              </a:rPr>
              <a:t>أطع</a:t>
            </a:r>
            <a:r>
              <a:rPr lang="ar-SA" sz="5400" dirty="0">
                <a:effectLst>
                  <a:glow rad="127000">
                    <a:schemeClr val="tx1"/>
                  </a:glow>
                </a:effectLst>
                <a:ea typeface="Arial" charset="0"/>
              </a:rPr>
              <a:t> أوامر الله (١-٢).</a:t>
            </a:r>
            <a:endParaRPr lang="en-US" sz="5400" dirty="0">
              <a:effectLst>
                <a:glow rad="127000">
                  <a:schemeClr val="tx1"/>
                </a:glow>
              </a:effectLst>
              <a:ea typeface="Arial" charset="0"/>
            </a:endParaRPr>
          </a:p>
        </p:txBody>
      </p:sp>
      <p:sp>
        <p:nvSpPr>
          <p:cNvPr id="3" name="Rectangle 2">
            <a:extLst>
              <a:ext uri="{FF2B5EF4-FFF2-40B4-BE49-F238E27FC236}">
                <a16:creationId xmlns:a16="http://schemas.microsoft.com/office/drawing/2014/main" id="{1EDB245E-B67A-154E-9B93-442101AE3912}"/>
              </a:ext>
            </a:extLst>
          </p:cNvPr>
          <p:cNvSpPr txBox="1">
            <a:spLocks noChangeArrowheads="1"/>
          </p:cNvSpPr>
          <p:nvPr/>
        </p:nvSpPr>
        <p:spPr bwMode="auto">
          <a:xfrm>
            <a:off x="0" y="1782611"/>
            <a:ext cx="9144000" cy="432048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آمن ببشرية المسيح من أجل الشركة والفرح (١: ١-٤).</a:t>
            </a:r>
          </a:p>
          <a:p>
            <a:pPr marL="457200" marR="0" lvl="1" indent="0" algn="ctr" defTabSz="914400" rtl="1"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اعتمد على يسوع (١: ٥-٢: ١٤).</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pitchFamily="-108" charset="-128"/>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تجنب عائقين أمام الطاعة لمحاربة الغنوصية المبكرة </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(٢: ١٥-٢٩).</a:t>
            </a:r>
            <a:endParaRPr kumimoji="0" lang="en-US" sz="36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3B5B5E44-9469-544C-B4C9-4EECC4D730A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27767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380E03-2082-A847-9DE6-D906ECE7CD7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98" y="0"/>
            <a:ext cx="9120471" cy="68082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1086599"/>
          </a:xfrm>
          <a:solidFill>
            <a:srgbClr val="C00000"/>
          </a:solidFill>
          <a:effectLst>
            <a:outerShdw blurRad="63500" dist="35921" dir="2700000" algn="ctr" rotWithShape="0">
              <a:schemeClr val="tx2">
                <a:alpha val="74998"/>
              </a:schemeClr>
            </a:outerShdw>
          </a:effectLst>
        </p:spPr>
        <p:txBody>
          <a:bodyPr anchor="ctr"/>
          <a:lstStyle/>
          <a:p>
            <a:pPr rtl="1">
              <a:defRPr/>
            </a:pPr>
            <a:r>
              <a:rPr lang="ar-SA" dirty="0">
                <a:effectLst>
                  <a:glow rad="127000">
                    <a:schemeClr val="tx1"/>
                  </a:glow>
                </a:effectLst>
                <a:ea typeface="Arial" charset="0"/>
              </a:rPr>
              <a:t>٢- </a:t>
            </a:r>
            <a:r>
              <a:rPr lang="ar-SA" dirty="0">
                <a:solidFill>
                  <a:srgbClr val="FFFF00"/>
                </a:solidFill>
                <a:effectLst>
                  <a:glow rad="127000">
                    <a:schemeClr val="tx1"/>
                  </a:glow>
                </a:effectLst>
                <a:ea typeface="Arial" charset="0"/>
              </a:rPr>
              <a:t>أحبوا</a:t>
            </a:r>
            <a:r>
              <a:rPr lang="ar-SA" dirty="0">
                <a:effectLst>
                  <a:glow rad="127000">
                    <a:schemeClr val="tx1"/>
                  </a:glow>
                </a:effectLst>
                <a:ea typeface="Arial" charset="0"/>
              </a:rPr>
              <a:t> الآخرين (٣: ١-٥: ٣).</a:t>
            </a:r>
            <a:endParaRPr lang="en-US" dirty="0">
              <a:effectLst>
                <a:glow rad="127000">
                  <a:schemeClr val="tx1"/>
                </a:glow>
              </a:effectLst>
              <a:ea typeface="Arial" charset="0"/>
            </a:endParaRPr>
          </a:p>
        </p:txBody>
      </p:sp>
      <p:sp>
        <p:nvSpPr>
          <p:cNvPr id="4" name="Rectangle 2">
            <a:extLst>
              <a:ext uri="{FF2B5EF4-FFF2-40B4-BE49-F238E27FC236}">
                <a16:creationId xmlns:a16="http://schemas.microsoft.com/office/drawing/2014/main" id="{8B23CD38-C58D-1048-915A-DFDDBD434045}"/>
              </a:ext>
            </a:extLst>
          </p:cNvPr>
          <p:cNvSpPr txBox="1">
            <a:spLocks noChangeArrowheads="1"/>
          </p:cNvSpPr>
          <p:nvPr/>
        </p:nvSpPr>
        <p:spPr bwMode="auto">
          <a:xfrm>
            <a:off x="-36512" y="1403692"/>
            <a:ext cx="9144000" cy="4050615"/>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تخطئ (٣: ١-١٠)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تكرهوا المؤمنين (٣: ١١-١٥)</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أظهر الرحمة (٣: ١٦-٢٠)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كن واثقًا أمام الله (٣: ٢١-٢٤)</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 التعليم الرسولي (٤: ١-٦)</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رعاية المؤمنين (٤: ٧-٢١)</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أطِعوا وصايا الله (٥: ١-٣)</a:t>
            </a:r>
            <a:endParaRPr kumimoji="0" lang="en-SG" sz="40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77BB65BF-D00F-6B44-9F3D-9996E8DE42A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2190751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556792"/>
            <a:ext cx="9144000" cy="898638"/>
          </a:xfrm>
          <a:solidFill>
            <a:schemeClr val="accent6">
              <a:lumMod val="75000"/>
            </a:schemeClr>
          </a:solidFill>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rial" charset="0"/>
              </a:rPr>
              <a:t>مميزات الطاعة</a:t>
            </a:r>
            <a:endParaRPr lang="en-US" sz="5400" dirty="0">
              <a:effectLst>
                <a:glow rad="127000">
                  <a:schemeClr val="tx1"/>
                </a:glow>
              </a:effectLst>
              <a:ea typeface="Arial" charset="0"/>
            </a:endParaRPr>
          </a:p>
        </p:txBody>
      </p:sp>
      <p:sp>
        <p:nvSpPr>
          <p:cNvPr id="5" name="Rectangle 2">
            <a:extLst>
              <a:ext uri="{FF2B5EF4-FFF2-40B4-BE49-F238E27FC236}">
                <a16:creationId xmlns:a16="http://schemas.microsoft.com/office/drawing/2014/main" id="{BF7C6B4A-84B7-5641-8A34-D4E8C1FD23C1}"/>
              </a:ext>
            </a:extLst>
          </p:cNvPr>
          <p:cNvSpPr txBox="1">
            <a:spLocks noChangeArrowheads="1"/>
          </p:cNvSpPr>
          <p:nvPr/>
        </p:nvSpPr>
        <p:spPr bwMode="auto">
          <a:xfrm>
            <a:off x="-4057" y="2612122"/>
            <a:ext cx="9144000" cy="405061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النصر على العالم (٥: ٤-٥)</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تأكيد الخلاص (٥: ٦-١٣)</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الهداية في الصلاة (٥:١٤ - ١٧)</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التحرر من اعتياد الخطيئة (٥:١٨ - ٢٠)</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الأمانة لله بتجنب عبادة الأصنام (٢١:٥)</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Rectangle 2">
            <a:extLst>
              <a:ext uri="{FF2B5EF4-FFF2-40B4-BE49-F238E27FC236}">
                <a16:creationId xmlns:a16="http://schemas.microsoft.com/office/drawing/2014/main" id="{72B82EDF-FCB2-7A41-903A-748446B0A1D3}"/>
              </a:ext>
            </a:extLst>
          </p:cNvPr>
          <p:cNvSpPr txBox="1">
            <a:spLocks noChangeArrowheads="1"/>
          </p:cNvSpPr>
          <p:nvPr/>
        </p:nvSpPr>
        <p:spPr bwMode="auto">
          <a:xfrm>
            <a:off x="-36512" y="-27384"/>
            <a:ext cx="9144000" cy="1193651"/>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٣- اعلم أن الطاعة تنتج ما </a:t>
            </a:r>
            <a:r>
              <a:rPr kumimoji="0" lang="ar-SA" sz="4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Arial" charset="0"/>
                <a:cs typeface="Arial" panose="020B0604020202020204" pitchFamily="34" charset="0"/>
              </a:rPr>
              <a:t>تحتاجه</a:t>
            </a: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حقًا (٥: ٤-٢١).</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2334CD8E-F8F1-E74B-8252-6976C0BAB9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622057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ark Blue Worship Backgrounds.jpg">
            <a:extLst>
              <a:ext uri="{FF2B5EF4-FFF2-40B4-BE49-F238E27FC236}">
                <a16:creationId xmlns:a16="http://schemas.microsoft.com/office/drawing/2014/main" id="{A50C2A24-1652-BF43-87E5-B28C168347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solidFill>
            <a:schemeClr val="tx1"/>
          </a:solidFill>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للرسالة</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أطع الله وأحب الآخرين وستحصل على ما تحتاجه حقًا بدلاً من التعاليم الكاذبة</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E1909654-F99F-3947-902C-1FA68A211F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38725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1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468994"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rtl="1" eaLnBrk="1" hangingPunct="1"/>
            <a:r>
              <a:rPr lang="ar-SA" altLang="zh-CN" sz="4400" dirty="0">
                <a:solidFill>
                  <a:schemeClr val="bg1"/>
                </a:solidFill>
                <a:ea typeface="Arial" charset="0"/>
                <a:cs typeface="Arial" panose="020B0604020202020204" pitchFamily="34" charset="0"/>
              </a:rPr>
              <a:t>تطبيق</a:t>
            </a:r>
            <a:endParaRPr lang="en-US" dirty="0">
              <a:solidFill>
                <a:schemeClr val="bg1"/>
              </a:solidFill>
              <a:ea typeface="Arial" charset="0"/>
              <a:cs typeface="Arial" panose="020B0604020202020204" pitchFamily="34" charset="0"/>
            </a:endParaRPr>
          </a:p>
        </p:txBody>
      </p:sp>
      <p:sp>
        <p:nvSpPr>
          <p:cNvPr id="468995" name="Text Box 3"/>
          <p:cNvSpPr txBox="1">
            <a:spLocks noChangeArrowheads="1"/>
          </p:cNvSpPr>
          <p:nvPr/>
        </p:nvSpPr>
        <p:spPr bwMode="auto">
          <a:xfrm>
            <a:off x="8410981" y="4445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pic>
        <p:nvPicPr>
          <p:cNvPr id="468996" name="Picture 8" descr="j023087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05600" y="3833200"/>
            <a:ext cx="219392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89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3525838"/>
            <a:ext cx="4635501"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7" name="Text Box 7"/>
          <p:cNvSpPr txBox="1">
            <a:spLocks noChangeArrowheads="1"/>
          </p:cNvSpPr>
          <p:nvPr/>
        </p:nvSpPr>
        <p:spPr bwMode="auto">
          <a:xfrm>
            <a:off x="0" y="908049"/>
            <a:ext cx="9144000" cy="1938992"/>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كيف تظهر المحبة لمؤمن آخر حتى تفشل البدعة؟</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من الذي تعرفه ويحتاج إلى رؤية المحبة المسيحية معروضة لكي يبتعد عن التعليم الكاذب؟</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51433363-E9E1-044E-AB8F-244741C6B6A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١ يوحنا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18472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4403"/>
          <a:stretch/>
        </p:blipFill>
        <p:spPr>
          <a:xfrm>
            <a:off x="0" y="0"/>
            <a:ext cx="9144000" cy="6381328"/>
          </a:xfrm>
          <a:prstGeom prst="rect">
            <a:avLst/>
          </a:prstGeom>
        </p:spPr>
      </p:pic>
      <p:sp>
        <p:nvSpPr>
          <p:cNvPr id="5" name="Title 4"/>
          <p:cNvSpPr>
            <a:spLocks noGrp="1"/>
          </p:cNvSpPr>
          <p:nvPr>
            <p:ph type="title" idx="4294967295"/>
          </p:nvPr>
        </p:nvSpPr>
        <p:spPr>
          <a:xfrm>
            <a:off x="323528" y="34531"/>
            <a:ext cx="8060432" cy="1988840"/>
          </a:xfrm>
        </p:spPr>
        <p:txBody>
          <a:bodyPr anchor="ctr"/>
          <a:lstStyle/>
          <a:p>
            <a:r>
              <a:rPr lang="ar-SA" sz="16600" dirty="0">
                <a:solidFill>
                  <a:schemeClr val="bg1"/>
                </a:solidFill>
                <a:effectLst>
                  <a:glow rad="228600">
                    <a:srgbClr val="000000">
                      <a:alpha val="75000"/>
                    </a:srgbClr>
                  </a:glow>
                </a:effectLst>
              </a:rPr>
              <a:t>٢ يوحنا</a:t>
            </a:r>
            <a:endParaRPr lang="en-US" sz="16600" dirty="0">
              <a:solidFill>
                <a:schemeClr val="bg1"/>
              </a:solidFill>
              <a:effectLst>
                <a:glow rad="228600">
                  <a:srgbClr val="000000">
                    <a:alpha val="75000"/>
                  </a:srgbClr>
                </a:glow>
              </a:effectLst>
            </a:endParaRPr>
          </a:p>
        </p:txBody>
      </p:sp>
      <p:sp>
        <p:nvSpPr>
          <p:cNvPr id="6" name="Title 4"/>
          <p:cNvSpPr txBox="1">
            <a:spLocks/>
          </p:cNvSpPr>
          <p:nvPr/>
        </p:nvSpPr>
        <p:spPr bwMode="auto">
          <a:xfrm>
            <a:off x="876400" y="2281976"/>
            <a:ext cx="8267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7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rPr>
              <a:t>حدود المحبة </a:t>
            </a:r>
            <a:endParaRPr kumimoji="0" lang="en-US" sz="7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08F9666D-604B-FE1C-03ED-F6068C6C7D8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مركز الدراسات اللاهوتية الأردني</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749092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6802" name="Picture 2" descr="Image result for Be Prepared">
            <a:extLst>
              <a:ext uri="{FF2B5EF4-FFF2-40B4-BE49-F238E27FC236}">
                <a16:creationId xmlns:a16="http://schemas.microsoft.com/office/drawing/2014/main" id="{5EF2B62A-BD9D-534B-8C96-56B53D2CF2B9}"/>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24927"/>
          <a:stretch/>
        </p:blipFill>
        <p:spPr bwMode="auto">
          <a:xfrm>
            <a:off x="755576" y="980728"/>
            <a:ext cx="8028384" cy="447175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2887795"/>
            <a:ext cx="8484245"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تسالونيكي</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260648"/>
            <a:ext cx="9120187" cy="1446653"/>
          </a:xfrm>
          <a:solidFill>
            <a:schemeClr val="tx1"/>
          </a:solidFill>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cs typeface="ＭＳ Ｐゴシック" charset="0"/>
              </a:rPr>
              <a:t>كن مستعداً</a:t>
            </a:r>
            <a:endParaRPr lang="en-US" sz="66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453642860"/>
      </p:ext>
    </p:extLst>
  </p:cSld>
  <p:clrMapOvr>
    <a:masterClrMapping/>
  </p:clrMapOvr>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Easter-Bright Light and Tall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4572000" cy="5539456"/>
          </a:xfrm>
          <a:effectLst/>
        </p:spPr>
        <p:txBody>
          <a:bodyPr anchor="t"/>
          <a:lstStyle/>
          <a:p>
            <a:pPr marL="622300" indent="-622300">
              <a:defRPr/>
            </a:pPr>
            <a:br>
              <a:rPr lang="en-US" sz="4800" dirty="0">
                <a:solidFill>
                  <a:schemeClr val="tx1"/>
                </a:solidFill>
                <a:effectLst/>
                <a:ea typeface="ＭＳ Ｐゴシック" charset="0"/>
                <a:cs typeface="ＭＳ Ｐゴシック" charset="0"/>
              </a:rPr>
            </a:br>
            <a:r>
              <a:rPr lang="ar-JO" sz="4800" dirty="0">
                <a:solidFill>
                  <a:schemeClr val="tx1"/>
                </a:solidFill>
                <a:ea typeface="ＭＳ Ｐゴシック" charset="0"/>
                <a:cs typeface="ＭＳ Ｐゴシック" charset="0"/>
              </a:rPr>
              <a:t>1. عامل الناس في أفضل </a:t>
            </a:r>
            <a:r>
              <a:rPr lang="ar-JO" sz="7200" dirty="0">
                <a:effectLst>
                  <a:glow rad="228600">
                    <a:schemeClr val="accent4">
                      <a:satMod val="175000"/>
                      <a:alpha val="94000"/>
                    </a:schemeClr>
                  </a:glow>
                </a:effectLst>
                <a:ea typeface="ＭＳ Ｐゴシック" charset="0"/>
                <a:cs typeface="ＭＳ Ｐゴシック" charset="0"/>
              </a:rPr>
              <a:t>نور</a:t>
            </a:r>
            <a:r>
              <a:rPr lang="ar-JO" sz="4800" dirty="0">
                <a:solidFill>
                  <a:schemeClr val="tx1"/>
                </a:solidFill>
                <a:ea typeface="ＭＳ Ｐゴシック" charset="0"/>
                <a:cs typeface="ＭＳ Ｐゴシック" charset="0"/>
              </a:rPr>
              <a:t> ممكن </a:t>
            </a:r>
            <a:br>
              <a:rPr lang="ar-JO" sz="4800" dirty="0">
                <a:solidFill>
                  <a:schemeClr val="tx1"/>
                </a:solidFill>
                <a:ea typeface="ＭＳ Ｐゴシック" charset="0"/>
                <a:cs typeface="ＭＳ Ｐゴシック" charset="0"/>
              </a:rPr>
            </a:br>
            <a:r>
              <a:rPr lang="ar-JO" sz="4800" dirty="0">
                <a:solidFill>
                  <a:schemeClr val="tx1"/>
                </a:solidFill>
                <a:ea typeface="ＭＳ Ｐゴシック" charset="0"/>
                <a:cs typeface="ＭＳ Ｐゴシック" charset="0"/>
              </a:rPr>
              <a:t>(1-7)</a:t>
            </a:r>
            <a:r>
              <a:rPr lang="en-US" sz="4800" dirty="0">
                <a:solidFill>
                  <a:schemeClr val="tx1"/>
                </a:solidFill>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25F6B239-95BC-FD4F-B372-70DFBF2F38D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549655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2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988840"/>
            <a:ext cx="9144000" cy="36724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rtl="1">
              <a:defRPr/>
            </a:pPr>
            <a:r>
              <a:rPr lang="ar-SA" sz="4000" b="1" dirty="0">
                <a:solidFill>
                  <a:srgbClr val="FFFFFF"/>
                </a:solidFill>
                <a:latin typeface="Arial" panose="020B0604020202020204" pitchFamily="34" charset="0"/>
                <a:cs typeface="Arial" panose="020B0604020202020204" pitchFamily="34" charset="0"/>
              </a:rPr>
              <a:t>١٢ وَالرَّبُّ يُنْمِيكُمْ وَيَزِيدُكُمْ فِي الْمَحَبَّةِ بَعْضَكُمْ لِبَعْضٍ وَلِلْجَمِيعِ، كَمَا نَحْنُ أَيْضاً لَكُمْ، ١٣ لِكَيْ يُثَبِّتَ قُلُوبَكُمْ بِلاَ لَوْمٍ فِي الْقَدَاسَةِ، أَمَامَ اللهِ أَبِينَا فِي مَجِيءِ رَبِّنَا يَسُوعَ الْمَسِيحِ مَعَ جَمِيعِ </a:t>
            </a:r>
            <a:r>
              <a:rPr lang="ar-SA" sz="4000" b="1" dirty="0" err="1">
                <a:solidFill>
                  <a:srgbClr val="FFFFFF"/>
                </a:solidFill>
                <a:latin typeface="Arial" panose="020B0604020202020204" pitchFamily="34" charset="0"/>
                <a:cs typeface="Arial" panose="020B0604020202020204" pitchFamily="34" charset="0"/>
              </a:rPr>
              <a:t>قِدِّيسِيهِ</a:t>
            </a:r>
            <a:endParaRPr lang="en-US" sz="4000" b="1" dirty="0">
              <a:solidFill>
                <a:srgbClr val="FFFFFF"/>
              </a:solidFill>
              <a:latin typeface="Arial" panose="020B0604020202020204" pitchFamily="34" charset="0"/>
              <a:cs typeface="Arial" panose="020B0604020202020204" pitchFamily="34" charset="0"/>
            </a:endParaRPr>
          </a:p>
          <a:p>
            <a:pPr defTabSz="457200" rtl="1">
              <a:defRPr/>
            </a:pPr>
            <a:r>
              <a:rPr lang="en-US" sz="4000" b="1" dirty="0">
                <a:solidFill>
                  <a:srgbClr val="FFFFFF"/>
                </a:solidFill>
                <a:latin typeface="Arial" panose="020B0604020202020204" pitchFamily="34" charset="0"/>
                <a:cs typeface="Arial" panose="020B0604020202020204" pitchFamily="34" charset="0"/>
              </a:rPr>
              <a:t>)</a:t>
            </a:r>
            <a:r>
              <a:rPr lang="ar-SA" sz="4000" b="1" dirty="0">
                <a:solidFill>
                  <a:srgbClr val="FFFFFF"/>
                </a:solidFill>
                <a:latin typeface="Arial" panose="020B0604020202020204" pitchFamily="34" charset="0"/>
                <a:cs typeface="Arial" panose="020B0604020202020204" pitchFamily="34" charset="0"/>
              </a:rPr>
              <a:t>٣ : ١٢-١٣</a:t>
            </a:r>
            <a:r>
              <a:rPr lang="en-US" sz="4000" b="1" dirty="0">
                <a:solidFill>
                  <a:srgbClr val="FFFFFF"/>
                </a:solidFill>
                <a:latin typeface="Arial" panose="020B0604020202020204" pitchFamily="34" charset="0"/>
                <a:cs typeface="Arial" panose="020B0604020202020204" pitchFamily="34" charset="0"/>
              </a:rPr>
              <a:t> (</a:t>
            </a:r>
            <a:r>
              <a:rPr lang="ar-SA" sz="4000" b="1" dirty="0">
                <a:solidFill>
                  <a:srgbClr val="FFFFFF"/>
                </a:solidFill>
                <a:latin typeface="Arial" panose="020B0604020202020204" pitchFamily="34"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Tree>
    <p:extLst>
      <p:ext uri="{BB962C8B-B14F-4D97-AF65-F5344CB8AC3E}">
        <p14:creationId xmlns:p14="http://schemas.microsoft.com/office/powerpoint/2010/main" val="219119905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showMasterSp="0">
  <p:cSld>
    <p:bg>
      <p:bgPr>
        <a:solidFill>
          <a:srgbClr val="FFFFFF">
            <a:alpha val="0"/>
          </a:srgbClr>
        </a:solidFill>
        <a:effectLst/>
      </p:bgPr>
    </p:bg>
    <p:spTree>
      <p:nvGrpSpPr>
        <p:cNvPr id="1" name=""/>
        <p:cNvGrpSpPr/>
        <p:nvPr/>
      </p:nvGrpSpPr>
      <p:grpSpPr>
        <a:xfrm>
          <a:off x="0" y="0"/>
          <a:ext cx="0" cy="0"/>
          <a:chOff x="0" y="0"/>
          <a:chExt cx="0" cy="0"/>
        </a:xfrm>
      </p:grpSpPr>
      <p:pic>
        <p:nvPicPr>
          <p:cNvPr id="3" name="Picture 2"/>
          <p:cNvPicPr/>
          <p:nvPr/>
        </p:nvPicPr>
        <p:blipFill rotWithShape="1">
          <a:blip r:embed="rId3" cstate="screen">
            <a:extLst>
              <a:ext uri="{28A0092B-C50C-407E-A947-70E740481C1C}">
                <a14:useLocalDpi xmlns:a14="http://schemas.microsoft.com/office/drawing/2010/main"/>
              </a:ext>
            </a:extLst>
          </a:blip>
          <a:srcRect l="5532" t="32002" r="5754" b="7686"/>
          <a:stretch/>
        </p:blipFill>
        <p:spPr bwMode="auto">
          <a:xfrm>
            <a:off x="2538429" y="428165"/>
            <a:ext cx="6699261" cy="6450657"/>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باري هدلستون، الكتاب المقدس الدراسي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5" name="Text Box 6"/>
          <p:cNvSpPr txBox="1">
            <a:spLocks noChangeArrowheads="1"/>
          </p:cNvSpPr>
          <p:nvPr/>
        </p:nvSpPr>
        <p:spPr bwMode="auto">
          <a:xfrm>
            <a:off x="0" y="72847"/>
            <a:ext cx="392905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العقيدة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السليمة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تسكت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الخطأ</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الحياة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المنظمة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بحسب العقيدة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لا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تنبذ</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الأعمال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الصالحة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8" name="Title 7"/>
          <p:cNvSpPr>
            <a:spLocks noGrp="1"/>
          </p:cNvSpPr>
          <p:nvPr>
            <p:ph type="title" idx="4294967295"/>
          </p:nvPr>
        </p:nvSpPr>
        <p:spPr>
          <a:xfrm>
            <a:off x="64774" y="3861048"/>
            <a:ext cx="4651241" cy="1224136"/>
          </a:xfrm>
          <a:noFill/>
          <a:ln>
            <a:noFill/>
          </a:ln>
        </p:spPr>
        <p:txBody>
          <a:bodyPr vert="horz" wrap="square" lIns="91440" tIns="45720" rIns="91440" bIns="45720" numCol="1" anchor="ctr" anchorCtr="0" compatLnSpc="1">
            <a:prstTxWarp prst="textNoShape">
              <a:avLst/>
            </a:prstTxWarp>
          </a:bodyPr>
          <a:lstStyle/>
          <a:p>
            <a:pPr marL="176213" algn="l" defTabSz="457200" eaLnBrk="1" hangingPunct="1"/>
            <a:r>
              <a:rPr lang="ar-JO" sz="8000" kern="1200" dirty="0">
                <a:solidFill>
                  <a:srgbClr val="070000"/>
                </a:solidFill>
                <a:ea typeface="ＭＳ Ｐゴシック"/>
                <a:cs typeface="Arial" panose="020B0604020202020204" pitchFamily="34" charset="0"/>
              </a:rPr>
              <a:t>تيطس</a:t>
            </a:r>
            <a:endParaRPr lang="en-US" sz="4800" kern="1200" dirty="0">
              <a:solidFill>
                <a:srgbClr val="070000"/>
              </a:solidFill>
              <a:ea typeface="ＭＳ Ｐゴシック"/>
              <a:cs typeface="Arial" panose="020B0604020202020204" pitchFamily="34" charset="0"/>
            </a:endParaRPr>
          </a:p>
        </p:txBody>
      </p:sp>
    </p:spTree>
    <p:extLst>
      <p:ext uri="{BB962C8B-B14F-4D97-AF65-F5344CB8AC3E}">
        <p14:creationId xmlns:p14="http://schemas.microsoft.com/office/powerpoint/2010/main" val="366908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يوم الرب</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أ</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شعياء 6:13</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- 9؛</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يوئيل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1-2؛ صفنيا 14:1-16)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وعد بهزيمة أعداء إسرائيل. بناءً على هذا، شجع بولس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على ا</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لمثابرة بناءً على مكافأتهم المستقبلية في يوم الرب (الفصل 1) وصحح مفهومهم الخاطئ عن يوم الرب (الفصل 2) الذي أدى إلى الكسل (الفصل 3).</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3A50AC1-AF0A-A54B-9289-F5047B5A7E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28895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dirty="0">
                <a:solidFill>
                  <a:schemeClr val="tx2"/>
                </a:solidFill>
                <a:effectLst>
                  <a:glow rad="127000">
                    <a:schemeClr val="bg1"/>
                  </a:glow>
                </a:effectLst>
                <a:ea typeface="Microsoft Sans Serif" panose="020B0604020202020204" pitchFamily="34" charset="0"/>
              </a:rPr>
              <a:t>كيف يمكن أن نكون </a:t>
            </a:r>
            <a:r>
              <a:rPr lang="ar-JO" sz="3600" dirty="0">
                <a:solidFill>
                  <a:srgbClr val="C00000"/>
                </a:solidFill>
                <a:effectLst>
                  <a:glow rad="127000">
                    <a:schemeClr val="bg1"/>
                  </a:glow>
                </a:effectLst>
                <a:ea typeface="Microsoft Sans Serif" panose="020B0604020202020204" pitchFamily="34" charset="0"/>
              </a:rPr>
              <a:t>أصحاب سمعة حسنة </a:t>
            </a:r>
            <a:r>
              <a:rPr lang="ar-JO" sz="3600" dirty="0">
                <a:solidFill>
                  <a:schemeClr val="tx2"/>
                </a:solidFill>
                <a:effectLst>
                  <a:glow rad="127000">
                    <a:schemeClr val="bg1"/>
                  </a:glow>
                </a:effectLst>
                <a:ea typeface="Microsoft Sans Serif" panose="020B0604020202020204" pitchFamily="34" charset="0"/>
              </a:rPr>
              <a:t>في وسط الكثير من التعليم الكاذب اليوم ؟</a:t>
            </a:r>
            <a:endParaRPr lang="en-US" sz="3600" dirty="0">
              <a:solidFill>
                <a:schemeClr val="tx2"/>
              </a:solidFill>
              <a:effectLst>
                <a:glow rad="127000">
                  <a:schemeClr val="bg1"/>
                </a:glow>
              </a:effectLst>
              <a:ea typeface="Microsoft Sans Serif"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8139BC43-CC36-C813-6405-FA83DE9DD43C}"/>
              </a:ext>
            </a:extLst>
          </p:cNvPr>
          <p:cNvSpPr>
            <a:spLocks noGrp="1" noChangeArrowheads="1"/>
          </p:cNvSpPr>
          <p:nvPr>
            <p:ph type="ctrTitle"/>
          </p:nvPr>
        </p:nvSpPr>
        <p:spPr>
          <a:xfrm>
            <a:off x="0" y="0"/>
            <a:ext cx="9144000" cy="1759994"/>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كيف يمكنك أن </a:t>
            </a:r>
            <a:r>
              <a:rPr lang="ar-JO" sz="5400" dirty="0">
                <a:solidFill>
                  <a:srgbClr val="FFFF00"/>
                </a:solidFill>
                <a:effectLst>
                  <a:glow rad="127000">
                    <a:schemeClr val="tx1"/>
                  </a:glow>
                </a:effectLst>
                <a:ea typeface="ＭＳ Ｐゴシック" charset="0"/>
                <a:cs typeface="ＭＳ Ｐゴシック" charset="0"/>
              </a:rPr>
              <a:t>تثابر</a:t>
            </a:r>
            <a:r>
              <a:rPr lang="ar-JO" sz="5400" dirty="0">
                <a:effectLst>
                  <a:glow rad="127000">
                    <a:schemeClr val="tx1"/>
                  </a:glow>
                </a:effectLst>
                <a:ea typeface="ＭＳ Ｐゴシック" charset="0"/>
                <a:cs typeface="ＭＳ Ｐゴシック" charset="0"/>
              </a:rPr>
              <a:t> وسط الإرتداد ؟</a:t>
            </a:r>
            <a:endParaRPr lang="en-US" sz="5400" dirty="0">
              <a:effectLst>
                <a:glow rad="127000">
                  <a:schemeClr val="tx1"/>
                </a:glow>
              </a:effectLst>
              <a:ea typeface="ＭＳ Ｐゴシック" charset="0"/>
              <a:cs typeface="ＭＳ Ｐゴシック" charset="0"/>
            </a:endParaRPr>
          </a:p>
        </p:txBody>
      </p:sp>
      <p:pic>
        <p:nvPicPr>
          <p:cNvPr id="221187" name="Picture 2">
            <a:extLst>
              <a:ext uri="{FF2B5EF4-FFF2-40B4-BE49-F238E27FC236}">
                <a16:creationId xmlns:a16="http://schemas.microsoft.com/office/drawing/2014/main" id="{C2441F72-3124-230D-5705-F1930F87CF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8"/>
            <a:ext cx="9144000" cy="509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F9B37774-D51C-E45C-5026-FA997D849DB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الد</a:t>
            </a: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ينونة</a:t>
            </a:r>
            <a:endPar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a:t>
            </a: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933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Image result for be forgiving philemon">
            <a:extLst>
              <a:ext uri="{FF2B5EF4-FFF2-40B4-BE49-F238E27FC236}">
                <a16:creationId xmlns:a16="http://schemas.microsoft.com/office/drawing/2014/main" id="{8B2803D5-58AA-FD42-800C-1E50B1E63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44000" cy="60833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941168"/>
            <a:ext cx="9144000" cy="9261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EG" sz="8000" dirty="0">
                <a:effectLst>
                  <a:glow rad="127000">
                    <a:schemeClr val="tx1"/>
                  </a:glow>
                </a:effectLst>
                <a:ea typeface="ＭＳ Ｐゴシック" charset="0"/>
                <a:cs typeface="ＭＳ Ｐゴシック" charset="0"/>
              </a:rPr>
              <a:t>كن متسامحا</a:t>
            </a:r>
            <a:endParaRPr lang="en-US" sz="8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EG" sz="2000" b="0" i="0" u="none" strike="noStrike" kern="1200" cap="none" spc="0" normalizeH="0" baseline="0" noProof="0" dirty="0">
                <a:ln>
                  <a:noFill/>
                </a:ln>
                <a:solidFill>
                  <a:srgbClr val="FFFFFF"/>
                </a:solidFill>
                <a:effectLst/>
                <a:uLnTx/>
                <a:uFillTx/>
                <a:latin typeface="Verdana" charset="0"/>
                <a:ea typeface="ＭＳ Ｐゴシック" charset="0"/>
              </a:rPr>
              <a:t>  د. ريك جريفيث . مؤسسة الدراسات اللاهوتية الأردنية                </a:t>
            </a:r>
            <a:r>
              <a:rPr kumimoji="0" lang="en-US" sz="20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0395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nvGraphicFramePr>
        <p:xfrm>
          <a:off x="29307" y="0"/>
          <a:ext cx="9114693" cy="6974444"/>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١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٢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٣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 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١-٢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٣- 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٥-٦ </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 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-٢: ٢١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٥</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١١-١٨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٤٩ 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A1E4824A-4955-FE4A-A919-79C3F14A318D}"/>
              </a:ext>
            </a:extLst>
          </p:cNvPr>
          <p:cNvSpPr txBox="1">
            <a:spLocks noChangeArrowheads="1"/>
          </p:cNvSpPr>
          <p:nvPr/>
        </p:nvSpPr>
        <p:spPr bwMode="auto">
          <a:xfrm>
            <a:off x="76200" y="44624"/>
            <a:ext cx="2843808" cy="4619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3200" b="1" u="none" strike="noStrike" kern="0" cap="none" spc="0" normalizeH="0" baseline="0" noProof="0" dirty="0">
                <a:ln>
                  <a:noFill/>
                </a:ln>
                <a:solidFill>
                  <a:srgbClr val="000066"/>
                </a:solidFill>
                <a:effectLst/>
                <a:uLnTx/>
                <a:uFillTx/>
                <a:latin typeface="Arial" panose="020B0604020202020204" pitchFamily="34" charset="0"/>
                <a:ea typeface="ＭＳ Ｐゴシック" charset="0"/>
                <a:cs typeface="ＭＳ Ｐゴシック" charset="0"/>
              </a:rPr>
              <a:t>تكوين</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تطبيق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301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مختلفاً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194142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ظهر ايمان فليمون بالرب يسوع المسيح (٥)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الذي نال منه النعمة والسلام (٣).</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1C87C72A-C0FF-8243-9E04-C768ADD2464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70844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4018" name="Picture 8">
            <a:extLst>
              <a:ext uri="{FF2B5EF4-FFF2-40B4-BE49-F238E27FC236}">
                <a16:creationId xmlns:a16="http://schemas.microsoft.com/office/drawing/2014/main" id="{56DEF154-610B-23C7-6FDC-412DFA1767D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0"/>
            <a:ext cx="9144000" cy="654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4F1BC7-77D3-48F2-EE30-939711001DC6}"/>
              </a:ext>
            </a:extLst>
          </p:cNvPr>
          <p:cNvSpPr>
            <a:spLocks noGrp="1"/>
          </p:cNvSpPr>
          <p:nvPr>
            <p:ph type="ctrTitle"/>
          </p:nvPr>
        </p:nvSpPr>
        <p:spPr>
          <a:xfrm>
            <a:off x="0" y="0"/>
            <a:ext cx="9144000" cy="90200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79FB4323-482A-0837-F269-DABBC8448210}"/>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63D7511E-34C9-0624-2187-F48A66C83EED}"/>
              </a:ext>
            </a:extLst>
          </p:cNvPr>
          <p:cNvSpPr txBox="1">
            <a:spLocks noChangeArrowheads="1"/>
          </p:cNvSpPr>
          <p:nvPr/>
        </p:nvSpPr>
        <p:spPr bwMode="auto">
          <a:xfrm>
            <a:off x="752475" y="1601788"/>
            <a:ext cx="7569200" cy="409733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لأَجْلِ وَعْدِ الْحَيَاةِ الَّتِي فِي يَسُوعَ الْمَسِيحِ.</a:t>
            </a:r>
            <a:endPar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 1)</a:t>
            </a:r>
            <a:endPar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4022" name="Text Box 3">
            <a:extLst>
              <a:ext uri="{FF2B5EF4-FFF2-40B4-BE49-F238E27FC236}">
                <a16:creationId xmlns:a16="http://schemas.microsoft.com/office/drawing/2014/main" id="{658D0E5A-CEE9-73B0-A343-714145C0C55A}"/>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211BB9EA-E278-58C7-4BD5-FC0D37ED65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تيموثاوس</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EB7274D1-CB60-4340-6F79-CF9BC9AFF71B}"/>
              </a:ext>
            </a:extLst>
          </p:cNvPr>
          <p:cNvSpPr>
            <a:spLocks noGrp="1" noChangeArrowheads="1"/>
          </p:cNvSpPr>
          <p:nvPr>
            <p:ph type="ctrTitle"/>
          </p:nvPr>
        </p:nvSpPr>
        <p:spPr>
          <a:xfrm>
            <a:off x="-27586" y="0"/>
            <a:ext cx="9144000" cy="1555750"/>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254000">
                    <a:schemeClr val="tx1"/>
                  </a:glow>
                </a:effectLst>
                <a:ea typeface="ＭＳ Ｐゴシック" charset="0"/>
                <a:cs typeface="ＭＳ Ｐゴシック" charset="0"/>
              </a:rPr>
              <a:t>كيف تبقى هناك</a:t>
            </a:r>
            <a:br>
              <a:rPr lang="ar-JO" dirty="0">
                <a:effectLst>
                  <a:glow rad="254000">
                    <a:schemeClr val="tx1"/>
                  </a:glow>
                </a:effectLst>
                <a:ea typeface="ＭＳ Ｐゴシック" charset="0"/>
                <a:cs typeface="ＭＳ Ｐゴシック" charset="0"/>
              </a:rPr>
            </a:br>
            <a:r>
              <a:rPr lang="ar-JO" dirty="0">
                <a:effectLst>
                  <a:glow rad="254000">
                    <a:schemeClr val="tx1"/>
                  </a:glow>
                </a:effectLst>
                <a:ea typeface="ＭＳ Ｐゴシック" charset="0"/>
                <a:cs typeface="ＭＳ Ｐゴシック" charset="0"/>
              </a:rPr>
              <a:t>بأمانة ؟</a:t>
            </a:r>
            <a:endParaRPr lang="en-US" dirty="0">
              <a:effectLst>
                <a:glow rad="254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4FA7672-ABFF-8683-B383-EC448671DEA5}"/>
              </a:ext>
            </a:extLst>
          </p:cNvPr>
          <p:cNvSpPr txBox="1">
            <a:spLocks noChangeArrowheads="1"/>
          </p:cNvSpPr>
          <p:nvPr/>
        </p:nvSpPr>
        <p:spPr bwMode="auto">
          <a:xfrm>
            <a:off x="365125"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أطع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الله</a:t>
            </a:r>
            <a:endParaRPr kumimoji="0" lang="en-US" sz="40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endParaRPr>
          </a:p>
        </p:txBody>
      </p:sp>
      <p:sp>
        <p:nvSpPr>
          <p:cNvPr id="5" name="Rectangle 2">
            <a:extLst>
              <a:ext uri="{FF2B5EF4-FFF2-40B4-BE49-F238E27FC236}">
                <a16:creationId xmlns:a16="http://schemas.microsoft.com/office/drawing/2014/main" id="{7C22BA4C-3E59-D4D5-6B1A-898BD14E4230}"/>
              </a:ext>
            </a:extLst>
          </p:cNvPr>
          <p:cNvSpPr txBox="1">
            <a:spLocks noChangeArrowheads="1"/>
          </p:cNvSpPr>
          <p:nvPr/>
        </p:nvSpPr>
        <p:spPr bwMode="auto">
          <a:xfrm>
            <a:off x="5727700"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C00000"/>
                </a:solidFill>
                <a:effectLst/>
                <a:uLnTx/>
                <a:uFillTx/>
                <a:latin typeface="Helvetica Neue Black Condensed"/>
                <a:ea typeface="ＭＳ Ｐゴシック" charset="0"/>
                <a:cs typeface="Helvetica Neue Black Condensed"/>
              </a:rPr>
              <a:t>عظ</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الله</a:t>
            </a:r>
            <a:endParaRPr kumimoji="0" lang="en-US" sz="40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endParaRPr>
          </a:p>
        </p:txBody>
      </p:sp>
      <p:sp>
        <p:nvSpPr>
          <p:cNvPr id="2" name="Notched Right Arrow 1">
            <a:extLst>
              <a:ext uri="{FF2B5EF4-FFF2-40B4-BE49-F238E27FC236}">
                <a16:creationId xmlns:a16="http://schemas.microsoft.com/office/drawing/2014/main" id="{C2331F40-C0E8-9EE9-6CE5-64BFE5EC70A8}"/>
              </a:ext>
            </a:extLst>
          </p:cNvPr>
          <p:cNvSpPr/>
          <p:nvPr/>
        </p:nvSpPr>
        <p:spPr bwMode="auto">
          <a:xfrm>
            <a:off x="3267075" y="2478088"/>
            <a:ext cx="2744788" cy="1838325"/>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dirty="0">
                <a:ln>
                  <a:noFill/>
                </a:ln>
                <a:solidFill>
                  <a:srgbClr val="000000"/>
                </a:solidFill>
                <a:effectLst/>
                <a:uLnTx/>
                <a:uFillTx/>
                <a:latin typeface="Helvetica Neue Black Condensed"/>
                <a:ea typeface="ＭＳ Ｐゴシック" charset="0"/>
                <a:cs typeface="Helvetica Neue Black Condensed"/>
              </a:rPr>
              <a:t>و</a:t>
            </a: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6" name="Rectangle 2">
            <a:extLst>
              <a:ext uri="{FF2B5EF4-FFF2-40B4-BE49-F238E27FC236}">
                <a16:creationId xmlns:a16="http://schemas.microsoft.com/office/drawing/2014/main" id="{9B5C2CDF-95D5-C1EE-A076-1600942FDA1F}"/>
              </a:ext>
            </a:extLst>
          </p:cNvPr>
          <p:cNvSpPr txBox="1">
            <a:spLocks noChangeArrowheads="1"/>
          </p:cNvSpPr>
          <p:nvPr/>
        </p:nvSpPr>
        <p:spPr bwMode="auto">
          <a:xfrm>
            <a:off x="158342" y="512409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 تيموثاوس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0017322F-9B18-B525-0D5E-9524C5263DFD}"/>
              </a:ext>
            </a:extLst>
          </p:cNvPr>
          <p:cNvSpPr txBox="1">
            <a:spLocks noChangeArrowheads="1"/>
          </p:cNvSpPr>
          <p:nvPr/>
        </p:nvSpPr>
        <p:spPr bwMode="auto">
          <a:xfrm>
            <a:off x="5444020" y="503488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 تيموثاوس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3-4</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par>
                          <p:cTn id="11" fill="hold" nodeType="afterGroup">
                            <p:stCondLst>
                              <p:cond delay="500"/>
                            </p:stCondLst>
                            <p:childTnLst>
                              <p:par>
                                <p:cTn id="12" presetID="1"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1582621"/>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rPr>
              <a:t>يعتبر تصرف الكنيسة  كشهادة حية للحق و الإنجيل  (2: 11 – 3: 15 )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BB94B72-04BF-684F-88C4-ED890AE9246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388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5.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14686" t="11977" r="7767" b="20682"/>
          <a:stretch/>
        </p:blipFill>
        <p:spPr bwMode="auto">
          <a:xfrm>
            <a:off x="0" y="0"/>
            <a:ext cx="5080000" cy="6335106"/>
          </a:xfrm>
          <a:prstGeom prst="rect">
            <a:avLst/>
          </a:prstGeom>
          <a:noFill/>
          <a:ln>
            <a:noFill/>
          </a:ln>
        </p:spPr>
      </p:pic>
      <p:sp>
        <p:nvSpPr>
          <p:cNvPr id="6"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4644008" y="1772816"/>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تيموثاوس الأولى</a:t>
            </a:r>
            <a:endParaRPr kumimoji="0" lang="en-US" sz="80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6"/>
          <p:cNvSpPr txBox="1">
            <a:spLocks noChangeArrowheads="1"/>
          </p:cNvSpPr>
          <p:nvPr/>
        </p:nvSpPr>
        <p:spPr bwMode="auto">
          <a:xfrm>
            <a:off x="5148064" y="3742272"/>
            <a:ext cx="3419872"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نصيحة بشأن التعاليم الخاطئة
توجيهات للنساء الصالحات
فضائل الشيوخ المسيحيين
 تعليمات للحياة الإلهية
تعليمات المتعلقة بالأرامل
آثار الحياة الدنيوية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p:cNvSpPr txBox="1">
            <a:spLocks noChangeArrowheads="1"/>
          </p:cNvSpPr>
          <p:nvPr/>
        </p:nvSpPr>
        <p:spPr bwMode="auto">
          <a:xfrm>
            <a:off x="8532440" y="3717032"/>
            <a:ext cx="357190"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١</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٢</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٣</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٤</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٥</a:t>
            </a:r>
            <a:br>
              <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b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٦</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36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E5684463-FFE6-1681-5952-B8585F259C17}"/>
              </a:ext>
            </a:extLst>
          </p:cNvPr>
          <p:cNvSpPr>
            <a:spLocks noChangeArrowheads="1" noChangeShapeType="1" noTextEdit="1"/>
          </p:cNvSpPr>
          <p:nvPr/>
        </p:nvSpPr>
        <p:spPr bwMode="auto">
          <a:xfrm>
            <a:off x="2767312" y="103188"/>
            <a:ext cx="4233580"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الخطوط العريضة </a:t>
            </a:r>
            <a:endParaRPr kumimoji="0" lang="en-US" sz="3600" b="0" i="0" u="none" strike="noStrike" kern="10" cap="none" spc="0" normalizeH="0" baseline="0" noProof="0" dirty="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graphicFrame>
        <p:nvGraphicFramePr>
          <p:cNvPr id="3" name="Table 2">
            <a:extLst>
              <a:ext uri="{FF2B5EF4-FFF2-40B4-BE49-F238E27FC236}">
                <a16:creationId xmlns:a16="http://schemas.microsoft.com/office/drawing/2014/main" id="{C4F4CB95-7273-1F0A-BEE7-D27512CD6D73}"/>
              </a:ext>
            </a:extLst>
          </p:cNvPr>
          <p:cNvGraphicFramePr>
            <a:graphicFrameLocks noGrp="1"/>
          </p:cNvGraphicFramePr>
          <p:nvPr/>
        </p:nvGraphicFramePr>
        <p:xfrm>
          <a:off x="0" y="720725"/>
          <a:ext cx="9144000" cy="5407689"/>
        </p:xfrm>
        <a:graphic>
          <a:graphicData uri="http://schemas.openxmlformats.org/drawingml/2006/table">
            <a:tbl>
              <a:tblPr firstRow="1" bandRow="1">
                <a:tableStyleId>{775DCB02-9BB8-47FD-8907-85C794F793BA}</a:tableStyleId>
              </a:tblPr>
              <a:tblGrid>
                <a:gridCol w="2051720">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691680">
                  <a:extLst>
                    <a:ext uri="{9D8B030D-6E8A-4147-A177-3AD203B41FA5}">
                      <a16:colId xmlns:a16="http://schemas.microsoft.com/office/drawing/2014/main" val="20004"/>
                    </a:ext>
                  </a:extLst>
                </a:gridCol>
              </a:tblGrid>
              <a:tr h="574616">
                <a:tc gridSpan="5">
                  <a:txBody>
                    <a:bodyPr/>
                    <a:lstStyle/>
                    <a:p>
                      <a:pPr algn="ctr"/>
                      <a:r>
                        <a:rPr lang="ar-JO" sz="3200" b="1" i="0" kern="1200" dirty="0">
                          <a:solidFill>
                            <a:schemeClr val="tx1"/>
                          </a:solidFill>
                          <a:effectLst/>
                          <a:latin typeface="Arial" panose="020B0604020202020204" pitchFamily="34" charset="0"/>
                          <a:ea typeface="+mn-ea"/>
                          <a:cs typeface="Arial" panose="020B0604020202020204" pitchFamily="34" charset="0"/>
                        </a:rPr>
                        <a:t>صوت</a:t>
                      </a:r>
                      <a:r>
                        <a:rPr lang="ar-JO" sz="3200" b="1" i="0" kern="1200" baseline="0" dirty="0">
                          <a:solidFill>
                            <a:schemeClr val="tx1"/>
                          </a:solidFill>
                          <a:effectLst/>
                          <a:latin typeface="Arial" panose="020B0604020202020204" pitchFamily="34" charset="0"/>
                          <a:ea typeface="+mn-ea"/>
                          <a:cs typeface="Arial" panose="020B0604020202020204" pitchFamily="34" charset="0"/>
                        </a:rPr>
                        <a:t> العقيدة ضد المقاومة</a:t>
                      </a:r>
                      <a:r>
                        <a:rPr lang="en-US" sz="3200" b="1" i="0" dirty="0">
                          <a:solidFill>
                            <a:schemeClr val="tx1"/>
                          </a:solidFill>
                          <a:effectLst/>
                          <a:latin typeface="Arial" panose="020B0604020202020204" pitchFamily="34" charset="0"/>
                          <a:cs typeface="Arial" panose="020B0604020202020204" pitchFamily="34" charset="0"/>
                        </a:rPr>
                        <a:t> </a:t>
                      </a:r>
                      <a:endParaRPr lang="en-US" sz="3200" b="1" i="0" dirty="0">
                        <a:solidFill>
                          <a:schemeClr val="tx1"/>
                        </a:solidFill>
                        <a:latin typeface="Arial" panose="020B0604020202020204" pitchFamily="34" charset="0"/>
                        <a:cs typeface="Arial" panose="020B0604020202020204" pitchFamily="34" charset="0"/>
                      </a:endParaRPr>
                    </a:p>
                  </a:txBody>
                  <a:tcPr marT="45364" marB="45364">
                    <a:solidFill>
                      <a:srgbClr val="002060"/>
                    </a:solidFill>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6354">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الحاضرة </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en-US" sz="2400" b="1" i="0" dirty="0">
                          <a:effectLst/>
                          <a:latin typeface="Arial" panose="020B0604020202020204" pitchFamily="34" charset="0"/>
                          <a:ea typeface="Times New Roman"/>
                          <a:cs typeface="Arial" panose="020B0604020202020204" pitchFamily="34" charset="0"/>
                        </a:rPr>
                        <a:t> </a:t>
                      </a: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المستقبلية</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8055">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الأصحاحات</a:t>
                      </a:r>
                      <a:r>
                        <a:rPr lang="ar-JO" sz="2400" b="1" i="0" baseline="0" dirty="0">
                          <a:effectLst/>
                          <a:latin typeface="Arial" panose="020B0604020202020204" pitchFamily="34" charset="0"/>
                          <a:ea typeface="Times New Roman"/>
                          <a:cs typeface="Arial" panose="020B0604020202020204" pitchFamily="34" charset="0"/>
                        </a:rPr>
                        <a:t> 1 - 2</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ar-JO" sz="2800" b="1" i="0" dirty="0">
                          <a:effectLst/>
                          <a:latin typeface="Arial" panose="020B0604020202020204" pitchFamily="34" charset="0"/>
                          <a:ea typeface="Times New Roman"/>
                          <a:cs typeface="Arial" panose="020B0604020202020204" pitchFamily="34" charset="0"/>
                        </a:rPr>
                        <a:t>الأصحاحات</a:t>
                      </a:r>
                      <a:r>
                        <a:rPr lang="ar-JO" sz="2800" b="1" i="0" baseline="0" dirty="0">
                          <a:effectLst/>
                          <a:latin typeface="Arial" panose="020B0604020202020204" pitchFamily="34" charset="0"/>
                          <a:ea typeface="Times New Roman"/>
                          <a:cs typeface="Arial" panose="020B0604020202020204" pitchFamily="34" charset="0"/>
                        </a:rPr>
                        <a:t> 3 - 4</a:t>
                      </a:r>
                      <a:r>
                        <a:rPr lang="en-US" sz="2400" b="1" i="0" dirty="0">
                          <a:effectLst/>
                          <a:latin typeface="Arial" panose="020B0604020202020204" pitchFamily="34" charset="0"/>
                          <a:ea typeface="Times New Roman"/>
                          <a:cs typeface="Arial" panose="020B0604020202020204" pitchFamily="34" charset="0"/>
                        </a:rPr>
                        <a:t> </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967775">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أمثلة</a:t>
                      </a:r>
                      <a:r>
                        <a:rPr lang="ar-JO" sz="2000" b="1" i="0" baseline="0" dirty="0">
                          <a:effectLst/>
                          <a:latin typeface="Arial" panose="020B0604020202020204" pitchFamily="34" charset="0"/>
                          <a:ea typeface="Times New Roman"/>
                          <a:cs typeface="Arial" panose="020B0604020202020204" pitchFamily="34" charset="0"/>
                        </a:rPr>
                        <a:t> على الأمانة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1</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مميزات</a:t>
                      </a:r>
                      <a:r>
                        <a:rPr lang="ar-JO" sz="2000" b="1" i="0" baseline="0" dirty="0">
                          <a:effectLst/>
                          <a:latin typeface="Arial" panose="020B0604020202020204" pitchFamily="34" charset="0"/>
                          <a:ea typeface="Times New Roman"/>
                          <a:cs typeface="Arial" panose="020B0604020202020204" pitchFamily="34" charset="0"/>
                        </a:rPr>
                        <a:t> الأمانة</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المشكلة</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الإرتداد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1 - 9</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الحل</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اكرز بالكلمة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10- 4: 5</a:t>
                      </a:r>
                      <a:r>
                        <a:rPr lang="en-US" sz="2000" b="1" i="0" dirty="0">
                          <a:effectLst/>
                          <a:latin typeface="Arial" panose="020B0604020202020204" pitchFamily="34" charset="0"/>
                          <a:ea typeface="Times New Roman"/>
                          <a:cs typeface="Arial" panose="020B0604020202020204" pitchFamily="34" charset="0"/>
                        </a:rPr>
                        <a:t>  </a:t>
                      </a: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أمل</a:t>
                      </a:r>
                      <a:r>
                        <a:rPr lang="ar-JO" sz="2000" b="1" i="0" baseline="0" dirty="0">
                          <a:effectLst/>
                          <a:latin typeface="Arial" panose="020B0604020202020204" pitchFamily="34" charset="0"/>
                          <a:ea typeface="Times New Roman"/>
                          <a:cs typeface="Arial" panose="020B0604020202020204" pitchFamily="34" charset="0"/>
                        </a:rPr>
                        <a:t> 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4:</a:t>
                      </a:r>
                      <a:r>
                        <a:rPr lang="ar-JO" sz="2000" b="1" i="0" baseline="0" dirty="0">
                          <a:effectLst/>
                          <a:latin typeface="Arial" panose="020B0604020202020204" pitchFamily="34" charset="0"/>
                          <a:ea typeface="Times New Roman"/>
                          <a:cs typeface="Arial" panose="020B0604020202020204" pitchFamily="34" charset="0"/>
                        </a:rPr>
                        <a:t> 6- 22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3"/>
                  </a:ext>
                </a:extLst>
              </a:tr>
              <a:tr h="2117008">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أفنيكي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لوئيس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أونيسيفورس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التلمذة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فكر</a:t>
                      </a:r>
                      <a:r>
                        <a:rPr lang="ar-JO" sz="2000" b="1" i="0" baseline="0" dirty="0">
                          <a:effectLst/>
                          <a:latin typeface="Arial" panose="020B0604020202020204" pitchFamily="34" charset="0"/>
                          <a:ea typeface="Times New Roman"/>
                          <a:cs typeface="Arial" panose="020B0604020202020204" pitchFamily="34" charset="0"/>
                        </a:rPr>
                        <a:t> واحد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مطيع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مجتهد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كتابي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مقدس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وديع</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عدم</a:t>
                      </a:r>
                      <a:r>
                        <a:rPr lang="ar-JO" sz="2000" b="1" i="0" baseline="0" dirty="0">
                          <a:effectLst/>
                          <a:latin typeface="Arial" panose="020B0604020202020204" pitchFamily="34" charset="0"/>
                          <a:ea typeface="Times New Roman"/>
                          <a:cs typeface="Arial" panose="020B0604020202020204" pitchFamily="34" charset="0"/>
                        </a:rPr>
                        <a:t> التقوى</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النفاق</a:t>
                      </a:r>
                      <a:r>
                        <a:rPr lang="ar-JO" sz="2000" b="1" i="0" baseline="0" dirty="0">
                          <a:effectLst/>
                          <a:latin typeface="Arial" panose="020B0604020202020204" pitchFamily="34" charset="0"/>
                          <a:ea typeface="Times New Roman"/>
                          <a:cs typeface="Arial" panose="020B0604020202020204" pitchFamily="34" charset="0"/>
                        </a:rPr>
                        <a:t> والرياء</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الوعظ</a:t>
                      </a: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الثبات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التوبيخ</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التشجيع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الكرازة</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استشهاد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خيانات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تحيات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مباركة</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4"/>
                  </a:ext>
                </a:extLst>
              </a:tr>
              <a:tr h="367956">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روما</a:t>
                      </a:r>
                      <a:r>
                        <a:rPr lang="ar-JO" sz="2400" b="1" i="0" baseline="0" dirty="0">
                          <a:effectLst/>
                          <a:latin typeface="Arial" panose="020B0604020202020204" pitchFamily="34" charset="0"/>
                          <a:ea typeface="Times New Roman"/>
                          <a:cs typeface="Arial" panose="020B0604020202020204" pitchFamily="34" charset="0"/>
                        </a:rPr>
                        <a:t> إلى أفسس</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extLst>
                  <a:ext uri="{0D108BD9-81ED-4DB2-BD59-A6C34878D82A}">
                    <a16:rowId xmlns:a16="http://schemas.microsoft.com/office/drawing/2014/main" val="10005"/>
                  </a:ext>
                </a:extLst>
              </a:tr>
              <a:tr h="367956">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خريف</a:t>
                      </a:r>
                      <a:r>
                        <a:rPr lang="ar-JO" sz="2400" b="1" i="0" baseline="0" dirty="0">
                          <a:effectLst/>
                          <a:latin typeface="Arial" panose="020B0604020202020204" pitchFamily="34" charset="0"/>
                          <a:ea typeface="Times New Roman"/>
                          <a:cs typeface="Arial" panose="020B0604020202020204" pitchFamily="34" charset="0"/>
                        </a:rPr>
                        <a:t> 67 ب. م ( السجن الروماني الثاني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5" name="Text Box 24">
            <a:extLst>
              <a:ext uri="{FF2B5EF4-FFF2-40B4-BE49-F238E27FC236}">
                <a16:creationId xmlns:a16="http://schemas.microsoft.com/office/drawing/2014/main" id="{9BDCC802-17FD-EAE0-2D91-34F4DA4FD725}"/>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64395155-A485-BFCD-84C1-695378FC61D0}"/>
              </a:ext>
            </a:extLst>
          </p:cNvPr>
          <p:cNvSpPr>
            <a:spLocks noGrp="1"/>
          </p:cNvSpPr>
          <p:nvPr>
            <p:ph type="ctrTitle" sz="quarter"/>
          </p:nvPr>
        </p:nvSpPr>
        <p:spPr>
          <a:xfrm>
            <a:off x="0" y="23813"/>
            <a:ext cx="2917825" cy="628650"/>
          </a:xfrm>
        </p:spPr>
        <p:txBody>
          <a:bodyPr/>
          <a:lstStyle/>
          <a:p>
            <a:pPr algn="l"/>
            <a:r>
              <a:rPr lang="ar-SA" altLang="en-US" sz="3200" dirty="0">
                <a:solidFill>
                  <a:schemeClr val="tx1"/>
                </a:solidFill>
              </a:rPr>
              <a:t>2 تيموثاوس</a:t>
            </a:r>
            <a:endParaRPr lang="en-US" altLang="en-US" sz="3200" dirty="0">
              <a:solidFill>
                <a:schemeClr val="tx1"/>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الإستعداد للإختطاف</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428102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3614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1. عاطفياً : يعطي الله </a:t>
            </a:r>
            <a:r>
              <a:rPr lang="ar-JO" sz="3600" dirty="0">
                <a:solidFill>
                  <a:srgbClr val="FFFF00"/>
                </a:solidFill>
                <a:effectLst>
                  <a:glow rad="127000">
                    <a:schemeClr val="tx1"/>
                  </a:glow>
                </a:effectLst>
                <a:ea typeface="ＭＳ Ｐゴシック" charset="0"/>
                <a:cs typeface="ＭＳ Ｐゴシック" charset="0"/>
              </a:rPr>
              <a:t>المثابرة</a:t>
            </a:r>
            <a:r>
              <a:rPr lang="ar-JO" sz="3600" dirty="0">
                <a:effectLst>
                  <a:glow rad="127000">
                    <a:schemeClr val="tx1"/>
                  </a:glow>
                </a:effectLst>
                <a:ea typeface="ＭＳ Ｐゴシック" charset="0"/>
                <a:cs typeface="ＭＳ Ｐゴシック" charset="0"/>
              </a:rPr>
              <a:t> ليأتي بالنضوج</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1)</a:t>
            </a:r>
            <a:endParaRPr lang="en-US" sz="3600" dirty="0">
              <a:effectLst>
                <a:glow rad="127000">
                  <a:schemeClr val="tx1"/>
                </a:glow>
              </a:effectLst>
              <a:ea typeface="ＭＳ Ｐゴシック" charset="0"/>
              <a:cs typeface="ＭＳ Ｐゴシック" charset="0"/>
            </a:endParaRPr>
          </a:p>
        </p:txBody>
      </p:sp>
      <p:pic>
        <p:nvPicPr>
          <p:cNvPr id="369666" name="Picture 2" descr="https://cdn.firstcrycdn.com/2018/09/dont-compare-self-affirm-that-you-are-the-best.png">
            <a:extLst>
              <a:ext uri="{FF2B5EF4-FFF2-40B4-BE49-F238E27FC236}">
                <a16:creationId xmlns:a16="http://schemas.microsoft.com/office/drawing/2014/main" id="{1E414B4B-48C4-0B46-8E66-5684E42FE9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2"/>
            <a:ext cx="9144000" cy="4897437"/>
          </a:xfrm>
          <a:prstGeom prst="rect">
            <a:avLst/>
          </a:prstGeom>
          <a:noFill/>
          <a:extLst>
            <a:ext uri="{909E8E84-426E-40DD-AFC4-6F175D3DCCD1}">
              <a14:hiddenFill xmlns:a14="http://schemas.microsoft.com/office/drawing/2010/main">
                <a:solidFill>
                  <a:srgbClr val="FFFFFF"/>
                </a:solidFill>
              </a14:hiddenFill>
            </a:ext>
          </a:extLst>
        </p:spPr>
      </p:pic>
      <p:pic>
        <p:nvPicPr>
          <p:cNvPr id="369668" name="Picture 4" descr="https://media.swncdn.com/cms/CW/Couples/singles/31182-womancrying-sad-depressed-hurt-abuse.1200w.tn.jpg">
            <a:extLst>
              <a:ext uri="{FF2B5EF4-FFF2-40B4-BE49-F238E27FC236}">
                <a16:creationId xmlns:a16="http://schemas.microsoft.com/office/drawing/2014/main" id="{C18ED233-A166-204E-96C4-11D5E2A2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072" y="2279079"/>
            <a:ext cx="5984029" cy="3124993"/>
          </a:xfrm>
          <a:prstGeom prst="rect">
            <a:avLst/>
          </a:prstGeom>
          <a:noFill/>
          <a:extLst>
            <a:ext uri="{909E8E84-426E-40DD-AFC4-6F175D3DCCD1}">
              <a14:hiddenFill xmlns:a14="http://schemas.microsoft.com/office/drawing/2010/main">
                <a:solidFill>
                  <a:srgbClr val="FFFFFF"/>
                </a:solidFill>
              </a14:hiddenFill>
            </a:ext>
          </a:extLst>
        </p:spPr>
      </p:pic>
      <p:sp>
        <p:nvSpPr>
          <p:cNvPr id="6" name="Notched Right Arrow 5">
            <a:extLst>
              <a:ext uri="{FF2B5EF4-FFF2-40B4-BE49-F238E27FC236}">
                <a16:creationId xmlns:a16="http://schemas.microsoft.com/office/drawing/2014/main" id="{9EA27038-777B-504A-8654-E24779268013}"/>
              </a:ext>
            </a:extLst>
          </p:cNvPr>
          <p:cNvSpPr/>
          <p:nvPr/>
        </p:nvSpPr>
        <p:spPr bwMode="auto">
          <a:xfrm>
            <a:off x="4184919" y="3027933"/>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pic>
        <p:nvPicPr>
          <p:cNvPr id="7" name="Picture 2" descr="http://headhearthand.org/uploads/2014/02/hhh-footer.png">
            <a:extLst>
              <a:ext uri="{FF2B5EF4-FFF2-40B4-BE49-F238E27FC236}">
                <a16:creationId xmlns:a16="http://schemas.microsoft.com/office/drawing/2014/main" id="{D7E13B42-E9BA-574B-8AAC-581ED4DB4E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997" r="27028"/>
          <a:stretch/>
        </p:blipFill>
        <p:spPr bwMode="auto">
          <a:xfrm>
            <a:off x="-366426" y="4250612"/>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5158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3725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8F8F8"/>
                </a:solidFill>
                <a:effectLst/>
                <a:uLnTx/>
                <a:uFillTx/>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4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4661003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الرسولية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2 </a:t>
            </a:r>
            <a:r>
              <a:rPr kumimoji="0" lang="ar-SA" sz="4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947956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grpSp>
        <p:nvGrpSpPr>
          <p:cNvPr id="4418" name="Rectangle 4"/>
          <p:cNvGrpSpPr/>
          <p:nvPr/>
        </p:nvGrpSpPr>
        <p:grpSpPr>
          <a:xfrm>
            <a:off x="-36514" y="6381326"/>
            <a:ext cx="9180516" cy="476675"/>
            <a:chOff x="-1" y="-1"/>
            <a:chExt cx="9180514" cy="476674"/>
          </a:xfrm>
        </p:grpSpPr>
        <p:sp>
          <p:nvSpPr>
            <p:cNvPr id="4416" name="Rectangle"/>
            <p:cNvSpPr/>
            <p:nvPr/>
          </p:nvSpPr>
          <p:spPr>
            <a:xfrm>
              <a:off x="-1" y="-1"/>
              <a:ext cx="9180514" cy="476674"/>
            </a:xfrm>
            <a:prstGeom prst="rect">
              <a:avLst/>
            </a:prstGeom>
            <a:solidFill>
              <a:srgbClr val="000514"/>
            </a:solidFill>
            <a:ln w="12700" cap="flat">
              <a:noFill/>
              <a:miter lim="400000"/>
            </a:ln>
            <a:effectLst>
              <a:outerShdw blurRad="63500" dist="35921" dir="2700000" rotWithShape="0">
                <a:srgbClr val="000514">
                  <a:alpha val="74998"/>
                </a:srgbClr>
              </a:outerShdw>
            </a:effectLst>
          </p:spPr>
          <p:txBody>
            <a:bodyPr wrap="square" lIns="45719" tIns="45719" rIns="45719" bIns="45719" numCol="1" anchor="ctr">
              <a:noAutofit/>
            </a:bodyPr>
            <a:lstStyle/>
            <a:p>
              <a:pPr marL="0" marR="0" lvl="0" indent="0" algn="ctr" defTabSz="457200" rtl="0" eaLnBrk="1" fontAlgn="auto" latinLnBrk="0" hangingPunct="0">
                <a:lnSpc>
                  <a:spcPct val="100000"/>
                </a:lnSpc>
                <a:spcBef>
                  <a:spcPts val="50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sp>
          <p:nvSpPr>
            <p:cNvPr id="4417" name="د. ريك جريفيث•   مركز الدراسات اللاهوتية الأردني• BibleStudyDownloads.org"/>
            <p:cNvSpPr txBox="1"/>
            <p:nvPr/>
          </p:nvSpPr>
          <p:spPr>
            <a:xfrm>
              <a:off x="45719" y="38283"/>
              <a:ext cx="9089074" cy="40010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457200" rtl="1" eaLnBrk="1" fontAlgn="auto" latinLnBrk="0" hangingPunct="0">
                <a:lnSpc>
                  <a:spcPct val="100000"/>
                </a:lnSpc>
                <a:spcBef>
                  <a:spcPts val="40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الدراسات اللاهوتية الأردن</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ية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42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الكلمة المفتاحية </a:t>
            </a:r>
          </a:p>
        </p:txBody>
      </p:sp>
      <p:sp>
        <p:nvSpPr>
          <p:cNvPr id="4421" name="Rectangle 2"/>
          <p:cNvSpPr txBox="1"/>
          <p:nvPr/>
        </p:nvSpPr>
        <p:spPr>
          <a:xfrm>
            <a:off x="45719" y="2585705"/>
            <a:ext cx="9052561" cy="156966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72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9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التلمذة </a:t>
            </a:r>
          </a:p>
        </p:txBody>
      </p:sp>
      <p:sp>
        <p:nvSpPr>
          <p:cNvPr id="442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23" name="Text Box 24"/>
          <p:cNvSpPr txBox="1"/>
          <p:nvPr/>
        </p:nvSpPr>
        <p:spPr>
          <a:xfrm>
            <a:off x="8494474"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22"/>
                                        </p:tgtEl>
                                        <p:attrNameLst>
                                          <p:attrName>style.visibility</p:attrName>
                                        </p:attrNameLst>
                                      </p:cBhvr>
                                      <p:to>
                                        <p:strVal val="visible"/>
                                      </p:to>
                                    </p:set>
                                    <p:animEffect transition="in" filter="blinds(horizontal)">
                                      <p:cBhvr>
                                        <p:cTn id="7" dur="500"/>
                                        <p:tgtEl>
                                          <p:spTgt spid="4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2" grpId="0" animBg="1" advAuto="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925016" y="2595278"/>
            <a:ext cx="7634146" cy="175432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8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يجسد</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br>
              <a:rPr kumimoji="0" lang="ar-SA"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صورة</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لِأَنَّ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ٱبْنَ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ٱلْإِنْسَانِ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أَيْضًا</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يَأْتِ</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وَلِيَبْذِلَ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نَفْسَهُ</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فِدْيَةً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عَنْ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كَثِيرِينَ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lang="ar-SA"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(٤٥:١٠).</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0" animBg="1" advAuto="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أحداث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مختارة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عن المسيح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الله ( </a:t>
            </a: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لوهية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يخدم</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نموذج</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للخادم</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المتألم</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يحث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المؤمنين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الرومان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المضطهدين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على </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التلمذة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الحقيقية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للمسيح</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82</a:t>
            </a:r>
          </a:p>
        </p:txBody>
      </p:sp>
      <p:pic>
        <p:nvPicPr>
          <p:cNvPr id="4437" name="Picture 6" descr="Picture 6"/>
          <p:cNvPicPr>
            <a:picLocks noChangeAspect="1"/>
          </p:cNvPicPr>
          <p:nvPr/>
        </p:nvPicPr>
        <p:blipFill>
          <a:blip r:embed="rId3"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إنجيل </a:t>
            </a:r>
            <a:r>
              <a:rPr kumimoji="0" sz="2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العمل</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a:t>
            </a:r>
            <a:endParaRPr kumimoji="0"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Times New Roman"/>
                <a:cs typeface="Times New Roman"/>
                <a:sym typeface="Times New Roman"/>
              </a:rPr>
              <a:t>للوقت</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41 مرة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9" name="Title 1"/>
          <p:cNvSpPr txBox="1">
            <a:spLocks noGrp="1"/>
          </p:cNvSpPr>
          <p:nvPr>
            <p:ph type="title" idx="4294967295"/>
          </p:nvPr>
        </p:nvSpPr>
        <p:spPr>
          <a:xfrm>
            <a:off x="3502025" y="2432050"/>
            <a:ext cx="5641975" cy="769938"/>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0"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0"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0" animBg="1" advAuto="0"/>
      <p:bldP spid="4437" grpId="0" animBg="1" advAuto="0"/>
      <p:bldP spid="4438" grpId="0" animBg="1" advAuto="0"/>
      <p:bldP spid="4440"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يحرر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الملكوت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الخطيئ</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ة من خلال التوبة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وينمو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النقيض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حالة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ركود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أولئك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يرفضون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(٤: ١-٣٤).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يصور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وضع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تجليه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كملك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ليُعلم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المجد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المستقبل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سيتبع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الآلام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ولأتباعه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(٩: ١-١٣).</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p:txBody>
      </p:sp>
      <p:sp>
        <p:nvSpPr>
          <p:cNvPr id="4444" name="Text Box 3"/>
          <p:cNvSpPr txBox="1"/>
          <p:nvPr/>
        </p:nvSpPr>
        <p:spPr>
          <a:xfrm>
            <a:off x="8216420" y="44450"/>
            <a:ext cx="776924"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FFFFF"/>
                </a:solidFill>
                <a:effectLst/>
                <a:uLnTx/>
                <a:uFillTx/>
                <a:latin typeface="Calibri"/>
                <a:ea typeface="+mn-ea"/>
                <a:cs typeface="+mn-cs"/>
                <a:sym typeface="Arial"/>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0" animBg="1" advAuto="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باعتباره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تحقيقًا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لعهود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غير متضمن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بسبب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إ</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هتمام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الرعوي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الموجه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المؤمنين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الرومان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المتألمين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احتاجوا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مثال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عملي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تألم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أجل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البر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الفداء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المفتاح</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(١٠: ٤٥):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ابن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الإنسان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يأت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راجع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خدمة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١٤-١٠: ٥٢)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وليبذل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حياته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كفدية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للكثيرين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 .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تضحية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بنفسه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الإصحاحات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١١-١٥ = ٣٧٪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0" animBg="1" advAuto="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dirty="0"/>
              <a:t>يسوع</a:t>
            </a:r>
            <a:br>
              <a:rPr dirty="0"/>
            </a:br>
            <a:r>
              <a:rPr lang="ar-JO" dirty="0"/>
              <a:t>(ن</a:t>
            </a:r>
            <a:r>
              <a:rPr dirty="0" err="1"/>
              <a:t>ب</a:t>
            </a:r>
            <a:r>
              <a:rPr lang="ar-JO" dirty="0"/>
              <a:t>و</a:t>
            </a:r>
            <a:r>
              <a:rPr dirty="0" err="1"/>
              <a:t>ة</a:t>
            </a:r>
            <a:r>
              <a:rPr dirty="0"/>
              <a:t> </a:t>
            </a:r>
            <a:r>
              <a:rPr dirty="0" err="1"/>
              <a:t>ميسيانية</a:t>
            </a:r>
            <a:r>
              <a:rPr dirty="0"/>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التناقض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بين السلطة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والعبد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٩:</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١٠: ٤٣-٤٤)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يُظهر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يختلف</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نوع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الحاكم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المتشدد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الذي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توقعه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اليهود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يزخر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الإنجيل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بالمسيحانيات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العالية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 ؛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٢٩ ؛ ١٥:</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ومع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ذلك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فإن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اقتباس</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واحد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فقط</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٢).</a:t>
            </a: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0" animBg="1" advAuto="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nvGraphicFramePr>
        <p:xfrm>
          <a:off x="0" y="764704"/>
          <a:ext cx="9144000" cy="5938971"/>
        </p:xfrm>
        <a:graphic>
          <a:graphicData uri="http://schemas.openxmlformats.org/drawingml/2006/table">
            <a:tbl>
              <a:tblPr firstRow="1"/>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136625">
                  <a:extLst>
                    <a:ext uri="{9D8B030D-6E8A-4147-A177-3AD203B41FA5}">
                      <a16:colId xmlns:a16="http://schemas.microsoft.com/office/drawing/2014/main" val="20004"/>
                    </a:ext>
                  </a:extLst>
                </a:gridCol>
                <a:gridCol w="871391">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435337">
                <a:tc gridSpan="9">
                  <a:txBody>
                    <a:bodyPr/>
                    <a:lstStyle/>
                    <a:p>
                      <a:pPr algn="ctr" defTabSz="457200">
                        <a:defRPr sz="1800" b="0">
                          <a:solidFill>
                            <a:srgbClr val="000000"/>
                          </a:solidFill>
                        </a:defRPr>
                      </a:pPr>
                      <a:r>
                        <a:rPr sz="2800" b="1">
                          <a:solidFill>
                            <a:srgbClr val="FFFFFF"/>
                          </a:solidFill>
                          <a:sym typeface="Arial"/>
                        </a:rPr>
                        <a:t>الإله الذي هو نموذج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372306">
                <a:tc gridSpan="5">
                  <a:txBody>
                    <a:bodyPr/>
                    <a:lstStyle/>
                    <a:p>
                      <a:pPr algn="ctr" defTabSz="457200">
                        <a:defRPr sz="1800">
                          <a:solidFill>
                            <a:srgbClr val="000000"/>
                          </a:solidFill>
                        </a:defRPr>
                      </a:pPr>
                      <a:r>
                        <a:rPr sz="2000" b="1">
                          <a:solidFill>
                            <a:srgbClr val="33334D"/>
                          </a:solidFill>
                          <a:sym typeface="Arial"/>
                        </a:rPr>
                        <a:t>الخدمة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الآلم</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69017">
                <a:tc gridSpan="5">
                  <a:txBody>
                    <a:bodyPr/>
                    <a:lstStyle/>
                    <a:p>
                      <a:pPr algn="ctr" defTabSz="457200">
                        <a:defRPr sz="1800">
                          <a:solidFill>
                            <a:srgbClr val="000000"/>
                          </a:solidFill>
                        </a:defRPr>
                      </a:pPr>
                      <a:r>
                        <a:rPr sz="2000" b="1">
                          <a:solidFill>
                            <a:srgbClr val="33334D"/>
                          </a:solidFill>
                          <a:sym typeface="Arial"/>
                        </a:rPr>
                        <a:t>أقوال وإشارات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تضحية</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293720">
                <a:tc gridSpan="5">
                  <a:txBody>
                    <a:bodyPr/>
                    <a:lstStyle/>
                    <a:p>
                      <a:pPr algn="ctr" defTabSz="457200">
                        <a:defRPr sz="1800">
                          <a:solidFill>
                            <a:srgbClr val="000000"/>
                          </a:solidFill>
                        </a:defRPr>
                      </a:pPr>
                      <a:r>
                        <a:rPr sz="2000" b="1">
                          <a:solidFill>
                            <a:srgbClr val="33334D"/>
                          </a:solidFill>
                          <a:sym typeface="Arial"/>
                        </a:rPr>
                        <a:t>الجليل وبيريا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يهوذا وأرشليم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435337">
                <a:tc gridSpan="2">
                  <a:txBody>
                    <a:bodyPr/>
                    <a:lstStyle/>
                    <a:p>
                      <a:pPr algn="ctr" defTabSz="457200">
                        <a:defRPr sz="1800">
                          <a:solidFill>
                            <a:srgbClr val="000000"/>
                          </a:solidFill>
                        </a:defRPr>
                      </a:pPr>
                      <a:r>
                        <a:rPr sz="2000" b="1">
                          <a:solidFill>
                            <a:srgbClr val="33334D"/>
                          </a:solidFill>
                          <a:sym typeface="Arial"/>
                        </a:rPr>
                        <a:t>آتٍ</a:t>
                      </a: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معارضة الخدمة</a:t>
                      </a: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ضحى بنفسه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القيامة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435337">
                <a:tc gridSpan="2">
                  <a:txBody>
                    <a:bodyPr/>
                    <a:lstStyle/>
                    <a:p>
                      <a:pPr algn="ctr" defTabSz="457200">
                        <a:defRPr sz="1800">
                          <a:solidFill>
                            <a:srgbClr val="000000"/>
                          </a:solidFill>
                        </a:defRPr>
                      </a:pPr>
                      <a:r>
                        <a:rPr sz="2000" b="1">
                          <a:solidFill>
                            <a:srgbClr val="33334D"/>
                          </a:solidFill>
                          <a:sym typeface="Arial"/>
                        </a:rPr>
                        <a:t>١:١-٣</a:t>
                      </a: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١:١٤–١٠:٥٢</a:t>
                      </a: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اصحاحات ١١ - ١٥</a:t>
                      </a:r>
                    </a:p>
                  </a:txBody>
                  <a:tcPr marL="45720" marR="45720" anchor="ctr" horzOverflow="overflow"/>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أصحاح ١٦</a:t>
                      </a: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357097">
                <a:tc>
                  <a:txBody>
                    <a:bodyPr/>
                    <a:lstStyle/>
                    <a:p>
                      <a:pPr algn="ctr" defTabSz="457200" rtl="1">
                        <a:defRPr sz="1100" b="1">
                          <a:solidFill>
                            <a:srgbClr val="33334D"/>
                          </a:solidFill>
                          <a:sym typeface="Arial"/>
                        </a:defRPr>
                      </a:pPr>
                      <a:r>
                        <a:rPr lang="ar-SA" sz="1600"/>
                        <a:t>المعبود و يوحنا </a:t>
                      </a:r>
                    </a:p>
                    <a:p>
                      <a:pPr algn="ctr" defTabSz="457200" rtl="1">
                        <a:defRPr sz="1100" b="1">
                          <a:solidFill>
                            <a:srgbClr val="33334D"/>
                          </a:solidFill>
                          <a:sym typeface="Arial"/>
                        </a:defRPr>
                      </a:pPr>
                      <a:r>
                        <a:rPr sz="1600"/>
                        <a:t>١:١-٨</a:t>
                      </a:r>
                    </a:p>
                  </a:txBody>
                  <a:tcPr marL="0" marR="0" marT="0" marB="0" anchor="ctr" horzOverflow="overflow">
                    <a:noFill/>
                  </a:tcPr>
                </a:tc>
                <a:tc>
                  <a:txBody>
                    <a:bodyPr/>
                    <a:lstStyle/>
                    <a:p>
                      <a:pPr algn="ctr" defTabSz="457200" rtl="1">
                        <a:defRPr sz="1200" b="1">
                          <a:solidFill>
                            <a:srgbClr val="33334D"/>
                          </a:solidFill>
                          <a:sym typeface="Arial"/>
                        </a:defRPr>
                      </a:pPr>
                      <a:r>
                        <a:rPr sz="1800"/>
                        <a:t> المعمودية والتجربة </a:t>
                      </a:r>
                      <a:endParaRPr sz="3200"/>
                    </a:p>
                    <a:p>
                      <a:pPr algn="ctr" defTabSz="457200" rtl="1">
                        <a:defRPr sz="1200" b="1">
                          <a:solidFill>
                            <a:srgbClr val="33334D"/>
                          </a:solidFill>
                          <a:sym typeface="Arial"/>
                        </a:defRPr>
                      </a:pPr>
                      <a:r>
                        <a:rPr sz="1800"/>
                        <a:t>١:٩-١٣</a:t>
                      </a:r>
                    </a:p>
                  </a:txBody>
                  <a:tcPr marL="0" marR="0" marT="0" marB="0" anchor="ctr" horzOverflow="overflow">
                    <a:noFill/>
                  </a:tcPr>
                </a:tc>
                <a:tc>
                  <a:txBody>
                    <a:bodyPr/>
                    <a:lstStyle/>
                    <a:p>
                      <a:pPr algn="ctr" defTabSz="457200" rtl="1">
                        <a:defRPr sz="1200" b="1">
                          <a:solidFill>
                            <a:srgbClr val="33334D"/>
                          </a:solidFill>
                          <a:sym typeface="Arial"/>
                        </a:defRPr>
                      </a:pPr>
                      <a:r>
                        <a:rPr sz="1800"/>
                        <a:t>مأمورية</a:t>
                      </a:r>
                      <a:endParaRPr sz="3200"/>
                    </a:p>
                    <a:p>
                      <a:pPr algn="ctr" defTabSz="457200" rtl="1">
                        <a:defRPr sz="1200" b="1">
                          <a:solidFill>
                            <a:srgbClr val="33334D"/>
                          </a:solidFill>
                          <a:sym typeface="Arial"/>
                        </a:defRPr>
                      </a:pPr>
                      <a:r>
                        <a:rPr sz="1800"/>
                        <a:t>١:١٤–٢:١٢</a:t>
                      </a:r>
                      <a:endParaRPr sz="3200"/>
                    </a:p>
                  </a:txBody>
                  <a:tcPr marL="0" marR="0" marT="0" marB="0" anchor="ctr" horzOverflow="overflow">
                    <a:noFill/>
                  </a:tcPr>
                </a:tc>
                <a:tc>
                  <a:txBody>
                    <a:bodyPr/>
                    <a:lstStyle/>
                    <a:p>
                      <a:pPr algn="ctr" defTabSz="457200" rtl="1">
                        <a:defRPr sz="1200" b="1">
                          <a:solidFill>
                            <a:srgbClr val="33334D"/>
                          </a:solidFill>
                          <a:sym typeface="Arial"/>
                        </a:defRPr>
                      </a:pPr>
                      <a:r>
                        <a:rPr sz="1800"/>
                        <a:t>مقاومة</a:t>
                      </a:r>
                      <a:endParaRPr sz="3200"/>
                    </a:p>
                    <a:p>
                      <a:pPr algn="ctr" defTabSz="457200" rtl="1">
                        <a:defRPr sz="1200" b="1">
                          <a:solidFill>
                            <a:srgbClr val="33334D"/>
                          </a:solidFill>
                          <a:sym typeface="Arial"/>
                        </a:defRPr>
                      </a:pPr>
                      <a:r>
                        <a:rPr sz="1800"/>
                        <a:t>٢:١٣–٨:٢٦</a:t>
                      </a:r>
                      <a:endParaRPr lang="ar-SA" sz="1800"/>
                    </a:p>
                  </a:txBody>
                  <a:tcPr marL="0" marR="0" marT="0" marB="0" anchor="ctr" horzOverflow="overflow">
                    <a:noFill/>
                  </a:tcPr>
                </a:tc>
                <a:tc>
                  <a:txBody>
                    <a:bodyPr/>
                    <a:lstStyle/>
                    <a:p>
                      <a:pPr algn="ctr" defTabSz="457200" rtl="1">
                        <a:defRPr sz="1200" b="1">
                          <a:solidFill>
                            <a:srgbClr val="33334D"/>
                          </a:solidFill>
                          <a:sym typeface="Arial"/>
                        </a:defRPr>
                      </a:pPr>
                      <a:r>
                        <a:rPr sz="1800"/>
                        <a:t> توجيهات</a:t>
                      </a:r>
                      <a:endParaRPr sz="3200"/>
                    </a:p>
                    <a:p>
                      <a:pPr algn="ctr" defTabSz="457200" rtl="1">
                        <a:defRPr sz="1200" b="1">
                          <a:solidFill>
                            <a:srgbClr val="33334D"/>
                          </a:solidFill>
                          <a:sym typeface="Arial"/>
                        </a:defRPr>
                      </a:pPr>
                      <a:r>
                        <a:rPr sz="1800"/>
                        <a:t>٨:٢٧–</a:t>
                      </a:r>
                      <a:br>
                        <a:rPr lang="ar-SA" sz="1800"/>
                      </a:br>
                      <a:r>
                        <a:rPr sz="1800"/>
                        <a:t>١٠:٥٢</a:t>
                      </a:r>
                    </a:p>
                  </a:txBody>
                  <a:tcPr marL="0" marR="0" marT="0" marB="0" anchor="ctr" horzOverflow="overflow">
                    <a:noFill/>
                  </a:tcPr>
                </a:tc>
                <a:tc>
                  <a:txBody>
                    <a:bodyPr/>
                    <a:lstStyle/>
                    <a:p>
                      <a:pPr algn="ctr" defTabSz="457200" rtl="1">
                        <a:defRPr sz="1200" b="1">
                          <a:solidFill>
                            <a:srgbClr val="33334D"/>
                          </a:solidFill>
                          <a:sym typeface="Arial"/>
                        </a:defRPr>
                      </a:pPr>
                      <a:r>
                        <a:rPr sz="1800"/>
                        <a:t> رفض</a:t>
                      </a:r>
                      <a:endParaRPr sz="3200"/>
                    </a:p>
                    <a:p>
                      <a:pPr algn="ctr" defTabSz="457200" rtl="1">
                        <a:defRPr sz="1200" b="1">
                          <a:solidFill>
                            <a:srgbClr val="33334D"/>
                          </a:solidFill>
                          <a:sym typeface="Arial"/>
                        </a:defRPr>
                      </a:pPr>
                      <a:r>
                        <a:rPr sz="1800"/>
                        <a:t>١١–١٣</a:t>
                      </a:r>
                    </a:p>
                  </a:txBody>
                  <a:tcPr marL="0" marR="0" marT="0" marB="0" anchor="ctr" horzOverflow="overflow">
                    <a:noFill/>
                  </a:tcPr>
                </a:tc>
                <a:tc>
                  <a:txBody>
                    <a:bodyPr/>
                    <a:lstStyle/>
                    <a:p>
                      <a:pPr algn="ctr" defTabSz="457200" rtl="1">
                        <a:defRPr sz="1200" b="1">
                          <a:solidFill>
                            <a:srgbClr val="33334D"/>
                          </a:solidFill>
                          <a:sym typeface="Arial"/>
                        </a:defRPr>
                      </a:pPr>
                      <a:r>
                        <a:rPr sz="1800"/>
                        <a:t> شغف</a:t>
                      </a:r>
                      <a:endParaRPr sz="3200"/>
                    </a:p>
                    <a:p>
                      <a:pPr algn="ctr" defTabSz="457200" rtl="1">
                        <a:defRPr sz="1200" b="1">
                          <a:solidFill>
                            <a:srgbClr val="33334D"/>
                          </a:solidFill>
                          <a:sym typeface="Arial"/>
                        </a:defRPr>
                      </a:pPr>
                      <a:r>
                        <a:rPr sz="1800"/>
                        <a:t>١٤–١٥</a:t>
                      </a:r>
                    </a:p>
                  </a:txBody>
                  <a:tcPr marL="0" marR="0" marT="0" marB="0" anchor="ctr" horzOverflow="overflow">
                    <a:noFill/>
                  </a:tcPr>
                </a:tc>
                <a:tc>
                  <a:txBody>
                    <a:bodyPr/>
                    <a:lstStyle/>
                    <a:p>
                      <a:pPr algn="ctr" defTabSz="457200" rtl="1">
                        <a:defRPr sz="1100" b="1">
                          <a:solidFill>
                            <a:srgbClr val="33334D"/>
                          </a:solidFill>
                          <a:sym typeface="Arial"/>
                        </a:defRPr>
                      </a:pPr>
                      <a:r>
                        <a:rPr sz="1600"/>
                        <a:t> برهان </a:t>
                      </a:r>
                    </a:p>
                    <a:p>
                      <a:pPr algn="ctr" defTabSz="457200" rtl="1">
                        <a:defRPr sz="1100" b="1">
                          <a:solidFill>
                            <a:srgbClr val="33334D"/>
                          </a:solidFill>
                          <a:sym typeface="Arial"/>
                        </a:defRPr>
                      </a:pPr>
                      <a:r>
                        <a:rPr sz="1600"/>
                        <a:t>١٦:١-٨</a:t>
                      </a:r>
                    </a:p>
                  </a:txBody>
                  <a:tcPr marL="0" marR="0" marT="0" marB="0" anchor="ctr" horzOverflow="overflow">
                    <a:noFill/>
                  </a:tcPr>
                </a:tc>
                <a:tc>
                  <a:txBody>
                    <a:bodyPr/>
                    <a:lstStyle/>
                    <a:p>
                      <a:pPr algn="ctr" defTabSz="457200" rtl="1">
                        <a:defRPr sz="1100" b="1">
                          <a:solidFill>
                            <a:srgbClr val="33334D"/>
                          </a:solidFill>
                          <a:sym typeface="Arial"/>
                        </a:defRPr>
                      </a:pPr>
                      <a:r>
                        <a:rPr sz="1600"/>
                        <a:t>الخاتمة </a:t>
                      </a:r>
                    </a:p>
                    <a:p>
                      <a:pPr algn="ctr" defTabSz="457200" rtl="1">
                        <a:defRPr sz="1100" b="1">
                          <a:solidFill>
                            <a:srgbClr val="33334D"/>
                          </a:solidFill>
                          <a:sym typeface="Arial"/>
                        </a:defRPr>
                      </a:pPr>
                      <a:r>
                        <a:rPr sz="1600"/>
                        <a:t>١٦٩-٢٠</a:t>
                      </a:r>
                    </a:p>
                  </a:txBody>
                  <a:tcPr marL="0" marR="0" marT="0" marB="0" anchor="ctr" horzOverflow="overflow">
                    <a:noFill/>
                  </a:tcPr>
                </a:tc>
                <a:extLst>
                  <a:ext uri="{0D108BD9-81ED-4DB2-BD59-A6C34878D82A}">
                    <a16:rowId xmlns:a16="http://schemas.microsoft.com/office/drawing/2014/main" val="10006"/>
                  </a:ext>
                </a:extLst>
              </a:tr>
              <a:tr h="576821">
                <a:tc gridSpan="4">
                  <a:txBody>
                    <a:bodyPr/>
                    <a:lstStyle/>
                    <a:p>
                      <a:pPr algn="ctr" defTabSz="457200">
                        <a:defRPr sz="1800">
                          <a:solidFill>
                            <a:srgbClr val="000000"/>
                          </a:solidFill>
                        </a:defRPr>
                      </a:pPr>
                      <a:r>
                        <a:rPr sz="2000" b="1">
                          <a:solidFill>
                            <a:srgbClr val="33334D"/>
                          </a:solidFill>
                          <a:sym typeface="Arial"/>
                        </a:rPr>
                        <a:t>التأكيد على سلطان المسيح</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التوتر بين السلطة والخدمة </a:t>
                      </a:r>
                    </a:p>
                  </a:txBody>
                  <a:tcPr marL="45720" marR="45720" anchor="ctr" horzOverflow="overflow"/>
                </a:tc>
                <a:tc gridSpan="4">
                  <a:txBody>
                    <a:bodyPr/>
                    <a:lstStyle/>
                    <a:p>
                      <a:pPr algn="ctr" defTabSz="457200">
                        <a:defRPr sz="1800">
                          <a:solidFill>
                            <a:srgbClr val="000000"/>
                          </a:solidFill>
                        </a:defRPr>
                      </a:pPr>
                      <a:r>
                        <a:rPr sz="2000" b="1">
                          <a:solidFill>
                            <a:srgbClr val="33334D"/>
                          </a:solidFill>
                          <a:sym typeface="Arial"/>
                        </a:rPr>
                        <a:t>التأكيد على المسيح العبد</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435337">
                <a:tc gridSpan="4">
                  <a:txBody>
                    <a:bodyPr/>
                    <a:lstStyle/>
                    <a:p>
                      <a:pPr algn="ctr" defTabSz="457200">
                        <a:defRPr sz="1800">
                          <a:solidFill>
                            <a:srgbClr val="000000"/>
                          </a:solidFill>
                        </a:defRPr>
                      </a:pPr>
                      <a:r>
                        <a:rPr sz="2000" b="1">
                          <a:solidFill>
                            <a:srgbClr val="33334D"/>
                          </a:solidFill>
                          <a:sym typeface="Arial"/>
                        </a:rPr>
                        <a:t>٣ سنوات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٦ أشهر </a:t>
                      </a:r>
                    </a:p>
                  </a:txBody>
                  <a:tcPr marL="45720" marR="45720" anchor="ctr" horzOverflow="overflow">
                    <a:noFill/>
                  </a:tcPr>
                </a:tc>
                <a:tc gridSpan="4">
                  <a:txBody>
                    <a:bodyPr/>
                    <a:lstStyle/>
                    <a:p>
                      <a:pPr algn="ctr" defTabSz="457200">
                        <a:defRPr sz="1800">
                          <a:solidFill>
                            <a:srgbClr val="000000"/>
                          </a:solidFill>
                        </a:defRPr>
                      </a:pPr>
                      <a:r>
                        <a:rPr sz="2000" b="1">
                          <a:solidFill>
                            <a:srgbClr val="33334D"/>
                          </a:solidFill>
                          <a:sym typeface="Arial"/>
                        </a:rPr>
                        <a:t>٨ أيام</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23972">
                <a:tc gridSpan="9">
                  <a:txBody>
                    <a:bodyPr/>
                    <a:lstStyle/>
                    <a:p>
                      <a:pPr algn="ctr" defTabSz="457200">
                        <a:defRPr sz="1800">
                          <a:solidFill>
                            <a:srgbClr val="000000"/>
                          </a:solidFill>
                        </a:defRPr>
                      </a:pPr>
                      <a:r>
                        <a:rPr sz="2000" b="1">
                          <a:solidFill>
                            <a:srgbClr val="33334D"/>
                          </a:solidFill>
                          <a:sym typeface="Arial"/>
                        </a:rPr>
                        <a:t>روما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08279">
                <a:tc gridSpan="9">
                  <a:txBody>
                    <a:bodyPr/>
                    <a:lstStyle/>
                    <a:p>
                      <a:pPr algn="ctr" defTabSz="457200">
                        <a:defRPr sz="1800">
                          <a:solidFill>
                            <a:srgbClr val="000000"/>
                          </a:solidFill>
                        </a:defRPr>
                      </a:pPr>
                      <a:r>
                        <a:rPr sz="2000" b="1">
                          <a:solidFill>
                            <a:srgbClr val="33334D"/>
                          </a:solidFill>
                          <a:sym typeface="Arial"/>
                        </a:rPr>
                        <a:t>كُتب ٦٤ - ٦٨ م 
يُغطي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32656"/>
            <a:ext cx="3816426" cy="484188"/>
          </a:xfrm>
          <a:prstGeom prst="rect">
            <a:avLst/>
          </a:prstGeom>
        </p:spPr>
        <p:txBody>
          <a:bodyPr lIns="45719" tIns="45719" rIns="45719" bIns="45719"/>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a:latin typeface="ＭＳ Ｐゴシック"/>
                <a:ea typeface="ＭＳ Ｐゴシック"/>
                <a:cs typeface="ＭＳ Ｐゴシック"/>
                <a:sym typeface="ＭＳ Ｐゴシック"/>
              </a:rPr>
              <a:t>مخطط مرقس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86306" cy="16916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3"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244045"/>
            <a:ext cx="9052561" cy="144655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8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 مرقس </a:t>
            </a:r>
          </a:p>
        </p:txBody>
      </p:sp>
      <p:sp>
        <p:nvSpPr>
          <p:cNvPr id="4480" name="Rectangle 2"/>
          <p:cNvSpPr txBox="1">
            <a:spLocks noGrp="1"/>
          </p:cNvSpPr>
          <p:nvPr>
            <p:ph type="title"/>
          </p:nvPr>
        </p:nvSpPr>
        <p:spPr>
          <a:xfrm>
            <a:off x="11905" y="-1630"/>
            <a:ext cx="9120189" cy="1446653"/>
          </a:xfrm>
          <a:prstGeom prst="rect">
            <a:avLst/>
          </a:prstGeom>
          <a:effectLst>
            <a:outerShdw blurRad="63500" dist="35921" dir="2700000" rotWithShape="0">
              <a:srgbClr val="000000">
                <a:alpha val="74998"/>
              </a:srgbClr>
            </a:outerShdw>
          </a:effectLst>
        </p:spPr>
        <p:txBody>
          <a:bodyPr>
            <a:normAutofit/>
          </a:bodyPr>
          <a:lstStyle>
            <a:lvl1pPr>
              <a:defRPr sz="8800" b="1"/>
            </a:lvl1pPr>
          </a:lstStyle>
          <a:p>
            <a:pPr rtl="0">
              <a:defRPr/>
            </a:pPr>
            <a:r>
              <a:rPr dirty="0">
                <a:effectLst>
                  <a:glow rad="228600">
                    <a:srgbClr val="000000">
                      <a:alpha val="79637"/>
                    </a:srgbClr>
                  </a:glow>
                </a:effectLst>
              </a:rPr>
              <a:t>كن تلميذ</a:t>
            </a:r>
            <a:r>
              <a:rPr lang="ar-JO" dirty="0">
                <a:effectLst>
                  <a:glow rad="228600">
                    <a:srgbClr val="000000">
                      <a:alpha val="79637"/>
                    </a:srgbClr>
                  </a:glow>
                </a:effectLst>
              </a:rPr>
              <a:t>اً</a:t>
            </a:r>
            <a:endParaRPr dirty="0">
              <a:effectLst>
                <a:glow rad="228600">
                  <a:srgbClr val="000000">
                    <a:alpha val="79637"/>
                  </a:srgbClr>
                </a:glow>
              </a:effectLst>
            </a:endParaRPr>
          </a:p>
        </p:txBody>
      </p:sp>
      <p:sp>
        <p:nvSpPr>
          <p:cNvPr id="4481" name="Rectangle"/>
          <p:cNvSpPr/>
          <p:nvPr/>
        </p:nvSpPr>
        <p:spPr>
          <a:xfrm>
            <a:off x="-23813" y="5795889"/>
            <a:ext cx="9228217" cy="1062111"/>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0" i="0" u="none" strike="noStrike" kern="0" cap="none" spc="0" normalizeH="0" baseline="0" noProof="0">
              <a:ln>
                <a:noFill/>
              </a:ln>
              <a:solidFill>
                <a:srgbClr val="000000"/>
              </a:solidFill>
              <a:effectLst/>
              <a:uLnTx/>
              <a:uFillTx/>
              <a:latin typeface="Verdana"/>
              <a:ea typeface="Verdana"/>
              <a:cs typeface="Verdana"/>
              <a:sym typeface="Verdana"/>
            </a:endParaRPr>
          </a:p>
        </p:txBody>
      </p:sp>
      <p:sp>
        <p:nvSpPr>
          <p:cNvPr id="4482" name="د. ريك جريفيث •   مركز الدراسات اللاهوتية الأردني…"/>
          <p:cNvSpPr txBox="1"/>
          <p:nvPr/>
        </p:nvSpPr>
        <p:spPr>
          <a:xfrm>
            <a:off x="67627" y="5973002"/>
            <a:ext cx="9136777" cy="70788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مركز الدراسات اللاهوتية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a:bodyPr>
          <a:lstStyle>
            <a:lvl1pPr defTabSz="804672">
              <a:defRPr sz="4752" b="1"/>
            </a:lvl1pPr>
          </a:lstStyle>
          <a:p>
            <a:pPr rtl="0">
              <a:defRPr/>
            </a:pPr>
            <a:r>
              <a:rPr dirty="0"/>
              <a:t>تلميذ = </a:t>
            </a:r>
            <a:r>
              <a:rPr dirty="0" err="1"/>
              <a:t>تابع</a:t>
            </a:r>
            <a:endParaRPr dirty="0"/>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2" name="Rectangle 1">
            <a:extLst>
              <a:ext uri="{FF2B5EF4-FFF2-40B4-BE49-F238E27FC236}">
                <a16:creationId xmlns:a16="http://schemas.microsoft.com/office/drawing/2014/main" id="{C8A78885-32C9-8AA9-D761-F362BFBAA773}"/>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448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3"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effectLst>
                  <a:glow rad="127000">
                    <a:srgbClr val="000000"/>
                  </a:glow>
                </a:effectLst>
                <a:ea typeface="ＭＳ Ｐゴシック" charset="0"/>
              </a:rPr>
              <a:t>تلميذ</a:t>
            </a:r>
          </a:p>
        </p:txBody>
      </p:sp>
      <p:sp>
        <p:nvSpPr>
          <p:cNvPr id="449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t>كيف</a:t>
            </a:r>
            <a:r>
              <a:rPr dirty="0"/>
              <a:t> </a:t>
            </a:r>
            <a:r>
              <a:rPr dirty="0" err="1"/>
              <a:t>يمكنك</a:t>
            </a:r>
            <a:r>
              <a:rPr dirty="0"/>
              <a:t> أن </a:t>
            </a:r>
            <a:r>
              <a:rPr dirty="0" err="1"/>
              <a:t>تكون</a:t>
            </a:r>
            <a:r>
              <a:rPr dirty="0"/>
              <a:t> </a:t>
            </a:r>
            <a:r>
              <a:rPr dirty="0" err="1">
                <a:solidFill>
                  <a:srgbClr val="FFFB00"/>
                </a:solidFill>
              </a:rPr>
              <a:t>تلميذاً</a:t>
            </a:r>
            <a:r>
              <a:rPr dirty="0"/>
              <a:t> </a:t>
            </a:r>
            <a:r>
              <a:rPr dirty="0" err="1"/>
              <a:t>حقيقياً</a:t>
            </a:r>
            <a:r>
              <a:rPr dirty="0"/>
              <a:t> </a:t>
            </a:r>
            <a:r>
              <a:rPr dirty="0" err="1"/>
              <a:t>ليسوع</a:t>
            </a:r>
            <a:r>
              <a:rPr dirty="0"/>
              <a:t> </a:t>
            </a:r>
            <a:r>
              <a:rPr dirty="0" err="1"/>
              <a:t>في</a:t>
            </a:r>
            <a:r>
              <a:rPr dirty="0"/>
              <a:t> </a:t>
            </a:r>
            <a:r>
              <a:rPr dirty="0" err="1"/>
              <a:t>عالم</a:t>
            </a:r>
            <a:r>
              <a:rPr dirty="0"/>
              <a:t> </a:t>
            </a:r>
            <a:r>
              <a:rPr dirty="0" err="1"/>
              <a:t>عدائي</a:t>
            </a:r>
            <a:r>
              <a:rPr dirty="0"/>
              <a:t>؟</a:t>
            </a:r>
          </a:p>
        </p:txBody>
      </p:sp>
      <p:sp>
        <p:nvSpPr>
          <p:cNvPr id="5" name="Rectangle 4">
            <a:extLst>
              <a:ext uri="{FF2B5EF4-FFF2-40B4-BE49-F238E27FC236}">
                <a16:creationId xmlns:a16="http://schemas.microsoft.com/office/drawing/2014/main" id="{675BE190-DC3E-3F21-8A63-9F4E7383C42B}"/>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6" name="Rectangle 5">
            <a:extLst>
              <a:ext uri="{FF2B5EF4-FFF2-40B4-BE49-F238E27FC236}">
                <a16:creationId xmlns:a16="http://schemas.microsoft.com/office/drawing/2014/main" id="{F04AE75F-57DF-C6C5-C3D8-D5524840D9B2}"/>
              </a:ext>
            </a:extLst>
          </p:cNvPr>
          <p:cNvSpPr/>
          <p:nvPr/>
        </p:nvSpPr>
        <p:spPr>
          <a:xfrm>
            <a:off x="-51347" y="19891"/>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449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79511" y="116631"/>
            <a:ext cx="4752530"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defTabSz="456343" rtl="0"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كقائد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تعرضت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جماعتك</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للإضطهاد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وبعضها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تحت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الأرض</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والجميع</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خائفون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4905662" y="3402332"/>
            <a:ext cx="4008733"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0"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مرق</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عن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السيد</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المسيح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لتشجيع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lstStyle>
            <a:lvl1pPr defTabSz="777240">
              <a:defRPr sz="3060" b="1" i="1"/>
            </a:lvl1pPr>
          </a:lstStyle>
          <a:p>
            <a:pPr rtl="0">
              <a:defRPr/>
            </a:pPr>
            <a:r>
              <a:rPr i="0" dirty="0" err="1"/>
              <a:t>كيف</a:t>
            </a:r>
            <a:r>
              <a:rPr i="0" dirty="0"/>
              <a:t> </a:t>
            </a:r>
            <a:r>
              <a:rPr i="0" dirty="0" err="1"/>
              <a:t>تكون</a:t>
            </a:r>
            <a:r>
              <a:rPr i="0" dirty="0"/>
              <a:t> </a:t>
            </a:r>
            <a:r>
              <a:rPr i="0" dirty="0" err="1"/>
              <a:t>تلميذاً</a:t>
            </a:r>
            <a:r>
              <a:rPr i="0" dirty="0"/>
              <a:t> </a:t>
            </a:r>
            <a:r>
              <a:rPr i="0" dirty="0" err="1"/>
              <a:t>في</a:t>
            </a:r>
            <a:r>
              <a:rPr i="0" dirty="0"/>
              <a:t> </a:t>
            </a:r>
            <a:r>
              <a:rPr i="0" dirty="0" err="1"/>
              <a:t>عالم</a:t>
            </a:r>
            <a:r>
              <a:rPr i="0" dirty="0"/>
              <a:t> </a:t>
            </a:r>
            <a:r>
              <a:rPr i="0" dirty="0" err="1"/>
              <a:t>عدائي</a:t>
            </a:r>
            <a:endParaRPr i="0" dirty="0"/>
          </a:p>
        </p:txBody>
      </p:sp>
      <p:grpSp>
        <p:nvGrpSpPr>
          <p:cNvPr id="4506" name="Rectangle 2"/>
          <p:cNvGrpSpPr/>
          <p:nvPr/>
        </p:nvGrpSpPr>
        <p:grpSpPr>
          <a:xfrm>
            <a:off x="110286" y="1730157"/>
            <a:ext cx="2101296" cy="3219143"/>
            <a:chOff x="0" y="0"/>
            <a:chExt cx="2101294" cy="3219142"/>
          </a:xfrm>
        </p:grpSpPr>
        <p:sp>
          <p:nvSpPr>
            <p:cNvPr id="4504"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505" name="لا تتشبث بالسلطة"/>
            <p:cNvSpPr txBox="1"/>
            <p:nvPr/>
          </p:nvSpPr>
          <p:spPr>
            <a:xfrm>
              <a:off x="45720" y="890519"/>
              <a:ext cx="2009856" cy="14381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لا تتشبث </a:t>
              </a: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بالسلطة</a:t>
              </a:r>
            </a:p>
          </p:txBody>
        </p:sp>
      </p:grpSp>
      <p:grpSp>
        <p:nvGrpSpPr>
          <p:cNvPr id="4509" name="Rectangle 2"/>
          <p:cNvGrpSpPr/>
          <p:nvPr/>
        </p:nvGrpSpPr>
        <p:grpSpPr>
          <a:xfrm>
            <a:off x="2390443" y="1730156"/>
            <a:ext cx="2101297" cy="3219145"/>
            <a:chOff x="0" y="-1"/>
            <a:chExt cx="2101295" cy="3219144"/>
          </a:xfrm>
        </p:grpSpPr>
        <p:sp>
          <p:nvSpPr>
            <p:cNvPr id="4507"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508" name="أخدم…"/>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ا</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خدم</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grpSp>
        <p:nvGrpSpPr>
          <p:cNvPr id="4512" name="Rectangle 2"/>
          <p:cNvGrpSpPr/>
          <p:nvPr/>
        </p:nvGrpSpPr>
        <p:grpSpPr>
          <a:xfrm>
            <a:off x="4670599" y="1730156"/>
            <a:ext cx="2101297" cy="3219145"/>
            <a:chOff x="0" y="-1"/>
            <a:chExt cx="2101295" cy="3219144"/>
          </a:xfrm>
        </p:grpSpPr>
        <p:sp>
          <p:nvSpPr>
            <p:cNvPr id="4510"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511" name="تآلم…"/>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ت</a:t>
              </a: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أ</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لم</a:t>
              </a: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 </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sp>
        <p:nvSpPr>
          <p:cNvPr id="4513" name="Notched Right Arrow 1"/>
          <p:cNvSpPr/>
          <p:nvPr/>
        </p:nvSpPr>
        <p:spPr>
          <a:xfrm>
            <a:off x="1979711"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sp>
        <p:nvSpPr>
          <p:cNvPr id="4514" name="Notched Right Arrow 6"/>
          <p:cNvSpPr/>
          <p:nvPr/>
        </p:nvSpPr>
        <p:spPr>
          <a:xfrm>
            <a:off x="4211959"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nvGrpSpPr>
          <p:cNvPr id="4517" name="Rectangle 2"/>
          <p:cNvGrpSpPr/>
          <p:nvPr/>
        </p:nvGrpSpPr>
        <p:grpSpPr>
          <a:xfrm>
            <a:off x="6950756" y="1730157"/>
            <a:ext cx="2101296" cy="3219143"/>
            <a:chOff x="0" y="0"/>
            <a:chExt cx="2101294" cy="3219142"/>
          </a:xfrm>
        </p:grpSpPr>
        <p:sp>
          <p:nvSpPr>
            <p:cNvPr id="4515"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4516" name="سوف…"/>
            <p:cNvSpPr txBox="1"/>
            <p:nvPr/>
          </p:nvSpPr>
          <p:spPr>
            <a:xfrm>
              <a:off x="45720" y="890519"/>
              <a:ext cx="2009856" cy="14381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سوف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ترتفع</a:t>
              </a:r>
            </a:p>
          </p:txBody>
        </p:sp>
      </p:grpSp>
      <p:sp>
        <p:nvSpPr>
          <p:cNvPr id="4518" name="Notched Right Arrow 8"/>
          <p:cNvSpPr/>
          <p:nvPr/>
        </p:nvSpPr>
        <p:spPr>
          <a:xfrm>
            <a:off x="6491328"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aphicFrame>
        <p:nvGraphicFramePr>
          <p:cNvPr id="4519" name="Table 2"/>
          <p:cNvGraphicFramePr/>
          <p:nvPr/>
        </p:nvGraphicFramePr>
        <p:xfrm>
          <a:off x="1" y="4941168"/>
          <a:ext cx="9052050" cy="570549"/>
        </p:xfrm>
        <a:graphic>
          <a:graphicData uri="http://schemas.openxmlformats.org/drawingml/2006/table">
            <a:tbl>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 ١٣</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١٤ - ١٠ : ٥٢</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١١- ١٥</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lang="ar-JO" sz="2400" b="1">
                          <a:solidFill>
                            <a:srgbClr val="FFFFFF"/>
                          </a:solidFill>
                          <a:effectLst>
                            <a:outerShdw blurRad="38100" dist="38100" dir="2700000" rotWithShape="0">
                              <a:srgbClr val="000000">
                                <a:alpha val="43137"/>
                              </a:srgbClr>
                            </a:outerShdw>
                          </a:effectLst>
                          <a:sym typeface="Arial"/>
                        </a:rPr>
                        <a:t>١٦</a:t>
                      </a:r>
                      <a:endParaRPr sz="2400" b="1">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4513"/>
                                        </p:tgtEl>
                                        <p:attrNameLst>
                                          <p:attrName>style.visibility</p:attrName>
                                        </p:attrNameLst>
                                      </p:cBhvr>
                                      <p:to>
                                        <p:strVal val="visible"/>
                                      </p:to>
                                    </p:set>
                                    <p:animEffect transition="in" filter="wipe(left)">
                                      <p:cBhvr>
                                        <p:cTn id="7" dur="500"/>
                                        <p:tgtEl>
                                          <p:spTgt spid="4513"/>
                                        </p:tgtEl>
                                      </p:cBhvr>
                                    </p:animEffect>
                                  </p:childTnLst>
                                </p:cTn>
                              </p:par>
                            </p:childTnLst>
                          </p:cTn>
                        </p:par>
                        <p:par>
                          <p:cTn id="8" fill="hold">
                            <p:stCondLst>
                              <p:cond delay="500"/>
                            </p:stCondLst>
                            <p:childTnLst>
                              <p:par>
                                <p:cTn id="9" presetID="22" presetClass="entr" presetSubtype="8" fill="hold" grpId="0" nodeType="afterEffect">
                                  <p:stCondLst>
                                    <p:cond delay="0"/>
                                  </p:stCondLst>
                                  <p:iterate>
                                    <p:tmAbs val="0"/>
                                  </p:iterate>
                                  <p:childTnLst>
                                    <p:set>
                                      <p:cBhvr>
                                        <p:cTn id="10" fill="hold"/>
                                        <p:tgtEl>
                                          <p:spTgt spid="4509"/>
                                        </p:tgtEl>
                                        <p:attrNameLst>
                                          <p:attrName>style.visibility</p:attrName>
                                        </p:attrNameLst>
                                      </p:cBhvr>
                                      <p:to>
                                        <p:strVal val="visible"/>
                                      </p:to>
                                    </p:set>
                                    <p:animEffect transition="in" filter="wipe(left)">
                                      <p:cBhvr>
                                        <p:cTn id="11" dur="500"/>
                                        <p:tgtEl>
                                          <p:spTgt spid="450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p:tmAbs val="0"/>
                                  </p:iterate>
                                  <p:childTnLst>
                                    <p:set>
                                      <p:cBhvr>
                                        <p:cTn id="15" fill="hold"/>
                                        <p:tgtEl>
                                          <p:spTgt spid="4514"/>
                                        </p:tgtEl>
                                        <p:attrNameLst>
                                          <p:attrName>style.visibility</p:attrName>
                                        </p:attrNameLst>
                                      </p:cBhvr>
                                      <p:to>
                                        <p:strVal val="visible"/>
                                      </p:to>
                                    </p:set>
                                    <p:animEffect transition="in" filter="wipe(left)">
                                      <p:cBhvr>
                                        <p:cTn id="16" dur="500"/>
                                        <p:tgtEl>
                                          <p:spTgt spid="4514"/>
                                        </p:tgtEl>
                                      </p:cBhvr>
                                    </p:animEffect>
                                  </p:childTnLst>
                                </p:cTn>
                              </p:par>
                            </p:childTnLst>
                          </p:cTn>
                        </p:par>
                        <p:par>
                          <p:cTn id="17" fill="hold">
                            <p:stCondLst>
                              <p:cond delay="500"/>
                            </p:stCondLst>
                            <p:childTnLst>
                              <p:par>
                                <p:cTn id="18" presetID="22" presetClass="entr" presetSubtype="8" fill="hold" grpId="0" nodeType="afterEffect">
                                  <p:stCondLst>
                                    <p:cond delay="0"/>
                                  </p:stCondLst>
                                  <p:iterate>
                                    <p:tmAbs val="0"/>
                                  </p:iterate>
                                  <p:childTnLst>
                                    <p:set>
                                      <p:cBhvr>
                                        <p:cTn id="19" fill="hold"/>
                                        <p:tgtEl>
                                          <p:spTgt spid="4512"/>
                                        </p:tgtEl>
                                        <p:attrNameLst>
                                          <p:attrName>style.visibility</p:attrName>
                                        </p:attrNameLst>
                                      </p:cBhvr>
                                      <p:to>
                                        <p:strVal val="visible"/>
                                      </p:to>
                                    </p:set>
                                    <p:animEffect transition="in" filter="wipe(left)">
                                      <p:cBhvr>
                                        <p:cTn id="20" dur="500"/>
                                        <p:tgtEl>
                                          <p:spTgt spid="45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p:tmAbs val="0"/>
                                  </p:iterate>
                                  <p:childTnLst>
                                    <p:set>
                                      <p:cBhvr>
                                        <p:cTn id="24" fill="hold"/>
                                        <p:tgtEl>
                                          <p:spTgt spid="4518"/>
                                        </p:tgtEl>
                                        <p:attrNameLst>
                                          <p:attrName>style.visibility</p:attrName>
                                        </p:attrNameLst>
                                      </p:cBhvr>
                                      <p:to>
                                        <p:strVal val="visible"/>
                                      </p:to>
                                    </p:set>
                                    <p:animEffect transition="in" filter="wipe(left)">
                                      <p:cBhvr>
                                        <p:cTn id="25" dur="500"/>
                                        <p:tgtEl>
                                          <p:spTgt spid="451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p:tmAbs val="0"/>
                                  </p:iterate>
                                  <p:childTnLst>
                                    <p:set>
                                      <p:cBhvr>
                                        <p:cTn id="28" fill="hold"/>
                                        <p:tgtEl>
                                          <p:spTgt spid="4517"/>
                                        </p:tgtEl>
                                        <p:attrNameLst>
                                          <p:attrName>style.visibility</p:attrName>
                                        </p:attrNameLst>
                                      </p:cBhvr>
                                      <p:to>
                                        <p:strVal val="visible"/>
                                      </p:to>
                                    </p:set>
                                    <p:animEffect transition="in" filter="wipe(left)">
                                      <p:cBhvr>
                                        <p:cTn id="29" dur="500"/>
                                        <p:tgtEl>
                                          <p:spTgt spid="45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iterate>
                                    <p:tmAbs val="0"/>
                                  </p:iterate>
                                  <p:childTnLst>
                                    <p:set>
                                      <p:cBhvr>
                                        <p:cTn id="33" fill="hold"/>
                                        <p:tgtEl>
                                          <p:spTgt spid="4520"/>
                                        </p:tgtEl>
                                        <p:attrNameLst>
                                          <p:attrName>style.visibility</p:attrName>
                                        </p:attrNameLst>
                                      </p:cBhvr>
                                      <p:to>
                                        <p:strVal val="visible"/>
                                      </p:to>
                                    </p:set>
                                    <p:anim calcmode="lin" valueType="num">
                                      <p:cBhvr>
                                        <p:cTn id="34" dur="500" fill="hold"/>
                                        <p:tgtEl>
                                          <p:spTgt spid="4520"/>
                                        </p:tgtEl>
                                        <p:attrNameLst>
                                          <p:attrName>ppt_x</p:attrName>
                                        </p:attrNameLst>
                                      </p:cBhvr>
                                      <p:tavLst>
                                        <p:tav tm="0">
                                          <p:val>
                                            <p:strVal val="#ppt_x"/>
                                          </p:val>
                                        </p:tav>
                                        <p:tav tm="100000">
                                          <p:val>
                                            <p:strVal val="#ppt_x"/>
                                          </p:val>
                                        </p:tav>
                                      </p:tavLst>
                                    </p:anim>
                                    <p:anim calcmode="lin" valueType="num">
                                      <p:cBhvr>
                                        <p:cTn id="35"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9" grpId="0" animBg="1" advAuto="0"/>
      <p:bldP spid="4512" grpId="0" animBg="1" advAuto="0"/>
      <p:bldP spid="4513" grpId="0" animBg="1" advAuto="0"/>
      <p:bldP spid="4514" grpId="0" animBg="1" advAuto="0"/>
      <p:bldP spid="4517" grpId="0" animBg="1" advAuto="0"/>
      <p:bldP spid="4518" grpId="0" animBg="1" advAuto="0"/>
      <p:bldP spid="4520" grpId="0" animBg="1" advAuto="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ctr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sz="5400" b="1" u="none" strike="noStrike" kern="0" cap="none" spc="0" normalizeH="0" baseline="0" noProof="0" dirty="0">
                <a:ln>
                  <a:noFill/>
                </a:ln>
                <a:solidFill>
                  <a:srgbClr val="FF2600"/>
                </a:solidFill>
                <a:effectLst/>
                <a:uLnTx/>
                <a:uFillTx/>
                <a:latin typeface="Arial" panose="020B0604020202020204" pitchFamily="34" charset="0"/>
                <a:ea typeface="+mn-ea"/>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3"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ctr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7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latin typeface="Times New Roman" charset="0"/>
              </a:rPr>
              <a:t>لوقا</a:t>
            </a:r>
            <a:r>
              <a:rPr lang="en-US" dirty="0">
                <a:solidFill>
                  <a:srgbClr val="000000"/>
                </a:solidFill>
                <a:latin typeface="Times New Roman" charset="0"/>
              </a:rPr>
              <a:t>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95288" y="3645025"/>
            <a:ext cx="3810000"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a:t>
            </a:r>
            <a:br>
              <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يتقدّم المملكة</a:t>
            </a:r>
            <a:endPar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ٱبْنَ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ٱلْإِنْسَانِ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قَدْ جَاءَ لِكَيْ يَطْلُبَ وَيُخَلِّصَ مَا قَدْ هَلَكَ"</a:t>
            </a:r>
            <a:endPar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(19: 10)</a:t>
            </a:r>
            <a:endParaRPr kumimoji="0" lang="en-US"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72413" y="65344"/>
            <a:ext cx="502034"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تثق بالملك الآن؟</a:t>
            </a:r>
            <a:endParaRPr lang="en-US"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1270000"/>
            <a:ext cx="9144000" cy="4303059"/>
          </a:xfrm>
          <a:prstGeom prst="rect">
            <a:avLst/>
          </a:prstGeom>
        </p:spPr>
      </p:pic>
      <p:pic>
        <p:nvPicPr>
          <p:cNvPr id="4" name="Picture 3"/>
          <p:cNvPicPr>
            <a:picLocks noChangeAspect="1"/>
          </p:cNvPicPr>
          <p:nvPr/>
        </p:nvPicPr>
        <p:blipFill>
          <a:blip r:embed="rId4"/>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قبل أن نصلي، "يا رب، ليأتي ملكوتك"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يجب أن نكون مستعدين للصلاة،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"ليذهب ملكوتي".</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34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لوقا</a:t>
            </a:r>
            <a:r>
              <a:rPr kumimoji="0" lang="en-US" altLang="zh-CN"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6" name="Text Box 3"/>
          <p:cNvSpPr txBox="1">
            <a:spLocks noChangeArrowheads="1"/>
          </p:cNvSpPr>
          <p:nvPr/>
        </p:nvSpPr>
        <p:spPr bwMode="auto">
          <a:xfrm>
            <a:off x="8534402" y="152401"/>
            <a:ext cx="502034"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7" name="Text Box 4"/>
          <p:cNvSpPr txBox="1">
            <a:spLocks noChangeArrowheads="1"/>
          </p:cNvSpPr>
          <p:nvPr/>
        </p:nvSpPr>
        <p:spPr bwMode="auto">
          <a:xfrm>
            <a:off x="133174" y="1443847"/>
            <a:ext cx="8877651" cy="397030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البيان الموجز</a:t>
            </a: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1"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a:latin typeface="Accordance" panose="00000400000000000000" pitchFamily="2" charset="-78"/>
                <a:ea typeface="Accordance" panose="00000400000000000000" pitchFamily="2" charset="-78"/>
                <a:cs typeface="Accordance" panose="00000400000000000000" pitchFamily="2" charset="-78"/>
              </a:rPr>
              <a:t>الملخّص والتطبيق</a:t>
            </a:r>
            <a:endParaRPr lang="en-US" sz="280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panose="02020603050405020304" pitchFamily="18"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ملاحظة مهمة المسيح الفدائية، وعادةً يتم الاقتباس و/أو التلميح إلى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شعياء 53 و 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يسوع</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(نبوة </a:t>
            </a:r>
            <a:r>
              <a:rPr lang="ar-JO" sz="3600" b="1" err="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مسيانية</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يسوع هو حقًا إنسان تبدأ سلسلة نسبه من آدم (3: 37)، الذي، مثل يسوع، كان إنسانًا كاملاً.</a:t>
            </a:r>
            <a:endPar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42417" y="152401"/>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 يتقدّم المملكة</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للبحث عن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ليخلّص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المقدمة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الخدمة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آلام</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النتيجة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 13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14-21: 38</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22-23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مصادر</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التجسد</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التمهيد</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الجليل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الرحلة</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الرفض</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الصلب</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القيامة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المأمورية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45-53</a:t>
                </a:r>
                <a:endParaRPr kumimoji="0" lang="en-US"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جدول </a:t>
            </a:r>
            <a:r>
              <a:rPr lang="ar-JO" sz="3600" b="1" err="1">
                <a:solidFill>
                  <a:schemeClr val="bg2"/>
                </a:solidFill>
                <a:latin typeface="Accordance" panose="00000400000000000000" pitchFamily="2" charset="-78"/>
                <a:ea typeface="Accordance" panose="00000400000000000000" pitchFamily="2" charset="-78"/>
                <a:cs typeface="Accordance" panose="00000400000000000000" pitchFamily="2" charset="-78"/>
              </a:rPr>
              <a:t>انجيل</a:t>
            </a:r>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 لوقا</a:t>
            </a:r>
            <a:endParaRPr lang="en-US" sz="3600" b="1">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زكريا يسمّي يوحنا</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أحداث خلال طفولة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الروح ينزل على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الاجتياز في اختبارات المجرّب</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سمعان بطرس يتبع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اختيار التلاميذ الاثنا عشر</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شفاء خادم قائد المئة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الرفض من كورة الجدريين</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إرشادات حول التبعية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ارسال السبعين وتقريرهم</a:t>
            </a:r>
            <a:endParaRPr kumimoji="0" lang="ar-JO" sz="12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mn-cs"/>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246769"/>
          </a:xfrm>
          <a:prstGeom prst="rect">
            <a:avLst/>
          </a:prstGeom>
          <a:solidFill>
            <a:srgbClr val="FFFFFF"/>
          </a:solidFill>
        </p:spPr>
        <p:txBody>
          <a:bodyPr wrap="square" rtlCol="1">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التوبيخ والويلات ضد الفريسيين</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حقيقة عودة الرب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الشفاء في السبت</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التشديد حول التبعية الحقيقية</a:t>
            </a:r>
            <a:endParaRPr kumimoji="0" lang="en-US"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استقبال الابن الضال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المدخل إلى حضن إبراهيم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تفاعل البرص العشرة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الإيمان يجب أن يكون ثابت</a:t>
            </a: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mn-cs"/>
            </a:endParaRP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1"/>
              <a:tabLst/>
              <a:defRPr/>
            </a:pPr>
            <a:endParaRPr kumimoji="0" lang="ar-JO" sz="1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الدخول الانتصاري إلى أورشليم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المسيح يتفوق على الفريسيين بشكل متكرر</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التنبؤ بخراب الهيكل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الاستهزاء في المحاكمة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قبول اللص التائب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الأخبار عن قيامة المسيح</a:t>
            </a: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9"/>
              <a:tabLst/>
              <a:defRPr/>
            </a:pP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متأكدًا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د. ريك جريفيث</a:t>
            </a: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 </a:t>
            </a: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مؤسسة الدراسات اللاهوتية الأردنية</a:t>
            </a:r>
            <a:endPar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الأرض تم زرعها من خلال فضائيين بدأوا العملية التطورية</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ريتشارد </a:t>
              </a:r>
              <a:r>
                <a:rPr kumimoji="0" lang="ar-JO" sz="40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دوكنز</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الملايين يؤمنون...</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مشككاً</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2. اهتم بكل من </a:t>
            </a:r>
            <a:r>
              <a:rPr lang="ar-JO" sz="4800" dirty="0">
                <a:solidFill>
                  <a:srgbClr val="FFFF00"/>
                </a:solidFill>
                <a:effectLst>
                  <a:glow rad="127000">
                    <a:schemeClr val="tx1"/>
                  </a:glow>
                </a:effectLst>
                <a:ea typeface="ＭＳ Ｐゴシック" charset="0"/>
                <a:cs typeface="ＭＳ Ｐゴシック" charset="0"/>
              </a:rPr>
              <a:t>الناس</a:t>
            </a:r>
            <a:r>
              <a:rPr lang="ar-JO" sz="4800" dirty="0">
                <a:effectLst>
                  <a:glow rad="127000">
                    <a:schemeClr val="tx1"/>
                  </a:glow>
                </a:effectLst>
                <a:ea typeface="ＭＳ Ｐゴシック" charset="0"/>
                <a:cs typeface="ＭＳ Ｐゴシック" charset="0"/>
              </a:rPr>
              <a:t> و </a:t>
            </a:r>
            <a:r>
              <a:rPr lang="ar-JO" sz="4800" dirty="0">
                <a:solidFill>
                  <a:srgbClr val="FFFF00"/>
                </a:solidFill>
                <a:effectLst>
                  <a:glow rad="127000">
                    <a:schemeClr val="tx1"/>
                  </a:glow>
                </a:effectLst>
                <a:ea typeface="ＭＳ Ｐゴシック" charset="0"/>
                <a:cs typeface="ＭＳ Ｐゴシック" charset="0"/>
              </a:rPr>
              <a:t>اللاهوت</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(1 تس 4-5)</a:t>
            </a:r>
            <a:endParaRPr lang="en-US" sz="4800" dirty="0">
              <a:effectLst>
                <a:glow rad="127000">
                  <a:schemeClr val="tx1"/>
                </a:glow>
              </a:effectLst>
              <a:ea typeface="ＭＳ Ｐゴシック" charset="0"/>
              <a:cs typeface="ＭＳ Ｐゴシック" charset="0"/>
            </a:endParaRPr>
          </a:p>
        </p:txBody>
      </p:sp>
      <p:pic>
        <p:nvPicPr>
          <p:cNvPr id="92162" name="Picture 2" descr="Image result for relational theology">
            <a:extLst>
              <a:ext uri="{FF2B5EF4-FFF2-40B4-BE49-F238E27FC236}">
                <a16:creationId xmlns:a16="http://schemas.microsoft.com/office/drawing/2014/main" id="{4A758EED-2C2C-B349-A778-019DAF6FFDE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2381878"/>
            <a:ext cx="4176464" cy="2919900"/>
          </a:xfrm>
          <a:prstGeom prst="rect">
            <a:avLst/>
          </a:prstGeom>
          <a:noFill/>
          <a:extLst>
            <a:ext uri="{909E8E84-426E-40DD-AFC4-6F175D3DCCD1}">
              <a14:hiddenFill xmlns:a14="http://schemas.microsoft.com/office/drawing/2010/main">
                <a:solidFill>
                  <a:srgbClr val="FFFFFF"/>
                </a:solidFill>
              </a14:hiddenFill>
            </a:ext>
          </a:extLst>
        </p:spPr>
      </p:pic>
      <p:pic>
        <p:nvPicPr>
          <p:cNvPr id="92164" name="Picture 4" descr="Image result for christ return">
            <a:extLst>
              <a:ext uri="{FF2B5EF4-FFF2-40B4-BE49-F238E27FC236}">
                <a16:creationId xmlns:a16="http://schemas.microsoft.com/office/drawing/2014/main" id="{CBDBC562-12F5-594D-BE36-71CAD044A11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56553" y="2381878"/>
            <a:ext cx="4887447" cy="29199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4982F357-A5FD-E34F-9565-449F6ECBB4C3}"/>
              </a:ext>
            </a:extLst>
          </p:cNvPr>
          <p:cNvSpPr txBox="1">
            <a:spLocks noChangeArrowheads="1"/>
          </p:cNvSpPr>
          <p:nvPr/>
        </p:nvSpPr>
        <p:spPr bwMode="auto">
          <a:xfrm>
            <a:off x="3347864" y="2708920"/>
            <a:ext cx="1656184" cy="179504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957809096"/>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يمكن أن نكون </a:t>
            </a:r>
            <a:r>
              <a:rPr lang="ar-SA" sz="54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متأكدين</a:t>
            </a: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من إيماننا بيسوع؟</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ccordance" panose="00000400000000000000" pitchFamily="2" charset="-78"/>
                <a:ea typeface="Accordance" panose="00000400000000000000" pitchFamily="2" charset="-78"/>
                <a:cs typeface="Accordance" panose="00000400000000000000" pitchFamily="2" charset="-78"/>
              </a:rPr>
              <a:t>خدمة بولس في الغرب</a:t>
            </a:r>
            <a:endParaRPr lang="en-US" b="1">
              <a:latin typeface="Accordance" panose="00000400000000000000" pitchFamily="2" charset="-78"/>
              <a:ea typeface="Accordance" panose="00000400000000000000" pitchFamily="2" charset="-78"/>
              <a:cs typeface="Accordance" panose="00000400000000000000" pitchFamily="2" charset="-78"/>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ورشليم</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50566" name="Text Box 6"/>
          <p:cNvSpPr txBox="1">
            <a:spLocks noChangeArrowheads="1"/>
          </p:cNvSpPr>
          <p:nvPr/>
        </p:nvSpPr>
        <p:spPr bwMode="auto">
          <a:xfrm>
            <a:off x="5317910" y="3124200"/>
            <a:ext cx="832280"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ليركية</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17862" name="Text Box 7"/>
          <p:cNvSpPr txBox="1">
            <a:spLocks noChangeArrowheads="1"/>
          </p:cNvSpPr>
          <p:nvPr/>
        </p:nvSpPr>
        <p:spPr bwMode="auto">
          <a:xfrm>
            <a:off x="3440136" y="3276600"/>
            <a:ext cx="619080"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روما</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b="1" u="sng">
                <a:solidFill>
                  <a:srgbClr val="FFFFFF"/>
                </a:solidFill>
                <a:latin typeface="Accordance" panose="00000400000000000000" pitchFamily="2" charset="-78"/>
                <a:ea typeface="Accordance" panose="00000400000000000000" pitchFamily="2" charset="-78"/>
                <a:cs typeface="Accordance" panose="00000400000000000000" pitchFamily="2" charset="-78"/>
              </a:rPr>
              <a:t>سؤال قرّاء لوقا:</a:t>
            </a:r>
            <a:br>
              <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t>هل يمكن لهذا الشرقي (يسوع) أن يكون مخلصًا لغربي مثلي (أممي)؟</a:t>
            </a:r>
            <a:endPar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لماذا يعتقد الناس أن المسيحية دين </a:t>
            </a: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غربي</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يسوع </a:t>
            </a:r>
            <a:r>
              <a:rPr kumimoji="0" lang="ar-JO" sz="60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a:t>
            </a: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يكن </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م</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ر</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ك</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8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 يقتل أحد المسيح لأنه قدم حياته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طوعاً</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أجلنا جميعاً (لوقا 22-23).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t>كيف نكون </a:t>
            </a:r>
            <a:b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br>
            <a:r>
              <a:rPr lang="ar-SA"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rPr>
              <a:t>متأكدين...</a:t>
            </a:r>
            <a:endParaRPr kumimoji="0" lang="en-US"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أرسل الله يسوع ليكون المخلص اليهودي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والعالمي</a:t>
            </a:r>
            <a:br>
              <a:rPr kumimoji="0" lang="en-US"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5 – 4: 13).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تضمنت خطة الله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رفض</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اليهود ليسوع لتقديم الخلاص للأمم (4: 14-21: 38)</a:t>
            </a:r>
            <a:r>
              <a:rPr kumimoji="0" lang="ar-SA"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المصادر حول حياة المسيح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موثوقة</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يمكننا الإعلان عن مخلّص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قائم</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الموت للعالم</a:t>
            </a:r>
            <a:br>
              <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(لوقا 24).</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بيسوع</a:t>
            </a:r>
            <a:endParaRPr kumimoji="0" lang="en-US"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يهودي ولكنه أيضًا المخلص </a:t>
            </a:r>
            <a:r>
              <a:rPr kumimoji="0" lang="ar-JO" sz="4400" b="1" i="0" u="none" strike="noStrike" kern="0" cap="none" spc="0" normalizeH="0" baseline="0" noProof="0">
                <a:ln>
                  <a:noFill/>
                </a:ln>
                <a:solidFill>
                  <a:srgbClr val="C0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(الفكرة الرئيسية).</a:t>
            </a:r>
            <a:endParaRPr kumimoji="0" lang="en-US"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gs>
            <a:gs pos="100000">
              <a:srgbClr val="0000FF"/>
            </a:gs>
          </a:gsLst>
          <a:path path="rect">
            <a:fillToRect l="100000" t="100000"/>
          </a:path>
        </a:gradFill>
        <a:effectLst/>
      </p:bgPr>
    </p:bg>
    <p:spTree>
      <p:nvGrpSpPr>
        <p:cNvPr id="1" name=""/>
        <p:cNvGrpSpPr/>
        <p:nvPr/>
      </p:nvGrpSpPr>
      <p:grpSpPr>
        <a:xfrm>
          <a:off x="0" y="0"/>
          <a:ext cx="0" cy="0"/>
          <a:chOff x="0" y="0"/>
          <a:chExt cx="0" cy="0"/>
        </a:xfrm>
      </p:grpSpPr>
      <p:pic>
        <p:nvPicPr>
          <p:cNvPr id="272390" name="Picture 6" descr="Sunday Adelaja's Blog arabic bible - Sunday Adelaja's Blog">
            <a:extLst>
              <a:ext uri="{FF2B5EF4-FFF2-40B4-BE49-F238E27FC236}">
                <a16:creationId xmlns:a16="http://schemas.microsoft.com/office/drawing/2014/main" id="{0DACFAD3-110F-350A-19CE-9718CD89FC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700"/>
          <a:stretch/>
        </p:blipFill>
        <p:spPr bwMode="auto">
          <a:xfrm>
            <a:off x="-10747" y="-15532"/>
            <a:ext cx="9303521" cy="6972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0746" y="0"/>
            <a:ext cx="9133254" cy="4509120"/>
          </a:xfrm>
        </p:spPr>
        <p:txBody>
          <a:bodyPr/>
          <a:lstStyle/>
          <a:p>
            <a:pPr>
              <a:defRPr/>
            </a:pPr>
            <a:r>
              <a:rPr lang="ar-JO" sz="8800" b="1">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rPr>
              <a:t>هل أنت بحاجة إلى طاعة حق الله؟</a:t>
            </a:r>
            <a:endParaRPr lang="en-US" sz="8800" b="1" dirty="0">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93E32327-3D82-FA41-B264-D9490C2287D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137859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272386" name="Picture 7" descr="mens cloth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09825"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7" name="Text Box 3"/>
          <p:cNvSpPr txBox="1">
            <a:spLocks noChangeArrowheads="1"/>
          </p:cNvSpPr>
          <p:nvPr/>
        </p:nvSpPr>
        <p:spPr bwMode="auto">
          <a:xfrm>
            <a:off x="8384531" y="19050"/>
            <a:ext cx="756938"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٣٠٦ </a:t>
            </a:r>
          </a:p>
        </p:txBody>
      </p:sp>
      <p:sp>
        <p:nvSpPr>
          <p:cNvPr id="9" name="Up Arrow 8"/>
          <p:cNvSpPr>
            <a:spLocks noChangeArrowheads="1"/>
          </p:cNvSpPr>
          <p:nvPr/>
        </p:nvSpPr>
        <p:spPr bwMode="auto">
          <a:xfrm rot="-1681446">
            <a:off x="4462463" y="4441825"/>
            <a:ext cx="893762" cy="1173163"/>
          </a:xfrm>
          <a:prstGeom prst="upArrow">
            <a:avLst>
              <a:gd name="adj1" fmla="val 50000"/>
              <a:gd name="adj2" fmla="val 50055"/>
            </a:avLst>
          </a:prstGeom>
          <a:solidFill>
            <a:srgbClr val="003E0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Up Arrow 9"/>
          <p:cNvSpPr>
            <a:spLocks noChangeArrowheads="1"/>
          </p:cNvSpPr>
          <p:nvPr/>
        </p:nvSpPr>
        <p:spPr bwMode="auto">
          <a:xfrm rot="-7513425">
            <a:off x="5476876" y="1995487"/>
            <a:ext cx="893762" cy="1173163"/>
          </a:xfrm>
          <a:prstGeom prst="upArrow">
            <a:avLst>
              <a:gd name="adj1" fmla="val 50000"/>
              <a:gd name="adj2" fmla="val 50055"/>
            </a:avLst>
          </a:prstGeom>
          <a:solidFill>
            <a:schemeClr val="tx1"/>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1" name="Up Arrow 10"/>
          <p:cNvSpPr>
            <a:spLocks noChangeArrowheads="1"/>
          </p:cNvSpPr>
          <p:nvPr/>
        </p:nvSpPr>
        <p:spPr bwMode="auto">
          <a:xfrm rot="3954856">
            <a:off x="2251076" y="2122487"/>
            <a:ext cx="893762" cy="1173163"/>
          </a:xfrm>
          <a:prstGeom prst="upArrow">
            <a:avLst>
              <a:gd name="adj1" fmla="val 50000"/>
              <a:gd name="adj2" fmla="val 50055"/>
            </a:avLst>
          </a:prstGeom>
          <a:solidFill>
            <a:srgbClr val="00009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41" name="Text Box 9"/>
          <p:cNvSpPr txBox="1">
            <a:spLocks noChangeArrowheads="1"/>
          </p:cNvSpPr>
          <p:nvPr/>
        </p:nvSpPr>
        <p:spPr bwMode="auto">
          <a:xfrm>
            <a:off x="-36513" y="765175"/>
            <a:ext cx="2736851" cy="2554545"/>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٣</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تصبح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مُرسَل</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(١٢ )</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36" name="Text Box 4"/>
          <p:cNvSpPr txBox="1">
            <a:spLocks noChangeArrowheads="1"/>
          </p:cNvSpPr>
          <p:nvPr/>
        </p:nvSpPr>
        <p:spPr bwMode="auto">
          <a:xfrm>
            <a:off x="2984500" y="5346700"/>
            <a:ext cx="6196013" cy="1323439"/>
          </a:xfrm>
          <a:prstGeom prst="rect">
            <a:avLst/>
          </a:prstGeom>
          <a:solidFill>
            <a:srgbClr val="003E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١</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ساعد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الآخرين</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في الكشف عن الحق مثل غايُس(٥-٨)</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ext Box 8"/>
          <p:cNvSpPr txBox="1">
            <a:spLocks noChangeArrowheads="1"/>
          </p:cNvSpPr>
          <p:nvPr/>
        </p:nvSpPr>
        <p:spPr bwMode="auto">
          <a:xfrm>
            <a:off x="6084888" y="866775"/>
            <a:ext cx="3059112" cy="2554545"/>
          </a:xfrm>
          <a:prstGeom prst="rect">
            <a:avLst/>
          </a:prstGeom>
          <a:solidFill>
            <a:schemeClr val="tx1"/>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لا </a:t>
            </a:r>
            <a:r>
              <a:rPr kumimoji="0" lang="ar-JO" sz="40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تعيق</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الإرساليات مثل ديوتريفس (٩- ١١</a:t>
            </a:r>
            <a:r>
              <a:rPr kumimoji="0" lang="ar-JO"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5"/>
          <p:cNvSpPr>
            <a:spLocks noChangeArrowheads="1"/>
          </p:cNvSpPr>
          <p:nvPr/>
        </p:nvSpPr>
        <p:spPr bwMode="auto">
          <a:xfrm>
            <a:off x="1" y="0"/>
            <a:ext cx="6997716" cy="584776"/>
          </a:xfrm>
          <a:prstGeom prst="rect">
            <a:avLst/>
          </a:prstGeom>
          <a:solidFill>
            <a:schemeClr val="accent1"/>
          </a:solidFill>
          <a:ln w="9525">
            <a:solidFill>
              <a:schemeClr val="tx1"/>
            </a:solidFill>
            <a:miter lim="800000"/>
            <a:headEnd type="none" w="sm" len="sm"/>
            <a:tailEnd type="none" w="sm" len="sm"/>
          </a:ln>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نطيع حق الله؟</a:t>
            </a:r>
            <a:endParaRPr kumimoji="0" lang="en-US"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B933C0FA-C5F7-5E43-9D14-70460143C119}"/>
              </a:ext>
            </a:extLst>
          </p:cNvPr>
          <p:cNvSpPr txBox="1">
            <a:spLocks noChangeArrowheads="1"/>
          </p:cNvSpPr>
          <p:nvPr/>
        </p:nvSpPr>
        <p:spPr bwMode="auto">
          <a:xfrm>
            <a:off x="132315" y="5933983"/>
            <a:ext cx="285218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975515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6">
                                            <p:bg/>
                                          </p:spTgt>
                                        </p:tgtEl>
                                        <p:attrNameLst>
                                          <p:attrName>style.visibility</p:attrName>
                                        </p:attrNameLst>
                                      </p:cBhvr>
                                      <p:to>
                                        <p:strVal val="visible"/>
                                      </p:to>
                                    </p:set>
                                    <p:anim calcmode="lin" valueType="num">
                                      <p:cBhvr additive="base">
                                        <p:cTn id="7" dur="500" fill="hold"/>
                                        <p:tgtEl>
                                          <p:spTgt spid="1843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36">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36">
                                            <p:txEl>
                                              <p:pRg st="0" end="0"/>
                                            </p:txEl>
                                          </p:spTgt>
                                        </p:tgtEl>
                                        <p:attrNameLst>
                                          <p:attrName>style.visibility</p:attrName>
                                        </p:attrNameLst>
                                      </p:cBhvr>
                                      <p:to>
                                        <p:strVal val="visible"/>
                                      </p:to>
                                    </p:set>
                                    <p:anim calcmode="lin" valueType="num">
                                      <p:cBhvr additive="base">
                                        <p:cTn id="11" dur="500" fill="hold"/>
                                        <p:tgtEl>
                                          <p:spTgt spid="1843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36">
                                            <p:txEl>
                                              <p:pRg st="0" end="0"/>
                                            </p:txEl>
                                          </p:spTgt>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2">
                                            <p:bg/>
                                          </p:spTgt>
                                        </p:tgtEl>
                                        <p:attrNameLst>
                                          <p:attrName>style.visibility</p:attrName>
                                        </p:attrNameLst>
                                      </p:cBhvr>
                                      <p:to>
                                        <p:strVal val="visible"/>
                                      </p:to>
                                    </p:set>
                                    <p:anim calcmode="lin" valueType="num">
                                      <p:cBhvr additive="base">
                                        <p:cTn id="21" dur="500" fill="hold"/>
                                        <p:tgtEl>
                                          <p:spTgt spid="12">
                                            <p:bg/>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bg/>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 calcmode="lin" valueType="num">
                                      <p:cBhvr additive="base">
                                        <p:cTn id="25"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1">
                                            <p:bg/>
                                          </p:spTgt>
                                        </p:tgtEl>
                                        <p:attrNameLst>
                                          <p:attrName>style.visibility</p:attrName>
                                        </p:attrNameLst>
                                      </p:cBhvr>
                                      <p:to>
                                        <p:strVal val="visible"/>
                                      </p:to>
                                    </p:set>
                                    <p:anim calcmode="lin" valueType="num">
                                      <p:cBhvr additive="base">
                                        <p:cTn id="35" dur="500" fill="hold"/>
                                        <p:tgtEl>
                                          <p:spTgt spid="18441">
                                            <p:bg/>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1">
                                            <p:bg/>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1">
                                            <p:txEl>
                                              <p:pRg st="0" end="0"/>
                                            </p:txEl>
                                          </p:spTgt>
                                        </p:tgtEl>
                                        <p:attrNameLst>
                                          <p:attrName>style.visibility</p:attrName>
                                        </p:attrNameLst>
                                      </p:cBhvr>
                                      <p:to>
                                        <p:strVal val="visible"/>
                                      </p:to>
                                    </p:set>
                                    <p:anim calcmode="lin" valueType="num">
                                      <p:cBhvr additive="base">
                                        <p:cTn id="39" dur="500" fill="hold"/>
                                        <p:tgtEl>
                                          <p:spTgt spid="18441">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1">
                                            <p:txEl>
                                              <p:pRg st="0" end="0"/>
                                            </p:txEl>
                                          </p:spTgt>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8441" grpId="0" build="p" animBg="1" autoUpdateAnimBg="0"/>
      <p:bldP spid="18436" grpId="0" build="p" animBg="1" autoUpdateAnimBg="0"/>
      <p:bldP spid="12" grpId="0" build="p" animBg="1" autoUpdateAnimBg="0"/>
      <p:bldP spid="1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descr="people in front of globe missions.jpg"/>
          <p:cNvPicPr>
            <a:picLocks noChangeAspect="1"/>
          </p:cNvPicPr>
          <p:nvPr/>
        </p:nvPicPr>
        <p:blipFill rotWithShape="1">
          <a:blip r:embed="rId3">
            <a:extLst>
              <a:ext uri="{28A0092B-C50C-407E-A947-70E740481C1C}">
                <a14:useLocalDpi xmlns:a14="http://schemas.microsoft.com/office/drawing/2010/main"/>
              </a:ext>
            </a:extLst>
          </a:blip>
          <a:srcRect l="1587"/>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Title 1"/>
          <p:cNvSpPr>
            <a:spLocks noGrp="1"/>
          </p:cNvSpPr>
          <p:nvPr>
            <p:ph type="title" idx="4294967295"/>
          </p:nvPr>
        </p:nvSpPr>
        <p:spPr>
          <a:xfrm>
            <a:off x="108520" y="288032"/>
            <a:ext cx="9144000" cy="1988840"/>
          </a:xfrm>
        </p:spPr>
        <p:txBody>
          <a:bodyPr/>
          <a:lstStyle/>
          <a:p>
            <a:pPr>
              <a:defRPr/>
            </a:pPr>
            <a:r>
              <a:rPr lang="ar-JO" sz="4800" dirty="0">
                <a:effectLst>
                  <a:glow rad="101600">
                    <a:schemeClr val="bg1">
                      <a:alpha val="99000"/>
                    </a:schemeClr>
                  </a:glow>
                </a:effectLst>
              </a:rPr>
              <a:t>عِش حق الله من خلال </a:t>
            </a:r>
            <a:r>
              <a:rPr lang="ar-JO" sz="4800" dirty="0">
                <a:solidFill>
                  <a:srgbClr val="FF0000"/>
                </a:solidFill>
                <a:effectLst>
                  <a:glow rad="101600">
                    <a:schemeClr val="bg1">
                      <a:alpha val="99000"/>
                    </a:schemeClr>
                  </a:glow>
                </a:effectLst>
              </a:rPr>
              <a:t>دعم الإرساليات </a:t>
            </a:r>
            <a:r>
              <a:rPr lang="ar-JO" sz="4800" dirty="0">
                <a:effectLst>
                  <a:glow rad="101600">
                    <a:schemeClr val="bg1">
                      <a:alpha val="99000"/>
                    </a:schemeClr>
                  </a:glow>
                </a:effectLst>
              </a:rPr>
              <a:t>بالطريقة التي وضعها الله لك.</a:t>
            </a:r>
            <a:endParaRPr lang="en-US" sz="4800" dirty="0">
              <a:effectLst>
                <a:glow rad="101600">
                  <a:schemeClr val="bg1">
                    <a:alpha val="99000"/>
                  </a:schemeClr>
                </a:glow>
              </a:effectLst>
            </a:endParaRPr>
          </a:p>
        </p:txBody>
      </p:sp>
      <p:sp>
        <p:nvSpPr>
          <p:cNvPr id="291843" name="Title 1"/>
          <p:cNvSpPr txBox="1">
            <a:spLocks/>
          </p:cNvSpPr>
          <p:nvPr/>
        </p:nvSpPr>
        <p:spPr bwMode="auto">
          <a:xfrm>
            <a:off x="0" y="5876925"/>
            <a:ext cx="9467850" cy="9810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الرئيسة لـ ٣ يوحنا</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9800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3"/>
                                        </p:tgtEl>
                                        <p:attrNameLst>
                                          <p:attrName>style.visibility</p:attrName>
                                        </p:attrNameLst>
                                      </p:cBhvr>
                                      <p:to>
                                        <p:strVal val="visible"/>
                                      </p:to>
                                    </p:set>
                                    <p:animEffect transition="in" filter="blinds(horizontal)">
                                      <p:cBhvr>
                                        <p:cTn id="7" dur="500"/>
                                        <p:tgtEl>
                                          <p:spTgt spid="29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nimBg="1"/>
    </p:bldLst>
  </p:timing>
</p:sld>
</file>

<file path=ppt/slides/slide9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idx="4294967295"/>
          </p:nvPr>
        </p:nvSpPr>
        <p:spPr>
          <a:xfrm>
            <a:off x="1905000" y="0"/>
            <a:ext cx="4876800" cy="533400"/>
          </a:xfrm>
          <a:solidFill>
            <a:schemeClr val="tx1"/>
          </a:solidFill>
        </p:spPr>
        <p:txBody>
          <a:bodyPr/>
          <a:lstStyle/>
          <a:p>
            <a:pPr algn="ctr" eaLnBrk="1" hangingPunct="1"/>
            <a:r>
              <a:rPr lang="ar-JO" altLang="zh-CN"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ماذا عنك؟</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3891"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
        <p:nvSpPr>
          <p:cNvPr id="293892" name="Rectangle 4"/>
          <p:cNvSpPr>
            <a:spLocks noChangeArrowheads="1"/>
          </p:cNvSpPr>
          <p:nvPr/>
        </p:nvSpPr>
        <p:spPr bwMode="auto">
          <a:xfrm>
            <a:off x="1933575" y="19812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3893" name="Text Box 6"/>
          <p:cNvSpPr txBox="1">
            <a:spLocks noChangeArrowheads="1"/>
          </p:cNvSpPr>
          <p:nvPr/>
        </p:nvSpPr>
        <p:spPr bwMode="auto">
          <a:xfrm>
            <a:off x="381000" y="3048000"/>
            <a:ext cx="8382000" cy="892552"/>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تتقدم بالإنجيل من خلال دعم المُرسَلين من خلال الضيافة والتمويل؟</a:t>
            </a:r>
            <a:endParaRPr kumimoji="0" lang="en-US"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293894" name="Picture 7"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10400" y="4343400"/>
            <a:ext cx="1779588" cy="178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3896" name="Picture 7" descr="3 john hands_holding_wrist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590800" y="533400"/>
            <a:ext cx="37465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A5873050-DF23-0B40-B1B7-E2C76BC5959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3044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9153" name="Picture 1" descr="Picture 2">
            <a:extLst>
              <a:ext uri="{FF2B5EF4-FFF2-40B4-BE49-F238E27FC236}">
                <a16:creationId xmlns:a16="http://schemas.microsoft.com/office/drawing/2014/main" id="{ACFA05D2-2968-4546-9C05-1B7B513529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9154" name="Rectangle 2" descr="Title 3">
            <a:extLst>
              <a:ext uri="{FF2B5EF4-FFF2-40B4-BE49-F238E27FC236}">
                <a16:creationId xmlns:a16="http://schemas.microsoft.com/office/drawing/2014/main" id="{DC2551C7-24CD-6C46-A54F-FEA3A3D10C3C}"/>
              </a:ext>
            </a:extLst>
          </p:cNvPr>
          <p:cNvSpPr>
            <a:spLocks noGrp="1"/>
          </p:cNvSpPr>
          <p:nvPr>
            <p:ph type="title" idx="4294967295"/>
          </p:nvPr>
        </p:nvSpPr>
        <p:spPr bwMode="auto">
          <a:xfrm>
            <a:off x="0" y="4632325"/>
            <a:ext cx="9144000" cy="1728788"/>
          </a:xfrm>
          <a:prstGeom prst="rect">
            <a:avLst/>
          </a:prstGeom>
          <a:solidFill>
            <a:srgbClr val="000000"/>
          </a:solidFill>
          <a:ln/>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defTabSz="766763" rtl="1"/>
            <a:r>
              <a:rPr lang="en-US" altLang="en-US" sz="11500" b="1" dirty="0">
                <a:solidFill>
                  <a:srgbClr val="FFFFFF"/>
                </a:solidFill>
              </a:rPr>
              <a:t>يهوذا</a:t>
            </a:r>
          </a:p>
        </p:txBody>
      </p:sp>
      <p:sp>
        <p:nvSpPr>
          <p:cNvPr id="7" name="Rectangle 6">
            <a:extLst>
              <a:ext uri="{FF2B5EF4-FFF2-40B4-BE49-F238E27FC236}">
                <a16:creationId xmlns:a16="http://schemas.microsoft.com/office/drawing/2014/main" id="{05A61F9E-3160-C34D-B5BE-25E4DB475E9F}"/>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مركز الدراسات اللاهوتية الأردني</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blinds(horizontal)">
                                      <p:cBhvr>
                                        <p:cTn id="7" dur="500"/>
                                        <p:tgtEl>
                                          <p:spTgt spid="49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0177" name="Rectangle 1" descr="Rectangle 2">
            <a:extLst>
              <a:ext uri="{FF2B5EF4-FFF2-40B4-BE49-F238E27FC236}">
                <a16:creationId xmlns:a16="http://schemas.microsoft.com/office/drawing/2014/main" id="{9367C572-4F83-0447-A6E9-F3926F64DEED}"/>
              </a:ext>
            </a:extLst>
          </p:cNvPr>
          <p:cNvSpPr>
            <a:spLocks noGrp="1" noChangeArrowheads="1"/>
          </p:cNvSpPr>
          <p:nvPr>
            <p:ph type="title"/>
          </p:nvPr>
        </p:nvSpPr>
        <p:spPr>
          <a:xfrm>
            <a:off x="0" y="20638"/>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الكملة المفتاحية </a:t>
            </a:r>
          </a:p>
        </p:txBody>
      </p:sp>
      <p:sp>
        <p:nvSpPr>
          <p:cNvPr id="50178" name="Text Box 2" descr="Rectangle 2">
            <a:extLst>
              <a:ext uri="{FF2B5EF4-FFF2-40B4-BE49-F238E27FC236}">
                <a16:creationId xmlns:a16="http://schemas.microsoft.com/office/drawing/2014/main" id="{0E7EB550-90A0-CC4A-B713-A8862766ACA6}"/>
              </a:ext>
            </a:extLst>
          </p:cNvPr>
          <p:cNvSpPr txBox="1">
            <a:spLocks/>
          </p:cNvSpPr>
          <p:nvPr/>
        </p:nvSpPr>
        <p:spPr bwMode="auto">
          <a:xfrm>
            <a:off x="74989" y="2839948"/>
            <a:ext cx="9053513" cy="1200329"/>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7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المدعي</a:t>
            </a:r>
          </a:p>
        </p:txBody>
      </p:sp>
      <p:sp>
        <p:nvSpPr>
          <p:cNvPr id="50179" name="Text Box 3" descr="Rectangle 2">
            <a:extLst>
              <a:ext uri="{FF2B5EF4-FFF2-40B4-BE49-F238E27FC236}">
                <a16:creationId xmlns:a16="http://schemas.microsoft.com/office/drawing/2014/main" id="{630F6EFC-72BD-9849-A758-D4797094B76E}"/>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0180" name="Text Box 4" descr="Text Box 24">
            <a:extLst>
              <a:ext uri="{FF2B5EF4-FFF2-40B4-BE49-F238E27FC236}">
                <a16:creationId xmlns:a16="http://schemas.microsoft.com/office/drawing/2014/main" id="{4ADF1440-B0DE-6543-AC7B-32D0FF92ACCE}"/>
              </a:ext>
            </a:extLst>
          </p:cNvPr>
          <p:cNvSpPr txBox="1">
            <a:spLocks/>
          </p:cNvSpPr>
          <p:nvPr/>
        </p:nvSpPr>
        <p:spPr bwMode="auto">
          <a:xfrm>
            <a:off x="8405553"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1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utoUpdateAnimBg="0"/>
    </p:bldLst>
  </p:timing>
</p:sld>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Highway">
  <a:themeElements>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fontScheme name="Highway">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Highway 2">
        <a:dk1>
          <a:srgbClr val="777777"/>
        </a:dk1>
        <a:lt1>
          <a:srgbClr val="FFFFFF"/>
        </a:lt1>
        <a:dk2>
          <a:srgbClr val="28863C"/>
        </a:dk2>
        <a:lt2>
          <a:srgbClr val="FFFFFF"/>
        </a:lt2>
        <a:accent1>
          <a:srgbClr val="909082"/>
        </a:accent1>
        <a:accent2>
          <a:srgbClr val="809EA8"/>
        </a:accent2>
        <a:accent3>
          <a:srgbClr val="ACC3A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2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5.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7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9.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Strategic - Blank 0">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Blank 0">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3_Strategic">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7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2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0.xml><?xml version="1.0" encoding="utf-8"?>
<a:theme xmlns:a="http://schemas.openxmlformats.org/drawingml/2006/main" name="9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8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5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0.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2.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8.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4.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9.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4.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5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0.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6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9.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1.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6.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77.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7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8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41239</TotalTime>
  <Words>26638</Words>
  <Application>Microsoft Macintosh PowerPoint</Application>
  <PresentationFormat>On-screen Show (4:3)</PresentationFormat>
  <Paragraphs>4577</Paragraphs>
  <Slides>540</Slides>
  <Notes>403</Notes>
  <HiddenSlides>0</HiddenSlides>
  <MMClips>0</MMClips>
  <ScaleCrop>false</ScaleCrop>
  <HeadingPairs>
    <vt:vector size="6" baseType="variant">
      <vt:variant>
        <vt:lpstr>Fonts Used</vt:lpstr>
      </vt:variant>
      <vt:variant>
        <vt:i4>39</vt:i4>
      </vt:variant>
      <vt:variant>
        <vt:lpstr>Theme</vt:lpstr>
      </vt:variant>
      <vt:variant>
        <vt:i4>133</vt:i4>
      </vt:variant>
      <vt:variant>
        <vt:lpstr>Slide Titles</vt:lpstr>
      </vt:variant>
      <vt:variant>
        <vt:i4>540</vt:i4>
      </vt:variant>
    </vt:vector>
  </HeadingPairs>
  <TitlesOfParts>
    <vt:vector size="712" baseType="lpstr">
      <vt:lpstr>26</vt:lpstr>
      <vt:lpstr>Arail</vt:lpstr>
      <vt:lpstr>Arial Unicode MS</vt:lpstr>
      <vt:lpstr>BONES</vt:lpstr>
      <vt:lpstr>MS PGothic</vt:lpstr>
      <vt:lpstr>MS PGothic</vt:lpstr>
      <vt:lpstr>Osaka</vt:lpstr>
      <vt:lpstr>SimSun</vt:lpstr>
      <vt:lpstr>Times</vt:lpstr>
      <vt:lpstr>Times Roman</vt:lpstr>
      <vt:lpstr>Accordance</vt:lpstr>
      <vt:lpstr>Aldhabi</vt:lpstr>
      <vt:lpstr>Arial</vt:lpstr>
      <vt:lpstr>Arial Black</vt:lpstr>
      <vt:lpstr>Arial Narrow</vt:lpstr>
      <vt:lpstr>Arial Rounded MT Bold</vt:lpstr>
      <vt:lpstr>Book Antiqua</vt:lpstr>
      <vt:lpstr>Calibri</vt:lpstr>
      <vt:lpstr>Comic Sans MS</vt:lpstr>
      <vt:lpstr>Copperplate Gothic Light</vt:lpstr>
      <vt:lpstr>Engravers MT</vt:lpstr>
      <vt:lpstr>Garamond</vt:lpstr>
      <vt:lpstr>Geneva</vt:lpstr>
      <vt:lpstr>Georgia</vt:lpstr>
      <vt:lpstr>Helvetica</vt:lpstr>
      <vt:lpstr>Helvetica Neue Black Condensed</vt:lpstr>
      <vt:lpstr>Impact</vt:lpstr>
      <vt:lpstr>Lucida Sans</vt:lpstr>
      <vt:lpstr>Microsoft PhagsPa</vt:lpstr>
      <vt:lpstr>Microsoft Sans Serif</vt:lpstr>
      <vt:lpstr>Monotype Sorts</vt:lpstr>
      <vt:lpstr>Simplified Arabic</vt:lpstr>
      <vt:lpstr>Stencil</vt:lpstr>
      <vt:lpstr>Symbol</vt:lpstr>
      <vt:lpstr>Tahoma</vt:lpstr>
      <vt:lpstr>Times New Roman</vt:lpstr>
      <vt:lpstr>Trebuchet MS</vt:lpstr>
      <vt:lpstr>Verdana</vt:lpstr>
      <vt:lpstr>Wingdings</vt:lpstr>
      <vt:lpstr>49_Blank Presentation</vt:lpstr>
      <vt:lpstr>54_Blank Presentation</vt:lpstr>
      <vt:lpstr>3_Default Design</vt:lpstr>
      <vt:lpstr>Expedition</vt:lpstr>
      <vt:lpstr>52_Blank Presentation</vt:lpstr>
      <vt:lpstr>51_Blank Presentation</vt:lpstr>
      <vt:lpstr>Office Theme</vt:lpstr>
      <vt:lpstr>53_Blank Presentation</vt:lpstr>
      <vt:lpstr>2_Notebook</vt:lpstr>
      <vt:lpstr>2_Office Theme</vt:lpstr>
      <vt:lpstr>Notebook</vt:lpstr>
      <vt:lpstr>3_Blank Presentation</vt:lpstr>
      <vt:lpstr>1_Strategic</vt:lpstr>
      <vt:lpstr>Whirlpool</vt:lpstr>
      <vt:lpstr>3_Office Theme</vt:lpstr>
      <vt:lpstr>3_Notebook</vt:lpstr>
      <vt:lpstr>1_Default Design</vt:lpstr>
      <vt:lpstr>55_Blank Presentation</vt:lpstr>
      <vt:lpstr>4_Office Theme</vt:lpstr>
      <vt:lpstr>Slit</vt:lpstr>
      <vt:lpstr>1_Radar</vt:lpstr>
      <vt:lpstr>Capsules</vt:lpstr>
      <vt:lpstr>5_Office Theme</vt:lpstr>
      <vt:lpstr>6_Blank Presentation</vt:lpstr>
      <vt:lpstr>Radar</vt:lpstr>
      <vt:lpstr>50_Blank Presentation</vt:lpstr>
      <vt:lpstr>1_Office Theme</vt:lpstr>
      <vt:lpstr>Default Design</vt:lpstr>
      <vt:lpstr>Blank Presentation</vt:lpstr>
      <vt:lpstr>Cascade</vt:lpstr>
      <vt:lpstr>6_Default Design</vt:lpstr>
      <vt:lpstr>56_Blank Presentation</vt:lpstr>
      <vt:lpstr>2_Lock And Key</vt:lpstr>
      <vt:lpstr>6_Office Theme</vt:lpstr>
      <vt:lpstr>1_Slit</vt:lpstr>
      <vt:lpstr>1_Notebook</vt:lpstr>
      <vt:lpstr>Balance</vt:lpstr>
      <vt:lpstr>14_Default Design</vt:lpstr>
      <vt:lpstr>Lock And Key</vt:lpstr>
      <vt:lpstr>9_Lock And Key</vt:lpstr>
      <vt:lpstr>8_Lock And Key</vt:lpstr>
      <vt:lpstr>1_Lock And Key</vt:lpstr>
      <vt:lpstr>1_Blank Presentation</vt:lpstr>
      <vt:lpstr>4_Strategic</vt:lpstr>
      <vt:lpstr>Strategic</vt:lpstr>
      <vt:lpstr>Cactus</vt:lpstr>
      <vt:lpstr>7_Office Theme</vt:lpstr>
      <vt:lpstr>57_Blank Presentation</vt:lpstr>
      <vt:lpstr>58_Blank Presentation</vt:lpstr>
      <vt:lpstr>59_Blank Presentation</vt:lpstr>
      <vt:lpstr>Globe</vt:lpstr>
      <vt:lpstr>8_Office Theme</vt:lpstr>
      <vt:lpstr>60_Blank Presentation</vt:lpstr>
      <vt:lpstr>61_Blank Presentation</vt:lpstr>
      <vt:lpstr>6_Strategic</vt:lpstr>
      <vt:lpstr>62_Blank Presentation</vt:lpstr>
      <vt:lpstr>2_Strategic</vt:lpstr>
      <vt:lpstr>Dad`s Tie</vt:lpstr>
      <vt:lpstr>2_Blank Presentation</vt:lpstr>
      <vt:lpstr>Orbit</vt:lpstr>
      <vt:lpstr>1_Orbit</vt:lpstr>
      <vt:lpstr>7_Default Design</vt:lpstr>
      <vt:lpstr>63_Blank Presentation</vt:lpstr>
      <vt:lpstr>64_Blank Presentation</vt:lpstr>
      <vt:lpstr>9_Office Theme</vt:lpstr>
      <vt:lpstr>8_Default Design</vt:lpstr>
      <vt:lpstr>8_Blank Presentation</vt:lpstr>
      <vt:lpstr>2_Capsules</vt:lpstr>
      <vt:lpstr>47_Blank Presentation</vt:lpstr>
      <vt:lpstr>Post Modern</vt:lpstr>
      <vt:lpstr>1_Post Modern</vt:lpstr>
      <vt:lpstr>10_Office Theme</vt:lpstr>
      <vt:lpstr>65_Blank Presentation</vt:lpstr>
      <vt:lpstr>4_Ribbons</vt:lpstr>
      <vt:lpstr>66_Blank Presentation</vt:lpstr>
      <vt:lpstr>67_Blank Presentation</vt:lpstr>
      <vt:lpstr>11_Office Theme</vt:lpstr>
      <vt:lpstr>Blue Diagonal</vt:lpstr>
      <vt:lpstr>9_Default Design</vt:lpstr>
      <vt:lpstr>3_Soaring</vt:lpstr>
      <vt:lpstr>68_Blank Presentation</vt:lpstr>
      <vt:lpstr>2_Soaring</vt:lpstr>
      <vt:lpstr>12_Office Theme</vt:lpstr>
      <vt:lpstr>16_Blank Presentation</vt:lpstr>
      <vt:lpstr>2_Slit</vt:lpstr>
      <vt:lpstr>4_Soaring</vt:lpstr>
      <vt:lpstr>8_Strategic</vt:lpstr>
      <vt:lpstr>13_Office Theme</vt:lpstr>
      <vt:lpstr>5_Strategic</vt:lpstr>
      <vt:lpstr>9_Strategic</vt:lpstr>
      <vt:lpstr>14_Office Theme</vt:lpstr>
      <vt:lpstr>Stream</vt:lpstr>
      <vt:lpstr>1_Ripple</vt:lpstr>
      <vt:lpstr>Circuit</vt:lpstr>
      <vt:lpstr>Fireball</vt:lpstr>
      <vt:lpstr>Digital Dots</vt:lpstr>
      <vt:lpstr>10_Default Design</vt:lpstr>
      <vt:lpstr>Kimono</vt:lpstr>
      <vt:lpstr>Compass</vt:lpstr>
      <vt:lpstr>5_Default Design</vt:lpstr>
      <vt:lpstr>21-1 Peter</vt:lpstr>
      <vt:lpstr>1_21-1 Peter</vt:lpstr>
      <vt:lpstr>11_Default Design</vt:lpstr>
      <vt:lpstr>1_Nature</vt:lpstr>
      <vt:lpstr>Crumple</vt:lpstr>
      <vt:lpstr>Highway</vt:lpstr>
      <vt:lpstr>2_Nature</vt:lpstr>
      <vt:lpstr>69_Blank Presentation</vt:lpstr>
      <vt:lpstr>3_Ribbons</vt:lpstr>
      <vt:lpstr>1_Capsules</vt:lpstr>
      <vt:lpstr>3_Nature</vt:lpstr>
      <vt:lpstr>1_Dad`s Tie</vt:lpstr>
      <vt:lpstr>2_Dad`s Tie</vt:lpstr>
      <vt:lpstr>15_Office Theme</vt:lpstr>
      <vt:lpstr>7_Blank Presentation</vt:lpstr>
      <vt:lpstr>70_Blank Presentation</vt:lpstr>
      <vt:lpstr>1_Expedition</vt:lpstr>
      <vt:lpstr>16_Office Theme</vt:lpstr>
      <vt:lpstr>4_Blank Presentation</vt:lpstr>
      <vt:lpstr>12_Default Design</vt:lpstr>
      <vt:lpstr>13_Default Design</vt:lpstr>
      <vt:lpstr>Strategic - Blank 0</vt:lpstr>
      <vt:lpstr>3_Strategic</vt:lpstr>
      <vt:lpstr>1_Strategic - Title Slide</vt:lpstr>
      <vt:lpstr>71_Blank Presentation</vt:lpstr>
      <vt:lpstr>2_Strategic - Title Slide</vt:lpstr>
      <vt:lpstr>Strategic - Title Slide</vt:lpstr>
      <vt:lpstr>7_Executive</vt:lpstr>
      <vt:lpstr>21_Blank Presentation</vt:lpstr>
      <vt:lpstr>17_Office Theme</vt:lpstr>
      <vt:lpstr>2_untitled 1</vt:lpstr>
      <vt:lpstr>4_Default Design</vt:lpstr>
      <vt:lpstr>18_Office Theme</vt:lpstr>
      <vt:lpstr>-نظرة عامة على اسفار العهد الجديد</vt:lpstr>
      <vt:lpstr>الكلمة المفتاحية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هل تثق بالملك الآن؟</vt:lpstr>
      <vt:lpstr>2. اهتم بكل من الناس و اللاهوت (1 تس 4-5)</vt:lpstr>
      <vt:lpstr>النبوءة (الرب، الألوهية) </vt:lpstr>
      <vt:lpstr>النبوءة الرب، الألوهية)) </vt:lpstr>
      <vt:lpstr>الآية المفتاحية</vt:lpstr>
      <vt:lpstr>من الذي يعجبك أكثر ؟</vt:lpstr>
      <vt:lpstr>٣. أحرس حياتك الشخصية وعقيدتك عن كثب (الأصحاح ٤). </vt:lpstr>
      <vt:lpstr>بيان الملكوت</vt:lpstr>
      <vt:lpstr>٢. إعتنق الحياة المُقدسة</vt:lpstr>
      <vt:lpstr>بيان المملكة</vt:lpstr>
      <vt:lpstr>بيان الملكوت</vt:lpstr>
      <vt:lpstr>كيف يؤيدنا الله عندما نواجه أوقاتاً صعبة ؟</vt:lpstr>
      <vt:lpstr>السمة</vt:lpstr>
      <vt:lpstr>البِرّ</vt:lpstr>
      <vt:lpstr>. صفات .</vt:lpstr>
      <vt:lpstr>الموضوع الرئيسي</vt:lpstr>
      <vt:lpstr>كولوسي</vt:lpstr>
      <vt:lpstr>2 كورنثوس</vt:lpstr>
      <vt:lpstr>نتائج التمثل بفكر المسيح</vt:lpstr>
      <vt:lpstr>الكلمة المفتاحية</vt:lpstr>
      <vt:lpstr>ماذا يحدث عندما نتمثل بفكر قيامة المسيح ؟ </vt:lpstr>
      <vt:lpstr>كن كالمسيح</vt:lpstr>
      <vt:lpstr>نبوءة (رب ، إله)</vt:lpstr>
      <vt:lpstr>كيف يمكنك أن تكون متجاوباً  مع قلب الله نحوك ؟</vt:lpstr>
      <vt:lpstr>٤. تلبية احتياجات الجماعات الكنسية المختلفة (٥: ١-٦: ١٠).</vt:lpstr>
      <vt:lpstr>الآية المفتاحية</vt:lpstr>
      <vt:lpstr> 2. سامح حتى تتجاوز المصالحة كل العوائق الإجتماعية  (8-21) </vt:lpstr>
      <vt:lpstr>الموضوع</vt:lpstr>
      <vt:lpstr>الملخص والتطبيق</vt:lpstr>
      <vt:lpstr>الخلاص</vt:lpstr>
      <vt:lpstr>الآية المفتاحية</vt:lpstr>
      <vt:lpstr>النبوءة  (الرب، الإله) </vt:lpstr>
      <vt:lpstr>الفكرة الرئيسية في فيلبي</vt:lpstr>
      <vt:lpstr>رومية</vt:lpstr>
      <vt:lpstr>مقدس = ميزه الله ملكًا له</vt:lpstr>
      <vt:lpstr>PowerPoint Presentation</vt:lpstr>
      <vt:lpstr>النبوءة  (رب ، إله) </vt:lpstr>
      <vt:lpstr>Book Chart</vt:lpstr>
      <vt:lpstr>أفـــــســـــــــــس</vt:lpstr>
      <vt:lpstr>البيان الموجز</vt:lpstr>
      <vt:lpstr>كورنثوس : تقاطع الفجور</vt:lpstr>
      <vt:lpstr>الكلمة المفتاحية</vt:lpstr>
      <vt:lpstr>الموضوع الرئيسي</vt:lpstr>
      <vt:lpstr>العهد</vt:lpstr>
      <vt:lpstr>كن مستعداً</vt:lpstr>
      <vt:lpstr>تطبيق غلاطية</vt:lpstr>
      <vt:lpstr>الموضوع الرئيسي</vt:lpstr>
      <vt:lpstr>الكلمة المفتاحية</vt:lpstr>
      <vt:lpstr>الكلمة المفتاحية</vt:lpstr>
      <vt:lpstr>مرقس١-٨ </vt:lpstr>
      <vt:lpstr>الكلمة المفتاحية </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مرقس </vt:lpstr>
      <vt:lpstr>هدلستون ، الكتاب المقدس الأبجدي</vt:lpstr>
      <vt:lpstr>كن تلميذاً</vt:lpstr>
      <vt:lpstr>تلميذ = تابع</vt:lpstr>
      <vt:lpstr>تلميذ</vt:lpstr>
      <vt:lpstr>كيف يمكنك أن تكون تلميذاً حقيقياً ليسوع في عالم عدائي؟</vt:lpstr>
      <vt:lpstr>ماذا ستفعل كقائد للكنيسة إذا تعرضت جماعتك للإضطهاد، وبعضها يُلقى للأسود، وكثيرون يختبئون تحت الأرض ، والجميع خائفون؟ </vt:lpstr>
      <vt:lpstr>كيف تكون تلميذاً في عالم عدائي</vt:lpstr>
      <vt:lpstr>الفكرة الرئيسية </vt:lpstr>
      <vt:lpstr>كيف يمكنك أن تكون تلميذاً يتألم على غرار يسوع؟</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انجيل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هل أنت بحاجة إلى طاعة حق الله؟</vt:lpstr>
      <vt:lpstr>PowerPoint Presentation</vt:lpstr>
      <vt:lpstr>عِش حق الله من خلال دعم الإرساليات بالطريقة التي وضعها الله لك.</vt:lpstr>
      <vt:lpstr>ماذا عنك؟</vt:lpstr>
      <vt:lpstr>يهوذا</vt:lpstr>
      <vt:lpstr>الكملة المفتاحية </vt:lpstr>
      <vt:lpstr>الموضوع الرئيسي</vt:lpstr>
      <vt:lpstr>الآية المفتاحية</vt:lpstr>
      <vt:lpstr>البيان الموجز</vt:lpstr>
      <vt:lpstr>بيان الملكوت</vt:lpstr>
      <vt:lpstr>العهد</vt:lpstr>
      <vt:lpstr>الفداء</vt:lpstr>
      <vt:lpstr>نبوة  (الرب ، المعبود) </vt:lpstr>
      <vt:lpstr>PowerPoint Presentation</vt:lpstr>
      <vt:lpstr>يهوذا</vt:lpstr>
      <vt:lpstr>كن محارب</vt:lpstr>
      <vt:lpstr>ما الذي يسبب لك</vt:lpstr>
      <vt:lpstr>كيف يمكنك الدفاع عن الإيمان ضد المدعين؟</vt:lpstr>
      <vt:lpstr>١. تأكيد القديسين ( ١ - ٢)</vt:lpstr>
      <vt:lpstr>٢. تعرف على العدو ( ٣ - ١٦)</vt:lpstr>
      <vt:lpstr>٣. قوي إيمانك ( ١٧ - ٢٣)</vt:lpstr>
      <vt:lpstr>٤. الحمدلله على الأمان (٢٤ - ٢٥)</vt:lpstr>
      <vt:lpstr>PowerPoint Presentation</vt:lpstr>
      <vt:lpstr>الكلمة المفتاحية</vt:lpstr>
      <vt:lpstr>الكلمة المفتاحية</vt:lpstr>
      <vt:lpstr>الفكرة الرئيسية ليهوذا</vt:lpstr>
      <vt:lpstr>Application</vt:lpstr>
      <vt:lpstr>رؤيا يوحنا</vt:lpstr>
      <vt:lpstr>الموضوع الرئيسي</vt:lpstr>
      <vt:lpstr>الآية المفتاحية</vt:lpstr>
      <vt:lpstr>رؤيا يوحنا</vt:lpstr>
      <vt:lpstr>بيان الملكوت</vt:lpstr>
      <vt:lpstr>العهد</vt:lpstr>
      <vt:lpstr>التطبيق</vt:lpstr>
      <vt:lpstr>الكلمة المفتاحية</vt:lpstr>
      <vt:lpstr>الفداء</vt:lpstr>
      <vt:lpstr>النبوة (رب ، إله)</vt:lpstr>
      <vt:lpstr>رؤيا يوحنا</vt:lpstr>
      <vt:lpstr>PowerPoint Presentation</vt:lpstr>
      <vt:lpstr>كن منتصراً</vt:lpstr>
      <vt:lpstr>ساعد الكشف عن سيادة يسوع المسيح في إقناع الكنائس السبع في آسيا بأن المسيح يمكنه التغلب على التنازلات الداخلية والمعارضة الخارجية.</vt:lpstr>
      <vt:lpstr>الكلمة المفتاحية</vt:lpstr>
      <vt:lpstr>الكلمة المُفتاحية</vt:lpstr>
      <vt:lpstr>الخــــلاص</vt:lpstr>
      <vt:lpstr>الكتاب المقدس الذي لا يتغير</vt:lpstr>
      <vt:lpstr>يوحنا</vt:lpstr>
      <vt:lpstr>الكلمة المفتاحية</vt:lpstr>
      <vt:lpstr>الموضوع الرئيسي</vt:lpstr>
      <vt:lpstr>الآية المفتاحية</vt:lpstr>
      <vt:lpstr>البيان الموجز</vt:lpstr>
      <vt:lpstr>الموضوع الرئيسي</vt:lpstr>
      <vt:lpstr>ما هي أولويات الله للترتيب الكنسي؟</vt:lpstr>
      <vt:lpstr>مخطط 2 كورنثوس</vt:lpstr>
      <vt:lpstr>Book Chart</vt:lpstr>
      <vt:lpstr>اين تريد المضي قدما ؟ </vt:lpstr>
      <vt:lpstr>رسالة يعقوب</vt:lpstr>
      <vt:lpstr>الكلمة المُفتاحية</vt:lpstr>
      <vt:lpstr>الموضوع الرئيس</vt:lpstr>
      <vt:lpstr>الآية المُفتاحية</vt:lpstr>
      <vt:lpstr>البيان الموجز</vt:lpstr>
      <vt:lpstr>بيان الملكوت</vt:lpstr>
      <vt:lpstr>العهد</vt:lpstr>
      <vt:lpstr>الفداء</vt:lpstr>
      <vt:lpstr>النبوءة (الرب، الإلوهية) </vt:lpstr>
      <vt:lpstr>طرق رؤية الإيمان</vt:lpstr>
      <vt:lpstr>يعقوب</vt:lpstr>
      <vt:lpstr>كُن عامل</vt:lpstr>
      <vt:lpstr>كيف سيعرف الآخرون أنك مسيحي؟</vt:lpstr>
      <vt:lpstr>كيف سيعرف الآخرون أنك مسيحي؟</vt:lpstr>
      <vt:lpstr>ما هي صفات الايمان؟</vt:lpstr>
      <vt:lpstr>البيان الموجز</vt:lpstr>
      <vt:lpstr>الفكرة الرئيسة لرسالة يعقوب</vt:lpstr>
      <vt:lpstr>PowerPoint Presentation</vt:lpstr>
      <vt:lpstr>PowerPoint Presentation</vt:lpstr>
      <vt:lpstr>١ بطرس</vt:lpstr>
      <vt:lpstr>الكلمة المفتاحية</vt:lpstr>
      <vt:lpstr>الموضوع الرئيسي</vt:lpstr>
      <vt:lpstr>الكلمة المفتاحية</vt:lpstr>
      <vt:lpstr>الكلمة المفتاحية</vt:lpstr>
      <vt:lpstr>الموضوع الرئيسي</vt:lpstr>
      <vt:lpstr>الموضوع الرئيسي</vt:lpstr>
      <vt:lpstr>السمة</vt:lpstr>
      <vt:lpstr>الموضوع</vt:lpstr>
      <vt:lpstr>الموضوع الرئيسي</vt:lpstr>
      <vt:lpstr>الموضوع الرئيسي</vt:lpstr>
      <vt:lpstr>الموضوع الرئيسي</vt:lpstr>
      <vt:lpstr>الموضوع الرئيسي</vt:lpstr>
      <vt:lpstr>الموضوع الرئيسي</vt:lpstr>
      <vt:lpstr>الموضوع الرئيسي</vt:lpstr>
      <vt:lpstr>الموضوع الرئيسي </vt:lpstr>
      <vt:lpstr>الموضوع الرئيسي</vt:lpstr>
      <vt:lpstr>الموضوع الرئيسي</vt:lpstr>
      <vt:lpstr>٢. تتطلب عبادة عامة مناسبة بقيادة قادة أتقياء. (الأصحاحات ٢-٣). </vt:lpstr>
      <vt:lpstr>التعليم الكاذب اليوم</vt:lpstr>
      <vt:lpstr>موجز &amp; تطبيق</vt:lpstr>
      <vt:lpstr>العهد</vt:lpstr>
      <vt:lpstr>الموضوع الرئيسي</vt:lpstr>
      <vt:lpstr>الآية المفتاحية</vt:lpstr>
      <vt:lpstr>فكر بالموضوع</vt:lpstr>
      <vt:lpstr>الآية المفتاحية</vt:lpstr>
      <vt:lpstr>البيان الموجز</vt:lpstr>
      <vt:lpstr>كيف نغفر لمن يسيء إلينا ؟</vt:lpstr>
      <vt:lpstr>Our Need</vt:lpstr>
      <vt:lpstr>3. عملياً : يولد الله الإنضباط فينا ليبني المسؤولية (2 تس 3) </vt:lpstr>
      <vt:lpstr>٥. لا تدع محبة المال تدمر حياتك الروحية  (٦: ١١-٢١). </vt:lpstr>
      <vt:lpstr>السمعة</vt:lpstr>
      <vt:lpstr>2. تصرف بحسب سنك</vt:lpstr>
      <vt:lpstr>افتح قلبك إلى</vt:lpstr>
      <vt:lpstr>الكلمة المفتاحية</vt:lpstr>
      <vt:lpstr>Prophecy (Lord, Deity) </vt:lpstr>
      <vt:lpstr>كيف نكون متحدين</vt:lpstr>
      <vt:lpstr>كيف يجب أن نكون مختلفين عن غير المؤمنين ؟</vt:lpstr>
      <vt:lpstr>كيف يمكن أن تكون كنيستنا متحدة  على الرغم من الأنواع المختلفة من الناس ؟</vt:lpstr>
      <vt:lpstr>فيلبي </vt:lpstr>
      <vt:lpstr>1 تسالونكي 5: 2</vt:lpstr>
      <vt:lpstr>بيان الملكوت</vt:lpstr>
      <vt:lpstr>متجاوباً</vt:lpstr>
      <vt:lpstr>كن مثابراً</vt:lpstr>
      <vt:lpstr>2 تيموثاوس</vt:lpstr>
      <vt:lpstr>3. الخلاص بالإيمان وحده يغيرنا داخلياً    (غل ٥-٦)</vt:lpstr>
      <vt:lpstr>الكلمة المفتاحية</vt:lpstr>
      <vt:lpstr>العهد</vt:lpstr>
      <vt:lpstr>2. لاهوتياً : يعطينا الله الحق لياتي بالإستقرار (2 تس 2)</vt:lpstr>
      <vt:lpstr>غلاطية</vt:lpstr>
      <vt:lpstr>2 تسالونيكي</vt:lpstr>
      <vt:lpstr>الفكرة الرئيسة للرسالة</vt:lpstr>
      <vt:lpstr>نبوة ( الرب الإله )</vt:lpstr>
      <vt:lpstr>Book Chart</vt:lpstr>
      <vt:lpstr>كٌن مرتباً</vt:lpstr>
      <vt:lpstr>الكلمة المفتاحيّة</vt:lpstr>
      <vt:lpstr>كيف نكون متحدين</vt:lpstr>
      <vt:lpstr>١. آمن أنَّ المسيح هو الله</vt:lpstr>
      <vt:lpstr>المناسبة</vt:lpstr>
      <vt:lpstr>البيان الموجز</vt:lpstr>
      <vt:lpstr>النبوة (الرب ، الألوهية ) </vt:lpstr>
      <vt:lpstr>الفداء</vt:lpstr>
      <vt:lpstr>الفكرة الرئيسية</vt:lpstr>
      <vt:lpstr>PowerPoint Presentation</vt:lpstr>
      <vt:lpstr>١. وازن بين الناموس والنعمة في حياتك (أصحاح ١).</vt:lpstr>
      <vt:lpstr>بيان الملكوت</vt:lpstr>
      <vt:lpstr>لماذا يجب أن يكون الخلاص بالإيمان وحده ؟</vt:lpstr>
      <vt:lpstr>الإرتداد</vt:lpstr>
      <vt:lpstr>كيف نكون متحدين</vt:lpstr>
      <vt:lpstr>الكلمة المفتاحية</vt:lpstr>
      <vt:lpstr>بيان الملكوت </vt:lpstr>
      <vt:lpstr>كن متحداً</vt:lpstr>
      <vt:lpstr>الكلمة المفتاحية</vt:lpstr>
      <vt:lpstr>الكلمة المفتاحيّة</vt:lpstr>
      <vt:lpstr>الكلمة المفتاحية</vt:lpstr>
      <vt:lpstr>PowerPoint Presentation</vt:lpstr>
      <vt:lpstr>كن قابلاً</vt:lpstr>
      <vt:lpstr>الفداء</vt:lpstr>
      <vt:lpstr>1. إخدم يسوع بدون طمع (1 تس 1-3) </vt:lpstr>
      <vt:lpstr>الملخص و التطبيق</vt:lpstr>
      <vt:lpstr>PowerPoint Presentation</vt:lpstr>
      <vt:lpstr>الموضوع الرئيسي</vt:lpstr>
      <vt:lpstr>معبر        كورنثوس</vt:lpstr>
      <vt:lpstr>سوف نعطي كلنا حساباً</vt:lpstr>
      <vt:lpstr>نبوءة  (السيد , الاله ) </vt:lpstr>
      <vt:lpstr>العهد</vt:lpstr>
      <vt:lpstr>الكلمة المُفتاحية</vt:lpstr>
      <vt:lpstr>الفداء</vt:lpstr>
      <vt:lpstr>Summary Statement &amp; Application</vt:lpstr>
      <vt:lpstr>مُناسبة رسالة كولوسي</vt:lpstr>
      <vt:lpstr>البيان الموجز</vt:lpstr>
      <vt:lpstr>كن صاحب سمعة حسنة</vt:lpstr>
      <vt:lpstr>هل تبني القراءة، و الأخبار، و الأصدقاء، و الأفلام،          و التلفاز، و الإنترنت خصوصاً إيمانك أم تهدمه ؟ </vt:lpstr>
      <vt:lpstr>ينكر المعلمون الكذبة ألوهية  وعمل المسيح</vt:lpstr>
      <vt:lpstr>تيطس</vt:lpstr>
      <vt:lpstr>الآية المفتاحية</vt:lpstr>
      <vt:lpstr>كيف تكون محمياً من التعليم الكاذب؟</vt:lpstr>
      <vt:lpstr>3. دع النعمة تأتي بالتقوى</vt:lpstr>
      <vt:lpstr>كولوسي</vt:lpstr>
      <vt:lpstr>Summary Chart</vt:lpstr>
      <vt:lpstr>١ كورنثوس </vt:lpstr>
      <vt:lpstr>أفـــســــس  </vt:lpstr>
      <vt:lpstr>الفكرة الرئيسية</vt:lpstr>
      <vt:lpstr>١. دعا يسوع بولس ليعلم الخلاص بالإيمان (غل ١-٢)</vt:lpstr>
      <vt:lpstr>البيان الموجز</vt:lpstr>
      <vt:lpstr>كيف يمكن أن تكون مستعداً للإختطاف ؟</vt:lpstr>
      <vt:lpstr>كيف تتعامل مع تأكيدات الآخرين؟</vt:lpstr>
      <vt:lpstr>سياق 2 كورنثوس</vt:lpstr>
      <vt:lpstr> تيموثاوس الثانية</vt:lpstr>
      <vt:lpstr>نقبل بعضنا البعض ... كيف ؟</vt:lpstr>
      <vt:lpstr>PowerPoint Presentation</vt:lpstr>
      <vt:lpstr>١ كورنثوس </vt:lpstr>
      <vt:lpstr>الله ليس غير مبالي بك </vt:lpstr>
      <vt:lpstr>الكلمة المفتاحية</vt:lpstr>
      <vt:lpstr>الكلمة المفتاحية</vt:lpstr>
      <vt:lpstr>الكلمة المفتاحية</vt:lpstr>
      <vt:lpstr>الموضوع</vt:lpstr>
      <vt:lpstr>الفداء</vt:lpstr>
      <vt:lpstr>الآية المُفتاحية</vt:lpstr>
      <vt:lpstr>كُن محمياً</vt:lpstr>
      <vt:lpstr>Book Chart</vt:lpstr>
      <vt:lpstr>لماذا نقبل بعضنا البعض ؟</vt:lpstr>
      <vt:lpstr>الفداء</vt:lpstr>
      <vt:lpstr>بيان الملكوت</vt:lpstr>
      <vt:lpstr>العهد</vt:lpstr>
      <vt:lpstr>الفِداء</vt:lpstr>
      <vt:lpstr>الفكرة الرئيسية</vt:lpstr>
      <vt:lpstr>الآية المفتاحية</vt:lpstr>
      <vt:lpstr>2 كورنثوس Book Chart</vt:lpstr>
      <vt:lpstr>الموضوع الرئيسي</vt:lpstr>
      <vt:lpstr>بيان الملكوت</vt:lpstr>
      <vt:lpstr>الفداء </vt:lpstr>
      <vt:lpstr>تيموثاوس الأولى</vt:lpstr>
      <vt:lpstr>كن حراً</vt:lpstr>
      <vt:lpstr>تيطس</vt:lpstr>
      <vt:lpstr>متى</vt:lpstr>
      <vt:lpstr>الكلمة المفتاحية</vt:lpstr>
      <vt:lpstr>الموضوع الرئيسي</vt:lpstr>
      <vt:lpstr>الآية المفتاحية</vt:lpstr>
      <vt:lpstr>البيان الموجز</vt:lpstr>
      <vt:lpstr>بيان الملكوت</vt:lpstr>
      <vt:lpstr>العهد </vt:lpstr>
      <vt:lpstr>الفداء</vt:lpstr>
      <vt:lpstr>المسيا</vt:lpstr>
      <vt:lpstr>متى</vt:lpstr>
      <vt:lpstr>باري هدلستون. الكتاب المقدس المتوازي</vt:lpstr>
      <vt:lpstr>كُن خدومًا</vt:lpstr>
      <vt:lpstr>القانون الإلهي</vt:lpstr>
      <vt:lpstr>كيف يمكنك التعرف عليه؟</vt:lpstr>
      <vt:lpstr>أعمال الرسل</vt:lpstr>
      <vt:lpstr>الكلمة المفتاحية</vt:lpstr>
      <vt:lpstr>الموضوع الرئيسي</vt:lpstr>
      <vt:lpstr>الآية المفتاحية</vt:lpstr>
      <vt:lpstr>التلخيص و التطبيق</vt:lpstr>
      <vt:lpstr>بيان الملكوت</vt:lpstr>
      <vt:lpstr>العهد</vt:lpstr>
      <vt:lpstr>الفداء</vt:lpstr>
      <vt:lpstr>النبوة (رب، إله) </vt:lpstr>
      <vt:lpstr>جدول السفر</vt:lpstr>
      <vt:lpstr>أعمال الرسل</vt:lpstr>
      <vt:lpstr>كن شاهداً</vt:lpstr>
      <vt:lpstr>وقفة ( دور )الشاهد</vt:lpstr>
      <vt:lpstr>لماذا يجب أن  نشهد ؟؟</vt:lpstr>
      <vt:lpstr>أولا: لقد سبقنا الله حتى نبدأ من حيث نحن .. (١:١ – ٦: ٧ )</vt:lpstr>
      <vt:lpstr>ثانيًا: يعود المجد لله عندما نشهد خارج منطقة راحتنا (٦: ٨-٨ : ٤٠) </vt:lpstr>
      <vt:lpstr>الفكرة الرئيسية للسفر</vt:lpstr>
      <vt:lpstr> ماهو دورك في خطة الله التي بدأها في تاريخ الكنيسة المبكر؟</vt:lpstr>
      <vt:lpstr>العبرانيين</vt:lpstr>
      <vt:lpstr>تغفر أو  لا تغفر</vt:lpstr>
      <vt:lpstr>العهد</vt:lpstr>
      <vt:lpstr>فيلبي 4: 13</vt:lpstr>
      <vt:lpstr>الفداء</vt:lpstr>
      <vt:lpstr>ما تعتنقهُ</vt:lpstr>
      <vt:lpstr>عقلية القطيع</vt:lpstr>
      <vt:lpstr>لماذا نقبل بعضنا البعض ؟</vt:lpstr>
      <vt:lpstr>الموضوع</vt:lpstr>
      <vt:lpstr>تقليد او التشبه بالسيد </vt:lpstr>
      <vt:lpstr>بيان الملكوت</vt:lpstr>
      <vt:lpstr>العهد</vt:lpstr>
      <vt:lpstr>الفداء</vt:lpstr>
      <vt:lpstr>يسوع  (نبوة مسيانية)</vt:lpstr>
      <vt:lpstr>يوحنا</vt:lpstr>
      <vt:lpstr>يوحنا</vt:lpstr>
      <vt:lpstr>كن مؤمنا</vt:lpstr>
      <vt:lpstr>ما هي الحياة الأبدية؟</vt:lpstr>
      <vt:lpstr>كيف تحصل على الحياة الأبدية؟</vt:lpstr>
      <vt:lpstr>١. استجابات الحياة الأبدية في يسوع بشكل متباين .</vt:lpstr>
      <vt:lpstr>٢. تأتي الحياة الأبدية من خلال الإيمان بأن يسوع مات وقام من أجلك .</vt:lpstr>
      <vt:lpstr>الفكرة الرئيسية</vt:lpstr>
      <vt:lpstr>الفداء </vt:lpstr>
      <vt:lpstr>مخطط الكتاب </vt:lpstr>
      <vt:lpstr>PowerPoint Presentation</vt:lpstr>
      <vt:lpstr>الفكرة الرئيسية</vt:lpstr>
      <vt:lpstr>بيان الملكوت</vt:lpstr>
      <vt:lpstr>II. لا تساوم بل ثابر واستمر بالإيمان    (10:19–13:25).</vt:lpstr>
      <vt:lpstr>Acrostic Bible – 1 يوحنا</vt:lpstr>
      <vt:lpstr>منفتح</vt:lpstr>
      <vt:lpstr>كن  غير مساوم </vt:lpstr>
      <vt:lpstr>البعض ترك السباق المسيحي </vt:lpstr>
      <vt:lpstr>ألكلمة المفتاحية </vt:lpstr>
      <vt:lpstr>الموضوع </vt:lpstr>
      <vt:lpstr>الاية الرئيسية </vt:lpstr>
      <vt:lpstr>بيان موجز </vt:lpstr>
      <vt:lpstr>بيان الملكوت </vt:lpstr>
      <vt:lpstr>العهد </vt:lpstr>
      <vt:lpstr>في مجموعتك الصغيرة ...</vt:lpstr>
      <vt:lpstr>متى أعتقد أنهم كتبوا؟...</vt:lpstr>
      <vt:lpstr>لماذا تخدم يسوع؟?</vt:lpstr>
      <vt:lpstr>أسماء مدهشة</vt:lpstr>
      <vt:lpstr>الفكرة الرئيسية لـمتى</vt:lpstr>
      <vt:lpstr>الآية المفتاحية</vt:lpstr>
      <vt:lpstr>البيان الموجز</vt:lpstr>
      <vt:lpstr>بيان الملكوت</vt:lpstr>
      <vt:lpstr>العهد</vt:lpstr>
      <vt:lpstr>الفداء</vt:lpstr>
      <vt:lpstr>النبوة (رب، إله) </vt:lpstr>
      <vt:lpstr>١ بطرس مخطط</vt:lpstr>
      <vt:lpstr>PowerPoint Presentation</vt:lpstr>
      <vt:lpstr>هل تعاني ظلمًا حاليًا؟</vt:lpstr>
      <vt:lpstr>الحجة والفكرة الرئيسية من ١ بطرس</vt:lpstr>
      <vt:lpstr>1. إظهار القداسة والرجاء  (1: 1-2: 12).</vt:lpstr>
      <vt:lpstr>2. أظهر الخضوع لكل من لله والناس  (2: 13-3: 12). </vt:lpstr>
      <vt:lpstr>3. أظهر حياة غير أنانية مثل يسوع  (3: 13-5: 14). </vt:lpstr>
      <vt:lpstr>الفكرة الرئيسية لبطرس الأولى</vt:lpstr>
      <vt:lpstr>أي من هذه الصفات الثلاثة يشكل التحدي الأكبر لك؟</vt:lpstr>
      <vt:lpstr>بطرس 2</vt:lpstr>
      <vt:lpstr>الكلمة المفتاحية</vt:lpstr>
      <vt:lpstr>الموضوع الرئيسي</vt:lpstr>
      <vt:lpstr>الآية المفتاحية</vt:lpstr>
      <vt:lpstr>Summary Statement</vt:lpstr>
      <vt:lpstr>بيان الملكوت</vt:lpstr>
      <vt:lpstr>العهد</vt:lpstr>
      <vt:lpstr>الفداء</vt:lpstr>
      <vt:lpstr>النبوّة (الرّب، الإله)</vt:lpstr>
      <vt:lpstr>Summary Chart</vt:lpstr>
      <vt:lpstr>PowerPoint Presentation</vt:lpstr>
      <vt:lpstr>كُن عارِفًا</vt:lpstr>
      <vt:lpstr>يبدو أننا نعرف عن ...</vt:lpstr>
      <vt:lpstr>ماهي وجهة نظركم؟</vt:lpstr>
      <vt:lpstr>ما الذي يجب أن تعرفه لتنمو في النعمة بدلاً من الوقوع في التعليم الكاذب؟</vt:lpstr>
      <vt:lpstr> 1- أعلم أن المسيح قد اختارك وجهّزك بالكامل      (اصحاح 1)</vt:lpstr>
      <vt:lpstr>من أجل تغيير الحياة: من تجربتك أي المعلمين يجب أن تحذر نفسك وعائلتك بشأنهم؟ كيف؟ </vt:lpstr>
      <vt:lpstr>هل تشكلك كلمة الله لتنمو في  نعمة المسيح ومعرفته؟</vt:lpstr>
      <vt:lpstr>الكلمة المفتاحية</vt:lpstr>
      <vt:lpstr>2 تسالونيكي  </vt:lpstr>
      <vt:lpstr>1. امتلك شيوخ أتقياء يعلمون الحق </vt:lpstr>
      <vt:lpstr>نبوءة (رب ، إله)</vt:lpstr>
      <vt:lpstr>1 تسالونيكي</vt:lpstr>
      <vt:lpstr>الآية المفتاحية</vt:lpstr>
      <vt:lpstr>ميثاق</vt:lpstr>
      <vt:lpstr>ثالثاً: سيستخدمنا الله لنشر الملكوت إلى آخر مكان لم يتم الوصول إليه (٩-٢٨).</vt:lpstr>
      <vt:lpstr>كن جذّابًا</vt:lpstr>
      <vt:lpstr>١ يوحنا</vt:lpstr>
      <vt:lpstr>كُن مُعطيًا</vt:lpstr>
      <vt:lpstr>رسائل العهد الجديد ٢٧  </vt:lpstr>
      <vt:lpstr>الانجيل </vt:lpstr>
      <vt:lpstr>محبة الله، محبة الكنيسة بالتساوي، و محبة الأمم</vt:lpstr>
      <vt:lpstr>PowerPoint Presentation</vt:lpstr>
      <vt:lpstr>البيان الموجز</vt:lpstr>
      <vt:lpstr>العهد</vt:lpstr>
      <vt:lpstr>بيان الملكوت</vt:lpstr>
      <vt:lpstr>الكلمة المفتاحية</vt:lpstr>
      <vt:lpstr>كيف يجب أن نكون ...</vt:lpstr>
      <vt:lpstr>هل التأكيد الذاتي كافي ؟</vt:lpstr>
      <vt:lpstr>الفكرة الرئيسية</vt:lpstr>
      <vt:lpstr>النبوّة (الرّب، الإله) </vt:lpstr>
      <vt:lpstr> عبودية التعاليم الخاطئة هي العبودية الأسوأ</vt:lpstr>
      <vt:lpstr>عادة لا نقبل الأشخاص المختلفين</vt:lpstr>
      <vt:lpstr>The Book of Romans</vt:lpstr>
      <vt:lpstr>بيان الملكوت</vt:lpstr>
      <vt:lpstr>الفكرة الرئيسية</vt:lpstr>
      <vt:lpstr>بيان الملكوت</vt:lpstr>
      <vt:lpstr>PowerPoint Presentation</vt:lpstr>
      <vt:lpstr>الخلاص</vt:lpstr>
      <vt:lpstr>الكلمة المفتاحية</vt:lpstr>
      <vt:lpstr>الفكرة الرئيسية في غلاطية</vt:lpstr>
      <vt:lpstr>أحياناً يسيء المسيحيون معاملة الآخرين من مجموعات عرقية مختلفة</vt:lpstr>
      <vt:lpstr>الكلمة المفتاحية </vt:lpstr>
      <vt:lpstr>الموضوع </vt:lpstr>
      <vt:lpstr>ألاية المفتاحية </vt:lpstr>
      <vt:lpstr>البيان الموجز</vt:lpstr>
      <vt:lpstr>الترتيب الكنسي
</vt:lpstr>
      <vt:lpstr>الكلمة المفتاحية</vt:lpstr>
      <vt:lpstr>الكلمة المُفتاحية</vt:lpstr>
      <vt:lpstr>الموضوع الرئيسي</vt:lpstr>
      <vt:lpstr>الآية المُفتاحية</vt:lpstr>
      <vt:lpstr>البيان الموجز</vt:lpstr>
      <vt:lpstr>بيان الملكوت</vt:lpstr>
      <vt:lpstr>العهد</vt:lpstr>
      <vt:lpstr>النبوءة (الإلوهية, الرب) </vt:lpstr>
      <vt:lpstr>٣ يوحنا - مخطط الملخص</vt:lpstr>
      <vt:lpstr>Acrostic Bible – 3 John</vt:lpstr>
      <vt:lpstr>"كيف يمكنني اعتبار الحق على أنّهُ الحق بينما يرى الكثير من الآخرين الحق بشكل مختلف؟"</vt:lpstr>
      <vt:lpstr>الحق هو الحق</vt:lpstr>
      <vt:lpstr>الموضوع الرئيسي </vt:lpstr>
      <vt:lpstr>الآية المفتاحية</vt:lpstr>
      <vt:lpstr>Book Chart</vt:lpstr>
      <vt:lpstr>بيان الملكوت</vt:lpstr>
      <vt:lpstr>لأَنَّهُ سَيَكُونُ وَقْتٌ لاَ يَحْتَمِلُونَ فِيهِ التَّعْلِيمَ الصَّحِيحَ، بَلْ حَسَبَ شَهَوَاتِهِمُ الْخَاصَّةِ يَجْمَعُونَ لَهُمْ  مُعَلِّمِينَ مُسْتَحِكَّةً مَسَامِعُهُمْ، فَيَصْرِفُونَ مَسَامِعَهُمْ عَنِ الْحَقِّ،  وَيَنْحَرِفُونَ إِلَى الْخُرَافَاتِ. ( 4: 3 – 4)</vt:lpstr>
      <vt:lpstr>الآيات المفتاحية</vt:lpstr>
      <vt:lpstr>أستطيع أن انفتح نحو قلب لله بشكل أفضل من خلال ...</vt:lpstr>
      <vt:lpstr>الآيات المفتاحيّة</vt:lpstr>
      <vt:lpstr>الفداء</vt:lpstr>
      <vt:lpstr>الفكرة الرئيسية</vt:lpstr>
      <vt:lpstr>بيان الملكوت</vt:lpstr>
      <vt:lpstr>نبوة (الرب ، المعبود)</vt:lpstr>
      <vt:lpstr>الخلاص</vt:lpstr>
      <vt:lpstr>٢. الخلاص كان دائماً بالإيمان (غل ٣-٤)</vt:lpstr>
      <vt:lpstr>الخلاص</vt:lpstr>
      <vt:lpstr>الموضوع المركزي</vt:lpstr>
      <vt:lpstr>العـــهـــــد</vt:lpstr>
      <vt:lpstr>الكلمة المفتاحية</vt:lpstr>
      <vt:lpstr>المسيا</vt:lpstr>
      <vt:lpstr>يؤيد الله شمولياً (الفكرة الرئيسية في 2 تسالونيكي)</vt:lpstr>
      <vt:lpstr>PowerPoint Presentation</vt:lpstr>
      <vt:lpstr>الغفران المشروط</vt:lpstr>
      <vt:lpstr>كن متأكداً</vt:lpstr>
      <vt:lpstr>ماذا عنك ؟ </vt:lpstr>
      <vt:lpstr>لماذا عليك ان لا تكون مساوم في ايمانك بالمسيح ؟ </vt:lpstr>
      <vt:lpstr>I.  يسوع افضل من اي حد او اي شيء  (10:18–1:1). </vt:lpstr>
      <vt:lpstr>الفكرة الرئيسية </vt:lpstr>
      <vt:lpstr>بيان الملكوت </vt:lpstr>
      <vt:lpstr>العهد </vt:lpstr>
      <vt:lpstr>الفداء </vt:lpstr>
      <vt:lpstr>النبوة  (السيد, الاله ) </vt:lpstr>
      <vt:lpstr>٢ يوحنا – مخطط ملخص </vt:lpstr>
      <vt:lpstr>Acrostic Bible – 2 يوحنا</vt:lpstr>
      <vt:lpstr>كن مميزا </vt:lpstr>
      <vt:lpstr>دراسة حالة ....</vt:lpstr>
      <vt:lpstr>كيف  لنا ان نعيش الانجيل ؟ </vt:lpstr>
      <vt:lpstr> .I مساندة المعلمين الحقيقيون .(6-1) </vt:lpstr>
      <vt:lpstr> .IIتجنب المعلمين الكذبة .(13-7)</vt:lpstr>
      <vt:lpstr>الفكرة الرئيسية </vt:lpstr>
      <vt:lpstr>كيف يساعد المسيحيون الهرطقة؟ </vt:lpstr>
      <vt:lpstr>٣ يوحنا</vt:lpstr>
      <vt:lpstr>السمة</vt:lpstr>
      <vt:lpstr>الآية المفتاحية</vt:lpstr>
      <vt:lpstr>البيان الموجز </vt:lpstr>
      <vt:lpstr>بيـــــان الملـــكوت</vt:lpstr>
      <vt:lpstr>العــــهــــد</vt:lpstr>
      <vt:lpstr>الخــــلاص</vt:lpstr>
      <vt:lpstr>نبوءه  ( رب ، اله )</vt:lpstr>
      <vt:lpstr>١يو – المخطط الموجز</vt:lpstr>
      <vt:lpstr>كن مطيعاً</vt:lpstr>
      <vt:lpstr>تميل الأغنام إلى الضلال</vt:lpstr>
      <vt:lpstr>كيف يمكنك تجنب الضلال في التعاليم الباطلة؟</vt:lpstr>
      <vt:lpstr>١-أطع أوامر الله (١-٢).</vt:lpstr>
      <vt:lpstr>٢- أحبوا الآخرين (٣: ١-٥: ٣).</vt:lpstr>
      <vt:lpstr>مميزات الطاعة</vt:lpstr>
      <vt:lpstr>الفكرة الرئيسية للرسالة</vt:lpstr>
      <vt:lpstr>تطبيق</vt:lpstr>
      <vt:lpstr>٢ يوحنا</vt:lpstr>
      <vt:lpstr> 1. عامل الناس في أفضل نور ممكن  (1-7) </vt:lpstr>
      <vt:lpstr>الآية المفتاحية</vt:lpstr>
      <vt:lpstr>الفكرة الرئيسية في رومية</vt:lpstr>
      <vt:lpstr>تيطس</vt:lpstr>
      <vt:lpstr>العهد</vt:lpstr>
      <vt:lpstr>كيف يمكن أن نكون أصحاب سمعة حسنة في وسط الكثير من التعليم الكاذب اليوم ؟</vt:lpstr>
      <vt:lpstr>كيف يمكنك أن تثابر وسط الإرتداد ؟</vt:lpstr>
      <vt:lpstr>الكلمة المفتاحية</vt:lpstr>
      <vt:lpstr>كن متسامحا</vt:lpstr>
      <vt:lpstr>جدول السفر</vt:lpstr>
      <vt:lpstr>كن مختلفاً</vt:lpstr>
      <vt:lpstr>نبوة (رب ، إله)</vt:lpstr>
      <vt:lpstr>العهد</vt:lpstr>
      <vt:lpstr>كيف تبقى هناك بأمانة ؟</vt:lpstr>
      <vt:lpstr>العهد</vt:lpstr>
      <vt:lpstr>PowerPoint Presentation</vt:lpstr>
      <vt:lpstr>2 تيموثاوس</vt:lpstr>
      <vt:lpstr>الموضوع الرئيسي</vt:lpstr>
      <vt:lpstr>1. عاطفياً : يعطي الله المثابرة ليأتي بالنضوج (2 تس 1)</vt:lpstr>
      <vt:lpstr>PowerPoint Presentation</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620</cp:revision>
  <dcterms:created xsi:type="dcterms:W3CDTF">2014-08-02T06:39:19Z</dcterms:created>
  <dcterms:modified xsi:type="dcterms:W3CDTF">2024-02-15T17:42:43Z</dcterms:modified>
</cp:coreProperties>
</file>